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1" r:id="rId4"/>
    <p:sldId id="348" r:id="rId5"/>
    <p:sldId id="347" r:id="rId6"/>
    <p:sldId id="259" r:id="rId7"/>
    <p:sldId id="260" r:id="rId8"/>
    <p:sldId id="298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144" y="192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21403643014445"/>
          <c:y val="7.5297811738869555E-2"/>
          <c:w val="0.82785963569855547"/>
          <c:h val="0.8343448141744869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50</c:v>
                </c:pt>
                <c:pt idx="1">
                  <c:v>60</c:v>
                </c:pt>
                <c:pt idx="2">
                  <c:v>30</c:v>
                </c:pt>
                <c:pt idx="3">
                  <c:v>40</c:v>
                </c:pt>
                <c:pt idx="4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FF-4CC6-9D4D-51415E1985B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50</c:v>
                </c:pt>
                <c:pt idx="1">
                  <c:v>40</c:v>
                </c:pt>
                <c:pt idx="2">
                  <c:v>70</c:v>
                </c:pt>
                <c:pt idx="3">
                  <c:v>60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FF-4CC6-9D4D-51415E1985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69896576"/>
        <c:axId val="169898368"/>
      </c:barChart>
      <c:catAx>
        <c:axId val="1698965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ko-KR"/>
          </a:p>
        </c:txPr>
        <c:crossAx val="169898368"/>
        <c:crosses val="autoZero"/>
        <c:auto val="1"/>
        <c:lblAlgn val="ctr"/>
        <c:lblOffset val="100"/>
        <c:noMultiLvlLbl val="0"/>
      </c:catAx>
      <c:valAx>
        <c:axId val="16989836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69896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753303018783616E-2"/>
          <c:y val="1.8749967864836934E-2"/>
          <c:w val="0.9236006184498019"/>
          <c:h val="0.965624999999999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D045-49C5-84E6-FE5D8AB919E3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D045-49C5-84E6-FE5D8AB919E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045-49C5-84E6-FE5D8AB919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753303018783616E-2"/>
          <c:y val="2.5279832999984576E-2"/>
          <c:w val="0.9236006184498019"/>
          <c:h val="0.965624999999999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97DD-4BB7-B5B9-FA6B7A071B3C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97DD-4BB7-B5B9-FA6B7A071B3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7DD-4BB7-B5B9-FA6B7A071B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753303018783616E-2"/>
          <c:y val="1.8749967864836934E-2"/>
          <c:w val="0.9236006184498019"/>
          <c:h val="0.965624999999999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6635-4598-B407-6696ABE161E5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6635-4598-B407-6696ABE161E5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635-4598-B407-6696ABE161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753303018783616E-2"/>
          <c:y val="1.8749967864836934E-2"/>
          <c:w val="0.9236006184498019"/>
          <c:h val="0.965624999999999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A441-42D8-9138-062294E8E277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A441-42D8-9138-062294E8E27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441-42D8-9138-062294E8E2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BA3C2E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7B10-4D2A-B65F-1015DAC95BC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7B10-4D2A-B65F-1015DAC95BC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5-7B10-4D2A-B65F-1015DAC95BC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7-7B10-4D2A-B65F-1015DAC95BCC}"/>
              </c:ext>
            </c:extLst>
          </c:dPt>
          <c:cat>
            <c:strRef>
              <c:f>Sheet1!$A$2:$A$5</c:f>
              <c:strCache>
                <c:ptCount val="4"/>
                <c:pt idx="0">
                  <c:v>A 1</c:v>
                </c:pt>
                <c:pt idx="1">
                  <c:v>A 2</c:v>
                </c:pt>
                <c:pt idx="2">
                  <c:v>A 3</c:v>
                </c:pt>
                <c:pt idx="3">
                  <c:v>A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B10-4D2A-B65F-1015DAC95BC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 1</c:v>
                </c:pt>
                <c:pt idx="1">
                  <c:v>A 2</c:v>
                </c:pt>
                <c:pt idx="2">
                  <c:v>A 3</c:v>
                </c:pt>
                <c:pt idx="3">
                  <c:v>A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B10-4D2A-B65F-1015DAC95B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5464912"/>
        <c:axId val="225465304"/>
      </c:barChart>
      <c:catAx>
        <c:axId val="225464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ko-KR"/>
          </a:p>
        </c:txPr>
        <c:crossAx val="225465304"/>
        <c:crosses val="autoZero"/>
        <c:auto val="1"/>
        <c:lblAlgn val="ctr"/>
        <c:lblOffset val="100"/>
        <c:noMultiLvlLbl val="0"/>
      </c:catAx>
      <c:valAx>
        <c:axId val="22546530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ko-KR"/>
          </a:p>
        </c:txPr>
        <c:crossAx val="225464912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100"/>
      </a:pPr>
      <a:endParaRPr lang="ko-K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E0A50AAF-D9AF-487E-B1BC-17E6D347B7CC}"/>
              </a:ext>
            </a:extLst>
          </p:cNvPr>
          <p:cNvSpPr/>
          <p:nvPr userDrawn="1"/>
        </p:nvSpPr>
        <p:spPr>
          <a:xfrm flipH="1">
            <a:off x="0" y="-1"/>
            <a:ext cx="3607904" cy="685800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" name="그림 개체 틀 15">
            <a:extLst>
              <a:ext uri="{FF2B5EF4-FFF2-40B4-BE49-F238E27FC236}">
                <a16:creationId xmlns:a16="http://schemas.microsoft.com/office/drawing/2014/main" id="{BB442EE6-50DD-48BF-8F44-BE9C34378D2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rot="687548">
            <a:off x="2631537" y="1470842"/>
            <a:ext cx="2258572" cy="4570581"/>
          </a:xfrm>
          <a:custGeom>
            <a:avLst/>
            <a:gdLst>
              <a:gd name="connsiteX0" fmla="*/ 347219 w 2314736"/>
              <a:gd name="connsiteY0" fmla="*/ 3838 h 4523799"/>
              <a:gd name="connsiteX1" fmla="*/ 401115 w 2314736"/>
              <a:gd name="connsiteY1" fmla="*/ 139 h 4523799"/>
              <a:gd name="connsiteX2" fmla="*/ 2056552 w 2314736"/>
              <a:gd name="connsiteY2" fmla="*/ 53066 h 4523799"/>
              <a:gd name="connsiteX3" fmla="*/ 2314598 w 2314736"/>
              <a:gd name="connsiteY3" fmla="*/ 328157 h 4523799"/>
              <a:gd name="connsiteX4" fmla="*/ 2188714 w 2314736"/>
              <a:gd name="connsiteY4" fmla="*/ 4265615 h 4523799"/>
              <a:gd name="connsiteX5" fmla="*/ 1913622 w 2314736"/>
              <a:gd name="connsiteY5" fmla="*/ 4523661 h 4523799"/>
              <a:gd name="connsiteX6" fmla="*/ 258185 w 2314736"/>
              <a:gd name="connsiteY6" fmla="*/ 4470735 h 4523799"/>
              <a:gd name="connsiteX7" fmla="*/ 139 w 2314736"/>
              <a:gd name="connsiteY7" fmla="*/ 4195644 h 4523799"/>
              <a:gd name="connsiteX8" fmla="*/ 126024 w 2314736"/>
              <a:gd name="connsiteY8" fmla="*/ 258186 h 4523799"/>
              <a:gd name="connsiteX9" fmla="*/ 347219 w 2314736"/>
              <a:gd name="connsiteY9" fmla="*/ 3838 h 4523799"/>
              <a:gd name="connsiteX0" fmla="*/ 347219 w 2314662"/>
              <a:gd name="connsiteY0" fmla="*/ 3838 h 4523799"/>
              <a:gd name="connsiteX1" fmla="*/ 401115 w 2314662"/>
              <a:gd name="connsiteY1" fmla="*/ 139 h 4523799"/>
              <a:gd name="connsiteX2" fmla="*/ 1918562 w 2314662"/>
              <a:gd name="connsiteY2" fmla="*/ 36182 h 4523799"/>
              <a:gd name="connsiteX3" fmla="*/ 2314598 w 2314662"/>
              <a:gd name="connsiteY3" fmla="*/ 328157 h 4523799"/>
              <a:gd name="connsiteX4" fmla="*/ 2188714 w 2314662"/>
              <a:gd name="connsiteY4" fmla="*/ 4265615 h 4523799"/>
              <a:gd name="connsiteX5" fmla="*/ 1913622 w 2314662"/>
              <a:gd name="connsiteY5" fmla="*/ 4523661 h 4523799"/>
              <a:gd name="connsiteX6" fmla="*/ 258185 w 2314662"/>
              <a:gd name="connsiteY6" fmla="*/ 4470735 h 4523799"/>
              <a:gd name="connsiteX7" fmla="*/ 139 w 2314662"/>
              <a:gd name="connsiteY7" fmla="*/ 4195644 h 4523799"/>
              <a:gd name="connsiteX8" fmla="*/ 126024 w 2314662"/>
              <a:gd name="connsiteY8" fmla="*/ 258186 h 4523799"/>
              <a:gd name="connsiteX9" fmla="*/ 347219 w 2314662"/>
              <a:gd name="connsiteY9" fmla="*/ 3838 h 4523799"/>
              <a:gd name="connsiteX0" fmla="*/ 347219 w 2226779"/>
              <a:gd name="connsiteY0" fmla="*/ 3838 h 4523799"/>
              <a:gd name="connsiteX1" fmla="*/ 401115 w 2226779"/>
              <a:gd name="connsiteY1" fmla="*/ 139 h 4523799"/>
              <a:gd name="connsiteX2" fmla="*/ 1918562 w 2226779"/>
              <a:gd name="connsiteY2" fmla="*/ 36182 h 4523799"/>
              <a:gd name="connsiteX3" fmla="*/ 2226681 w 2226779"/>
              <a:gd name="connsiteY3" fmla="*/ 337008 h 4523799"/>
              <a:gd name="connsiteX4" fmla="*/ 2188714 w 2226779"/>
              <a:gd name="connsiteY4" fmla="*/ 4265615 h 4523799"/>
              <a:gd name="connsiteX5" fmla="*/ 1913622 w 2226779"/>
              <a:gd name="connsiteY5" fmla="*/ 4523661 h 4523799"/>
              <a:gd name="connsiteX6" fmla="*/ 258185 w 2226779"/>
              <a:gd name="connsiteY6" fmla="*/ 4470735 h 4523799"/>
              <a:gd name="connsiteX7" fmla="*/ 139 w 2226779"/>
              <a:gd name="connsiteY7" fmla="*/ 4195644 h 4523799"/>
              <a:gd name="connsiteX8" fmla="*/ 126024 w 2226779"/>
              <a:gd name="connsiteY8" fmla="*/ 258186 h 4523799"/>
              <a:gd name="connsiteX9" fmla="*/ 347219 w 2226779"/>
              <a:gd name="connsiteY9" fmla="*/ 3838 h 4523799"/>
              <a:gd name="connsiteX0" fmla="*/ 347219 w 2226687"/>
              <a:gd name="connsiteY0" fmla="*/ 3838 h 4523799"/>
              <a:gd name="connsiteX1" fmla="*/ 401115 w 2226687"/>
              <a:gd name="connsiteY1" fmla="*/ 139 h 4523799"/>
              <a:gd name="connsiteX2" fmla="*/ 1918562 w 2226687"/>
              <a:gd name="connsiteY2" fmla="*/ 36182 h 4523799"/>
              <a:gd name="connsiteX3" fmla="*/ 2226681 w 2226687"/>
              <a:gd name="connsiteY3" fmla="*/ 337008 h 4523799"/>
              <a:gd name="connsiteX4" fmla="*/ 2188714 w 2226687"/>
              <a:gd name="connsiteY4" fmla="*/ 4265615 h 4523799"/>
              <a:gd name="connsiteX5" fmla="*/ 1913622 w 2226687"/>
              <a:gd name="connsiteY5" fmla="*/ 4523661 h 4523799"/>
              <a:gd name="connsiteX6" fmla="*/ 258185 w 2226687"/>
              <a:gd name="connsiteY6" fmla="*/ 4470735 h 4523799"/>
              <a:gd name="connsiteX7" fmla="*/ 139 w 2226687"/>
              <a:gd name="connsiteY7" fmla="*/ 4195644 h 4523799"/>
              <a:gd name="connsiteX8" fmla="*/ 126024 w 2226687"/>
              <a:gd name="connsiteY8" fmla="*/ 258186 h 4523799"/>
              <a:gd name="connsiteX9" fmla="*/ 347219 w 2226687"/>
              <a:gd name="connsiteY9" fmla="*/ 3838 h 4523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26687" h="4523799">
                <a:moveTo>
                  <a:pt x="347219" y="3838"/>
                </a:moveTo>
                <a:cubicBezTo>
                  <a:pt x="364685" y="841"/>
                  <a:pt x="382712" y="-449"/>
                  <a:pt x="401115" y="139"/>
                </a:cubicBezTo>
                <a:lnTo>
                  <a:pt x="1918562" y="36182"/>
                </a:lnTo>
                <a:cubicBezTo>
                  <a:pt x="2065784" y="40888"/>
                  <a:pt x="2227895" y="172552"/>
                  <a:pt x="2226681" y="337008"/>
                </a:cubicBezTo>
                <a:lnTo>
                  <a:pt x="2188714" y="4265615"/>
                </a:lnTo>
                <a:cubicBezTo>
                  <a:pt x="2184007" y="4412837"/>
                  <a:pt x="2060844" y="4528368"/>
                  <a:pt x="1913622" y="4523661"/>
                </a:cubicBezTo>
                <a:lnTo>
                  <a:pt x="258185" y="4470735"/>
                </a:lnTo>
                <a:cubicBezTo>
                  <a:pt x="110963" y="4466028"/>
                  <a:pt x="-4568" y="4342866"/>
                  <a:pt x="139" y="4195644"/>
                </a:cubicBezTo>
                <a:lnTo>
                  <a:pt x="126024" y="258186"/>
                </a:lnTo>
                <a:cubicBezTo>
                  <a:pt x="130142" y="129367"/>
                  <a:pt x="224953" y="24811"/>
                  <a:pt x="347219" y="383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lIns="252000" tIns="216000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B97CD05D-B0E8-4512-A184-7D9ECC56B10F}"/>
              </a:ext>
            </a:extLst>
          </p:cNvPr>
          <p:cNvGrpSpPr/>
          <p:nvPr userDrawn="1"/>
        </p:nvGrpSpPr>
        <p:grpSpPr>
          <a:xfrm>
            <a:off x="5827170" y="1700808"/>
            <a:ext cx="6370226" cy="72000"/>
            <a:chOff x="3843032" y="6553200"/>
            <a:chExt cx="2066410" cy="87086"/>
          </a:xfrm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CC94A514-86A7-40C8-B07F-031BC623E4BF}"/>
                </a:ext>
              </a:extLst>
            </p:cNvPr>
            <p:cNvSpPr/>
            <p:nvPr userDrawn="1"/>
          </p:nvSpPr>
          <p:spPr>
            <a:xfrm flipV="1">
              <a:off x="3843032" y="6553200"/>
              <a:ext cx="413282" cy="8708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72C1E227-2BC8-495C-A9C1-58E896482418}"/>
                </a:ext>
              </a:extLst>
            </p:cNvPr>
            <p:cNvSpPr/>
            <p:nvPr userDrawn="1"/>
          </p:nvSpPr>
          <p:spPr>
            <a:xfrm flipV="1">
              <a:off x="4256314" y="6553200"/>
              <a:ext cx="413282" cy="870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8C818C84-F1D9-4C92-A01D-D0D4BAA800F7}"/>
                </a:ext>
              </a:extLst>
            </p:cNvPr>
            <p:cNvSpPr/>
            <p:nvPr userDrawn="1"/>
          </p:nvSpPr>
          <p:spPr>
            <a:xfrm flipV="1">
              <a:off x="4669596" y="6553200"/>
              <a:ext cx="413282" cy="870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D9EBF95D-E770-4A36-8F4A-F82466413A64}"/>
                </a:ext>
              </a:extLst>
            </p:cNvPr>
            <p:cNvSpPr/>
            <p:nvPr userDrawn="1"/>
          </p:nvSpPr>
          <p:spPr>
            <a:xfrm flipV="1">
              <a:off x="5082878" y="6553200"/>
              <a:ext cx="413282" cy="8708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DB0DCFC3-518A-47A9-97D6-08C419E7E1EE}"/>
                </a:ext>
              </a:extLst>
            </p:cNvPr>
            <p:cNvSpPr/>
            <p:nvPr userDrawn="1"/>
          </p:nvSpPr>
          <p:spPr>
            <a:xfrm flipV="1">
              <a:off x="5496160" y="6553200"/>
              <a:ext cx="413282" cy="8708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6F587562-4521-4FCB-8E8B-982C91D361F5}"/>
              </a:ext>
            </a:extLst>
          </p:cNvPr>
          <p:cNvSpPr/>
          <p:nvPr userDrawn="1"/>
        </p:nvSpPr>
        <p:spPr>
          <a:xfrm>
            <a:off x="5039883" y="404664"/>
            <a:ext cx="7152117" cy="1368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0CEF99D-BB7C-4F09-A65B-BF1DEB52828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503988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680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>
            <a:extLst>
              <a:ext uri="{FF2B5EF4-FFF2-40B4-BE49-F238E27FC236}">
                <a16:creationId xmlns:a16="http://schemas.microsoft.com/office/drawing/2014/main" id="{D24DD9F9-385D-49AB-B11A-97DF9D6776C8}"/>
              </a:ext>
            </a:extLst>
          </p:cNvPr>
          <p:cNvSpPr/>
          <p:nvPr userDrawn="1"/>
        </p:nvSpPr>
        <p:spPr>
          <a:xfrm>
            <a:off x="-3" y="-1"/>
            <a:ext cx="12192003" cy="355505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B5D86F1-4945-4E72-8485-555A52D5C567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100846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16F24B49-0FB0-47EF-BA42-192A79802969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8480425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4BB84DA2-7BF1-4505-8BD8-AABA7C1AAC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54783"/>
            <a:ext cx="12192000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텍스트 개체 틀 2">
            <a:extLst>
              <a:ext uri="{FF2B5EF4-FFF2-40B4-BE49-F238E27FC236}">
                <a16:creationId xmlns:a16="http://schemas.microsoft.com/office/drawing/2014/main" id="{827A3DED-EAE2-46C1-9BFC-0DFE3D8D524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938364"/>
            <a:ext cx="12192000" cy="216024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70477B-BB98-4F4D-A9F5-49D8E7771ACA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632" y="1431262"/>
            <a:ext cx="6624736" cy="1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8E732F62-2358-4B9A-A73E-A2FDF6EF2B91}"/>
              </a:ext>
            </a:extLst>
          </p:cNvPr>
          <p:cNvGrpSpPr/>
          <p:nvPr userDrawn="1"/>
        </p:nvGrpSpPr>
        <p:grpSpPr>
          <a:xfrm>
            <a:off x="869102" y="3666194"/>
            <a:ext cx="4848059" cy="2663680"/>
            <a:chOff x="-548507" y="477868"/>
            <a:chExt cx="11570449" cy="6357177"/>
          </a:xfrm>
        </p:grpSpPr>
        <p:sp>
          <p:nvSpPr>
            <p:cNvPr id="3" name="Freeform: Shape 7">
              <a:extLst>
                <a:ext uri="{FF2B5EF4-FFF2-40B4-BE49-F238E27FC236}">
                  <a16:creationId xmlns:a16="http://schemas.microsoft.com/office/drawing/2014/main" id="{97CFD9C0-6B7A-4753-BC94-3AF4794715F2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8">
              <a:extLst>
                <a:ext uri="{FF2B5EF4-FFF2-40B4-BE49-F238E27FC236}">
                  <a16:creationId xmlns:a16="http://schemas.microsoft.com/office/drawing/2014/main" id="{6FC030EF-A3DB-42ED-8DC5-955363B4293D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9">
              <a:extLst>
                <a:ext uri="{FF2B5EF4-FFF2-40B4-BE49-F238E27FC236}">
                  <a16:creationId xmlns:a16="http://schemas.microsoft.com/office/drawing/2014/main" id="{021C17FA-3C17-432D-BCED-A32E941208B5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10">
              <a:extLst>
                <a:ext uri="{FF2B5EF4-FFF2-40B4-BE49-F238E27FC236}">
                  <a16:creationId xmlns:a16="http://schemas.microsoft.com/office/drawing/2014/main" id="{18EF47DA-FE83-4739-A3CE-C6EFA78938E3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11">
              <a:extLst>
                <a:ext uri="{FF2B5EF4-FFF2-40B4-BE49-F238E27FC236}">
                  <a16:creationId xmlns:a16="http://schemas.microsoft.com/office/drawing/2014/main" id="{097B2D0C-0417-49FE-BAF6-E19DE020BE97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12">
              <a:extLst>
                <a:ext uri="{FF2B5EF4-FFF2-40B4-BE49-F238E27FC236}">
                  <a16:creationId xmlns:a16="http://schemas.microsoft.com/office/drawing/2014/main" id="{F0A8D5EC-9B5C-4E83-ABF0-108D8671A9B7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3" name="Rectangle: Rounded Corners 17">
                <a:extLst>
                  <a:ext uri="{FF2B5EF4-FFF2-40B4-BE49-F238E27FC236}">
                    <a16:creationId xmlns:a16="http://schemas.microsoft.com/office/drawing/2014/main" id="{A727F3B1-BE27-49F9-992B-1FF2FE2F483B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8">
                <a:extLst>
                  <a:ext uri="{FF2B5EF4-FFF2-40B4-BE49-F238E27FC236}">
                    <a16:creationId xmlns:a16="http://schemas.microsoft.com/office/drawing/2014/main" id="{03F65E5F-563C-45FD-ABC3-5657A419C999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13">
              <a:extLst>
                <a:ext uri="{FF2B5EF4-FFF2-40B4-BE49-F238E27FC236}">
                  <a16:creationId xmlns:a16="http://schemas.microsoft.com/office/drawing/2014/main" id="{F4C4B66A-E579-4386-80BD-5FB6E8E9F89C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" name="Rectangle: Rounded Corners 15">
                <a:extLst>
                  <a:ext uri="{FF2B5EF4-FFF2-40B4-BE49-F238E27FC236}">
                    <a16:creationId xmlns:a16="http://schemas.microsoft.com/office/drawing/2014/main" id="{F0759CBC-E55E-48BB-9894-030274B27FE3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6">
                <a:extLst>
                  <a:ext uri="{FF2B5EF4-FFF2-40B4-BE49-F238E27FC236}">
                    <a16:creationId xmlns:a16="http://schemas.microsoft.com/office/drawing/2014/main" id="{BAB655AA-E791-4951-955C-120CC9BB8F36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Freeform: Shape 14">
              <a:extLst>
                <a:ext uri="{FF2B5EF4-FFF2-40B4-BE49-F238E27FC236}">
                  <a16:creationId xmlns:a16="http://schemas.microsoft.com/office/drawing/2014/main" id="{9692FEF1-0FE1-4E29-B286-35A227FCBE3F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5" name="Rectangle 1">
            <a:extLst>
              <a:ext uri="{FF2B5EF4-FFF2-40B4-BE49-F238E27FC236}">
                <a16:creationId xmlns:a16="http://schemas.microsoft.com/office/drawing/2014/main" id="{552D5898-4561-4EFA-B66A-962100F09497}"/>
              </a:ext>
            </a:extLst>
          </p:cNvPr>
          <p:cNvSpPr/>
          <p:nvPr userDrawn="1"/>
        </p:nvSpPr>
        <p:spPr>
          <a:xfrm>
            <a:off x="6474840" y="0"/>
            <a:ext cx="5717161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0BC02E8-816C-4CBA-AD63-1BBF72BE7ABF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527619" y="3799347"/>
            <a:ext cx="3540342" cy="21917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3D02839B-5785-42E7-B881-CD1E75F7382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605501" y="-8359"/>
            <a:ext cx="3840000" cy="68663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2BE5C686-7149-4B99-AA57-CB742DAAF690}"/>
              </a:ext>
            </a:extLst>
          </p:cNvPr>
          <p:cNvSpPr/>
          <p:nvPr userDrawn="1"/>
        </p:nvSpPr>
        <p:spPr>
          <a:xfrm>
            <a:off x="8445501" y="0"/>
            <a:ext cx="37465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54783"/>
            <a:ext cx="12192000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2CD27926-E12D-4343-945B-9CE5A9AC64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54783"/>
            <a:ext cx="12192000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1363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89FE8D12-ADD6-4C0E-97F0-15B91690F20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88520" y="1830618"/>
            <a:ext cx="2716706" cy="43227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6">
            <a:extLst>
              <a:ext uri="{FF2B5EF4-FFF2-40B4-BE49-F238E27FC236}">
                <a16:creationId xmlns:a16="http://schemas.microsoft.com/office/drawing/2014/main" id="{511DD77E-E4B5-4F42-8666-D926E29A04C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959525" y="437162"/>
            <a:ext cx="7720641" cy="3927804"/>
          </a:xfrm>
          <a:custGeom>
            <a:avLst/>
            <a:gdLst>
              <a:gd name="connsiteX0" fmla="*/ 5203793 w 10391775"/>
              <a:gd name="connsiteY0" fmla="*/ 152400 h 4448175"/>
              <a:gd name="connsiteX1" fmla="*/ 7670768 w 10391775"/>
              <a:gd name="connsiteY1" fmla="*/ 295275 h 4448175"/>
              <a:gd name="connsiteX2" fmla="*/ 7813643 w 10391775"/>
              <a:gd name="connsiteY2" fmla="*/ 4333875 h 4448175"/>
              <a:gd name="connsiteX3" fmla="*/ 5060918 w 10391775"/>
              <a:gd name="connsiteY3" fmla="*/ 4191000 h 4448175"/>
              <a:gd name="connsiteX4" fmla="*/ 0 w 10391775"/>
              <a:gd name="connsiteY4" fmla="*/ 152400 h 4448175"/>
              <a:gd name="connsiteX5" fmla="*/ 2514600 w 10391775"/>
              <a:gd name="connsiteY5" fmla="*/ 247650 h 4448175"/>
              <a:gd name="connsiteX6" fmla="*/ 2657476 w 10391775"/>
              <a:gd name="connsiteY6" fmla="*/ 4286250 h 4448175"/>
              <a:gd name="connsiteX7" fmla="*/ 238125 w 10391775"/>
              <a:gd name="connsiteY7" fmla="*/ 4191000 h 4448175"/>
              <a:gd name="connsiteX8" fmla="*/ 5092731 w 10391775"/>
              <a:gd name="connsiteY8" fmla="*/ 9525 h 4448175"/>
              <a:gd name="connsiteX9" fmla="*/ 4949856 w 10391775"/>
              <a:gd name="connsiteY9" fmla="*/ 4333875 h 4448175"/>
              <a:gd name="connsiteX10" fmla="*/ 2768632 w 10391775"/>
              <a:gd name="connsiteY10" fmla="*/ 4191000 h 4448175"/>
              <a:gd name="connsiteX11" fmla="*/ 2625756 w 10391775"/>
              <a:gd name="connsiteY11" fmla="*/ 247650 h 4448175"/>
              <a:gd name="connsiteX12" fmla="*/ 10391775 w 10391775"/>
              <a:gd name="connsiteY12" fmla="*/ 0 h 4448175"/>
              <a:gd name="connsiteX13" fmla="*/ 10248900 w 10391775"/>
              <a:gd name="connsiteY13" fmla="*/ 4333875 h 4448175"/>
              <a:gd name="connsiteX14" fmla="*/ 7924800 w 10391775"/>
              <a:gd name="connsiteY14" fmla="*/ 4448175 h 4448175"/>
              <a:gd name="connsiteX15" fmla="*/ 7781925 w 10391775"/>
              <a:gd name="connsiteY15" fmla="*/ 152400 h 444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391775" h="4448175">
                <a:moveTo>
                  <a:pt x="5203793" y="152400"/>
                </a:moveTo>
                <a:lnTo>
                  <a:pt x="7670768" y="295275"/>
                </a:lnTo>
                <a:lnTo>
                  <a:pt x="7813643" y="4333875"/>
                </a:lnTo>
                <a:lnTo>
                  <a:pt x="5060918" y="4191000"/>
                </a:lnTo>
                <a:close/>
                <a:moveTo>
                  <a:pt x="0" y="152400"/>
                </a:moveTo>
                <a:lnTo>
                  <a:pt x="2514600" y="247650"/>
                </a:lnTo>
                <a:lnTo>
                  <a:pt x="2657476" y="4286250"/>
                </a:lnTo>
                <a:lnTo>
                  <a:pt x="238125" y="4191000"/>
                </a:lnTo>
                <a:close/>
                <a:moveTo>
                  <a:pt x="5092731" y="9525"/>
                </a:moveTo>
                <a:lnTo>
                  <a:pt x="4949856" y="4333875"/>
                </a:lnTo>
                <a:lnTo>
                  <a:pt x="2768632" y="4191000"/>
                </a:lnTo>
                <a:lnTo>
                  <a:pt x="2625756" y="247650"/>
                </a:lnTo>
                <a:close/>
                <a:moveTo>
                  <a:pt x="10391775" y="0"/>
                </a:moveTo>
                <a:lnTo>
                  <a:pt x="10248900" y="4333875"/>
                </a:lnTo>
                <a:lnTo>
                  <a:pt x="7924800" y="4448175"/>
                </a:lnTo>
                <a:lnTo>
                  <a:pt x="7781925" y="152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9" r:id="rId16"/>
    <p:sldLayoutId id="2147483688" r:id="rId17"/>
    <p:sldLayoutId id="2147483687" r:id="rId18"/>
    <p:sldLayoutId id="2147483671" r:id="rId19"/>
    <p:sldLayoutId id="2147483672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5">
            <a:extLst>
              <a:ext uri="{FF2B5EF4-FFF2-40B4-BE49-F238E27FC236}">
                <a16:creationId xmlns:a16="http://schemas.microsoft.com/office/drawing/2014/main" id="{3D6A2F47-AF16-4B53-BC74-C5ABB657CF1A}"/>
              </a:ext>
            </a:extLst>
          </p:cNvPr>
          <p:cNvGrpSpPr/>
          <p:nvPr/>
        </p:nvGrpSpPr>
        <p:grpSpPr>
          <a:xfrm>
            <a:off x="6343476" y="442926"/>
            <a:ext cx="4922288" cy="2986074"/>
            <a:chOff x="148600" y="1918905"/>
            <a:chExt cx="4838589" cy="2986074"/>
          </a:xfrm>
        </p:grpSpPr>
        <p:sp>
          <p:nvSpPr>
            <p:cNvPr id="17" name="TextBox 16">
              <a:hlinkClick r:id="rId2"/>
              <a:extLst>
                <a:ext uri="{FF2B5EF4-FFF2-40B4-BE49-F238E27FC236}">
                  <a16:creationId xmlns:a16="http://schemas.microsoft.com/office/drawing/2014/main" id="{1FAC543F-8A68-461A-A680-D3DF182B18FF}"/>
                </a:ext>
              </a:extLst>
            </p:cNvPr>
            <p:cNvSpPr txBox="1"/>
            <p:nvPr/>
          </p:nvSpPr>
          <p:spPr>
            <a:xfrm>
              <a:off x="148602" y="4075177"/>
              <a:ext cx="4838587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000" dirty="0">
                  <a:solidFill>
                    <a:schemeClr val="bg1"/>
                  </a:solidFill>
                  <a:cs typeface="Arial" pitchFamily="34" charset="0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http://www.free-powerpoint-templates-design.com</a:t>
              </a:r>
              <a:endParaRPr lang="ko-KR" altLang="en-US" sz="1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983296-D212-4260-B243-E3926F58B8BE}"/>
                </a:ext>
              </a:extLst>
            </p:cNvPr>
            <p:cNvSpPr txBox="1"/>
            <p:nvPr/>
          </p:nvSpPr>
          <p:spPr>
            <a:xfrm>
              <a:off x="148600" y="1918905"/>
              <a:ext cx="4838589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sz="5400" dirty="0">
                  <a:solidFill>
                    <a:schemeClr val="bg1"/>
                  </a:solidFill>
                  <a:latin typeface="+mj-lt"/>
                </a:rPr>
                <a:t>Free </a:t>
              </a:r>
            </a:p>
            <a:p>
              <a:pPr algn="r"/>
              <a:r>
                <a:rPr lang="en-US" sz="5400" dirty="0">
                  <a:solidFill>
                    <a:schemeClr val="bg1"/>
                  </a:solidFill>
                  <a:latin typeface="+mj-lt"/>
                </a:rPr>
                <a:t>PPT Templates</a:t>
              </a:r>
              <a:endParaRPr lang="ko-KR" altLang="en-US" sz="540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DE0A31B-4238-43C7-A959-F09FF2B1399A}"/>
                </a:ext>
              </a:extLst>
            </p:cNvPr>
            <p:cNvSpPr txBox="1"/>
            <p:nvPr/>
          </p:nvSpPr>
          <p:spPr>
            <a:xfrm>
              <a:off x="148600" y="3673231"/>
              <a:ext cx="4838589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392F4F9E-B263-4D36-90DF-36FCE3FFFC76}"/>
                </a:ext>
              </a:extLst>
            </p:cNvPr>
            <p:cNvSpPr/>
            <p:nvPr/>
          </p:nvSpPr>
          <p:spPr>
            <a:xfrm>
              <a:off x="3302590" y="4472062"/>
              <a:ext cx="1684599" cy="432917"/>
            </a:xfrm>
            <a:custGeom>
              <a:avLst/>
              <a:gdLst>
                <a:gd name="connsiteX0" fmla="*/ 1270457 w 1684599"/>
                <a:gd name="connsiteY0" fmla="*/ 318010 h 432917"/>
                <a:gd name="connsiteX1" fmla="*/ 1282754 w 1684599"/>
                <a:gd name="connsiteY1" fmla="*/ 318010 h 432917"/>
                <a:gd name="connsiteX2" fmla="*/ 1282754 w 1684599"/>
                <a:gd name="connsiteY2" fmla="*/ 328456 h 432917"/>
                <a:gd name="connsiteX3" fmla="*/ 1270457 w 1684599"/>
                <a:gd name="connsiteY3" fmla="*/ 328456 h 432917"/>
                <a:gd name="connsiteX4" fmla="*/ 1388670 w 1684599"/>
                <a:gd name="connsiteY4" fmla="*/ 282441 h 432917"/>
                <a:gd name="connsiteX5" fmla="*/ 1375712 w 1684599"/>
                <a:gd name="connsiteY5" fmla="*/ 287069 h 432917"/>
                <a:gd name="connsiteX6" fmla="*/ 1370819 w 1684599"/>
                <a:gd name="connsiteY6" fmla="*/ 301217 h 432917"/>
                <a:gd name="connsiteX7" fmla="*/ 1375844 w 1684599"/>
                <a:gd name="connsiteY7" fmla="*/ 315234 h 432917"/>
                <a:gd name="connsiteX8" fmla="*/ 1388670 w 1684599"/>
                <a:gd name="connsiteY8" fmla="*/ 319994 h 432917"/>
                <a:gd name="connsiteX9" fmla="*/ 1401364 w 1684599"/>
                <a:gd name="connsiteY9" fmla="*/ 315234 h 432917"/>
                <a:gd name="connsiteX10" fmla="*/ 1406389 w 1684599"/>
                <a:gd name="connsiteY10" fmla="*/ 300953 h 432917"/>
                <a:gd name="connsiteX11" fmla="*/ 1401496 w 1684599"/>
                <a:gd name="connsiteY11" fmla="*/ 286937 h 432917"/>
                <a:gd name="connsiteX12" fmla="*/ 1388670 w 1684599"/>
                <a:gd name="connsiteY12" fmla="*/ 282441 h 432917"/>
                <a:gd name="connsiteX13" fmla="*/ 1425033 w 1684599"/>
                <a:gd name="connsiteY13" fmla="*/ 273846 h 432917"/>
                <a:gd name="connsiteX14" fmla="*/ 1444339 w 1684599"/>
                <a:gd name="connsiteY14" fmla="*/ 273846 h 432917"/>
                <a:gd name="connsiteX15" fmla="*/ 1455975 w 1684599"/>
                <a:gd name="connsiteY15" fmla="*/ 311134 h 432917"/>
                <a:gd name="connsiteX16" fmla="*/ 1467479 w 1684599"/>
                <a:gd name="connsiteY16" fmla="*/ 273846 h 432917"/>
                <a:gd name="connsiteX17" fmla="*/ 1486916 w 1684599"/>
                <a:gd name="connsiteY17" fmla="*/ 273846 h 432917"/>
                <a:gd name="connsiteX18" fmla="*/ 1486916 w 1684599"/>
                <a:gd name="connsiteY18" fmla="*/ 328456 h 432917"/>
                <a:gd name="connsiteX19" fmla="*/ 1474883 w 1684599"/>
                <a:gd name="connsiteY19" fmla="*/ 328456 h 432917"/>
                <a:gd name="connsiteX20" fmla="*/ 1474883 w 1684599"/>
                <a:gd name="connsiteY20" fmla="*/ 285482 h 432917"/>
                <a:gd name="connsiteX21" fmla="*/ 1462190 w 1684599"/>
                <a:gd name="connsiteY21" fmla="*/ 328456 h 432917"/>
                <a:gd name="connsiteX22" fmla="*/ 1449760 w 1684599"/>
                <a:gd name="connsiteY22" fmla="*/ 328456 h 432917"/>
                <a:gd name="connsiteX23" fmla="*/ 1437066 w 1684599"/>
                <a:gd name="connsiteY23" fmla="*/ 285482 h 432917"/>
                <a:gd name="connsiteX24" fmla="*/ 1437066 w 1684599"/>
                <a:gd name="connsiteY24" fmla="*/ 328456 h 432917"/>
                <a:gd name="connsiteX25" fmla="*/ 1425033 w 1684599"/>
                <a:gd name="connsiteY25" fmla="*/ 328456 h 432917"/>
                <a:gd name="connsiteX26" fmla="*/ 1388538 w 1684599"/>
                <a:gd name="connsiteY26" fmla="*/ 272920 h 432917"/>
                <a:gd name="connsiteX27" fmla="*/ 1411149 w 1684599"/>
                <a:gd name="connsiteY27" fmla="*/ 280457 h 432917"/>
                <a:gd name="connsiteX28" fmla="*/ 1419612 w 1684599"/>
                <a:gd name="connsiteY28" fmla="*/ 301217 h 432917"/>
                <a:gd name="connsiteX29" fmla="*/ 1411149 w 1684599"/>
                <a:gd name="connsiteY29" fmla="*/ 321845 h 432917"/>
                <a:gd name="connsiteX30" fmla="*/ 1388538 w 1684599"/>
                <a:gd name="connsiteY30" fmla="*/ 329250 h 432917"/>
                <a:gd name="connsiteX31" fmla="*/ 1365795 w 1684599"/>
                <a:gd name="connsiteY31" fmla="*/ 321845 h 432917"/>
                <a:gd name="connsiteX32" fmla="*/ 1357332 w 1684599"/>
                <a:gd name="connsiteY32" fmla="*/ 301350 h 432917"/>
                <a:gd name="connsiteX33" fmla="*/ 1360241 w 1684599"/>
                <a:gd name="connsiteY33" fmla="*/ 287333 h 432917"/>
                <a:gd name="connsiteX34" fmla="*/ 1366191 w 1684599"/>
                <a:gd name="connsiteY34" fmla="*/ 279796 h 432917"/>
                <a:gd name="connsiteX35" fmla="*/ 1374522 w 1684599"/>
                <a:gd name="connsiteY35" fmla="*/ 274904 h 432917"/>
                <a:gd name="connsiteX36" fmla="*/ 1388538 w 1684599"/>
                <a:gd name="connsiteY36" fmla="*/ 272920 h 432917"/>
                <a:gd name="connsiteX37" fmla="*/ 1322688 w 1684599"/>
                <a:gd name="connsiteY37" fmla="*/ 272920 h 432917"/>
                <a:gd name="connsiteX38" fmla="*/ 1341729 w 1684599"/>
                <a:gd name="connsiteY38" fmla="*/ 278871 h 432917"/>
                <a:gd name="connsiteX39" fmla="*/ 1348340 w 1684599"/>
                <a:gd name="connsiteY39" fmla="*/ 288920 h 432917"/>
                <a:gd name="connsiteX40" fmla="*/ 1335514 w 1684599"/>
                <a:gd name="connsiteY40" fmla="*/ 291565 h 432917"/>
                <a:gd name="connsiteX41" fmla="*/ 1330754 w 1684599"/>
                <a:gd name="connsiteY41" fmla="*/ 284821 h 432917"/>
                <a:gd name="connsiteX42" fmla="*/ 1322027 w 1684599"/>
                <a:gd name="connsiteY42" fmla="*/ 282309 h 432917"/>
                <a:gd name="connsiteX43" fmla="*/ 1310523 w 1684599"/>
                <a:gd name="connsiteY43" fmla="*/ 286672 h 432917"/>
                <a:gd name="connsiteX44" fmla="*/ 1306027 w 1684599"/>
                <a:gd name="connsiteY44" fmla="*/ 300821 h 432917"/>
                <a:gd name="connsiteX45" fmla="*/ 1310390 w 1684599"/>
                <a:gd name="connsiteY45" fmla="*/ 315630 h 432917"/>
                <a:gd name="connsiteX46" fmla="*/ 1321762 w 1684599"/>
                <a:gd name="connsiteY46" fmla="*/ 319994 h 432917"/>
                <a:gd name="connsiteX47" fmla="*/ 1330622 w 1684599"/>
                <a:gd name="connsiteY47" fmla="*/ 317217 h 432917"/>
                <a:gd name="connsiteX48" fmla="*/ 1335911 w 1684599"/>
                <a:gd name="connsiteY48" fmla="*/ 308490 h 432917"/>
                <a:gd name="connsiteX49" fmla="*/ 1348472 w 1684599"/>
                <a:gd name="connsiteY49" fmla="*/ 311928 h 432917"/>
                <a:gd name="connsiteX50" fmla="*/ 1338820 w 1684599"/>
                <a:gd name="connsiteY50" fmla="*/ 325151 h 432917"/>
                <a:gd name="connsiteX51" fmla="*/ 1321762 w 1684599"/>
                <a:gd name="connsiteY51" fmla="*/ 329514 h 432917"/>
                <a:gd name="connsiteX52" fmla="*/ 1300738 w 1684599"/>
                <a:gd name="connsiteY52" fmla="*/ 322109 h 432917"/>
                <a:gd name="connsiteX53" fmla="*/ 1292540 w 1684599"/>
                <a:gd name="connsiteY53" fmla="*/ 301746 h 432917"/>
                <a:gd name="connsiteX54" fmla="*/ 1300738 w 1684599"/>
                <a:gd name="connsiteY54" fmla="*/ 280590 h 432917"/>
                <a:gd name="connsiteX55" fmla="*/ 1322688 w 1684599"/>
                <a:gd name="connsiteY55" fmla="*/ 272920 h 432917"/>
                <a:gd name="connsiteX56" fmla="*/ 1016180 w 1684599"/>
                <a:gd name="connsiteY56" fmla="*/ 134080 h 432917"/>
                <a:gd name="connsiteX57" fmla="*/ 1016180 w 1684599"/>
                <a:gd name="connsiteY57" fmla="*/ 200723 h 432917"/>
                <a:gd name="connsiteX58" fmla="*/ 1039055 w 1684599"/>
                <a:gd name="connsiteY58" fmla="*/ 200723 h 432917"/>
                <a:gd name="connsiteX59" fmla="*/ 1072113 w 1684599"/>
                <a:gd name="connsiteY59" fmla="*/ 197021 h 432917"/>
                <a:gd name="connsiteX60" fmla="*/ 1085203 w 1684599"/>
                <a:gd name="connsiteY60" fmla="*/ 185517 h 432917"/>
                <a:gd name="connsiteX61" fmla="*/ 1089964 w 1684599"/>
                <a:gd name="connsiteY61" fmla="*/ 167269 h 432917"/>
                <a:gd name="connsiteX62" fmla="*/ 1083352 w 1684599"/>
                <a:gd name="connsiteY62" fmla="*/ 146113 h 432917"/>
                <a:gd name="connsiteX63" fmla="*/ 1066559 w 1684599"/>
                <a:gd name="connsiteY63" fmla="*/ 135667 h 432917"/>
                <a:gd name="connsiteX64" fmla="*/ 1036411 w 1684599"/>
                <a:gd name="connsiteY64" fmla="*/ 134080 h 432917"/>
                <a:gd name="connsiteX65" fmla="*/ 822993 w 1684599"/>
                <a:gd name="connsiteY65" fmla="*/ 134080 h 432917"/>
                <a:gd name="connsiteX66" fmla="*/ 822993 w 1684599"/>
                <a:gd name="connsiteY66" fmla="*/ 200723 h 432917"/>
                <a:gd name="connsiteX67" fmla="*/ 845869 w 1684599"/>
                <a:gd name="connsiteY67" fmla="*/ 200723 h 432917"/>
                <a:gd name="connsiteX68" fmla="*/ 878926 w 1684599"/>
                <a:gd name="connsiteY68" fmla="*/ 197021 h 432917"/>
                <a:gd name="connsiteX69" fmla="*/ 892017 w 1684599"/>
                <a:gd name="connsiteY69" fmla="*/ 185517 h 432917"/>
                <a:gd name="connsiteX70" fmla="*/ 896777 w 1684599"/>
                <a:gd name="connsiteY70" fmla="*/ 167269 h 432917"/>
                <a:gd name="connsiteX71" fmla="*/ 890166 w 1684599"/>
                <a:gd name="connsiteY71" fmla="*/ 146113 h 432917"/>
                <a:gd name="connsiteX72" fmla="*/ 873373 w 1684599"/>
                <a:gd name="connsiteY72" fmla="*/ 135667 h 432917"/>
                <a:gd name="connsiteX73" fmla="*/ 843224 w 1684599"/>
                <a:gd name="connsiteY73" fmla="*/ 134080 h 432917"/>
                <a:gd name="connsiteX74" fmla="*/ 626501 w 1684599"/>
                <a:gd name="connsiteY74" fmla="*/ 103271 h 432917"/>
                <a:gd name="connsiteX75" fmla="*/ 645278 w 1684599"/>
                <a:gd name="connsiteY75" fmla="*/ 103800 h 432917"/>
                <a:gd name="connsiteX76" fmla="*/ 640121 w 1684599"/>
                <a:gd name="connsiteY76" fmla="*/ 319994 h 432917"/>
                <a:gd name="connsiteX77" fmla="*/ 743524 w 1684599"/>
                <a:gd name="connsiteY77" fmla="*/ 319994 h 432917"/>
                <a:gd name="connsiteX78" fmla="*/ 743524 w 1684599"/>
                <a:gd name="connsiteY78" fmla="*/ 338902 h 432917"/>
                <a:gd name="connsiteX79" fmla="*/ 620948 w 1684599"/>
                <a:gd name="connsiteY79" fmla="*/ 338902 h 432917"/>
                <a:gd name="connsiteX80" fmla="*/ 475496 w 1684599"/>
                <a:gd name="connsiteY80" fmla="*/ 103271 h 432917"/>
                <a:gd name="connsiteX81" fmla="*/ 494272 w 1684599"/>
                <a:gd name="connsiteY81" fmla="*/ 103800 h 432917"/>
                <a:gd name="connsiteX82" fmla="*/ 489644 w 1684599"/>
                <a:gd name="connsiteY82" fmla="*/ 319994 h 432917"/>
                <a:gd name="connsiteX83" fmla="*/ 583527 w 1684599"/>
                <a:gd name="connsiteY83" fmla="*/ 319994 h 432917"/>
                <a:gd name="connsiteX84" fmla="*/ 583527 w 1684599"/>
                <a:gd name="connsiteY84" fmla="*/ 338902 h 432917"/>
                <a:gd name="connsiteX85" fmla="*/ 470339 w 1684599"/>
                <a:gd name="connsiteY85" fmla="*/ 338902 h 432917"/>
                <a:gd name="connsiteX86" fmla="*/ 340754 w 1684599"/>
                <a:gd name="connsiteY86" fmla="*/ 103271 h 432917"/>
                <a:gd name="connsiteX87" fmla="*/ 441645 w 1684599"/>
                <a:gd name="connsiteY87" fmla="*/ 332422 h 432917"/>
                <a:gd name="connsiteX88" fmla="*/ 424191 w 1684599"/>
                <a:gd name="connsiteY88" fmla="*/ 338902 h 432917"/>
                <a:gd name="connsiteX89" fmla="*/ 341019 w 1684599"/>
                <a:gd name="connsiteY89" fmla="*/ 150226 h 432917"/>
                <a:gd name="connsiteX90" fmla="*/ 262871 w 1684599"/>
                <a:gd name="connsiteY90" fmla="*/ 334133 h 432917"/>
                <a:gd name="connsiteX91" fmla="*/ 245285 w 1684599"/>
                <a:gd name="connsiteY91" fmla="*/ 327653 h 432917"/>
                <a:gd name="connsiteX92" fmla="*/ 1152640 w 1684599"/>
                <a:gd name="connsiteY92" fmla="*/ 94147 h 432917"/>
                <a:gd name="connsiteX93" fmla="*/ 1317530 w 1684599"/>
                <a:gd name="connsiteY93" fmla="*/ 94147 h 432917"/>
                <a:gd name="connsiteX94" fmla="*/ 1317530 w 1684599"/>
                <a:gd name="connsiteY94" fmla="*/ 133948 h 432917"/>
                <a:gd name="connsiteX95" fmla="*/ 1256176 w 1684599"/>
                <a:gd name="connsiteY95" fmla="*/ 133948 h 432917"/>
                <a:gd name="connsiteX96" fmla="*/ 1256176 w 1684599"/>
                <a:gd name="connsiteY96" fmla="*/ 329514 h 432917"/>
                <a:gd name="connsiteX97" fmla="*/ 1214259 w 1684599"/>
                <a:gd name="connsiteY97" fmla="*/ 329514 h 432917"/>
                <a:gd name="connsiteX98" fmla="*/ 1214259 w 1684599"/>
                <a:gd name="connsiteY98" fmla="*/ 133948 h 432917"/>
                <a:gd name="connsiteX99" fmla="*/ 1152640 w 1684599"/>
                <a:gd name="connsiteY99" fmla="*/ 133948 h 432917"/>
                <a:gd name="connsiteX100" fmla="*/ 974396 w 1684599"/>
                <a:gd name="connsiteY100" fmla="*/ 94147 h 432917"/>
                <a:gd name="connsiteX101" fmla="*/ 1041568 w 1684599"/>
                <a:gd name="connsiteY101" fmla="*/ 94147 h 432917"/>
                <a:gd name="connsiteX102" fmla="*/ 1091418 w 1684599"/>
                <a:gd name="connsiteY102" fmla="*/ 97717 h 432917"/>
                <a:gd name="connsiteX103" fmla="*/ 1121302 w 1684599"/>
                <a:gd name="connsiteY103" fmla="*/ 120725 h 432917"/>
                <a:gd name="connsiteX104" fmla="*/ 1133335 w 1684599"/>
                <a:gd name="connsiteY104" fmla="*/ 166608 h 432917"/>
                <a:gd name="connsiteX105" fmla="*/ 1126459 w 1684599"/>
                <a:gd name="connsiteY105" fmla="*/ 203103 h 432917"/>
                <a:gd name="connsiteX106" fmla="*/ 1108872 w 1684599"/>
                <a:gd name="connsiteY106" fmla="*/ 226243 h 432917"/>
                <a:gd name="connsiteX107" fmla="*/ 1087187 w 1684599"/>
                <a:gd name="connsiteY107" fmla="*/ 237350 h 432917"/>
                <a:gd name="connsiteX108" fmla="*/ 1043684 w 1684599"/>
                <a:gd name="connsiteY108" fmla="*/ 240656 h 432917"/>
                <a:gd name="connsiteX109" fmla="*/ 1016312 w 1684599"/>
                <a:gd name="connsiteY109" fmla="*/ 240656 h 432917"/>
                <a:gd name="connsiteX110" fmla="*/ 1016312 w 1684599"/>
                <a:gd name="connsiteY110" fmla="*/ 329382 h 432917"/>
                <a:gd name="connsiteX111" fmla="*/ 974396 w 1684599"/>
                <a:gd name="connsiteY111" fmla="*/ 329382 h 432917"/>
                <a:gd name="connsiteX112" fmla="*/ 781077 w 1684599"/>
                <a:gd name="connsiteY112" fmla="*/ 94147 h 432917"/>
                <a:gd name="connsiteX113" fmla="*/ 848249 w 1684599"/>
                <a:gd name="connsiteY113" fmla="*/ 94147 h 432917"/>
                <a:gd name="connsiteX114" fmla="*/ 898099 w 1684599"/>
                <a:gd name="connsiteY114" fmla="*/ 97717 h 432917"/>
                <a:gd name="connsiteX115" fmla="*/ 927983 w 1684599"/>
                <a:gd name="connsiteY115" fmla="*/ 120725 h 432917"/>
                <a:gd name="connsiteX116" fmla="*/ 940016 w 1684599"/>
                <a:gd name="connsiteY116" fmla="*/ 166608 h 432917"/>
                <a:gd name="connsiteX117" fmla="*/ 933140 w 1684599"/>
                <a:gd name="connsiteY117" fmla="*/ 203103 h 432917"/>
                <a:gd name="connsiteX118" fmla="*/ 915554 w 1684599"/>
                <a:gd name="connsiteY118" fmla="*/ 226243 h 432917"/>
                <a:gd name="connsiteX119" fmla="*/ 893868 w 1684599"/>
                <a:gd name="connsiteY119" fmla="*/ 237350 h 432917"/>
                <a:gd name="connsiteX120" fmla="*/ 850365 w 1684599"/>
                <a:gd name="connsiteY120" fmla="*/ 240656 h 432917"/>
                <a:gd name="connsiteX121" fmla="*/ 822993 w 1684599"/>
                <a:gd name="connsiteY121" fmla="*/ 240656 h 432917"/>
                <a:gd name="connsiteX122" fmla="*/ 822993 w 1684599"/>
                <a:gd name="connsiteY122" fmla="*/ 329382 h 432917"/>
                <a:gd name="connsiteX123" fmla="*/ 781077 w 1684599"/>
                <a:gd name="connsiteY123" fmla="*/ 329382 h 432917"/>
                <a:gd name="connsiteX124" fmla="*/ 216459 w 1684599"/>
                <a:gd name="connsiteY124" fmla="*/ 18776 h 432917"/>
                <a:gd name="connsiteX125" fmla="*/ 18776 w 1684599"/>
                <a:gd name="connsiteY125" fmla="*/ 216458 h 432917"/>
                <a:gd name="connsiteX126" fmla="*/ 216459 w 1684599"/>
                <a:gd name="connsiteY126" fmla="*/ 414141 h 432917"/>
                <a:gd name="connsiteX127" fmla="*/ 1468140 w 1684599"/>
                <a:gd name="connsiteY127" fmla="*/ 414141 h 432917"/>
                <a:gd name="connsiteX128" fmla="*/ 1665823 w 1684599"/>
                <a:gd name="connsiteY128" fmla="*/ 216458 h 432917"/>
                <a:gd name="connsiteX129" fmla="*/ 1468140 w 1684599"/>
                <a:gd name="connsiteY129" fmla="*/ 18776 h 432917"/>
                <a:gd name="connsiteX130" fmla="*/ 216459 w 1684599"/>
                <a:gd name="connsiteY130" fmla="*/ 0 h 432917"/>
                <a:gd name="connsiteX131" fmla="*/ 1468140 w 1684599"/>
                <a:gd name="connsiteY131" fmla="*/ 0 h 432917"/>
                <a:gd name="connsiteX132" fmla="*/ 1684599 w 1684599"/>
                <a:gd name="connsiteY132" fmla="*/ 216458 h 432917"/>
                <a:gd name="connsiteX133" fmla="*/ 1468140 w 1684599"/>
                <a:gd name="connsiteY133" fmla="*/ 432917 h 432917"/>
                <a:gd name="connsiteX134" fmla="*/ 216459 w 1684599"/>
                <a:gd name="connsiteY134" fmla="*/ 432917 h 432917"/>
                <a:gd name="connsiteX135" fmla="*/ 0 w 1684599"/>
                <a:gd name="connsiteY135" fmla="*/ 216458 h 432917"/>
                <a:gd name="connsiteX136" fmla="*/ 216459 w 1684599"/>
                <a:gd name="connsiteY136" fmla="*/ 0 h 432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1684599" h="432917">
                  <a:moveTo>
                    <a:pt x="1270457" y="318010"/>
                  </a:moveTo>
                  <a:lnTo>
                    <a:pt x="1282754" y="318010"/>
                  </a:lnTo>
                  <a:lnTo>
                    <a:pt x="1282754" y="328456"/>
                  </a:lnTo>
                  <a:lnTo>
                    <a:pt x="1270457" y="328456"/>
                  </a:lnTo>
                  <a:close/>
                  <a:moveTo>
                    <a:pt x="1388670" y="282441"/>
                  </a:moveTo>
                  <a:cubicBezTo>
                    <a:pt x="1383381" y="282441"/>
                    <a:pt x="1379017" y="284027"/>
                    <a:pt x="1375712" y="287069"/>
                  </a:cubicBezTo>
                  <a:cubicBezTo>
                    <a:pt x="1372406" y="290242"/>
                    <a:pt x="1370819" y="294870"/>
                    <a:pt x="1370819" y="301217"/>
                  </a:cubicBezTo>
                  <a:cubicBezTo>
                    <a:pt x="1370819" y="307432"/>
                    <a:pt x="1372538" y="312060"/>
                    <a:pt x="1375844" y="315234"/>
                  </a:cubicBezTo>
                  <a:cubicBezTo>
                    <a:pt x="1379150" y="318407"/>
                    <a:pt x="1383513" y="319994"/>
                    <a:pt x="1388670" y="319994"/>
                  </a:cubicBezTo>
                  <a:cubicBezTo>
                    <a:pt x="1393827" y="319994"/>
                    <a:pt x="1398058" y="318407"/>
                    <a:pt x="1401364" y="315234"/>
                  </a:cubicBezTo>
                  <a:cubicBezTo>
                    <a:pt x="1404670" y="312060"/>
                    <a:pt x="1406389" y="307300"/>
                    <a:pt x="1406389" y="300953"/>
                  </a:cubicBezTo>
                  <a:cubicBezTo>
                    <a:pt x="1406389" y="294738"/>
                    <a:pt x="1404802" y="289978"/>
                    <a:pt x="1401496" y="286937"/>
                  </a:cubicBezTo>
                  <a:cubicBezTo>
                    <a:pt x="1398191" y="283895"/>
                    <a:pt x="1393959" y="282441"/>
                    <a:pt x="1388670" y="282441"/>
                  </a:cubicBezTo>
                  <a:close/>
                  <a:moveTo>
                    <a:pt x="1425033" y="273846"/>
                  </a:moveTo>
                  <a:lnTo>
                    <a:pt x="1444339" y="273846"/>
                  </a:lnTo>
                  <a:lnTo>
                    <a:pt x="1455975" y="311134"/>
                  </a:lnTo>
                  <a:lnTo>
                    <a:pt x="1467479" y="273846"/>
                  </a:lnTo>
                  <a:lnTo>
                    <a:pt x="1486916" y="273846"/>
                  </a:lnTo>
                  <a:lnTo>
                    <a:pt x="1486916" y="328456"/>
                  </a:lnTo>
                  <a:lnTo>
                    <a:pt x="1474883" y="328456"/>
                  </a:lnTo>
                  <a:lnTo>
                    <a:pt x="1474883" y="285482"/>
                  </a:lnTo>
                  <a:lnTo>
                    <a:pt x="1462190" y="328456"/>
                  </a:lnTo>
                  <a:lnTo>
                    <a:pt x="1449760" y="328456"/>
                  </a:lnTo>
                  <a:lnTo>
                    <a:pt x="1437066" y="285482"/>
                  </a:lnTo>
                  <a:lnTo>
                    <a:pt x="1437066" y="328456"/>
                  </a:lnTo>
                  <a:lnTo>
                    <a:pt x="1425033" y="328456"/>
                  </a:lnTo>
                  <a:close/>
                  <a:moveTo>
                    <a:pt x="1388538" y="272920"/>
                  </a:moveTo>
                  <a:cubicBezTo>
                    <a:pt x="1397926" y="272920"/>
                    <a:pt x="1405595" y="275433"/>
                    <a:pt x="1411149" y="280457"/>
                  </a:cubicBezTo>
                  <a:cubicBezTo>
                    <a:pt x="1416835" y="285482"/>
                    <a:pt x="1419612" y="292358"/>
                    <a:pt x="1419612" y="301217"/>
                  </a:cubicBezTo>
                  <a:cubicBezTo>
                    <a:pt x="1419612" y="310077"/>
                    <a:pt x="1416835" y="316953"/>
                    <a:pt x="1411149" y="321845"/>
                  </a:cubicBezTo>
                  <a:cubicBezTo>
                    <a:pt x="1405463" y="326870"/>
                    <a:pt x="1398058" y="329250"/>
                    <a:pt x="1388538" y="329250"/>
                  </a:cubicBezTo>
                  <a:cubicBezTo>
                    <a:pt x="1379017" y="329250"/>
                    <a:pt x="1371480" y="326738"/>
                    <a:pt x="1365795" y="321845"/>
                  </a:cubicBezTo>
                  <a:cubicBezTo>
                    <a:pt x="1360109" y="316953"/>
                    <a:pt x="1357332" y="310077"/>
                    <a:pt x="1357332" y="301350"/>
                  </a:cubicBezTo>
                  <a:cubicBezTo>
                    <a:pt x="1357332" y="295796"/>
                    <a:pt x="1358257" y="291168"/>
                    <a:pt x="1360241" y="287333"/>
                  </a:cubicBezTo>
                  <a:cubicBezTo>
                    <a:pt x="1361695" y="284556"/>
                    <a:pt x="1363679" y="282044"/>
                    <a:pt x="1366191" y="279796"/>
                  </a:cubicBezTo>
                  <a:cubicBezTo>
                    <a:pt x="1368703" y="277548"/>
                    <a:pt x="1371480" y="275962"/>
                    <a:pt x="1374522" y="274904"/>
                  </a:cubicBezTo>
                  <a:cubicBezTo>
                    <a:pt x="1378621" y="273714"/>
                    <a:pt x="1383249" y="272920"/>
                    <a:pt x="1388538" y="272920"/>
                  </a:cubicBezTo>
                  <a:close/>
                  <a:moveTo>
                    <a:pt x="1322688" y="272920"/>
                  </a:moveTo>
                  <a:cubicBezTo>
                    <a:pt x="1330489" y="272920"/>
                    <a:pt x="1336836" y="274904"/>
                    <a:pt x="1341729" y="278871"/>
                  </a:cubicBezTo>
                  <a:cubicBezTo>
                    <a:pt x="1344638" y="281251"/>
                    <a:pt x="1346886" y="284556"/>
                    <a:pt x="1348340" y="288920"/>
                  </a:cubicBezTo>
                  <a:lnTo>
                    <a:pt x="1335514" y="291565"/>
                  </a:lnTo>
                  <a:cubicBezTo>
                    <a:pt x="1334721" y="288788"/>
                    <a:pt x="1333134" y="286540"/>
                    <a:pt x="1330754" y="284821"/>
                  </a:cubicBezTo>
                  <a:cubicBezTo>
                    <a:pt x="1328374" y="283234"/>
                    <a:pt x="1325465" y="282309"/>
                    <a:pt x="1322027" y="282309"/>
                  </a:cubicBezTo>
                  <a:cubicBezTo>
                    <a:pt x="1317266" y="282309"/>
                    <a:pt x="1313432" y="283763"/>
                    <a:pt x="1310523" y="286672"/>
                  </a:cubicBezTo>
                  <a:cubicBezTo>
                    <a:pt x="1307614" y="289581"/>
                    <a:pt x="1306027" y="294341"/>
                    <a:pt x="1306027" y="300821"/>
                  </a:cubicBezTo>
                  <a:cubicBezTo>
                    <a:pt x="1306027" y="307697"/>
                    <a:pt x="1307481" y="312589"/>
                    <a:pt x="1310390" y="315630"/>
                  </a:cubicBezTo>
                  <a:cubicBezTo>
                    <a:pt x="1313299" y="318539"/>
                    <a:pt x="1317134" y="319994"/>
                    <a:pt x="1321762" y="319994"/>
                  </a:cubicBezTo>
                  <a:cubicBezTo>
                    <a:pt x="1325200" y="319994"/>
                    <a:pt x="1328109" y="319068"/>
                    <a:pt x="1330622" y="317217"/>
                  </a:cubicBezTo>
                  <a:cubicBezTo>
                    <a:pt x="1333134" y="315366"/>
                    <a:pt x="1334853" y="312457"/>
                    <a:pt x="1335911" y="308490"/>
                  </a:cubicBezTo>
                  <a:lnTo>
                    <a:pt x="1348472" y="311928"/>
                  </a:lnTo>
                  <a:cubicBezTo>
                    <a:pt x="1346489" y="317878"/>
                    <a:pt x="1343316" y="322374"/>
                    <a:pt x="1338820" y="325151"/>
                  </a:cubicBezTo>
                  <a:cubicBezTo>
                    <a:pt x="1334324" y="328060"/>
                    <a:pt x="1328638" y="329514"/>
                    <a:pt x="1321762" y="329514"/>
                  </a:cubicBezTo>
                  <a:cubicBezTo>
                    <a:pt x="1313299" y="329514"/>
                    <a:pt x="1306291" y="327002"/>
                    <a:pt x="1300738" y="322109"/>
                  </a:cubicBezTo>
                  <a:cubicBezTo>
                    <a:pt x="1295316" y="317217"/>
                    <a:pt x="1292540" y="310341"/>
                    <a:pt x="1292540" y="301746"/>
                  </a:cubicBezTo>
                  <a:cubicBezTo>
                    <a:pt x="1292540" y="292622"/>
                    <a:pt x="1295316" y="285614"/>
                    <a:pt x="1300738" y="280590"/>
                  </a:cubicBezTo>
                  <a:cubicBezTo>
                    <a:pt x="1306159" y="275565"/>
                    <a:pt x="1313696" y="272920"/>
                    <a:pt x="1322688" y="272920"/>
                  </a:cubicBezTo>
                  <a:close/>
                  <a:moveTo>
                    <a:pt x="1016180" y="134080"/>
                  </a:moveTo>
                  <a:lnTo>
                    <a:pt x="1016180" y="200723"/>
                  </a:lnTo>
                  <a:lnTo>
                    <a:pt x="1039055" y="200723"/>
                  </a:lnTo>
                  <a:cubicBezTo>
                    <a:pt x="1055584" y="200723"/>
                    <a:pt x="1066559" y="199533"/>
                    <a:pt x="1072113" y="197021"/>
                  </a:cubicBezTo>
                  <a:cubicBezTo>
                    <a:pt x="1077666" y="194508"/>
                    <a:pt x="1082030" y="190674"/>
                    <a:pt x="1085203" y="185517"/>
                  </a:cubicBezTo>
                  <a:cubicBezTo>
                    <a:pt x="1088377" y="180228"/>
                    <a:pt x="1089964" y="174145"/>
                    <a:pt x="1089964" y="167269"/>
                  </a:cubicBezTo>
                  <a:cubicBezTo>
                    <a:pt x="1089964" y="158674"/>
                    <a:pt x="1087716" y="151666"/>
                    <a:pt x="1083352" y="146113"/>
                  </a:cubicBezTo>
                  <a:cubicBezTo>
                    <a:pt x="1078856" y="140559"/>
                    <a:pt x="1073303" y="137121"/>
                    <a:pt x="1066559" y="135667"/>
                  </a:cubicBezTo>
                  <a:cubicBezTo>
                    <a:pt x="1061534" y="134609"/>
                    <a:pt x="1051485" y="134080"/>
                    <a:pt x="1036411" y="134080"/>
                  </a:cubicBezTo>
                  <a:close/>
                  <a:moveTo>
                    <a:pt x="822993" y="134080"/>
                  </a:moveTo>
                  <a:lnTo>
                    <a:pt x="822993" y="200723"/>
                  </a:lnTo>
                  <a:lnTo>
                    <a:pt x="845869" y="200723"/>
                  </a:lnTo>
                  <a:cubicBezTo>
                    <a:pt x="862398" y="200723"/>
                    <a:pt x="873373" y="199533"/>
                    <a:pt x="878926" y="197021"/>
                  </a:cubicBezTo>
                  <a:cubicBezTo>
                    <a:pt x="884480" y="194508"/>
                    <a:pt x="888843" y="190674"/>
                    <a:pt x="892017" y="185517"/>
                  </a:cubicBezTo>
                  <a:cubicBezTo>
                    <a:pt x="895190" y="180228"/>
                    <a:pt x="896777" y="174145"/>
                    <a:pt x="896777" y="167269"/>
                  </a:cubicBezTo>
                  <a:cubicBezTo>
                    <a:pt x="896777" y="158674"/>
                    <a:pt x="894529" y="151666"/>
                    <a:pt x="890166" y="146113"/>
                  </a:cubicBezTo>
                  <a:cubicBezTo>
                    <a:pt x="885670" y="140559"/>
                    <a:pt x="880116" y="137121"/>
                    <a:pt x="873373" y="135667"/>
                  </a:cubicBezTo>
                  <a:cubicBezTo>
                    <a:pt x="868348" y="134609"/>
                    <a:pt x="858298" y="134080"/>
                    <a:pt x="843224" y="134080"/>
                  </a:cubicBezTo>
                  <a:close/>
                  <a:moveTo>
                    <a:pt x="626501" y="103271"/>
                  </a:moveTo>
                  <a:lnTo>
                    <a:pt x="645278" y="103800"/>
                  </a:lnTo>
                  <a:lnTo>
                    <a:pt x="640121" y="319994"/>
                  </a:lnTo>
                  <a:lnTo>
                    <a:pt x="743524" y="319994"/>
                  </a:lnTo>
                  <a:lnTo>
                    <a:pt x="743524" y="338902"/>
                  </a:lnTo>
                  <a:lnTo>
                    <a:pt x="620948" y="338902"/>
                  </a:lnTo>
                  <a:close/>
                  <a:moveTo>
                    <a:pt x="475496" y="103271"/>
                  </a:moveTo>
                  <a:lnTo>
                    <a:pt x="494272" y="103800"/>
                  </a:lnTo>
                  <a:lnTo>
                    <a:pt x="489644" y="319994"/>
                  </a:lnTo>
                  <a:lnTo>
                    <a:pt x="583527" y="319994"/>
                  </a:lnTo>
                  <a:lnTo>
                    <a:pt x="583527" y="338902"/>
                  </a:lnTo>
                  <a:lnTo>
                    <a:pt x="470339" y="338902"/>
                  </a:lnTo>
                  <a:close/>
                  <a:moveTo>
                    <a:pt x="340754" y="103271"/>
                  </a:moveTo>
                  <a:lnTo>
                    <a:pt x="441645" y="332422"/>
                  </a:lnTo>
                  <a:lnTo>
                    <a:pt x="424191" y="338902"/>
                  </a:lnTo>
                  <a:lnTo>
                    <a:pt x="341019" y="150226"/>
                  </a:lnTo>
                  <a:lnTo>
                    <a:pt x="262871" y="334133"/>
                  </a:lnTo>
                  <a:lnTo>
                    <a:pt x="245285" y="327653"/>
                  </a:lnTo>
                  <a:close/>
                  <a:moveTo>
                    <a:pt x="1152640" y="94147"/>
                  </a:moveTo>
                  <a:lnTo>
                    <a:pt x="1317530" y="94147"/>
                  </a:lnTo>
                  <a:lnTo>
                    <a:pt x="1317530" y="133948"/>
                  </a:lnTo>
                  <a:lnTo>
                    <a:pt x="1256176" y="133948"/>
                  </a:lnTo>
                  <a:lnTo>
                    <a:pt x="1256176" y="329514"/>
                  </a:lnTo>
                  <a:lnTo>
                    <a:pt x="1214259" y="329514"/>
                  </a:lnTo>
                  <a:lnTo>
                    <a:pt x="1214259" y="133948"/>
                  </a:lnTo>
                  <a:lnTo>
                    <a:pt x="1152640" y="133948"/>
                  </a:lnTo>
                  <a:close/>
                  <a:moveTo>
                    <a:pt x="974396" y="94147"/>
                  </a:moveTo>
                  <a:lnTo>
                    <a:pt x="1041568" y="94147"/>
                  </a:lnTo>
                  <a:cubicBezTo>
                    <a:pt x="1067088" y="94147"/>
                    <a:pt x="1083617" y="95337"/>
                    <a:pt x="1091418" y="97717"/>
                  </a:cubicBezTo>
                  <a:cubicBezTo>
                    <a:pt x="1103319" y="101287"/>
                    <a:pt x="1113236" y="108956"/>
                    <a:pt x="1121302" y="120725"/>
                  </a:cubicBezTo>
                  <a:cubicBezTo>
                    <a:pt x="1129368" y="132493"/>
                    <a:pt x="1133335" y="147832"/>
                    <a:pt x="1133335" y="166608"/>
                  </a:cubicBezTo>
                  <a:cubicBezTo>
                    <a:pt x="1133335" y="181021"/>
                    <a:pt x="1131087" y="193186"/>
                    <a:pt x="1126459" y="203103"/>
                  </a:cubicBezTo>
                  <a:cubicBezTo>
                    <a:pt x="1121831" y="212888"/>
                    <a:pt x="1116013" y="220690"/>
                    <a:pt x="1108872" y="226243"/>
                  </a:cubicBezTo>
                  <a:cubicBezTo>
                    <a:pt x="1101732" y="231797"/>
                    <a:pt x="1094460" y="235631"/>
                    <a:pt x="1087187" y="237350"/>
                  </a:cubicBezTo>
                  <a:cubicBezTo>
                    <a:pt x="1077137" y="239598"/>
                    <a:pt x="1062725" y="240656"/>
                    <a:pt x="1043684" y="240656"/>
                  </a:cubicBezTo>
                  <a:lnTo>
                    <a:pt x="1016312" y="240656"/>
                  </a:lnTo>
                  <a:lnTo>
                    <a:pt x="1016312" y="329382"/>
                  </a:lnTo>
                  <a:lnTo>
                    <a:pt x="974396" y="329382"/>
                  </a:lnTo>
                  <a:close/>
                  <a:moveTo>
                    <a:pt x="781077" y="94147"/>
                  </a:moveTo>
                  <a:lnTo>
                    <a:pt x="848249" y="94147"/>
                  </a:lnTo>
                  <a:cubicBezTo>
                    <a:pt x="873769" y="94147"/>
                    <a:pt x="890298" y="95337"/>
                    <a:pt x="898099" y="97717"/>
                  </a:cubicBezTo>
                  <a:cubicBezTo>
                    <a:pt x="910000" y="101287"/>
                    <a:pt x="919917" y="108956"/>
                    <a:pt x="927983" y="120725"/>
                  </a:cubicBezTo>
                  <a:cubicBezTo>
                    <a:pt x="936049" y="132493"/>
                    <a:pt x="940016" y="147832"/>
                    <a:pt x="940016" y="166608"/>
                  </a:cubicBezTo>
                  <a:cubicBezTo>
                    <a:pt x="940016" y="181021"/>
                    <a:pt x="937768" y="193186"/>
                    <a:pt x="933140" y="203103"/>
                  </a:cubicBezTo>
                  <a:cubicBezTo>
                    <a:pt x="928512" y="212888"/>
                    <a:pt x="922694" y="220690"/>
                    <a:pt x="915554" y="226243"/>
                  </a:cubicBezTo>
                  <a:cubicBezTo>
                    <a:pt x="908413" y="231797"/>
                    <a:pt x="901141" y="235631"/>
                    <a:pt x="893868" y="237350"/>
                  </a:cubicBezTo>
                  <a:cubicBezTo>
                    <a:pt x="883819" y="239598"/>
                    <a:pt x="869406" y="240656"/>
                    <a:pt x="850365" y="240656"/>
                  </a:cubicBezTo>
                  <a:lnTo>
                    <a:pt x="822993" y="240656"/>
                  </a:lnTo>
                  <a:lnTo>
                    <a:pt x="822993" y="329382"/>
                  </a:lnTo>
                  <a:lnTo>
                    <a:pt x="781077" y="329382"/>
                  </a:lnTo>
                  <a:close/>
                  <a:moveTo>
                    <a:pt x="216459" y="18776"/>
                  </a:moveTo>
                  <a:cubicBezTo>
                    <a:pt x="107502" y="18776"/>
                    <a:pt x="18776" y="107502"/>
                    <a:pt x="18776" y="216458"/>
                  </a:cubicBezTo>
                  <a:cubicBezTo>
                    <a:pt x="18776" y="325415"/>
                    <a:pt x="107370" y="414141"/>
                    <a:pt x="216459" y="414141"/>
                  </a:cubicBezTo>
                  <a:lnTo>
                    <a:pt x="1468140" y="414141"/>
                  </a:lnTo>
                  <a:cubicBezTo>
                    <a:pt x="1577097" y="414141"/>
                    <a:pt x="1665823" y="325415"/>
                    <a:pt x="1665823" y="216458"/>
                  </a:cubicBezTo>
                  <a:cubicBezTo>
                    <a:pt x="1665823" y="107502"/>
                    <a:pt x="1577229" y="18776"/>
                    <a:pt x="1468140" y="18776"/>
                  </a:cubicBezTo>
                  <a:close/>
                  <a:moveTo>
                    <a:pt x="216459" y="0"/>
                  </a:moveTo>
                  <a:lnTo>
                    <a:pt x="1468140" y="0"/>
                  </a:lnTo>
                  <a:cubicBezTo>
                    <a:pt x="1587543" y="0"/>
                    <a:pt x="1684599" y="97056"/>
                    <a:pt x="1684599" y="216458"/>
                  </a:cubicBezTo>
                  <a:cubicBezTo>
                    <a:pt x="1684599" y="335861"/>
                    <a:pt x="1587543" y="432917"/>
                    <a:pt x="1468140" y="432917"/>
                  </a:cubicBezTo>
                  <a:lnTo>
                    <a:pt x="216459" y="432917"/>
                  </a:lnTo>
                  <a:cubicBezTo>
                    <a:pt x="97056" y="432917"/>
                    <a:pt x="0" y="335861"/>
                    <a:pt x="0" y="216458"/>
                  </a:cubicBezTo>
                  <a:cubicBezTo>
                    <a:pt x="0" y="97056"/>
                    <a:pt x="97056" y="0"/>
                    <a:pt x="216459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algn="r"/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2006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직선 연결선 49">
            <a:extLst>
              <a:ext uri="{FF2B5EF4-FFF2-40B4-BE49-F238E27FC236}">
                <a16:creationId xmlns:a16="http://schemas.microsoft.com/office/drawing/2014/main" id="{6E08EB19-35D8-4EC3-8EC5-440BFDCFC952}"/>
              </a:ext>
            </a:extLst>
          </p:cNvPr>
          <p:cNvCxnSpPr>
            <a:cxnSpLocks/>
            <a:endCxn id="26" idx="2"/>
          </p:cNvCxnSpPr>
          <p:nvPr/>
        </p:nvCxnSpPr>
        <p:spPr>
          <a:xfrm flipV="1">
            <a:off x="3753444" y="3392226"/>
            <a:ext cx="1248802" cy="310299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8">
            <a:extLst>
              <a:ext uri="{FF2B5EF4-FFF2-40B4-BE49-F238E27FC236}">
                <a16:creationId xmlns:a16="http://schemas.microsoft.com/office/drawing/2014/main" id="{5AA9E9E3-6612-4E68-850A-B8D81F9AF695}"/>
              </a:ext>
            </a:extLst>
          </p:cNvPr>
          <p:cNvGrpSpPr/>
          <p:nvPr/>
        </p:nvGrpSpPr>
        <p:grpSpPr>
          <a:xfrm rot="1358106">
            <a:off x="1185632" y="2163860"/>
            <a:ext cx="3040489" cy="3040489"/>
            <a:chOff x="1314552" y="2442155"/>
            <a:chExt cx="3040489" cy="3040489"/>
          </a:xfrm>
        </p:grpSpPr>
        <p:grpSp>
          <p:nvGrpSpPr>
            <p:cNvPr id="4" name="Group 6">
              <a:extLst>
                <a:ext uri="{FF2B5EF4-FFF2-40B4-BE49-F238E27FC236}">
                  <a16:creationId xmlns:a16="http://schemas.microsoft.com/office/drawing/2014/main" id="{0CCEBB24-91B1-400B-BE01-F51FD944817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14552" y="2442155"/>
              <a:ext cx="3040489" cy="3040489"/>
              <a:chOff x="1300308" y="-3821540"/>
              <a:chExt cx="10986944" cy="10986944"/>
            </a:xfrm>
          </p:grpSpPr>
          <p:sp>
            <p:nvSpPr>
              <p:cNvPr id="14" name="Block Arc 4">
                <a:extLst>
                  <a:ext uri="{FF2B5EF4-FFF2-40B4-BE49-F238E27FC236}">
                    <a16:creationId xmlns:a16="http://schemas.microsoft.com/office/drawing/2014/main" id="{44C72EA0-4358-4632-AFD8-1AB81A463D76}"/>
                  </a:ext>
                </a:extLst>
              </p:cNvPr>
              <p:cNvSpPr/>
              <p:nvPr/>
            </p:nvSpPr>
            <p:spPr>
              <a:xfrm>
                <a:off x="1300308" y="-3821540"/>
                <a:ext cx="10986944" cy="10986944"/>
              </a:xfrm>
              <a:prstGeom prst="blockArc">
                <a:avLst>
                  <a:gd name="adj1" fmla="val 2381379"/>
                  <a:gd name="adj2" fmla="val 10798350"/>
                  <a:gd name="adj3" fmla="val 5136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Oval 5">
                <a:extLst>
                  <a:ext uri="{FF2B5EF4-FFF2-40B4-BE49-F238E27FC236}">
                    <a16:creationId xmlns:a16="http://schemas.microsoft.com/office/drawing/2014/main" id="{AC9FBE08-0240-4A29-9251-D8D22210175A}"/>
                  </a:ext>
                </a:extLst>
              </p:cNvPr>
              <p:cNvSpPr/>
              <p:nvPr/>
            </p:nvSpPr>
            <p:spPr>
              <a:xfrm>
                <a:off x="1300308" y="1372038"/>
                <a:ext cx="566593" cy="56659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7">
              <a:extLst>
                <a:ext uri="{FF2B5EF4-FFF2-40B4-BE49-F238E27FC236}">
                  <a16:creationId xmlns:a16="http://schemas.microsoft.com/office/drawing/2014/main" id="{3C4D214B-1257-4BC2-905A-F26B39516C5B}"/>
                </a:ext>
              </a:extLst>
            </p:cNvPr>
            <p:cNvGrpSpPr/>
            <p:nvPr/>
          </p:nvGrpSpPr>
          <p:grpSpPr>
            <a:xfrm rot="20400000">
              <a:off x="1463196" y="2590799"/>
              <a:ext cx="2743200" cy="2743200"/>
              <a:chOff x="1300308" y="-3821539"/>
              <a:chExt cx="10986941" cy="10986941"/>
            </a:xfrm>
            <a:solidFill>
              <a:schemeClr val="accent2"/>
            </a:solidFill>
          </p:grpSpPr>
          <p:sp>
            <p:nvSpPr>
              <p:cNvPr id="12" name="Block Arc 8">
                <a:extLst>
                  <a:ext uri="{FF2B5EF4-FFF2-40B4-BE49-F238E27FC236}">
                    <a16:creationId xmlns:a16="http://schemas.microsoft.com/office/drawing/2014/main" id="{3F7B13E0-837B-4155-BFB3-EB35565778DC}"/>
                  </a:ext>
                </a:extLst>
              </p:cNvPr>
              <p:cNvSpPr/>
              <p:nvPr/>
            </p:nvSpPr>
            <p:spPr>
              <a:xfrm>
                <a:off x="1300308" y="-3821539"/>
                <a:ext cx="10986941" cy="10986941"/>
              </a:xfrm>
              <a:prstGeom prst="blockArc">
                <a:avLst>
                  <a:gd name="adj1" fmla="val 1758757"/>
                  <a:gd name="adj2" fmla="val 10790803"/>
                  <a:gd name="adj3" fmla="val 562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Oval 9">
                <a:extLst>
                  <a:ext uri="{FF2B5EF4-FFF2-40B4-BE49-F238E27FC236}">
                    <a16:creationId xmlns:a16="http://schemas.microsoft.com/office/drawing/2014/main" id="{22001489-5A1B-422C-91DB-D0066E3ED6A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00308" y="1372038"/>
                <a:ext cx="622593" cy="6225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10">
              <a:extLst>
                <a:ext uri="{FF2B5EF4-FFF2-40B4-BE49-F238E27FC236}">
                  <a16:creationId xmlns:a16="http://schemas.microsoft.com/office/drawing/2014/main" id="{CE394208-C17A-413A-83BB-04C1D39021BC}"/>
                </a:ext>
              </a:extLst>
            </p:cNvPr>
            <p:cNvGrpSpPr/>
            <p:nvPr/>
          </p:nvGrpSpPr>
          <p:grpSpPr>
            <a:xfrm rot="19200000">
              <a:off x="1614072" y="2741675"/>
              <a:ext cx="2441448" cy="2441448"/>
              <a:chOff x="1300308" y="-3821539"/>
              <a:chExt cx="10986941" cy="10986941"/>
            </a:xfrm>
            <a:solidFill>
              <a:schemeClr val="accent3"/>
            </a:solidFill>
          </p:grpSpPr>
          <p:sp>
            <p:nvSpPr>
              <p:cNvPr id="10" name="Block Arc 11">
                <a:extLst>
                  <a:ext uri="{FF2B5EF4-FFF2-40B4-BE49-F238E27FC236}">
                    <a16:creationId xmlns:a16="http://schemas.microsoft.com/office/drawing/2014/main" id="{6083D081-AB0A-4799-9EAE-F3CC0642C9AC}"/>
                  </a:ext>
                </a:extLst>
              </p:cNvPr>
              <p:cNvSpPr/>
              <p:nvPr/>
            </p:nvSpPr>
            <p:spPr>
              <a:xfrm>
                <a:off x="1300308" y="-3821539"/>
                <a:ext cx="10986941" cy="10986941"/>
              </a:xfrm>
              <a:prstGeom prst="blockArc">
                <a:avLst>
                  <a:gd name="adj1" fmla="val 1025111"/>
                  <a:gd name="adj2" fmla="val 10789732"/>
                  <a:gd name="adj3" fmla="val 622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Oval 12">
                <a:extLst>
                  <a:ext uri="{FF2B5EF4-FFF2-40B4-BE49-F238E27FC236}">
                    <a16:creationId xmlns:a16="http://schemas.microsoft.com/office/drawing/2014/main" id="{68D5D6F0-5309-44FC-849E-6591C0CE306C}"/>
                  </a:ext>
                </a:extLst>
              </p:cNvPr>
              <p:cNvSpPr/>
              <p:nvPr/>
            </p:nvSpPr>
            <p:spPr>
              <a:xfrm>
                <a:off x="1300308" y="1372040"/>
                <a:ext cx="699543" cy="69954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15">
              <a:extLst>
                <a:ext uri="{FF2B5EF4-FFF2-40B4-BE49-F238E27FC236}">
                  <a16:creationId xmlns:a16="http://schemas.microsoft.com/office/drawing/2014/main" id="{6196F642-7C07-442A-B2CF-64856AE0193F}"/>
                </a:ext>
              </a:extLst>
            </p:cNvPr>
            <p:cNvGrpSpPr>
              <a:grpSpLocks noChangeAspect="1"/>
            </p:cNvGrpSpPr>
            <p:nvPr/>
          </p:nvGrpSpPr>
          <p:grpSpPr>
            <a:xfrm rot="18000000">
              <a:off x="1764947" y="2892551"/>
              <a:ext cx="2139697" cy="2139696"/>
              <a:chOff x="1300303" y="-3821539"/>
              <a:chExt cx="10986946" cy="10986941"/>
            </a:xfrm>
            <a:solidFill>
              <a:schemeClr val="accent4"/>
            </a:solidFill>
          </p:grpSpPr>
          <p:sp>
            <p:nvSpPr>
              <p:cNvPr id="8" name="Block Arc 16">
                <a:extLst>
                  <a:ext uri="{FF2B5EF4-FFF2-40B4-BE49-F238E27FC236}">
                    <a16:creationId xmlns:a16="http://schemas.microsoft.com/office/drawing/2014/main" id="{1C7F6877-99C1-435C-B6DA-A236B6EA0C85}"/>
                  </a:ext>
                </a:extLst>
              </p:cNvPr>
              <p:cNvSpPr/>
              <p:nvPr/>
            </p:nvSpPr>
            <p:spPr>
              <a:xfrm>
                <a:off x="1300308" y="-3821539"/>
                <a:ext cx="10986941" cy="10986941"/>
              </a:xfrm>
              <a:prstGeom prst="blockArc">
                <a:avLst>
                  <a:gd name="adj1" fmla="val 261234"/>
                  <a:gd name="adj2" fmla="val 10798272"/>
                  <a:gd name="adj3" fmla="val 712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Oval 17">
                <a:extLst>
                  <a:ext uri="{FF2B5EF4-FFF2-40B4-BE49-F238E27FC236}">
                    <a16:creationId xmlns:a16="http://schemas.microsoft.com/office/drawing/2014/main" id="{D24E88DC-FCD8-463A-A5BD-A2BC0530CDE2}"/>
                  </a:ext>
                </a:extLst>
              </p:cNvPr>
              <p:cNvSpPr/>
              <p:nvPr/>
            </p:nvSpPr>
            <p:spPr>
              <a:xfrm>
                <a:off x="1300303" y="1372038"/>
                <a:ext cx="798197" cy="79819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E0BA3CE0-4D57-4F57-A5A4-F64D4A83D14D}"/>
              </a:ext>
            </a:extLst>
          </p:cNvPr>
          <p:cNvGrpSpPr/>
          <p:nvPr/>
        </p:nvGrpSpPr>
        <p:grpSpPr>
          <a:xfrm>
            <a:off x="4139085" y="1742952"/>
            <a:ext cx="1828905" cy="4464950"/>
            <a:chOff x="4139085" y="1742952"/>
            <a:chExt cx="1828905" cy="4464950"/>
          </a:xfrm>
        </p:grpSpPr>
        <p:sp>
          <p:nvSpPr>
            <p:cNvPr id="17" name="Circle: Hollow 19">
              <a:extLst>
                <a:ext uri="{FF2B5EF4-FFF2-40B4-BE49-F238E27FC236}">
                  <a16:creationId xmlns:a16="http://schemas.microsoft.com/office/drawing/2014/main" id="{FA75E866-FE7F-4E99-8117-56CE4B5FAB92}"/>
                </a:ext>
              </a:extLst>
            </p:cNvPr>
            <p:cNvSpPr/>
            <p:nvPr/>
          </p:nvSpPr>
          <p:spPr>
            <a:xfrm>
              <a:off x="4139085" y="1742952"/>
              <a:ext cx="965744" cy="965744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Circle: Hollow 22">
              <a:extLst>
                <a:ext uri="{FF2B5EF4-FFF2-40B4-BE49-F238E27FC236}">
                  <a16:creationId xmlns:a16="http://schemas.microsoft.com/office/drawing/2014/main" id="{D8F7D34C-7DEA-4748-BFEB-B2E5AC7FDBA6}"/>
                </a:ext>
              </a:extLst>
            </p:cNvPr>
            <p:cNvSpPr/>
            <p:nvPr/>
          </p:nvSpPr>
          <p:spPr>
            <a:xfrm>
              <a:off x="4139085" y="5242158"/>
              <a:ext cx="965744" cy="965744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Circle: Hollow 21">
              <a:extLst>
                <a:ext uri="{FF2B5EF4-FFF2-40B4-BE49-F238E27FC236}">
                  <a16:creationId xmlns:a16="http://schemas.microsoft.com/office/drawing/2014/main" id="{0D09561E-1DD3-4A8B-AB3F-303EE74F714E}"/>
                </a:ext>
              </a:extLst>
            </p:cNvPr>
            <p:cNvSpPr/>
            <p:nvPr/>
          </p:nvSpPr>
          <p:spPr>
            <a:xfrm>
              <a:off x="5002246" y="4075756"/>
              <a:ext cx="965744" cy="965744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Circle: Hollow 20">
              <a:extLst>
                <a:ext uri="{FF2B5EF4-FFF2-40B4-BE49-F238E27FC236}">
                  <a16:creationId xmlns:a16="http://schemas.microsoft.com/office/drawing/2014/main" id="{2E951BDC-0793-448B-9B48-A575CA8D90A7}"/>
                </a:ext>
              </a:extLst>
            </p:cNvPr>
            <p:cNvSpPr/>
            <p:nvPr/>
          </p:nvSpPr>
          <p:spPr>
            <a:xfrm>
              <a:off x="5002246" y="2909354"/>
              <a:ext cx="965744" cy="965744"/>
            </a:xfrm>
            <a:prstGeom prst="ellipse">
              <a:avLst/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8" name="Rounded Rectangle 5">
            <a:extLst>
              <a:ext uri="{FF2B5EF4-FFF2-40B4-BE49-F238E27FC236}">
                <a16:creationId xmlns:a16="http://schemas.microsoft.com/office/drawing/2014/main" id="{6D307DF9-472D-45CE-BC2A-F43A318C4D88}"/>
              </a:ext>
            </a:extLst>
          </p:cNvPr>
          <p:cNvSpPr/>
          <p:nvPr/>
        </p:nvSpPr>
        <p:spPr>
          <a:xfrm flipH="1">
            <a:off x="4426116" y="5582733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Teardrop 1">
            <a:extLst>
              <a:ext uri="{FF2B5EF4-FFF2-40B4-BE49-F238E27FC236}">
                <a16:creationId xmlns:a16="http://schemas.microsoft.com/office/drawing/2014/main" id="{88A85CD9-6BEA-442C-A7CE-9C711EA89C24}"/>
              </a:ext>
            </a:extLst>
          </p:cNvPr>
          <p:cNvSpPr/>
          <p:nvPr/>
        </p:nvSpPr>
        <p:spPr>
          <a:xfrm rot="18805991">
            <a:off x="5298194" y="3194069"/>
            <a:ext cx="400494" cy="396315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0" name="Rectangle 130">
            <a:extLst>
              <a:ext uri="{FF2B5EF4-FFF2-40B4-BE49-F238E27FC236}">
                <a16:creationId xmlns:a16="http://schemas.microsoft.com/office/drawing/2014/main" id="{15732F2D-2CE0-4BA5-84FC-DD67614AE261}"/>
              </a:ext>
            </a:extLst>
          </p:cNvPr>
          <p:cNvSpPr/>
          <p:nvPr/>
        </p:nvSpPr>
        <p:spPr>
          <a:xfrm>
            <a:off x="5334569" y="4404170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1" name="Block Arc 25">
            <a:extLst>
              <a:ext uri="{FF2B5EF4-FFF2-40B4-BE49-F238E27FC236}">
                <a16:creationId xmlns:a16="http://schemas.microsoft.com/office/drawing/2014/main" id="{E3DE9886-AE53-4965-A9E7-6616FD7B5B88}"/>
              </a:ext>
            </a:extLst>
          </p:cNvPr>
          <p:cNvSpPr>
            <a:spLocks noChangeAspect="1"/>
          </p:cNvSpPr>
          <p:nvPr/>
        </p:nvSpPr>
        <p:spPr>
          <a:xfrm>
            <a:off x="4480067" y="2006956"/>
            <a:ext cx="283779" cy="409976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32" name="Group 22">
            <a:extLst>
              <a:ext uri="{FF2B5EF4-FFF2-40B4-BE49-F238E27FC236}">
                <a16:creationId xmlns:a16="http://schemas.microsoft.com/office/drawing/2014/main" id="{5EE0E994-78C2-4B56-B7A9-ABB8382C81E3}"/>
              </a:ext>
            </a:extLst>
          </p:cNvPr>
          <p:cNvGrpSpPr/>
          <p:nvPr/>
        </p:nvGrpSpPr>
        <p:grpSpPr>
          <a:xfrm>
            <a:off x="6234893" y="3055610"/>
            <a:ext cx="5442275" cy="746780"/>
            <a:chOff x="2543198" y="4450714"/>
            <a:chExt cx="2569255" cy="58439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7B421CE-6AA1-48BF-B8CB-D91599D34AC1}"/>
                </a:ext>
              </a:extLst>
            </p:cNvPr>
            <p:cNvSpPr txBox="1"/>
            <p:nvPr/>
          </p:nvSpPr>
          <p:spPr>
            <a:xfrm>
              <a:off x="2543198" y="4673829"/>
              <a:ext cx="2569255" cy="361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F31EB50-C1F9-46BC-8B1C-A8A9D4724220}"/>
                </a:ext>
              </a:extLst>
            </p:cNvPr>
            <p:cNvSpPr txBox="1"/>
            <p:nvPr/>
          </p:nvSpPr>
          <p:spPr>
            <a:xfrm>
              <a:off x="2543198" y="4450714"/>
              <a:ext cx="2569255" cy="216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22">
            <a:extLst>
              <a:ext uri="{FF2B5EF4-FFF2-40B4-BE49-F238E27FC236}">
                <a16:creationId xmlns:a16="http://schemas.microsoft.com/office/drawing/2014/main" id="{2AD5F41D-1E21-413C-9C58-0CCD815FD39A}"/>
              </a:ext>
            </a:extLst>
          </p:cNvPr>
          <p:cNvGrpSpPr/>
          <p:nvPr/>
        </p:nvGrpSpPr>
        <p:grpSpPr>
          <a:xfrm>
            <a:off x="6234893" y="4246610"/>
            <a:ext cx="5442275" cy="746780"/>
            <a:chOff x="2543198" y="4450714"/>
            <a:chExt cx="2569255" cy="584392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823140A-D5E5-4DC2-A6BF-61B11CC9A3C5}"/>
                </a:ext>
              </a:extLst>
            </p:cNvPr>
            <p:cNvSpPr txBox="1"/>
            <p:nvPr/>
          </p:nvSpPr>
          <p:spPr>
            <a:xfrm>
              <a:off x="2543198" y="4673829"/>
              <a:ext cx="2569255" cy="361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5676A7C-630C-49DA-8C1B-513A7214CFE9}"/>
                </a:ext>
              </a:extLst>
            </p:cNvPr>
            <p:cNvSpPr txBox="1"/>
            <p:nvPr/>
          </p:nvSpPr>
          <p:spPr>
            <a:xfrm>
              <a:off x="2543198" y="4450714"/>
              <a:ext cx="2569255" cy="216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22">
            <a:extLst>
              <a:ext uri="{FF2B5EF4-FFF2-40B4-BE49-F238E27FC236}">
                <a16:creationId xmlns:a16="http://schemas.microsoft.com/office/drawing/2014/main" id="{D81796F9-05A0-4AB3-9B9B-EDF82BFBD462}"/>
              </a:ext>
            </a:extLst>
          </p:cNvPr>
          <p:cNvGrpSpPr/>
          <p:nvPr/>
        </p:nvGrpSpPr>
        <p:grpSpPr>
          <a:xfrm>
            <a:off x="5308471" y="5375809"/>
            <a:ext cx="5442275" cy="746780"/>
            <a:chOff x="2543198" y="4450714"/>
            <a:chExt cx="2569255" cy="584392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246C977-3FDD-422E-8339-A33702DF9C98}"/>
                </a:ext>
              </a:extLst>
            </p:cNvPr>
            <p:cNvSpPr txBox="1"/>
            <p:nvPr/>
          </p:nvSpPr>
          <p:spPr>
            <a:xfrm>
              <a:off x="2543198" y="4673829"/>
              <a:ext cx="2569255" cy="361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713A826-9331-403A-97CF-541146A30B56}"/>
                </a:ext>
              </a:extLst>
            </p:cNvPr>
            <p:cNvSpPr txBox="1"/>
            <p:nvPr/>
          </p:nvSpPr>
          <p:spPr>
            <a:xfrm>
              <a:off x="2543198" y="4450714"/>
              <a:ext cx="2569255" cy="216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22">
            <a:extLst>
              <a:ext uri="{FF2B5EF4-FFF2-40B4-BE49-F238E27FC236}">
                <a16:creationId xmlns:a16="http://schemas.microsoft.com/office/drawing/2014/main" id="{3CE726DC-7B65-4E21-9866-7892BA565AAB}"/>
              </a:ext>
            </a:extLst>
          </p:cNvPr>
          <p:cNvGrpSpPr/>
          <p:nvPr/>
        </p:nvGrpSpPr>
        <p:grpSpPr>
          <a:xfrm>
            <a:off x="5308471" y="1785609"/>
            <a:ext cx="5442275" cy="746780"/>
            <a:chOff x="2543198" y="4450714"/>
            <a:chExt cx="2569255" cy="584392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1F360FA-BCC3-4DFD-B1E0-19F66B0F28DE}"/>
                </a:ext>
              </a:extLst>
            </p:cNvPr>
            <p:cNvSpPr txBox="1"/>
            <p:nvPr/>
          </p:nvSpPr>
          <p:spPr>
            <a:xfrm>
              <a:off x="2543198" y="4673829"/>
              <a:ext cx="2569255" cy="361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2D74078-EE22-4561-84A5-4C9A009110EC}"/>
                </a:ext>
              </a:extLst>
            </p:cNvPr>
            <p:cNvSpPr txBox="1"/>
            <p:nvPr/>
          </p:nvSpPr>
          <p:spPr>
            <a:xfrm>
              <a:off x="2543198" y="4450714"/>
              <a:ext cx="2569255" cy="216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4" name="Block Arc 14">
            <a:extLst>
              <a:ext uri="{FF2B5EF4-FFF2-40B4-BE49-F238E27FC236}">
                <a16:creationId xmlns:a16="http://schemas.microsoft.com/office/drawing/2014/main" id="{69937853-687B-477B-A5A6-2C05DCE43F47}"/>
              </a:ext>
            </a:extLst>
          </p:cNvPr>
          <p:cNvSpPr/>
          <p:nvPr/>
        </p:nvSpPr>
        <p:spPr>
          <a:xfrm rot="16200000">
            <a:off x="2244823" y="3220602"/>
            <a:ext cx="917174" cy="917778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2921518-6ECE-4AA5-89A3-ABF9B02DB22A}"/>
              </a:ext>
            </a:extLst>
          </p:cNvPr>
          <p:cNvSpPr txBox="1"/>
          <p:nvPr/>
        </p:nvSpPr>
        <p:spPr>
          <a:xfrm>
            <a:off x="813368" y="1863373"/>
            <a:ext cx="265152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accent1"/>
                </a:solidFill>
                <a:cs typeface="Arial" pitchFamily="34" charset="0"/>
              </a:rPr>
              <a:t>ALLPPT </a:t>
            </a:r>
            <a:r>
              <a:rPr lang="en-GB" altLang="ko-KR" sz="2000" dirty="0"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000" dirty="0">
                <a:solidFill>
                  <a:schemeClr val="accent3"/>
                </a:solidFill>
                <a:cs typeface="Arial" pitchFamily="34" charset="0"/>
              </a:rPr>
              <a:t>Clean Text </a:t>
            </a:r>
            <a:r>
              <a:rPr lang="en-GB" altLang="ko-KR" sz="2000" dirty="0">
                <a:cs typeface="Arial" pitchFamily="34" charset="0"/>
              </a:rPr>
              <a:t>Slide for your Presentation</a:t>
            </a:r>
            <a:endParaRPr lang="ko-KR" altLang="en-US" sz="2000" dirty="0">
              <a:cs typeface="Arial" pitchFamily="34" charset="0"/>
            </a:endParaRPr>
          </a:p>
        </p:txBody>
      </p:sp>
      <p:cxnSp>
        <p:nvCxnSpPr>
          <p:cNvPr id="48" name="직선 연결선 47">
            <a:extLst>
              <a:ext uri="{FF2B5EF4-FFF2-40B4-BE49-F238E27FC236}">
                <a16:creationId xmlns:a16="http://schemas.microsoft.com/office/drawing/2014/main" id="{4601D742-DE32-4807-A724-6373FE4ECE80}"/>
              </a:ext>
            </a:extLst>
          </p:cNvPr>
          <p:cNvCxnSpPr>
            <a:cxnSpLocks/>
            <a:endCxn id="17" idx="3"/>
          </p:cNvCxnSpPr>
          <p:nvPr/>
        </p:nvCxnSpPr>
        <p:spPr>
          <a:xfrm flipV="1">
            <a:off x="3492514" y="2567266"/>
            <a:ext cx="788001" cy="621972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연결선 52">
            <a:extLst>
              <a:ext uri="{FF2B5EF4-FFF2-40B4-BE49-F238E27FC236}">
                <a16:creationId xmlns:a16="http://schemas.microsoft.com/office/drawing/2014/main" id="{8A8ED665-DC8C-4A3F-86BE-E83FEE6D7312}"/>
              </a:ext>
            </a:extLst>
          </p:cNvPr>
          <p:cNvCxnSpPr>
            <a:cxnSpLocks/>
            <a:stCxn id="14" idx="0"/>
            <a:endCxn id="20" idx="2"/>
          </p:cNvCxnSpPr>
          <p:nvPr/>
        </p:nvCxnSpPr>
        <p:spPr>
          <a:xfrm>
            <a:off x="3375704" y="4961277"/>
            <a:ext cx="763381" cy="763753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직선 연결선 63">
            <a:extLst>
              <a:ext uri="{FF2B5EF4-FFF2-40B4-BE49-F238E27FC236}">
                <a16:creationId xmlns:a16="http://schemas.microsoft.com/office/drawing/2014/main" id="{7A3AA3E3-E54D-4D05-883A-C72DCCBBAB68}"/>
              </a:ext>
            </a:extLst>
          </p:cNvPr>
          <p:cNvCxnSpPr>
            <a:cxnSpLocks/>
            <a:endCxn id="23" idx="2"/>
          </p:cNvCxnSpPr>
          <p:nvPr/>
        </p:nvCxnSpPr>
        <p:spPr>
          <a:xfrm>
            <a:off x="3694940" y="4358474"/>
            <a:ext cx="1307306" cy="200154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37EA493-7BF1-41E2-8750-FD0C2C24A613}"/>
              </a:ext>
            </a:extLst>
          </p:cNvPr>
          <p:cNvSpPr txBox="1"/>
          <p:nvPr/>
        </p:nvSpPr>
        <p:spPr>
          <a:xfrm>
            <a:off x="5866231" y="3429000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 </a:t>
            </a:r>
          </a:p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3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8B28C2-F991-4D0A-9A8A-4C5EC5CAC2C3}"/>
              </a:ext>
            </a:extLst>
          </p:cNvPr>
          <p:cNvSpPr txBox="1"/>
          <p:nvPr/>
        </p:nvSpPr>
        <p:spPr>
          <a:xfrm>
            <a:off x="5179967" y="4806334"/>
            <a:ext cx="2241327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accent1"/>
                </a:solidFill>
                <a:cs typeface="Arial" pitchFamily="34" charset="0"/>
              </a:rPr>
              <a:t>ALLPPT 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Clean </a:t>
            </a:r>
            <a:r>
              <a:rPr lang="en-GB" altLang="ko-KR" sz="2000" dirty="0">
                <a:solidFill>
                  <a:schemeClr val="accent1"/>
                </a:solidFill>
                <a:cs typeface="Arial" pitchFamily="34" charset="0"/>
              </a:rPr>
              <a:t>Text Slide 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for your 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AD7111-BA7A-47DD-BB36-4AA71087F6CF}"/>
              </a:ext>
            </a:extLst>
          </p:cNvPr>
          <p:cNvSpPr txBox="1"/>
          <p:nvPr/>
        </p:nvSpPr>
        <p:spPr>
          <a:xfrm>
            <a:off x="7838043" y="4714001"/>
            <a:ext cx="36989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3" name="Group 2">
            <a:extLst>
              <a:ext uri="{FF2B5EF4-FFF2-40B4-BE49-F238E27FC236}">
                <a16:creationId xmlns:a16="http://schemas.microsoft.com/office/drawing/2014/main" id="{5473BD20-F876-41CE-8292-68B35BB6F9EC}"/>
              </a:ext>
            </a:extLst>
          </p:cNvPr>
          <p:cNvGrpSpPr/>
          <p:nvPr/>
        </p:nvGrpSpPr>
        <p:grpSpPr>
          <a:xfrm>
            <a:off x="6650761" y="3295561"/>
            <a:ext cx="5290911" cy="3594989"/>
            <a:chOff x="8575467" y="4002385"/>
            <a:chExt cx="4093263" cy="2781228"/>
          </a:xfrm>
        </p:grpSpPr>
        <p:sp>
          <p:nvSpPr>
            <p:cNvPr id="34" name="Freeform: Shape 4">
              <a:extLst>
                <a:ext uri="{FF2B5EF4-FFF2-40B4-BE49-F238E27FC236}">
                  <a16:creationId xmlns:a16="http://schemas.microsoft.com/office/drawing/2014/main" id="{9D7ADFD1-9FC4-4CC7-BC95-7103841469DF}"/>
                </a:ext>
              </a:extLst>
            </p:cNvPr>
            <p:cNvSpPr/>
            <p:nvPr/>
          </p:nvSpPr>
          <p:spPr>
            <a:xfrm>
              <a:off x="8575467" y="4961086"/>
              <a:ext cx="1744920" cy="1822527"/>
            </a:xfrm>
            <a:custGeom>
              <a:avLst/>
              <a:gdLst>
                <a:gd name="connsiteX0" fmla="*/ 1569189 w 1743367"/>
                <a:gd name="connsiteY0" fmla="*/ 1800667 h 1813886"/>
                <a:gd name="connsiteX1" fmla="*/ 1568014 w 1743367"/>
                <a:gd name="connsiteY1" fmla="*/ 1801842 h 1813886"/>
                <a:gd name="connsiteX2" fmla="*/ 1413265 w 1743367"/>
                <a:gd name="connsiteY2" fmla="*/ 1809677 h 1813886"/>
                <a:gd name="connsiteX3" fmla="*/ 1019146 w 1743367"/>
                <a:gd name="connsiteY3" fmla="*/ 1807718 h 1813886"/>
                <a:gd name="connsiteX4" fmla="*/ 959989 w 1743367"/>
                <a:gd name="connsiteY4" fmla="*/ 1806935 h 1813886"/>
                <a:gd name="connsiteX5" fmla="*/ 964691 w 1743367"/>
                <a:gd name="connsiteY5" fmla="*/ 1694889 h 1813886"/>
                <a:gd name="connsiteX6" fmla="*/ 820912 w 1743367"/>
                <a:gd name="connsiteY6" fmla="*/ 1613793 h 1813886"/>
                <a:gd name="connsiteX7" fmla="*/ 395452 w 1743367"/>
                <a:gd name="connsiteY7" fmla="*/ 1453168 h 1813886"/>
                <a:gd name="connsiteX8" fmla="*/ 390359 w 1743367"/>
                <a:gd name="connsiteY8" fmla="*/ 1451601 h 1813886"/>
                <a:gd name="connsiteX9" fmla="*/ 196042 w 1743367"/>
                <a:gd name="connsiteY9" fmla="*/ 1350133 h 1813886"/>
                <a:gd name="connsiteX10" fmla="*/ 51871 w 1743367"/>
                <a:gd name="connsiteY10" fmla="*/ 1191859 h 1813886"/>
                <a:gd name="connsiteX11" fmla="*/ 6034 w 1743367"/>
                <a:gd name="connsiteY11" fmla="*/ 1120557 h 1813886"/>
                <a:gd name="connsiteX12" fmla="*/ 107502 w 1743367"/>
                <a:gd name="connsiteY12" fmla="*/ 827515 h 1813886"/>
                <a:gd name="connsiteX13" fmla="*/ 401720 w 1743367"/>
                <a:gd name="connsiteY13" fmla="*/ 469830 h 1813886"/>
                <a:gd name="connsiteX14" fmla="*/ 805241 w 1743367"/>
                <a:gd name="connsiteY14" fmla="*/ 8328 h 1813886"/>
                <a:gd name="connsiteX15" fmla="*/ 830314 w 1743367"/>
                <a:gd name="connsiteY15" fmla="*/ 8719 h 1813886"/>
                <a:gd name="connsiteX16" fmla="*/ 952546 w 1743367"/>
                <a:gd name="connsiteY16" fmla="*/ 125466 h 1813886"/>
                <a:gd name="connsiteX17" fmla="*/ 1092799 w 1743367"/>
                <a:gd name="connsiteY17" fmla="*/ 242605 h 1813886"/>
                <a:gd name="connsiteX18" fmla="*/ 1126099 w 1743367"/>
                <a:gd name="connsiteY18" fmla="*/ 282957 h 1813886"/>
                <a:gd name="connsiteX19" fmla="*/ 979578 w 1743367"/>
                <a:gd name="connsiteY19" fmla="*/ 589711 h 1813886"/>
                <a:gd name="connsiteX20" fmla="*/ 869883 w 1743367"/>
                <a:gd name="connsiteY20" fmla="*/ 706067 h 1813886"/>
                <a:gd name="connsiteX21" fmla="*/ 790354 w 1743367"/>
                <a:gd name="connsiteY21" fmla="*/ 860423 h 1813886"/>
                <a:gd name="connsiteX22" fmla="*/ 797406 w 1743367"/>
                <a:gd name="connsiteY22" fmla="*/ 874527 h 1813886"/>
                <a:gd name="connsiteX23" fmla="*/ 848727 w 1743367"/>
                <a:gd name="connsiteY23" fmla="*/ 846711 h 1813886"/>
                <a:gd name="connsiteX24" fmla="*/ 902791 w 1743367"/>
                <a:gd name="connsiteY24" fmla="*/ 688829 h 1813886"/>
                <a:gd name="connsiteX25" fmla="*/ 952154 w 1743367"/>
                <a:gd name="connsiteY25" fmla="*/ 665323 h 1813886"/>
                <a:gd name="connsiteX26" fmla="*/ 1325117 w 1743367"/>
                <a:gd name="connsiteY26" fmla="*/ 734666 h 1813886"/>
                <a:gd name="connsiteX27" fmla="*/ 1413265 w 1743367"/>
                <a:gd name="connsiteY27" fmla="*/ 771884 h 1813886"/>
                <a:gd name="connsiteX28" fmla="*/ 1421101 w 1743367"/>
                <a:gd name="connsiteY28" fmla="*/ 748769 h 1813886"/>
                <a:gd name="connsiteX29" fmla="*/ 1453225 w 1743367"/>
                <a:gd name="connsiteY29" fmla="*/ 714685 h 1813886"/>
                <a:gd name="connsiteX30" fmla="*/ 1633831 w 1743367"/>
                <a:gd name="connsiteY30" fmla="*/ 551710 h 1813886"/>
                <a:gd name="connsiteX31" fmla="*/ 1703174 w 1743367"/>
                <a:gd name="connsiteY31" fmla="*/ 509791 h 1813886"/>
                <a:gd name="connsiteX32" fmla="*/ 1711009 w 1743367"/>
                <a:gd name="connsiteY32" fmla="*/ 633981 h 1813886"/>
                <a:gd name="connsiteX33" fmla="*/ 1743917 w 1743367"/>
                <a:gd name="connsiteY33" fmla="*/ 795782 h 1813886"/>
                <a:gd name="connsiteX34" fmla="*/ 1721978 w 1743367"/>
                <a:gd name="connsiteY34" fmla="*/ 957973 h 1813886"/>
                <a:gd name="connsiteX35" fmla="*/ 1660862 w 1743367"/>
                <a:gd name="connsiteY35" fmla="*/ 1311348 h 1813886"/>
                <a:gd name="connsiteX36" fmla="*/ 1618552 w 1743367"/>
                <a:gd name="connsiteY36" fmla="*/ 1567565 h 1813886"/>
                <a:gd name="connsiteX37" fmla="*/ 1597396 w 1743367"/>
                <a:gd name="connsiteY37" fmla="*/ 1695673 h 1813886"/>
                <a:gd name="connsiteX38" fmla="*/ 1569189 w 1743367"/>
                <a:gd name="connsiteY38" fmla="*/ 1800667 h 1813886"/>
                <a:gd name="connsiteX0" fmla="*/ 1569189 w 1744918"/>
                <a:gd name="connsiteY0" fmla="*/ 1800667 h 1816433"/>
                <a:gd name="connsiteX1" fmla="*/ 1568014 w 1744918"/>
                <a:gd name="connsiteY1" fmla="*/ 1801842 h 1816433"/>
                <a:gd name="connsiteX2" fmla="*/ 1413265 w 1744918"/>
                <a:gd name="connsiteY2" fmla="*/ 1809677 h 1816433"/>
                <a:gd name="connsiteX3" fmla="*/ 959989 w 1744918"/>
                <a:gd name="connsiteY3" fmla="*/ 1806935 h 1816433"/>
                <a:gd name="connsiteX4" fmla="*/ 964691 w 1744918"/>
                <a:gd name="connsiteY4" fmla="*/ 1694889 h 1816433"/>
                <a:gd name="connsiteX5" fmla="*/ 820912 w 1744918"/>
                <a:gd name="connsiteY5" fmla="*/ 1613793 h 1816433"/>
                <a:gd name="connsiteX6" fmla="*/ 395452 w 1744918"/>
                <a:gd name="connsiteY6" fmla="*/ 1453168 h 1816433"/>
                <a:gd name="connsiteX7" fmla="*/ 390359 w 1744918"/>
                <a:gd name="connsiteY7" fmla="*/ 1451601 h 1816433"/>
                <a:gd name="connsiteX8" fmla="*/ 196042 w 1744918"/>
                <a:gd name="connsiteY8" fmla="*/ 1350133 h 1816433"/>
                <a:gd name="connsiteX9" fmla="*/ 51871 w 1744918"/>
                <a:gd name="connsiteY9" fmla="*/ 1191859 h 1816433"/>
                <a:gd name="connsiteX10" fmla="*/ 6034 w 1744918"/>
                <a:gd name="connsiteY10" fmla="*/ 1120557 h 1816433"/>
                <a:gd name="connsiteX11" fmla="*/ 107502 w 1744918"/>
                <a:gd name="connsiteY11" fmla="*/ 827515 h 1816433"/>
                <a:gd name="connsiteX12" fmla="*/ 401720 w 1744918"/>
                <a:gd name="connsiteY12" fmla="*/ 469830 h 1816433"/>
                <a:gd name="connsiteX13" fmla="*/ 805241 w 1744918"/>
                <a:gd name="connsiteY13" fmla="*/ 8328 h 1816433"/>
                <a:gd name="connsiteX14" fmla="*/ 830314 w 1744918"/>
                <a:gd name="connsiteY14" fmla="*/ 8719 h 1816433"/>
                <a:gd name="connsiteX15" fmla="*/ 952546 w 1744918"/>
                <a:gd name="connsiteY15" fmla="*/ 125466 h 1816433"/>
                <a:gd name="connsiteX16" fmla="*/ 1092799 w 1744918"/>
                <a:gd name="connsiteY16" fmla="*/ 242605 h 1816433"/>
                <a:gd name="connsiteX17" fmla="*/ 1126099 w 1744918"/>
                <a:gd name="connsiteY17" fmla="*/ 282957 h 1816433"/>
                <a:gd name="connsiteX18" fmla="*/ 979578 w 1744918"/>
                <a:gd name="connsiteY18" fmla="*/ 589711 h 1816433"/>
                <a:gd name="connsiteX19" fmla="*/ 869883 w 1744918"/>
                <a:gd name="connsiteY19" fmla="*/ 706067 h 1816433"/>
                <a:gd name="connsiteX20" fmla="*/ 790354 w 1744918"/>
                <a:gd name="connsiteY20" fmla="*/ 860423 h 1816433"/>
                <a:gd name="connsiteX21" fmla="*/ 797406 w 1744918"/>
                <a:gd name="connsiteY21" fmla="*/ 874527 h 1816433"/>
                <a:gd name="connsiteX22" fmla="*/ 848727 w 1744918"/>
                <a:gd name="connsiteY22" fmla="*/ 846711 h 1816433"/>
                <a:gd name="connsiteX23" fmla="*/ 902791 w 1744918"/>
                <a:gd name="connsiteY23" fmla="*/ 688829 h 1816433"/>
                <a:gd name="connsiteX24" fmla="*/ 952154 w 1744918"/>
                <a:gd name="connsiteY24" fmla="*/ 665323 h 1816433"/>
                <a:gd name="connsiteX25" fmla="*/ 1325117 w 1744918"/>
                <a:gd name="connsiteY25" fmla="*/ 734666 h 1816433"/>
                <a:gd name="connsiteX26" fmla="*/ 1413265 w 1744918"/>
                <a:gd name="connsiteY26" fmla="*/ 771884 h 1816433"/>
                <a:gd name="connsiteX27" fmla="*/ 1421101 w 1744918"/>
                <a:gd name="connsiteY27" fmla="*/ 748769 h 1816433"/>
                <a:gd name="connsiteX28" fmla="*/ 1453225 w 1744918"/>
                <a:gd name="connsiteY28" fmla="*/ 714685 h 1816433"/>
                <a:gd name="connsiteX29" fmla="*/ 1633831 w 1744918"/>
                <a:gd name="connsiteY29" fmla="*/ 551710 h 1816433"/>
                <a:gd name="connsiteX30" fmla="*/ 1703174 w 1744918"/>
                <a:gd name="connsiteY30" fmla="*/ 509791 h 1816433"/>
                <a:gd name="connsiteX31" fmla="*/ 1711009 w 1744918"/>
                <a:gd name="connsiteY31" fmla="*/ 633981 h 1816433"/>
                <a:gd name="connsiteX32" fmla="*/ 1743917 w 1744918"/>
                <a:gd name="connsiteY32" fmla="*/ 795782 h 1816433"/>
                <a:gd name="connsiteX33" fmla="*/ 1721978 w 1744918"/>
                <a:gd name="connsiteY33" fmla="*/ 957973 h 1816433"/>
                <a:gd name="connsiteX34" fmla="*/ 1660862 w 1744918"/>
                <a:gd name="connsiteY34" fmla="*/ 1311348 h 1816433"/>
                <a:gd name="connsiteX35" fmla="*/ 1618552 w 1744918"/>
                <a:gd name="connsiteY35" fmla="*/ 1567565 h 1816433"/>
                <a:gd name="connsiteX36" fmla="*/ 1597396 w 1744918"/>
                <a:gd name="connsiteY36" fmla="*/ 1695673 h 1816433"/>
                <a:gd name="connsiteX37" fmla="*/ 1569189 w 1744918"/>
                <a:gd name="connsiteY37" fmla="*/ 1800667 h 1816433"/>
                <a:gd name="connsiteX0" fmla="*/ 1569189 w 1744918"/>
                <a:gd name="connsiteY0" fmla="*/ 1800667 h 1813903"/>
                <a:gd name="connsiteX1" fmla="*/ 1568014 w 1744918"/>
                <a:gd name="connsiteY1" fmla="*/ 1801842 h 1813903"/>
                <a:gd name="connsiteX2" fmla="*/ 959989 w 1744918"/>
                <a:gd name="connsiteY2" fmla="*/ 1806935 h 1813903"/>
                <a:gd name="connsiteX3" fmla="*/ 964691 w 1744918"/>
                <a:gd name="connsiteY3" fmla="*/ 1694889 h 1813903"/>
                <a:gd name="connsiteX4" fmla="*/ 820912 w 1744918"/>
                <a:gd name="connsiteY4" fmla="*/ 1613793 h 1813903"/>
                <a:gd name="connsiteX5" fmla="*/ 395452 w 1744918"/>
                <a:gd name="connsiteY5" fmla="*/ 1453168 h 1813903"/>
                <a:gd name="connsiteX6" fmla="*/ 390359 w 1744918"/>
                <a:gd name="connsiteY6" fmla="*/ 1451601 h 1813903"/>
                <a:gd name="connsiteX7" fmla="*/ 196042 w 1744918"/>
                <a:gd name="connsiteY7" fmla="*/ 1350133 h 1813903"/>
                <a:gd name="connsiteX8" fmla="*/ 51871 w 1744918"/>
                <a:gd name="connsiteY8" fmla="*/ 1191859 h 1813903"/>
                <a:gd name="connsiteX9" fmla="*/ 6034 w 1744918"/>
                <a:gd name="connsiteY9" fmla="*/ 1120557 h 1813903"/>
                <a:gd name="connsiteX10" fmla="*/ 107502 w 1744918"/>
                <a:gd name="connsiteY10" fmla="*/ 827515 h 1813903"/>
                <a:gd name="connsiteX11" fmla="*/ 401720 w 1744918"/>
                <a:gd name="connsiteY11" fmla="*/ 469830 h 1813903"/>
                <a:gd name="connsiteX12" fmla="*/ 805241 w 1744918"/>
                <a:gd name="connsiteY12" fmla="*/ 8328 h 1813903"/>
                <a:gd name="connsiteX13" fmla="*/ 830314 w 1744918"/>
                <a:gd name="connsiteY13" fmla="*/ 8719 h 1813903"/>
                <a:gd name="connsiteX14" fmla="*/ 952546 w 1744918"/>
                <a:gd name="connsiteY14" fmla="*/ 125466 h 1813903"/>
                <a:gd name="connsiteX15" fmla="*/ 1092799 w 1744918"/>
                <a:gd name="connsiteY15" fmla="*/ 242605 h 1813903"/>
                <a:gd name="connsiteX16" fmla="*/ 1126099 w 1744918"/>
                <a:gd name="connsiteY16" fmla="*/ 282957 h 1813903"/>
                <a:gd name="connsiteX17" fmla="*/ 979578 w 1744918"/>
                <a:gd name="connsiteY17" fmla="*/ 589711 h 1813903"/>
                <a:gd name="connsiteX18" fmla="*/ 869883 w 1744918"/>
                <a:gd name="connsiteY18" fmla="*/ 706067 h 1813903"/>
                <a:gd name="connsiteX19" fmla="*/ 790354 w 1744918"/>
                <a:gd name="connsiteY19" fmla="*/ 860423 h 1813903"/>
                <a:gd name="connsiteX20" fmla="*/ 797406 w 1744918"/>
                <a:gd name="connsiteY20" fmla="*/ 874527 h 1813903"/>
                <a:gd name="connsiteX21" fmla="*/ 848727 w 1744918"/>
                <a:gd name="connsiteY21" fmla="*/ 846711 h 1813903"/>
                <a:gd name="connsiteX22" fmla="*/ 902791 w 1744918"/>
                <a:gd name="connsiteY22" fmla="*/ 688829 h 1813903"/>
                <a:gd name="connsiteX23" fmla="*/ 952154 w 1744918"/>
                <a:gd name="connsiteY23" fmla="*/ 665323 h 1813903"/>
                <a:gd name="connsiteX24" fmla="*/ 1325117 w 1744918"/>
                <a:gd name="connsiteY24" fmla="*/ 734666 h 1813903"/>
                <a:gd name="connsiteX25" fmla="*/ 1413265 w 1744918"/>
                <a:gd name="connsiteY25" fmla="*/ 771884 h 1813903"/>
                <a:gd name="connsiteX26" fmla="*/ 1421101 w 1744918"/>
                <a:gd name="connsiteY26" fmla="*/ 748769 h 1813903"/>
                <a:gd name="connsiteX27" fmla="*/ 1453225 w 1744918"/>
                <a:gd name="connsiteY27" fmla="*/ 714685 h 1813903"/>
                <a:gd name="connsiteX28" fmla="*/ 1633831 w 1744918"/>
                <a:gd name="connsiteY28" fmla="*/ 551710 h 1813903"/>
                <a:gd name="connsiteX29" fmla="*/ 1703174 w 1744918"/>
                <a:gd name="connsiteY29" fmla="*/ 509791 h 1813903"/>
                <a:gd name="connsiteX30" fmla="*/ 1711009 w 1744918"/>
                <a:gd name="connsiteY30" fmla="*/ 633981 h 1813903"/>
                <a:gd name="connsiteX31" fmla="*/ 1743917 w 1744918"/>
                <a:gd name="connsiteY31" fmla="*/ 795782 h 1813903"/>
                <a:gd name="connsiteX32" fmla="*/ 1721978 w 1744918"/>
                <a:gd name="connsiteY32" fmla="*/ 957973 h 1813903"/>
                <a:gd name="connsiteX33" fmla="*/ 1660862 w 1744918"/>
                <a:gd name="connsiteY33" fmla="*/ 1311348 h 1813903"/>
                <a:gd name="connsiteX34" fmla="*/ 1618552 w 1744918"/>
                <a:gd name="connsiteY34" fmla="*/ 1567565 h 1813903"/>
                <a:gd name="connsiteX35" fmla="*/ 1597396 w 1744918"/>
                <a:gd name="connsiteY35" fmla="*/ 1695673 h 1813903"/>
                <a:gd name="connsiteX36" fmla="*/ 1569189 w 1744918"/>
                <a:gd name="connsiteY36" fmla="*/ 1800667 h 1813903"/>
                <a:gd name="connsiteX0" fmla="*/ 1633865 w 1744918"/>
                <a:gd name="connsiteY0" fmla="*/ 1881511 h 1881512"/>
                <a:gd name="connsiteX1" fmla="*/ 1568014 w 1744918"/>
                <a:gd name="connsiteY1" fmla="*/ 1801842 h 1881512"/>
                <a:gd name="connsiteX2" fmla="*/ 959989 w 1744918"/>
                <a:gd name="connsiteY2" fmla="*/ 1806935 h 1881512"/>
                <a:gd name="connsiteX3" fmla="*/ 964691 w 1744918"/>
                <a:gd name="connsiteY3" fmla="*/ 1694889 h 1881512"/>
                <a:gd name="connsiteX4" fmla="*/ 820912 w 1744918"/>
                <a:gd name="connsiteY4" fmla="*/ 1613793 h 1881512"/>
                <a:gd name="connsiteX5" fmla="*/ 395452 w 1744918"/>
                <a:gd name="connsiteY5" fmla="*/ 1453168 h 1881512"/>
                <a:gd name="connsiteX6" fmla="*/ 390359 w 1744918"/>
                <a:gd name="connsiteY6" fmla="*/ 1451601 h 1881512"/>
                <a:gd name="connsiteX7" fmla="*/ 196042 w 1744918"/>
                <a:gd name="connsiteY7" fmla="*/ 1350133 h 1881512"/>
                <a:gd name="connsiteX8" fmla="*/ 51871 w 1744918"/>
                <a:gd name="connsiteY8" fmla="*/ 1191859 h 1881512"/>
                <a:gd name="connsiteX9" fmla="*/ 6034 w 1744918"/>
                <a:gd name="connsiteY9" fmla="*/ 1120557 h 1881512"/>
                <a:gd name="connsiteX10" fmla="*/ 107502 w 1744918"/>
                <a:gd name="connsiteY10" fmla="*/ 827515 h 1881512"/>
                <a:gd name="connsiteX11" fmla="*/ 401720 w 1744918"/>
                <a:gd name="connsiteY11" fmla="*/ 469830 h 1881512"/>
                <a:gd name="connsiteX12" fmla="*/ 805241 w 1744918"/>
                <a:gd name="connsiteY12" fmla="*/ 8328 h 1881512"/>
                <a:gd name="connsiteX13" fmla="*/ 830314 w 1744918"/>
                <a:gd name="connsiteY13" fmla="*/ 8719 h 1881512"/>
                <a:gd name="connsiteX14" fmla="*/ 952546 w 1744918"/>
                <a:gd name="connsiteY14" fmla="*/ 125466 h 1881512"/>
                <a:gd name="connsiteX15" fmla="*/ 1092799 w 1744918"/>
                <a:gd name="connsiteY15" fmla="*/ 242605 h 1881512"/>
                <a:gd name="connsiteX16" fmla="*/ 1126099 w 1744918"/>
                <a:gd name="connsiteY16" fmla="*/ 282957 h 1881512"/>
                <a:gd name="connsiteX17" fmla="*/ 979578 w 1744918"/>
                <a:gd name="connsiteY17" fmla="*/ 589711 h 1881512"/>
                <a:gd name="connsiteX18" fmla="*/ 869883 w 1744918"/>
                <a:gd name="connsiteY18" fmla="*/ 706067 h 1881512"/>
                <a:gd name="connsiteX19" fmla="*/ 790354 w 1744918"/>
                <a:gd name="connsiteY19" fmla="*/ 860423 h 1881512"/>
                <a:gd name="connsiteX20" fmla="*/ 797406 w 1744918"/>
                <a:gd name="connsiteY20" fmla="*/ 874527 h 1881512"/>
                <a:gd name="connsiteX21" fmla="*/ 848727 w 1744918"/>
                <a:gd name="connsiteY21" fmla="*/ 846711 h 1881512"/>
                <a:gd name="connsiteX22" fmla="*/ 902791 w 1744918"/>
                <a:gd name="connsiteY22" fmla="*/ 688829 h 1881512"/>
                <a:gd name="connsiteX23" fmla="*/ 952154 w 1744918"/>
                <a:gd name="connsiteY23" fmla="*/ 665323 h 1881512"/>
                <a:gd name="connsiteX24" fmla="*/ 1325117 w 1744918"/>
                <a:gd name="connsiteY24" fmla="*/ 734666 h 1881512"/>
                <a:gd name="connsiteX25" fmla="*/ 1413265 w 1744918"/>
                <a:gd name="connsiteY25" fmla="*/ 771884 h 1881512"/>
                <a:gd name="connsiteX26" fmla="*/ 1421101 w 1744918"/>
                <a:gd name="connsiteY26" fmla="*/ 748769 h 1881512"/>
                <a:gd name="connsiteX27" fmla="*/ 1453225 w 1744918"/>
                <a:gd name="connsiteY27" fmla="*/ 714685 h 1881512"/>
                <a:gd name="connsiteX28" fmla="*/ 1633831 w 1744918"/>
                <a:gd name="connsiteY28" fmla="*/ 551710 h 1881512"/>
                <a:gd name="connsiteX29" fmla="*/ 1703174 w 1744918"/>
                <a:gd name="connsiteY29" fmla="*/ 509791 h 1881512"/>
                <a:gd name="connsiteX30" fmla="*/ 1711009 w 1744918"/>
                <a:gd name="connsiteY30" fmla="*/ 633981 h 1881512"/>
                <a:gd name="connsiteX31" fmla="*/ 1743917 w 1744918"/>
                <a:gd name="connsiteY31" fmla="*/ 795782 h 1881512"/>
                <a:gd name="connsiteX32" fmla="*/ 1721978 w 1744918"/>
                <a:gd name="connsiteY32" fmla="*/ 957973 h 1881512"/>
                <a:gd name="connsiteX33" fmla="*/ 1660862 w 1744918"/>
                <a:gd name="connsiteY33" fmla="*/ 1311348 h 1881512"/>
                <a:gd name="connsiteX34" fmla="*/ 1618552 w 1744918"/>
                <a:gd name="connsiteY34" fmla="*/ 1567565 h 1881512"/>
                <a:gd name="connsiteX35" fmla="*/ 1597396 w 1744918"/>
                <a:gd name="connsiteY35" fmla="*/ 1695673 h 1881512"/>
                <a:gd name="connsiteX36" fmla="*/ 1633865 w 1744918"/>
                <a:gd name="connsiteY36" fmla="*/ 1881511 h 1881512"/>
                <a:gd name="connsiteX0" fmla="*/ 1597396 w 1744918"/>
                <a:gd name="connsiteY0" fmla="*/ 1695673 h 1818256"/>
                <a:gd name="connsiteX1" fmla="*/ 1568014 w 1744918"/>
                <a:gd name="connsiteY1" fmla="*/ 1801842 h 1818256"/>
                <a:gd name="connsiteX2" fmla="*/ 959989 w 1744918"/>
                <a:gd name="connsiteY2" fmla="*/ 1806935 h 1818256"/>
                <a:gd name="connsiteX3" fmla="*/ 964691 w 1744918"/>
                <a:gd name="connsiteY3" fmla="*/ 1694889 h 1818256"/>
                <a:gd name="connsiteX4" fmla="*/ 820912 w 1744918"/>
                <a:gd name="connsiteY4" fmla="*/ 1613793 h 1818256"/>
                <a:gd name="connsiteX5" fmla="*/ 395452 w 1744918"/>
                <a:gd name="connsiteY5" fmla="*/ 1453168 h 1818256"/>
                <a:gd name="connsiteX6" fmla="*/ 390359 w 1744918"/>
                <a:gd name="connsiteY6" fmla="*/ 1451601 h 1818256"/>
                <a:gd name="connsiteX7" fmla="*/ 196042 w 1744918"/>
                <a:gd name="connsiteY7" fmla="*/ 1350133 h 1818256"/>
                <a:gd name="connsiteX8" fmla="*/ 51871 w 1744918"/>
                <a:gd name="connsiteY8" fmla="*/ 1191859 h 1818256"/>
                <a:gd name="connsiteX9" fmla="*/ 6034 w 1744918"/>
                <a:gd name="connsiteY9" fmla="*/ 1120557 h 1818256"/>
                <a:gd name="connsiteX10" fmla="*/ 107502 w 1744918"/>
                <a:gd name="connsiteY10" fmla="*/ 827515 h 1818256"/>
                <a:gd name="connsiteX11" fmla="*/ 401720 w 1744918"/>
                <a:gd name="connsiteY11" fmla="*/ 469830 h 1818256"/>
                <a:gd name="connsiteX12" fmla="*/ 805241 w 1744918"/>
                <a:gd name="connsiteY12" fmla="*/ 8328 h 1818256"/>
                <a:gd name="connsiteX13" fmla="*/ 830314 w 1744918"/>
                <a:gd name="connsiteY13" fmla="*/ 8719 h 1818256"/>
                <a:gd name="connsiteX14" fmla="*/ 952546 w 1744918"/>
                <a:gd name="connsiteY14" fmla="*/ 125466 h 1818256"/>
                <a:gd name="connsiteX15" fmla="*/ 1092799 w 1744918"/>
                <a:gd name="connsiteY15" fmla="*/ 242605 h 1818256"/>
                <a:gd name="connsiteX16" fmla="*/ 1126099 w 1744918"/>
                <a:gd name="connsiteY16" fmla="*/ 282957 h 1818256"/>
                <a:gd name="connsiteX17" fmla="*/ 979578 w 1744918"/>
                <a:gd name="connsiteY17" fmla="*/ 589711 h 1818256"/>
                <a:gd name="connsiteX18" fmla="*/ 869883 w 1744918"/>
                <a:gd name="connsiteY18" fmla="*/ 706067 h 1818256"/>
                <a:gd name="connsiteX19" fmla="*/ 790354 w 1744918"/>
                <a:gd name="connsiteY19" fmla="*/ 860423 h 1818256"/>
                <a:gd name="connsiteX20" fmla="*/ 797406 w 1744918"/>
                <a:gd name="connsiteY20" fmla="*/ 874527 h 1818256"/>
                <a:gd name="connsiteX21" fmla="*/ 848727 w 1744918"/>
                <a:gd name="connsiteY21" fmla="*/ 846711 h 1818256"/>
                <a:gd name="connsiteX22" fmla="*/ 902791 w 1744918"/>
                <a:gd name="connsiteY22" fmla="*/ 688829 h 1818256"/>
                <a:gd name="connsiteX23" fmla="*/ 952154 w 1744918"/>
                <a:gd name="connsiteY23" fmla="*/ 665323 h 1818256"/>
                <a:gd name="connsiteX24" fmla="*/ 1325117 w 1744918"/>
                <a:gd name="connsiteY24" fmla="*/ 734666 h 1818256"/>
                <a:gd name="connsiteX25" fmla="*/ 1413265 w 1744918"/>
                <a:gd name="connsiteY25" fmla="*/ 771884 h 1818256"/>
                <a:gd name="connsiteX26" fmla="*/ 1421101 w 1744918"/>
                <a:gd name="connsiteY26" fmla="*/ 748769 h 1818256"/>
                <a:gd name="connsiteX27" fmla="*/ 1453225 w 1744918"/>
                <a:gd name="connsiteY27" fmla="*/ 714685 h 1818256"/>
                <a:gd name="connsiteX28" fmla="*/ 1633831 w 1744918"/>
                <a:gd name="connsiteY28" fmla="*/ 551710 h 1818256"/>
                <a:gd name="connsiteX29" fmla="*/ 1703174 w 1744918"/>
                <a:gd name="connsiteY29" fmla="*/ 509791 h 1818256"/>
                <a:gd name="connsiteX30" fmla="*/ 1711009 w 1744918"/>
                <a:gd name="connsiteY30" fmla="*/ 633981 h 1818256"/>
                <a:gd name="connsiteX31" fmla="*/ 1743917 w 1744918"/>
                <a:gd name="connsiteY31" fmla="*/ 795782 h 1818256"/>
                <a:gd name="connsiteX32" fmla="*/ 1721978 w 1744918"/>
                <a:gd name="connsiteY32" fmla="*/ 957973 h 1818256"/>
                <a:gd name="connsiteX33" fmla="*/ 1660862 w 1744918"/>
                <a:gd name="connsiteY33" fmla="*/ 1311348 h 1818256"/>
                <a:gd name="connsiteX34" fmla="*/ 1618552 w 1744918"/>
                <a:gd name="connsiteY34" fmla="*/ 1567565 h 1818256"/>
                <a:gd name="connsiteX35" fmla="*/ 1597396 w 1744918"/>
                <a:gd name="connsiteY35" fmla="*/ 1695673 h 1818256"/>
                <a:gd name="connsiteX0" fmla="*/ 1597396 w 1744918"/>
                <a:gd name="connsiteY0" fmla="*/ 1695673 h 1818256"/>
                <a:gd name="connsiteX1" fmla="*/ 1568014 w 1744918"/>
                <a:gd name="connsiteY1" fmla="*/ 1801842 h 1818256"/>
                <a:gd name="connsiteX2" fmla="*/ 959989 w 1744918"/>
                <a:gd name="connsiteY2" fmla="*/ 1806935 h 1818256"/>
                <a:gd name="connsiteX3" fmla="*/ 964691 w 1744918"/>
                <a:gd name="connsiteY3" fmla="*/ 1694889 h 1818256"/>
                <a:gd name="connsiteX4" fmla="*/ 820912 w 1744918"/>
                <a:gd name="connsiteY4" fmla="*/ 1613793 h 1818256"/>
                <a:gd name="connsiteX5" fmla="*/ 395452 w 1744918"/>
                <a:gd name="connsiteY5" fmla="*/ 1453168 h 1818256"/>
                <a:gd name="connsiteX6" fmla="*/ 390359 w 1744918"/>
                <a:gd name="connsiteY6" fmla="*/ 1451601 h 1818256"/>
                <a:gd name="connsiteX7" fmla="*/ 196042 w 1744918"/>
                <a:gd name="connsiteY7" fmla="*/ 1350133 h 1818256"/>
                <a:gd name="connsiteX8" fmla="*/ 51871 w 1744918"/>
                <a:gd name="connsiteY8" fmla="*/ 1191859 h 1818256"/>
                <a:gd name="connsiteX9" fmla="*/ 6034 w 1744918"/>
                <a:gd name="connsiteY9" fmla="*/ 1120557 h 1818256"/>
                <a:gd name="connsiteX10" fmla="*/ 107502 w 1744918"/>
                <a:gd name="connsiteY10" fmla="*/ 827515 h 1818256"/>
                <a:gd name="connsiteX11" fmla="*/ 401720 w 1744918"/>
                <a:gd name="connsiteY11" fmla="*/ 469830 h 1818256"/>
                <a:gd name="connsiteX12" fmla="*/ 805241 w 1744918"/>
                <a:gd name="connsiteY12" fmla="*/ 8328 h 1818256"/>
                <a:gd name="connsiteX13" fmla="*/ 830314 w 1744918"/>
                <a:gd name="connsiteY13" fmla="*/ 8719 h 1818256"/>
                <a:gd name="connsiteX14" fmla="*/ 952546 w 1744918"/>
                <a:gd name="connsiteY14" fmla="*/ 125466 h 1818256"/>
                <a:gd name="connsiteX15" fmla="*/ 1092799 w 1744918"/>
                <a:gd name="connsiteY15" fmla="*/ 242605 h 1818256"/>
                <a:gd name="connsiteX16" fmla="*/ 1126099 w 1744918"/>
                <a:gd name="connsiteY16" fmla="*/ 282957 h 1818256"/>
                <a:gd name="connsiteX17" fmla="*/ 979578 w 1744918"/>
                <a:gd name="connsiteY17" fmla="*/ 589711 h 1818256"/>
                <a:gd name="connsiteX18" fmla="*/ 869883 w 1744918"/>
                <a:gd name="connsiteY18" fmla="*/ 706067 h 1818256"/>
                <a:gd name="connsiteX19" fmla="*/ 790354 w 1744918"/>
                <a:gd name="connsiteY19" fmla="*/ 860423 h 1818256"/>
                <a:gd name="connsiteX20" fmla="*/ 797406 w 1744918"/>
                <a:gd name="connsiteY20" fmla="*/ 874527 h 1818256"/>
                <a:gd name="connsiteX21" fmla="*/ 848727 w 1744918"/>
                <a:gd name="connsiteY21" fmla="*/ 846711 h 1818256"/>
                <a:gd name="connsiteX22" fmla="*/ 902791 w 1744918"/>
                <a:gd name="connsiteY22" fmla="*/ 688829 h 1818256"/>
                <a:gd name="connsiteX23" fmla="*/ 952154 w 1744918"/>
                <a:gd name="connsiteY23" fmla="*/ 665323 h 1818256"/>
                <a:gd name="connsiteX24" fmla="*/ 1325117 w 1744918"/>
                <a:gd name="connsiteY24" fmla="*/ 734666 h 1818256"/>
                <a:gd name="connsiteX25" fmla="*/ 1413265 w 1744918"/>
                <a:gd name="connsiteY25" fmla="*/ 771884 h 1818256"/>
                <a:gd name="connsiteX26" fmla="*/ 1421101 w 1744918"/>
                <a:gd name="connsiteY26" fmla="*/ 748769 h 1818256"/>
                <a:gd name="connsiteX27" fmla="*/ 1453225 w 1744918"/>
                <a:gd name="connsiteY27" fmla="*/ 714685 h 1818256"/>
                <a:gd name="connsiteX28" fmla="*/ 1633831 w 1744918"/>
                <a:gd name="connsiteY28" fmla="*/ 551710 h 1818256"/>
                <a:gd name="connsiteX29" fmla="*/ 1703174 w 1744918"/>
                <a:gd name="connsiteY29" fmla="*/ 509791 h 1818256"/>
                <a:gd name="connsiteX30" fmla="*/ 1711009 w 1744918"/>
                <a:gd name="connsiteY30" fmla="*/ 633981 h 1818256"/>
                <a:gd name="connsiteX31" fmla="*/ 1743917 w 1744918"/>
                <a:gd name="connsiteY31" fmla="*/ 795782 h 1818256"/>
                <a:gd name="connsiteX32" fmla="*/ 1721978 w 1744918"/>
                <a:gd name="connsiteY32" fmla="*/ 957973 h 1818256"/>
                <a:gd name="connsiteX33" fmla="*/ 1660862 w 1744918"/>
                <a:gd name="connsiteY33" fmla="*/ 1311348 h 1818256"/>
                <a:gd name="connsiteX34" fmla="*/ 1618552 w 1744918"/>
                <a:gd name="connsiteY34" fmla="*/ 1567565 h 1818256"/>
                <a:gd name="connsiteX35" fmla="*/ 1597396 w 1744918"/>
                <a:gd name="connsiteY35" fmla="*/ 1695673 h 1818256"/>
                <a:gd name="connsiteX0" fmla="*/ 1597396 w 1744918"/>
                <a:gd name="connsiteY0" fmla="*/ 1695673 h 1821314"/>
                <a:gd name="connsiteX1" fmla="*/ 1568014 w 1744918"/>
                <a:gd name="connsiteY1" fmla="*/ 1801842 h 1821314"/>
                <a:gd name="connsiteX2" fmla="*/ 946548 w 1744918"/>
                <a:gd name="connsiteY2" fmla="*/ 1811416 h 1821314"/>
                <a:gd name="connsiteX3" fmla="*/ 964691 w 1744918"/>
                <a:gd name="connsiteY3" fmla="*/ 1694889 h 1821314"/>
                <a:gd name="connsiteX4" fmla="*/ 820912 w 1744918"/>
                <a:gd name="connsiteY4" fmla="*/ 1613793 h 1821314"/>
                <a:gd name="connsiteX5" fmla="*/ 395452 w 1744918"/>
                <a:gd name="connsiteY5" fmla="*/ 1453168 h 1821314"/>
                <a:gd name="connsiteX6" fmla="*/ 390359 w 1744918"/>
                <a:gd name="connsiteY6" fmla="*/ 1451601 h 1821314"/>
                <a:gd name="connsiteX7" fmla="*/ 196042 w 1744918"/>
                <a:gd name="connsiteY7" fmla="*/ 1350133 h 1821314"/>
                <a:gd name="connsiteX8" fmla="*/ 51871 w 1744918"/>
                <a:gd name="connsiteY8" fmla="*/ 1191859 h 1821314"/>
                <a:gd name="connsiteX9" fmla="*/ 6034 w 1744918"/>
                <a:gd name="connsiteY9" fmla="*/ 1120557 h 1821314"/>
                <a:gd name="connsiteX10" fmla="*/ 107502 w 1744918"/>
                <a:gd name="connsiteY10" fmla="*/ 827515 h 1821314"/>
                <a:gd name="connsiteX11" fmla="*/ 401720 w 1744918"/>
                <a:gd name="connsiteY11" fmla="*/ 469830 h 1821314"/>
                <a:gd name="connsiteX12" fmla="*/ 805241 w 1744918"/>
                <a:gd name="connsiteY12" fmla="*/ 8328 h 1821314"/>
                <a:gd name="connsiteX13" fmla="*/ 830314 w 1744918"/>
                <a:gd name="connsiteY13" fmla="*/ 8719 h 1821314"/>
                <a:gd name="connsiteX14" fmla="*/ 952546 w 1744918"/>
                <a:gd name="connsiteY14" fmla="*/ 125466 h 1821314"/>
                <a:gd name="connsiteX15" fmla="*/ 1092799 w 1744918"/>
                <a:gd name="connsiteY15" fmla="*/ 242605 h 1821314"/>
                <a:gd name="connsiteX16" fmla="*/ 1126099 w 1744918"/>
                <a:gd name="connsiteY16" fmla="*/ 282957 h 1821314"/>
                <a:gd name="connsiteX17" fmla="*/ 979578 w 1744918"/>
                <a:gd name="connsiteY17" fmla="*/ 589711 h 1821314"/>
                <a:gd name="connsiteX18" fmla="*/ 869883 w 1744918"/>
                <a:gd name="connsiteY18" fmla="*/ 706067 h 1821314"/>
                <a:gd name="connsiteX19" fmla="*/ 790354 w 1744918"/>
                <a:gd name="connsiteY19" fmla="*/ 860423 h 1821314"/>
                <a:gd name="connsiteX20" fmla="*/ 797406 w 1744918"/>
                <a:gd name="connsiteY20" fmla="*/ 874527 h 1821314"/>
                <a:gd name="connsiteX21" fmla="*/ 848727 w 1744918"/>
                <a:gd name="connsiteY21" fmla="*/ 846711 h 1821314"/>
                <a:gd name="connsiteX22" fmla="*/ 902791 w 1744918"/>
                <a:gd name="connsiteY22" fmla="*/ 688829 h 1821314"/>
                <a:gd name="connsiteX23" fmla="*/ 952154 w 1744918"/>
                <a:gd name="connsiteY23" fmla="*/ 665323 h 1821314"/>
                <a:gd name="connsiteX24" fmla="*/ 1325117 w 1744918"/>
                <a:gd name="connsiteY24" fmla="*/ 734666 h 1821314"/>
                <a:gd name="connsiteX25" fmla="*/ 1413265 w 1744918"/>
                <a:gd name="connsiteY25" fmla="*/ 771884 h 1821314"/>
                <a:gd name="connsiteX26" fmla="*/ 1421101 w 1744918"/>
                <a:gd name="connsiteY26" fmla="*/ 748769 h 1821314"/>
                <a:gd name="connsiteX27" fmla="*/ 1453225 w 1744918"/>
                <a:gd name="connsiteY27" fmla="*/ 714685 h 1821314"/>
                <a:gd name="connsiteX28" fmla="*/ 1633831 w 1744918"/>
                <a:gd name="connsiteY28" fmla="*/ 551710 h 1821314"/>
                <a:gd name="connsiteX29" fmla="*/ 1703174 w 1744918"/>
                <a:gd name="connsiteY29" fmla="*/ 509791 h 1821314"/>
                <a:gd name="connsiteX30" fmla="*/ 1711009 w 1744918"/>
                <a:gd name="connsiteY30" fmla="*/ 633981 h 1821314"/>
                <a:gd name="connsiteX31" fmla="*/ 1743917 w 1744918"/>
                <a:gd name="connsiteY31" fmla="*/ 795782 h 1821314"/>
                <a:gd name="connsiteX32" fmla="*/ 1721978 w 1744918"/>
                <a:gd name="connsiteY32" fmla="*/ 957973 h 1821314"/>
                <a:gd name="connsiteX33" fmla="*/ 1660862 w 1744918"/>
                <a:gd name="connsiteY33" fmla="*/ 1311348 h 1821314"/>
                <a:gd name="connsiteX34" fmla="*/ 1618552 w 1744918"/>
                <a:gd name="connsiteY34" fmla="*/ 1567565 h 1821314"/>
                <a:gd name="connsiteX35" fmla="*/ 1597396 w 1744918"/>
                <a:gd name="connsiteY35" fmla="*/ 1695673 h 1821314"/>
                <a:gd name="connsiteX0" fmla="*/ 1597396 w 1744918"/>
                <a:gd name="connsiteY0" fmla="*/ 1695673 h 1830306"/>
                <a:gd name="connsiteX1" fmla="*/ 1554573 w 1744918"/>
                <a:gd name="connsiteY1" fmla="*/ 1819764 h 1830306"/>
                <a:gd name="connsiteX2" fmla="*/ 946548 w 1744918"/>
                <a:gd name="connsiteY2" fmla="*/ 1811416 h 1830306"/>
                <a:gd name="connsiteX3" fmla="*/ 964691 w 1744918"/>
                <a:gd name="connsiteY3" fmla="*/ 1694889 h 1830306"/>
                <a:gd name="connsiteX4" fmla="*/ 820912 w 1744918"/>
                <a:gd name="connsiteY4" fmla="*/ 1613793 h 1830306"/>
                <a:gd name="connsiteX5" fmla="*/ 395452 w 1744918"/>
                <a:gd name="connsiteY5" fmla="*/ 1453168 h 1830306"/>
                <a:gd name="connsiteX6" fmla="*/ 390359 w 1744918"/>
                <a:gd name="connsiteY6" fmla="*/ 1451601 h 1830306"/>
                <a:gd name="connsiteX7" fmla="*/ 196042 w 1744918"/>
                <a:gd name="connsiteY7" fmla="*/ 1350133 h 1830306"/>
                <a:gd name="connsiteX8" fmla="*/ 51871 w 1744918"/>
                <a:gd name="connsiteY8" fmla="*/ 1191859 h 1830306"/>
                <a:gd name="connsiteX9" fmla="*/ 6034 w 1744918"/>
                <a:gd name="connsiteY9" fmla="*/ 1120557 h 1830306"/>
                <a:gd name="connsiteX10" fmla="*/ 107502 w 1744918"/>
                <a:gd name="connsiteY10" fmla="*/ 827515 h 1830306"/>
                <a:gd name="connsiteX11" fmla="*/ 401720 w 1744918"/>
                <a:gd name="connsiteY11" fmla="*/ 469830 h 1830306"/>
                <a:gd name="connsiteX12" fmla="*/ 805241 w 1744918"/>
                <a:gd name="connsiteY12" fmla="*/ 8328 h 1830306"/>
                <a:gd name="connsiteX13" fmla="*/ 830314 w 1744918"/>
                <a:gd name="connsiteY13" fmla="*/ 8719 h 1830306"/>
                <a:gd name="connsiteX14" fmla="*/ 952546 w 1744918"/>
                <a:gd name="connsiteY14" fmla="*/ 125466 h 1830306"/>
                <a:gd name="connsiteX15" fmla="*/ 1092799 w 1744918"/>
                <a:gd name="connsiteY15" fmla="*/ 242605 h 1830306"/>
                <a:gd name="connsiteX16" fmla="*/ 1126099 w 1744918"/>
                <a:gd name="connsiteY16" fmla="*/ 282957 h 1830306"/>
                <a:gd name="connsiteX17" fmla="*/ 979578 w 1744918"/>
                <a:gd name="connsiteY17" fmla="*/ 589711 h 1830306"/>
                <a:gd name="connsiteX18" fmla="*/ 869883 w 1744918"/>
                <a:gd name="connsiteY18" fmla="*/ 706067 h 1830306"/>
                <a:gd name="connsiteX19" fmla="*/ 790354 w 1744918"/>
                <a:gd name="connsiteY19" fmla="*/ 860423 h 1830306"/>
                <a:gd name="connsiteX20" fmla="*/ 797406 w 1744918"/>
                <a:gd name="connsiteY20" fmla="*/ 874527 h 1830306"/>
                <a:gd name="connsiteX21" fmla="*/ 848727 w 1744918"/>
                <a:gd name="connsiteY21" fmla="*/ 846711 h 1830306"/>
                <a:gd name="connsiteX22" fmla="*/ 902791 w 1744918"/>
                <a:gd name="connsiteY22" fmla="*/ 688829 h 1830306"/>
                <a:gd name="connsiteX23" fmla="*/ 952154 w 1744918"/>
                <a:gd name="connsiteY23" fmla="*/ 665323 h 1830306"/>
                <a:gd name="connsiteX24" fmla="*/ 1325117 w 1744918"/>
                <a:gd name="connsiteY24" fmla="*/ 734666 h 1830306"/>
                <a:gd name="connsiteX25" fmla="*/ 1413265 w 1744918"/>
                <a:gd name="connsiteY25" fmla="*/ 771884 h 1830306"/>
                <a:gd name="connsiteX26" fmla="*/ 1421101 w 1744918"/>
                <a:gd name="connsiteY26" fmla="*/ 748769 h 1830306"/>
                <a:gd name="connsiteX27" fmla="*/ 1453225 w 1744918"/>
                <a:gd name="connsiteY27" fmla="*/ 714685 h 1830306"/>
                <a:gd name="connsiteX28" fmla="*/ 1633831 w 1744918"/>
                <a:gd name="connsiteY28" fmla="*/ 551710 h 1830306"/>
                <a:gd name="connsiteX29" fmla="*/ 1703174 w 1744918"/>
                <a:gd name="connsiteY29" fmla="*/ 509791 h 1830306"/>
                <a:gd name="connsiteX30" fmla="*/ 1711009 w 1744918"/>
                <a:gd name="connsiteY30" fmla="*/ 633981 h 1830306"/>
                <a:gd name="connsiteX31" fmla="*/ 1743917 w 1744918"/>
                <a:gd name="connsiteY31" fmla="*/ 795782 h 1830306"/>
                <a:gd name="connsiteX32" fmla="*/ 1721978 w 1744918"/>
                <a:gd name="connsiteY32" fmla="*/ 957973 h 1830306"/>
                <a:gd name="connsiteX33" fmla="*/ 1660862 w 1744918"/>
                <a:gd name="connsiteY33" fmla="*/ 1311348 h 1830306"/>
                <a:gd name="connsiteX34" fmla="*/ 1618552 w 1744918"/>
                <a:gd name="connsiteY34" fmla="*/ 1567565 h 1830306"/>
                <a:gd name="connsiteX35" fmla="*/ 1597396 w 1744918"/>
                <a:gd name="connsiteY35" fmla="*/ 1695673 h 1830306"/>
                <a:gd name="connsiteX0" fmla="*/ 1597396 w 1744918"/>
                <a:gd name="connsiteY0" fmla="*/ 1695673 h 1823655"/>
                <a:gd name="connsiteX1" fmla="*/ 1554573 w 1744918"/>
                <a:gd name="connsiteY1" fmla="*/ 1819764 h 1823655"/>
                <a:gd name="connsiteX2" fmla="*/ 946548 w 1744918"/>
                <a:gd name="connsiteY2" fmla="*/ 1811416 h 1823655"/>
                <a:gd name="connsiteX3" fmla="*/ 964691 w 1744918"/>
                <a:gd name="connsiteY3" fmla="*/ 1694889 h 1823655"/>
                <a:gd name="connsiteX4" fmla="*/ 820912 w 1744918"/>
                <a:gd name="connsiteY4" fmla="*/ 1613793 h 1823655"/>
                <a:gd name="connsiteX5" fmla="*/ 395452 w 1744918"/>
                <a:gd name="connsiteY5" fmla="*/ 1453168 h 1823655"/>
                <a:gd name="connsiteX6" fmla="*/ 390359 w 1744918"/>
                <a:gd name="connsiteY6" fmla="*/ 1451601 h 1823655"/>
                <a:gd name="connsiteX7" fmla="*/ 196042 w 1744918"/>
                <a:gd name="connsiteY7" fmla="*/ 1350133 h 1823655"/>
                <a:gd name="connsiteX8" fmla="*/ 51871 w 1744918"/>
                <a:gd name="connsiteY8" fmla="*/ 1191859 h 1823655"/>
                <a:gd name="connsiteX9" fmla="*/ 6034 w 1744918"/>
                <a:gd name="connsiteY9" fmla="*/ 1120557 h 1823655"/>
                <a:gd name="connsiteX10" fmla="*/ 107502 w 1744918"/>
                <a:gd name="connsiteY10" fmla="*/ 827515 h 1823655"/>
                <a:gd name="connsiteX11" fmla="*/ 401720 w 1744918"/>
                <a:gd name="connsiteY11" fmla="*/ 469830 h 1823655"/>
                <a:gd name="connsiteX12" fmla="*/ 805241 w 1744918"/>
                <a:gd name="connsiteY12" fmla="*/ 8328 h 1823655"/>
                <a:gd name="connsiteX13" fmla="*/ 830314 w 1744918"/>
                <a:gd name="connsiteY13" fmla="*/ 8719 h 1823655"/>
                <a:gd name="connsiteX14" fmla="*/ 952546 w 1744918"/>
                <a:gd name="connsiteY14" fmla="*/ 125466 h 1823655"/>
                <a:gd name="connsiteX15" fmla="*/ 1092799 w 1744918"/>
                <a:gd name="connsiteY15" fmla="*/ 242605 h 1823655"/>
                <a:gd name="connsiteX16" fmla="*/ 1126099 w 1744918"/>
                <a:gd name="connsiteY16" fmla="*/ 282957 h 1823655"/>
                <a:gd name="connsiteX17" fmla="*/ 979578 w 1744918"/>
                <a:gd name="connsiteY17" fmla="*/ 589711 h 1823655"/>
                <a:gd name="connsiteX18" fmla="*/ 869883 w 1744918"/>
                <a:gd name="connsiteY18" fmla="*/ 706067 h 1823655"/>
                <a:gd name="connsiteX19" fmla="*/ 790354 w 1744918"/>
                <a:gd name="connsiteY19" fmla="*/ 860423 h 1823655"/>
                <a:gd name="connsiteX20" fmla="*/ 797406 w 1744918"/>
                <a:gd name="connsiteY20" fmla="*/ 874527 h 1823655"/>
                <a:gd name="connsiteX21" fmla="*/ 848727 w 1744918"/>
                <a:gd name="connsiteY21" fmla="*/ 846711 h 1823655"/>
                <a:gd name="connsiteX22" fmla="*/ 902791 w 1744918"/>
                <a:gd name="connsiteY22" fmla="*/ 688829 h 1823655"/>
                <a:gd name="connsiteX23" fmla="*/ 952154 w 1744918"/>
                <a:gd name="connsiteY23" fmla="*/ 665323 h 1823655"/>
                <a:gd name="connsiteX24" fmla="*/ 1325117 w 1744918"/>
                <a:gd name="connsiteY24" fmla="*/ 734666 h 1823655"/>
                <a:gd name="connsiteX25" fmla="*/ 1413265 w 1744918"/>
                <a:gd name="connsiteY25" fmla="*/ 771884 h 1823655"/>
                <a:gd name="connsiteX26" fmla="*/ 1421101 w 1744918"/>
                <a:gd name="connsiteY26" fmla="*/ 748769 h 1823655"/>
                <a:gd name="connsiteX27" fmla="*/ 1453225 w 1744918"/>
                <a:gd name="connsiteY27" fmla="*/ 714685 h 1823655"/>
                <a:gd name="connsiteX28" fmla="*/ 1633831 w 1744918"/>
                <a:gd name="connsiteY28" fmla="*/ 551710 h 1823655"/>
                <a:gd name="connsiteX29" fmla="*/ 1703174 w 1744918"/>
                <a:gd name="connsiteY29" fmla="*/ 509791 h 1823655"/>
                <a:gd name="connsiteX30" fmla="*/ 1711009 w 1744918"/>
                <a:gd name="connsiteY30" fmla="*/ 633981 h 1823655"/>
                <a:gd name="connsiteX31" fmla="*/ 1743917 w 1744918"/>
                <a:gd name="connsiteY31" fmla="*/ 795782 h 1823655"/>
                <a:gd name="connsiteX32" fmla="*/ 1721978 w 1744918"/>
                <a:gd name="connsiteY32" fmla="*/ 957973 h 1823655"/>
                <a:gd name="connsiteX33" fmla="*/ 1660862 w 1744918"/>
                <a:gd name="connsiteY33" fmla="*/ 1311348 h 1823655"/>
                <a:gd name="connsiteX34" fmla="*/ 1618552 w 1744918"/>
                <a:gd name="connsiteY34" fmla="*/ 1567565 h 1823655"/>
                <a:gd name="connsiteX35" fmla="*/ 1597396 w 1744918"/>
                <a:gd name="connsiteY35" fmla="*/ 1695673 h 1823655"/>
                <a:gd name="connsiteX0" fmla="*/ 1597396 w 1744918"/>
                <a:gd name="connsiteY0" fmla="*/ 1695673 h 1823655"/>
                <a:gd name="connsiteX1" fmla="*/ 1554573 w 1744918"/>
                <a:gd name="connsiteY1" fmla="*/ 1819764 h 1823655"/>
                <a:gd name="connsiteX2" fmla="*/ 946548 w 1744918"/>
                <a:gd name="connsiteY2" fmla="*/ 1811416 h 1823655"/>
                <a:gd name="connsiteX3" fmla="*/ 964691 w 1744918"/>
                <a:gd name="connsiteY3" fmla="*/ 1694889 h 1823655"/>
                <a:gd name="connsiteX4" fmla="*/ 820912 w 1744918"/>
                <a:gd name="connsiteY4" fmla="*/ 1613793 h 1823655"/>
                <a:gd name="connsiteX5" fmla="*/ 395452 w 1744918"/>
                <a:gd name="connsiteY5" fmla="*/ 1453168 h 1823655"/>
                <a:gd name="connsiteX6" fmla="*/ 390359 w 1744918"/>
                <a:gd name="connsiteY6" fmla="*/ 1451601 h 1823655"/>
                <a:gd name="connsiteX7" fmla="*/ 196042 w 1744918"/>
                <a:gd name="connsiteY7" fmla="*/ 1350133 h 1823655"/>
                <a:gd name="connsiteX8" fmla="*/ 51871 w 1744918"/>
                <a:gd name="connsiteY8" fmla="*/ 1191859 h 1823655"/>
                <a:gd name="connsiteX9" fmla="*/ 6034 w 1744918"/>
                <a:gd name="connsiteY9" fmla="*/ 1120557 h 1823655"/>
                <a:gd name="connsiteX10" fmla="*/ 107502 w 1744918"/>
                <a:gd name="connsiteY10" fmla="*/ 827515 h 1823655"/>
                <a:gd name="connsiteX11" fmla="*/ 401720 w 1744918"/>
                <a:gd name="connsiteY11" fmla="*/ 469830 h 1823655"/>
                <a:gd name="connsiteX12" fmla="*/ 805241 w 1744918"/>
                <a:gd name="connsiteY12" fmla="*/ 8328 h 1823655"/>
                <a:gd name="connsiteX13" fmla="*/ 830314 w 1744918"/>
                <a:gd name="connsiteY13" fmla="*/ 8719 h 1823655"/>
                <a:gd name="connsiteX14" fmla="*/ 952546 w 1744918"/>
                <a:gd name="connsiteY14" fmla="*/ 125466 h 1823655"/>
                <a:gd name="connsiteX15" fmla="*/ 1092799 w 1744918"/>
                <a:gd name="connsiteY15" fmla="*/ 242605 h 1823655"/>
                <a:gd name="connsiteX16" fmla="*/ 1126099 w 1744918"/>
                <a:gd name="connsiteY16" fmla="*/ 282957 h 1823655"/>
                <a:gd name="connsiteX17" fmla="*/ 979578 w 1744918"/>
                <a:gd name="connsiteY17" fmla="*/ 589711 h 1823655"/>
                <a:gd name="connsiteX18" fmla="*/ 869883 w 1744918"/>
                <a:gd name="connsiteY18" fmla="*/ 706067 h 1823655"/>
                <a:gd name="connsiteX19" fmla="*/ 790354 w 1744918"/>
                <a:gd name="connsiteY19" fmla="*/ 860423 h 1823655"/>
                <a:gd name="connsiteX20" fmla="*/ 797406 w 1744918"/>
                <a:gd name="connsiteY20" fmla="*/ 874527 h 1823655"/>
                <a:gd name="connsiteX21" fmla="*/ 848727 w 1744918"/>
                <a:gd name="connsiteY21" fmla="*/ 846711 h 1823655"/>
                <a:gd name="connsiteX22" fmla="*/ 902791 w 1744918"/>
                <a:gd name="connsiteY22" fmla="*/ 688829 h 1823655"/>
                <a:gd name="connsiteX23" fmla="*/ 952154 w 1744918"/>
                <a:gd name="connsiteY23" fmla="*/ 665323 h 1823655"/>
                <a:gd name="connsiteX24" fmla="*/ 1325117 w 1744918"/>
                <a:gd name="connsiteY24" fmla="*/ 734666 h 1823655"/>
                <a:gd name="connsiteX25" fmla="*/ 1413265 w 1744918"/>
                <a:gd name="connsiteY25" fmla="*/ 771884 h 1823655"/>
                <a:gd name="connsiteX26" fmla="*/ 1421101 w 1744918"/>
                <a:gd name="connsiteY26" fmla="*/ 748769 h 1823655"/>
                <a:gd name="connsiteX27" fmla="*/ 1453225 w 1744918"/>
                <a:gd name="connsiteY27" fmla="*/ 714685 h 1823655"/>
                <a:gd name="connsiteX28" fmla="*/ 1633831 w 1744918"/>
                <a:gd name="connsiteY28" fmla="*/ 551710 h 1823655"/>
                <a:gd name="connsiteX29" fmla="*/ 1703174 w 1744918"/>
                <a:gd name="connsiteY29" fmla="*/ 509791 h 1823655"/>
                <a:gd name="connsiteX30" fmla="*/ 1711009 w 1744918"/>
                <a:gd name="connsiteY30" fmla="*/ 633981 h 1823655"/>
                <a:gd name="connsiteX31" fmla="*/ 1743917 w 1744918"/>
                <a:gd name="connsiteY31" fmla="*/ 795782 h 1823655"/>
                <a:gd name="connsiteX32" fmla="*/ 1721978 w 1744918"/>
                <a:gd name="connsiteY32" fmla="*/ 957973 h 1823655"/>
                <a:gd name="connsiteX33" fmla="*/ 1660862 w 1744918"/>
                <a:gd name="connsiteY33" fmla="*/ 1311348 h 1823655"/>
                <a:gd name="connsiteX34" fmla="*/ 1618552 w 1744918"/>
                <a:gd name="connsiteY34" fmla="*/ 1567565 h 1823655"/>
                <a:gd name="connsiteX35" fmla="*/ 1597396 w 1744918"/>
                <a:gd name="connsiteY35" fmla="*/ 1695673 h 1823655"/>
                <a:gd name="connsiteX0" fmla="*/ 1597396 w 1744918"/>
                <a:gd name="connsiteY0" fmla="*/ 1695673 h 1822525"/>
                <a:gd name="connsiteX1" fmla="*/ 1570255 w 1744918"/>
                <a:gd name="connsiteY1" fmla="*/ 1817524 h 1822525"/>
                <a:gd name="connsiteX2" fmla="*/ 946548 w 1744918"/>
                <a:gd name="connsiteY2" fmla="*/ 1811416 h 1822525"/>
                <a:gd name="connsiteX3" fmla="*/ 964691 w 1744918"/>
                <a:gd name="connsiteY3" fmla="*/ 1694889 h 1822525"/>
                <a:gd name="connsiteX4" fmla="*/ 820912 w 1744918"/>
                <a:gd name="connsiteY4" fmla="*/ 1613793 h 1822525"/>
                <a:gd name="connsiteX5" fmla="*/ 395452 w 1744918"/>
                <a:gd name="connsiteY5" fmla="*/ 1453168 h 1822525"/>
                <a:gd name="connsiteX6" fmla="*/ 390359 w 1744918"/>
                <a:gd name="connsiteY6" fmla="*/ 1451601 h 1822525"/>
                <a:gd name="connsiteX7" fmla="*/ 196042 w 1744918"/>
                <a:gd name="connsiteY7" fmla="*/ 1350133 h 1822525"/>
                <a:gd name="connsiteX8" fmla="*/ 51871 w 1744918"/>
                <a:gd name="connsiteY8" fmla="*/ 1191859 h 1822525"/>
                <a:gd name="connsiteX9" fmla="*/ 6034 w 1744918"/>
                <a:gd name="connsiteY9" fmla="*/ 1120557 h 1822525"/>
                <a:gd name="connsiteX10" fmla="*/ 107502 w 1744918"/>
                <a:gd name="connsiteY10" fmla="*/ 827515 h 1822525"/>
                <a:gd name="connsiteX11" fmla="*/ 401720 w 1744918"/>
                <a:gd name="connsiteY11" fmla="*/ 469830 h 1822525"/>
                <a:gd name="connsiteX12" fmla="*/ 805241 w 1744918"/>
                <a:gd name="connsiteY12" fmla="*/ 8328 h 1822525"/>
                <a:gd name="connsiteX13" fmla="*/ 830314 w 1744918"/>
                <a:gd name="connsiteY13" fmla="*/ 8719 h 1822525"/>
                <a:gd name="connsiteX14" fmla="*/ 952546 w 1744918"/>
                <a:gd name="connsiteY14" fmla="*/ 125466 h 1822525"/>
                <a:gd name="connsiteX15" fmla="*/ 1092799 w 1744918"/>
                <a:gd name="connsiteY15" fmla="*/ 242605 h 1822525"/>
                <a:gd name="connsiteX16" fmla="*/ 1126099 w 1744918"/>
                <a:gd name="connsiteY16" fmla="*/ 282957 h 1822525"/>
                <a:gd name="connsiteX17" fmla="*/ 979578 w 1744918"/>
                <a:gd name="connsiteY17" fmla="*/ 589711 h 1822525"/>
                <a:gd name="connsiteX18" fmla="*/ 869883 w 1744918"/>
                <a:gd name="connsiteY18" fmla="*/ 706067 h 1822525"/>
                <a:gd name="connsiteX19" fmla="*/ 790354 w 1744918"/>
                <a:gd name="connsiteY19" fmla="*/ 860423 h 1822525"/>
                <a:gd name="connsiteX20" fmla="*/ 797406 w 1744918"/>
                <a:gd name="connsiteY20" fmla="*/ 874527 h 1822525"/>
                <a:gd name="connsiteX21" fmla="*/ 848727 w 1744918"/>
                <a:gd name="connsiteY21" fmla="*/ 846711 h 1822525"/>
                <a:gd name="connsiteX22" fmla="*/ 902791 w 1744918"/>
                <a:gd name="connsiteY22" fmla="*/ 688829 h 1822525"/>
                <a:gd name="connsiteX23" fmla="*/ 952154 w 1744918"/>
                <a:gd name="connsiteY23" fmla="*/ 665323 h 1822525"/>
                <a:gd name="connsiteX24" fmla="*/ 1325117 w 1744918"/>
                <a:gd name="connsiteY24" fmla="*/ 734666 h 1822525"/>
                <a:gd name="connsiteX25" fmla="*/ 1413265 w 1744918"/>
                <a:gd name="connsiteY25" fmla="*/ 771884 h 1822525"/>
                <a:gd name="connsiteX26" fmla="*/ 1421101 w 1744918"/>
                <a:gd name="connsiteY26" fmla="*/ 748769 h 1822525"/>
                <a:gd name="connsiteX27" fmla="*/ 1453225 w 1744918"/>
                <a:gd name="connsiteY27" fmla="*/ 714685 h 1822525"/>
                <a:gd name="connsiteX28" fmla="*/ 1633831 w 1744918"/>
                <a:gd name="connsiteY28" fmla="*/ 551710 h 1822525"/>
                <a:gd name="connsiteX29" fmla="*/ 1703174 w 1744918"/>
                <a:gd name="connsiteY29" fmla="*/ 509791 h 1822525"/>
                <a:gd name="connsiteX30" fmla="*/ 1711009 w 1744918"/>
                <a:gd name="connsiteY30" fmla="*/ 633981 h 1822525"/>
                <a:gd name="connsiteX31" fmla="*/ 1743917 w 1744918"/>
                <a:gd name="connsiteY31" fmla="*/ 795782 h 1822525"/>
                <a:gd name="connsiteX32" fmla="*/ 1721978 w 1744918"/>
                <a:gd name="connsiteY32" fmla="*/ 957973 h 1822525"/>
                <a:gd name="connsiteX33" fmla="*/ 1660862 w 1744918"/>
                <a:gd name="connsiteY33" fmla="*/ 1311348 h 1822525"/>
                <a:gd name="connsiteX34" fmla="*/ 1618552 w 1744918"/>
                <a:gd name="connsiteY34" fmla="*/ 1567565 h 1822525"/>
                <a:gd name="connsiteX35" fmla="*/ 1597396 w 1744918"/>
                <a:gd name="connsiteY35" fmla="*/ 1695673 h 1822525"/>
                <a:gd name="connsiteX0" fmla="*/ 1597396 w 1744918"/>
                <a:gd name="connsiteY0" fmla="*/ 1695673 h 1822525"/>
                <a:gd name="connsiteX1" fmla="*/ 1570255 w 1744918"/>
                <a:gd name="connsiteY1" fmla="*/ 1817524 h 1822525"/>
                <a:gd name="connsiteX2" fmla="*/ 946548 w 1744918"/>
                <a:gd name="connsiteY2" fmla="*/ 1811416 h 1822525"/>
                <a:gd name="connsiteX3" fmla="*/ 964691 w 1744918"/>
                <a:gd name="connsiteY3" fmla="*/ 1694889 h 1822525"/>
                <a:gd name="connsiteX4" fmla="*/ 820912 w 1744918"/>
                <a:gd name="connsiteY4" fmla="*/ 1613793 h 1822525"/>
                <a:gd name="connsiteX5" fmla="*/ 395452 w 1744918"/>
                <a:gd name="connsiteY5" fmla="*/ 1453168 h 1822525"/>
                <a:gd name="connsiteX6" fmla="*/ 390359 w 1744918"/>
                <a:gd name="connsiteY6" fmla="*/ 1451601 h 1822525"/>
                <a:gd name="connsiteX7" fmla="*/ 196042 w 1744918"/>
                <a:gd name="connsiteY7" fmla="*/ 1350133 h 1822525"/>
                <a:gd name="connsiteX8" fmla="*/ 51871 w 1744918"/>
                <a:gd name="connsiteY8" fmla="*/ 1191859 h 1822525"/>
                <a:gd name="connsiteX9" fmla="*/ 6034 w 1744918"/>
                <a:gd name="connsiteY9" fmla="*/ 1120557 h 1822525"/>
                <a:gd name="connsiteX10" fmla="*/ 107502 w 1744918"/>
                <a:gd name="connsiteY10" fmla="*/ 827515 h 1822525"/>
                <a:gd name="connsiteX11" fmla="*/ 401720 w 1744918"/>
                <a:gd name="connsiteY11" fmla="*/ 469830 h 1822525"/>
                <a:gd name="connsiteX12" fmla="*/ 805241 w 1744918"/>
                <a:gd name="connsiteY12" fmla="*/ 8328 h 1822525"/>
                <a:gd name="connsiteX13" fmla="*/ 830314 w 1744918"/>
                <a:gd name="connsiteY13" fmla="*/ 8719 h 1822525"/>
                <a:gd name="connsiteX14" fmla="*/ 952546 w 1744918"/>
                <a:gd name="connsiteY14" fmla="*/ 125466 h 1822525"/>
                <a:gd name="connsiteX15" fmla="*/ 1092799 w 1744918"/>
                <a:gd name="connsiteY15" fmla="*/ 242605 h 1822525"/>
                <a:gd name="connsiteX16" fmla="*/ 1126099 w 1744918"/>
                <a:gd name="connsiteY16" fmla="*/ 282957 h 1822525"/>
                <a:gd name="connsiteX17" fmla="*/ 979578 w 1744918"/>
                <a:gd name="connsiteY17" fmla="*/ 589711 h 1822525"/>
                <a:gd name="connsiteX18" fmla="*/ 869883 w 1744918"/>
                <a:gd name="connsiteY18" fmla="*/ 706067 h 1822525"/>
                <a:gd name="connsiteX19" fmla="*/ 790354 w 1744918"/>
                <a:gd name="connsiteY19" fmla="*/ 860423 h 1822525"/>
                <a:gd name="connsiteX20" fmla="*/ 797406 w 1744918"/>
                <a:gd name="connsiteY20" fmla="*/ 874527 h 1822525"/>
                <a:gd name="connsiteX21" fmla="*/ 848727 w 1744918"/>
                <a:gd name="connsiteY21" fmla="*/ 846711 h 1822525"/>
                <a:gd name="connsiteX22" fmla="*/ 902791 w 1744918"/>
                <a:gd name="connsiteY22" fmla="*/ 688829 h 1822525"/>
                <a:gd name="connsiteX23" fmla="*/ 952154 w 1744918"/>
                <a:gd name="connsiteY23" fmla="*/ 665323 h 1822525"/>
                <a:gd name="connsiteX24" fmla="*/ 1325117 w 1744918"/>
                <a:gd name="connsiteY24" fmla="*/ 734666 h 1822525"/>
                <a:gd name="connsiteX25" fmla="*/ 1413265 w 1744918"/>
                <a:gd name="connsiteY25" fmla="*/ 771884 h 1822525"/>
                <a:gd name="connsiteX26" fmla="*/ 1421101 w 1744918"/>
                <a:gd name="connsiteY26" fmla="*/ 748769 h 1822525"/>
                <a:gd name="connsiteX27" fmla="*/ 1453225 w 1744918"/>
                <a:gd name="connsiteY27" fmla="*/ 714685 h 1822525"/>
                <a:gd name="connsiteX28" fmla="*/ 1633831 w 1744918"/>
                <a:gd name="connsiteY28" fmla="*/ 551710 h 1822525"/>
                <a:gd name="connsiteX29" fmla="*/ 1703174 w 1744918"/>
                <a:gd name="connsiteY29" fmla="*/ 509791 h 1822525"/>
                <a:gd name="connsiteX30" fmla="*/ 1711009 w 1744918"/>
                <a:gd name="connsiteY30" fmla="*/ 633981 h 1822525"/>
                <a:gd name="connsiteX31" fmla="*/ 1743917 w 1744918"/>
                <a:gd name="connsiteY31" fmla="*/ 795782 h 1822525"/>
                <a:gd name="connsiteX32" fmla="*/ 1721978 w 1744918"/>
                <a:gd name="connsiteY32" fmla="*/ 957973 h 1822525"/>
                <a:gd name="connsiteX33" fmla="*/ 1660862 w 1744918"/>
                <a:gd name="connsiteY33" fmla="*/ 1311348 h 1822525"/>
                <a:gd name="connsiteX34" fmla="*/ 1618552 w 1744918"/>
                <a:gd name="connsiteY34" fmla="*/ 1567565 h 1822525"/>
                <a:gd name="connsiteX35" fmla="*/ 1597396 w 1744918"/>
                <a:gd name="connsiteY35" fmla="*/ 1695673 h 1822525"/>
                <a:gd name="connsiteX0" fmla="*/ 1618552 w 1744918"/>
                <a:gd name="connsiteY0" fmla="*/ 1567565 h 1822525"/>
                <a:gd name="connsiteX1" fmla="*/ 1570255 w 1744918"/>
                <a:gd name="connsiteY1" fmla="*/ 1817524 h 1822525"/>
                <a:gd name="connsiteX2" fmla="*/ 946548 w 1744918"/>
                <a:gd name="connsiteY2" fmla="*/ 1811416 h 1822525"/>
                <a:gd name="connsiteX3" fmla="*/ 964691 w 1744918"/>
                <a:gd name="connsiteY3" fmla="*/ 1694889 h 1822525"/>
                <a:gd name="connsiteX4" fmla="*/ 820912 w 1744918"/>
                <a:gd name="connsiteY4" fmla="*/ 1613793 h 1822525"/>
                <a:gd name="connsiteX5" fmla="*/ 395452 w 1744918"/>
                <a:gd name="connsiteY5" fmla="*/ 1453168 h 1822525"/>
                <a:gd name="connsiteX6" fmla="*/ 390359 w 1744918"/>
                <a:gd name="connsiteY6" fmla="*/ 1451601 h 1822525"/>
                <a:gd name="connsiteX7" fmla="*/ 196042 w 1744918"/>
                <a:gd name="connsiteY7" fmla="*/ 1350133 h 1822525"/>
                <a:gd name="connsiteX8" fmla="*/ 51871 w 1744918"/>
                <a:gd name="connsiteY8" fmla="*/ 1191859 h 1822525"/>
                <a:gd name="connsiteX9" fmla="*/ 6034 w 1744918"/>
                <a:gd name="connsiteY9" fmla="*/ 1120557 h 1822525"/>
                <a:gd name="connsiteX10" fmla="*/ 107502 w 1744918"/>
                <a:gd name="connsiteY10" fmla="*/ 827515 h 1822525"/>
                <a:gd name="connsiteX11" fmla="*/ 401720 w 1744918"/>
                <a:gd name="connsiteY11" fmla="*/ 469830 h 1822525"/>
                <a:gd name="connsiteX12" fmla="*/ 805241 w 1744918"/>
                <a:gd name="connsiteY12" fmla="*/ 8328 h 1822525"/>
                <a:gd name="connsiteX13" fmla="*/ 830314 w 1744918"/>
                <a:gd name="connsiteY13" fmla="*/ 8719 h 1822525"/>
                <a:gd name="connsiteX14" fmla="*/ 952546 w 1744918"/>
                <a:gd name="connsiteY14" fmla="*/ 125466 h 1822525"/>
                <a:gd name="connsiteX15" fmla="*/ 1092799 w 1744918"/>
                <a:gd name="connsiteY15" fmla="*/ 242605 h 1822525"/>
                <a:gd name="connsiteX16" fmla="*/ 1126099 w 1744918"/>
                <a:gd name="connsiteY16" fmla="*/ 282957 h 1822525"/>
                <a:gd name="connsiteX17" fmla="*/ 979578 w 1744918"/>
                <a:gd name="connsiteY17" fmla="*/ 589711 h 1822525"/>
                <a:gd name="connsiteX18" fmla="*/ 869883 w 1744918"/>
                <a:gd name="connsiteY18" fmla="*/ 706067 h 1822525"/>
                <a:gd name="connsiteX19" fmla="*/ 790354 w 1744918"/>
                <a:gd name="connsiteY19" fmla="*/ 860423 h 1822525"/>
                <a:gd name="connsiteX20" fmla="*/ 797406 w 1744918"/>
                <a:gd name="connsiteY20" fmla="*/ 874527 h 1822525"/>
                <a:gd name="connsiteX21" fmla="*/ 848727 w 1744918"/>
                <a:gd name="connsiteY21" fmla="*/ 846711 h 1822525"/>
                <a:gd name="connsiteX22" fmla="*/ 902791 w 1744918"/>
                <a:gd name="connsiteY22" fmla="*/ 688829 h 1822525"/>
                <a:gd name="connsiteX23" fmla="*/ 952154 w 1744918"/>
                <a:gd name="connsiteY23" fmla="*/ 665323 h 1822525"/>
                <a:gd name="connsiteX24" fmla="*/ 1325117 w 1744918"/>
                <a:gd name="connsiteY24" fmla="*/ 734666 h 1822525"/>
                <a:gd name="connsiteX25" fmla="*/ 1413265 w 1744918"/>
                <a:gd name="connsiteY25" fmla="*/ 771884 h 1822525"/>
                <a:gd name="connsiteX26" fmla="*/ 1421101 w 1744918"/>
                <a:gd name="connsiteY26" fmla="*/ 748769 h 1822525"/>
                <a:gd name="connsiteX27" fmla="*/ 1453225 w 1744918"/>
                <a:gd name="connsiteY27" fmla="*/ 714685 h 1822525"/>
                <a:gd name="connsiteX28" fmla="*/ 1633831 w 1744918"/>
                <a:gd name="connsiteY28" fmla="*/ 551710 h 1822525"/>
                <a:gd name="connsiteX29" fmla="*/ 1703174 w 1744918"/>
                <a:gd name="connsiteY29" fmla="*/ 509791 h 1822525"/>
                <a:gd name="connsiteX30" fmla="*/ 1711009 w 1744918"/>
                <a:gd name="connsiteY30" fmla="*/ 633981 h 1822525"/>
                <a:gd name="connsiteX31" fmla="*/ 1743917 w 1744918"/>
                <a:gd name="connsiteY31" fmla="*/ 795782 h 1822525"/>
                <a:gd name="connsiteX32" fmla="*/ 1721978 w 1744918"/>
                <a:gd name="connsiteY32" fmla="*/ 957973 h 1822525"/>
                <a:gd name="connsiteX33" fmla="*/ 1660862 w 1744918"/>
                <a:gd name="connsiteY33" fmla="*/ 1311348 h 1822525"/>
                <a:gd name="connsiteX34" fmla="*/ 1618552 w 1744918"/>
                <a:gd name="connsiteY34" fmla="*/ 1567565 h 1822525"/>
                <a:gd name="connsiteX0" fmla="*/ 1660862 w 1744918"/>
                <a:gd name="connsiteY0" fmla="*/ 1311348 h 1822525"/>
                <a:gd name="connsiteX1" fmla="*/ 1570255 w 1744918"/>
                <a:gd name="connsiteY1" fmla="*/ 1817524 h 1822525"/>
                <a:gd name="connsiteX2" fmla="*/ 946548 w 1744918"/>
                <a:gd name="connsiteY2" fmla="*/ 1811416 h 1822525"/>
                <a:gd name="connsiteX3" fmla="*/ 964691 w 1744918"/>
                <a:gd name="connsiteY3" fmla="*/ 1694889 h 1822525"/>
                <a:gd name="connsiteX4" fmla="*/ 820912 w 1744918"/>
                <a:gd name="connsiteY4" fmla="*/ 1613793 h 1822525"/>
                <a:gd name="connsiteX5" fmla="*/ 395452 w 1744918"/>
                <a:gd name="connsiteY5" fmla="*/ 1453168 h 1822525"/>
                <a:gd name="connsiteX6" fmla="*/ 390359 w 1744918"/>
                <a:gd name="connsiteY6" fmla="*/ 1451601 h 1822525"/>
                <a:gd name="connsiteX7" fmla="*/ 196042 w 1744918"/>
                <a:gd name="connsiteY7" fmla="*/ 1350133 h 1822525"/>
                <a:gd name="connsiteX8" fmla="*/ 51871 w 1744918"/>
                <a:gd name="connsiteY8" fmla="*/ 1191859 h 1822525"/>
                <a:gd name="connsiteX9" fmla="*/ 6034 w 1744918"/>
                <a:gd name="connsiteY9" fmla="*/ 1120557 h 1822525"/>
                <a:gd name="connsiteX10" fmla="*/ 107502 w 1744918"/>
                <a:gd name="connsiteY10" fmla="*/ 827515 h 1822525"/>
                <a:gd name="connsiteX11" fmla="*/ 401720 w 1744918"/>
                <a:gd name="connsiteY11" fmla="*/ 469830 h 1822525"/>
                <a:gd name="connsiteX12" fmla="*/ 805241 w 1744918"/>
                <a:gd name="connsiteY12" fmla="*/ 8328 h 1822525"/>
                <a:gd name="connsiteX13" fmla="*/ 830314 w 1744918"/>
                <a:gd name="connsiteY13" fmla="*/ 8719 h 1822525"/>
                <a:gd name="connsiteX14" fmla="*/ 952546 w 1744918"/>
                <a:gd name="connsiteY14" fmla="*/ 125466 h 1822525"/>
                <a:gd name="connsiteX15" fmla="*/ 1092799 w 1744918"/>
                <a:gd name="connsiteY15" fmla="*/ 242605 h 1822525"/>
                <a:gd name="connsiteX16" fmla="*/ 1126099 w 1744918"/>
                <a:gd name="connsiteY16" fmla="*/ 282957 h 1822525"/>
                <a:gd name="connsiteX17" fmla="*/ 979578 w 1744918"/>
                <a:gd name="connsiteY17" fmla="*/ 589711 h 1822525"/>
                <a:gd name="connsiteX18" fmla="*/ 869883 w 1744918"/>
                <a:gd name="connsiteY18" fmla="*/ 706067 h 1822525"/>
                <a:gd name="connsiteX19" fmla="*/ 790354 w 1744918"/>
                <a:gd name="connsiteY19" fmla="*/ 860423 h 1822525"/>
                <a:gd name="connsiteX20" fmla="*/ 797406 w 1744918"/>
                <a:gd name="connsiteY20" fmla="*/ 874527 h 1822525"/>
                <a:gd name="connsiteX21" fmla="*/ 848727 w 1744918"/>
                <a:gd name="connsiteY21" fmla="*/ 846711 h 1822525"/>
                <a:gd name="connsiteX22" fmla="*/ 902791 w 1744918"/>
                <a:gd name="connsiteY22" fmla="*/ 688829 h 1822525"/>
                <a:gd name="connsiteX23" fmla="*/ 952154 w 1744918"/>
                <a:gd name="connsiteY23" fmla="*/ 665323 h 1822525"/>
                <a:gd name="connsiteX24" fmla="*/ 1325117 w 1744918"/>
                <a:gd name="connsiteY24" fmla="*/ 734666 h 1822525"/>
                <a:gd name="connsiteX25" fmla="*/ 1413265 w 1744918"/>
                <a:gd name="connsiteY25" fmla="*/ 771884 h 1822525"/>
                <a:gd name="connsiteX26" fmla="*/ 1421101 w 1744918"/>
                <a:gd name="connsiteY26" fmla="*/ 748769 h 1822525"/>
                <a:gd name="connsiteX27" fmla="*/ 1453225 w 1744918"/>
                <a:gd name="connsiteY27" fmla="*/ 714685 h 1822525"/>
                <a:gd name="connsiteX28" fmla="*/ 1633831 w 1744918"/>
                <a:gd name="connsiteY28" fmla="*/ 551710 h 1822525"/>
                <a:gd name="connsiteX29" fmla="*/ 1703174 w 1744918"/>
                <a:gd name="connsiteY29" fmla="*/ 509791 h 1822525"/>
                <a:gd name="connsiteX30" fmla="*/ 1711009 w 1744918"/>
                <a:gd name="connsiteY30" fmla="*/ 633981 h 1822525"/>
                <a:gd name="connsiteX31" fmla="*/ 1743917 w 1744918"/>
                <a:gd name="connsiteY31" fmla="*/ 795782 h 1822525"/>
                <a:gd name="connsiteX32" fmla="*/ 1721978 w 1744918"/>
                <a:gd name="connsiteY32" fmla="*/ 957973 h 1822525"/>
                <a:gd name="connsiteX33" fmla="*/ 1660862 w 1744918"/>
                <a:gd name="connsiteY33" fmla="*/ 1311348 h 1822525"/>
                <a:gd name="connsiteX0" fmla="*/ 1721978 w 1744918"/>
                <a:gd name="connsiteY0" fmla="*/ 957973 h 1822525"/>
                <a:gd name="connsiteX1" fmla="*/ 1570255 w 1744918"/>
                <a:gd name="connsiteY1" fmla="*/ 1817524 h 1822525"/>
                <a:gd name="connsiteX2" fmla="*/ 946548 w 1744918"/>
                <a:gd name="connsiteY2" fmla="*/ 1811416 h 1822525"/>
                <a:gd name="connsiteX3" fmla="*/ 964691 w 1744918"/>
                <a:gd name="connsiteY3" fmla="*/ 1694889 h 1822525"/>
                <a:gd name="connsiteX4" fmla="*/ 820912 w 1744918"/>
                <a:gd name="connsiteY4" fmla="*/ 1613793 h 1822525"/>
                <a:gd name="connsiteX5" fmla="*/ 395452 w 1744918"/>
                <a:gd name="connsiteY5" fmla="*/ 1453168 h 1822525"/>
                <a:gd name="connsiteX6" fmla="*/ 390359 w 1744918"/>
                <a:gd name="connsiteY6" fmla="*/ 1451601 h 1822525"/>
                <a:gd name="connsiteX7" fmla="*/ 196042 w 1744918"/>
                <a:gd name="connsiteY7" fmla="*/ 1350133 h 1822525"/>
                <a:gd name="connsiteX8" fmla="*/ 51871 w 1744918"/>
                <a:gd name="connsiteY8" fmla="*/ 1191859 h 1822525"/>
                <a:gd name="connsiteX9" fmla="*/ 6034 w 1744918"/>
                <a:gd name="connsiteY9" fmla="*/ 1120557 h 1822525"/>
                <a:gd name="connsiteX10" fmla="*/ 107502 w 1744918"/>
                <a:gd name="connsiteY10" fmla="*/ 827515 h 1822525"/>
                <a:gd name="connsiteX11" fmla="*/ 401720 w 1744918"/>
                <a:gd name="connsiteY11" fmla="*/ 469830 h 1822525"/>
                <a:gd name="connsiteX12" fmla="*/ 805241 w 1744918"/>
                <a:gd name="connsiteY12" fmla="*/ 8328 h 1822525"/>
                <a:gd name="connsiteX13" fmla="*/ 830314 w 1744918"/>
                <a:gd name="connsiteY13" fmla="*/ 8719 h 1822525"/>
                <a:gd name="connsiteX14" fmla="*/ 952546 w 1744918"/>
                <a:gd name="connsiteY14" fmla="*/ 125466 h 1822525"/>
                <a:gd name="connsiteX15" fmla="*/ 1092799 w 1744918"/>
                <a:gd name="connsiteY15" fmla="*/ 242605 h 1822525"/>
                <a:gd name="connsiteX16" fmla="*/ 1126099 w 1744918"/>
                <a:gd name="connsiteY16" fmla="*/ 282957 h 1822525"/>
                <a:gd name="connsiteX17" fmla="*/ 979578 w 1744918"/>
                <a:gd name="connsiteY17" fmla="*/ 589711 h 1822525"/>
                <a:gd name="connsiteX18" fmla="*/ 869883 w 1744918"/>
                <a:gd name="connsiteY18" fmla="*/ 706067 h 1822525"/>
                <a:gd name="connsiteX19" fmla="*/ 790354 w 1744918"/>
                <a:gd name="connsiteY19" fmla="*/ 860423 h 1822525"/>
                <a:gd name="connsiteX20" fmla="*/ 797406 w 1744918"/>
                <a:gd name="connsiteY20" fmla="*/ 874527 h 1822525"/>
                <a:gd name="connsiteX21" fmla="*/ 848727 w 1744918"/>
                <a:gd name="connsiteY21" fmla="*/ 846711 h 1822525"/>
                <a:gd name="connsiteX22" fmla="*/ 902791 w 1744918"/>
                <a:gd name="connsiteY22" fmla="*/ 688829 h 1822525"/>
                <a:gd name="connsiteX23" fmla="*/ 952154 w 1744918"/>
                <a:gd name="connsiteY23" fmla="*/ 665323 h 1822525"/>
                <a:gd name="connsiteX24" fmla="*/ 1325117 w 1744918"/>
                <a:gd name="connsiteY24" fmla="*/ 734666 h 1822525"/>
                <a:gd name="connsiteX25" fmla="*/ 1413265 w 1744918"/>
                <a:gd name="connsiteY25" fmla="*/ 771884 h 1822525"/>
                <a:gd name="connsiteX26" fmla="*/ 1421101 w 1744918"/>
                <a:gd name="connsiteY26" fmla="*/ 748769 h 1822525"/>
                <a:gd name="connsiteX27" fmla="*/ 1453225 w 1744918"/>
                <a:gd name="connsiteY27" fmla="*/ 714685 h 1822525"/>
                <a:gd name="connsiteX28" fmla="*/ 1633831 w 1744918"/>
                <a:gd name="connsiteY28" fmla="*/ 551710 h 1822525"/>
                <a:gd name="connsiteX29" fmla="*/ 1703174 w 1744918"/>
                <a:gd name="connsiteY29" fmla="*/ 509791 h 1822525"/>
                <a:gd name="connsiteX30" fmla="*/ 1711009 w 1744918"/>
                <a:gd name="connsiteY30" fmla="*/ 633981 h 1822525"/>
                <a:gd name="connsiteX31" fmla="*/ 1743917 w 1744918"/>
                <a:gd name="connsiteY31" fmla="*/ 795782 h 1822525"/>
                <a:gd name="connsiteX32" fmla="*/ 1721978 w 1744918"/>
                <a:gd name="connsiteY32" fmla="*/ 957973 h 1822525"/>
                <a:gd name="connsiteX0" fmla="*/ 1721978 w 1744918"/>
                <a:gd name="connsiteY0" fmla="*/ 957973 h 1822525"/>
                <a:gd name="connsiteX1" fmla="*/ 1570255 w 1744918"/>
                <a:gd name="connsiteY1" fmla="*/ 1817524 h 1822525"/>
                <a:gd name="connsiteX2" fmla="*/ 946548 w 1744918"/>
                <a:gd name="connsiteY2" fmla="*/ 1811416 h 1822525"/>
                <a:gd name="connsiteX3" fmla="*/ 964691 w 1744918"/>
                <a:gd name="connsiteY3" fmla="*/ 1694889 h 1822525"/>
                <a:gd name="connsiteX4" fmla="*/ 820912 w 1744918"/>
                <a:gd name="connsiteY4" fmla="*/ 1613793 h 1822525"/>
                <a:gd name="connsiteX5" fmla="*/ 395452 w 1744918"/>
                <a:gd name="connsiteY5" fmla="*/ 1453168 h 1822525"/>
                <a:gd name="connsiteX6" fmla="*/ 390359 w 1744918"/>
                <a:gd name="connsiteY6" fmla="*/ 1451601 h 1822525"/>
                <a:gd name="connsiteX7" fmla="*/ 196042 w 1744918"/>
                <a:gd name="connsiteY7" fmla="*/ 1350133 h 1822525"/>
                <a:gd name="connsiteX8" fmla="*/ 51871 w 1744918"/>
                <a:gd name="connsiteY8" fmla="*/ 1191859 h 1822525"/>
                <a:gd name="connsiteX9" fmla="*/ 6034 w 1744918"/>
                <a:gd name="connsiteY9" fmla="*/ 1120557 h 1822525"/>
                <a:gd name="connsiteX10" fmla="*/ 107502 w 1744918"/>
                <a:gd name="connsiteY10" fmla="*/ 827515 h 1822525"/>
                <a:gd name="connsiteX11" fmla="*/ 401720 w 1744918"/>
                <a:gd name="connsiteY11" fmla="*/ 469830 h 1822525"/>
                <a:gd name="connsiteX12" fmla="*/ 805241 w 1744918"/>
                <a:gd name="connsiteY12" fmla="*/ 8328 h 1822525"/>
                <a:gd name="connsiteX13" fmla="*/ 830314 w 1744918"/>
                <a:gd name="connsiteY13" fmla="*/ 8719 h 1822525"/>
                <a:gd name="connsiteX14" fmla="*/ 952546 w 1744918"/>
                <a:gd name="connsiteY14" fmla="*/ 125466 h 1822525"/>
                <a:gd name="connsiteX15" fmla="*/ 1092799 w 1744918"/>
                <a:gd name="connsiteY15" fmla="*/ 242605 h 1822525"/>
                <a:gd name="connsiteX16" fmla="*/ 1126099 w 1744918"/>
                <a:gd name="connsiteY16" fmla="*/ 282957 h 1822525"/>
                <a:gd name="connsiteX17" fmla="*/ 979578 w 1744918"/>
                <a:gd name="connsiteY17" fmla="*/ 589711 h 1822525"/>
                <a:gd name="connsiteX18" fmla="*/ 869883 w 1744918"/>
                <a:gd name="connsiteY18" fmla="*/ 706067 h 1822525"/>
                <a:gd name="connsiteX19" fmla="*/ 790354 w 1744918"/>
                <a:gd name="connsiteY19" fmla="*/ 860423 h 1822525"/>
                <a:gd name="connsiteX20" fmla="*/ 797406 w 1744918"/>
                <a:gd name="connsiteY20" fmla="*/ 874527 h 1822525"/>
                <a:gd name="connsiteX21" fmla="*/ 848727 w 1744918"/>
                <a:gd name="connsiteY21" fmla="*/ 846711 h 1822525"/>
                <a:gd name="connsiteX22" fmla="*/ 902791 w 1744918"/>
                <a:gd name="connsiteY22" fmla="*/ 688829 h 1822525"/>
                <a:gd name="connsiteX23" fmla="*/ 952154 w 1744918"/>
                <a:gd name="connsiteY23" fmla="*/ 665323 h 1822525"/>
                <a:gd name="connsiteX24" fmla="*/ 1325117 w 1744918"/>
                <a:gd name="connsiteY24" fmla="*/ 734666 h 1822525"/>
                <a:gd name="connsiteX25" fmla="*/ 1413265 w 1744918"/>
                <a:gd name="connsiteY25" fmla="*/ 771884 h 1822525"/>
                <a:gd name="connsiteX26" fmla="*/ 1421101 w 1744918"/>
                <a:gd name="connsiteY26" fmla="*/ 748769 h 1822525"/>
                <a:gd name="connsiteX27" fmla="*/ 1453225 w 1744918"/>
                <a:gd name="connsiteY27" fmla="*/ 714685 h 1822525"/>
                <a:gd name="connsiteX28" fmla="*/ 1633831 w 1744918"/>
                <a:gd name="connsiteY28" fmla="*/ 551710 h 1822525"/>
                <a:gd name="connsiteX29" fmla="*/ 1703174 w 1744918"/>
                <a:gd name="connsiteY29" fmla="*/ 509791 h 1822525"/>
                <a:gd name="connsiteX30" fmla="*/ 1711009 w 1744918"/>
                <a:gd name="connsiteY30" fmla="*/ 633981 h 1822525"/>
                <a:gd name="connsiteX31" fmla="*/ 1743917 w 1744918"/>
                <a:gd name="connsiteY31" fmla="*/ 795782 h 1822525"/>
                <a:gd name="connsiteX32" fmla="*/ 1721978 w 1744918"/>
                <a:gd name="connsiteY32" fmla="*/ 957973 h 182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44918" h="1822525">
                  <a:moveTo>
                    <a:pt x="1721978" y="957973"/>
                  </a:moveTo>
                  <a:lnTo>
                    <a:pt x="1570255" y="1817524"/>
                  </a:lnTo>
                  <a:cubicBezTo>
                    <a:pt x="1457300" y="1821133"/>
                    <a:pt x="1047102" y="1829242"/>
                    <a:pt x="946548" y="1811416"/>
                  </a:cubicBezTo>
                  <a:cubicBezTo>
                    <a:pt x="956536" y="1767135"/>
                    <a:pt x="963515" y="1727406"/>
                    <a:pt x="964691" y="1694889"/>
                  </a:cubicBezTo>
                  <a:cubicBezTo>
                    <a:pt x="966650" y="1644351"/>
                    <a:pt x="861264" y="1629072"/>
                    <a:pt x="820912" y="1613793"/>
                  </a:cubicBezTo>
                  <a:cubicBezTo>
                    <a:pt x="679484" y="1562472"/>
                    <a:pt x="539622" y="1495871"/>
                    <a:pt x="395452" y="1453168"/>
                  </a:cubicBezTo>
                  <a:cubicBezTo>
                    <a:pt x="393885" y="1452777"/>
                    <a:pt x="392318" y="1451993"/>
                    <a:pt x="390359" y="1451601"/>
                  </a:cubicBezTo>
                  <a:cubicBezTo>
                    <a:pt x="326501" y="1424177"/>
                    <a:pt x="253240" y="1392053"/>
                    <a:pt x="196042" y="1350133"/>
                  </a:cubicBezTo>
                  <a:cubicBezTo>
                    <a:pt x="138844" y="1308214"/>
                    <a:pt x="94574" y="1247490"/>
                    <a:pt x="51871" y="1191859"/>
                  </a:cubicBezTo>
                  <a:cubicBezTo>
                    <a:pt x="34633" y="1169136"/>
                    <a:pt x="13478" y="1148373"/>
                    <a:pt x="6034" y="1120557"/>
                  </a:cubicBezTo>
                  <a:cubicBezTo>
                    <a:pt x="-21389" y="1016739"/>
                    <a:pt x="50304" y="907827"/>
                    <a:pt x="107502" y="827515"/>
                  </a:cubicBezTo>
                  <a:cubicBezTo>
                    <a:pt x="196825" y="701757"/>
                    <a:pt x="301819" y="587361"/>
                    <a:pt x="401720" y="469830"/>
                  </a:cubicBezTo>
                  <a:cubicBezTo>
                    <a:pt x="534529" y="313907"/>
                    <a:pt x="667339" y="158767"/>
                    <a:pt x="805241" y="8328"/>
                  </a:cubicBezTo>
                  <a:cubicBezTo>
                    <a:pt x="815819" y="-3034"/>
                    <a:pt x="820128" y="-2642"/>
                    <a:pt x="830314" y="8719"/>
                  </a:cubicBezTo>
                  <a:cubicBezTo>
                    <a:pt x="858130" y="58474"/>
                    <a:pt x="908668" y="91382"/>
                    <a:pt x="952546" y="125466"/>
                  </a:cubicBezTo>
                  <a:cubicBezTo>
                    <a:pt x="1000733" y="162684"/>
                    <a:pt x="1046962" y="202645"/>
                    <a:pt x="1092799" y="242605"/>
                  </a:cubicBezTo>
                  <a:cubicBezTo>
                    <a:pt x="1110820" y="258276"/>
                    <a:pt x="1146471" y="244956"/>
                    <a:pt x="1126099" y="282957"/>
                  </a:cubicBezTo>
                  <a:cubicBezTo>
                    <a:pt x="1073210" y="383250"/>
                    <a:pt x="1027374" y="487068"/>
                    <a:pt x="979578" y="589711"/>
                  </a:cubicBezTo>
                  <a:cubicBezTo>
                    <a:pt x="956072" y="639858"/>
                    <a:pt x="902791" y="662972"/>
                    <a:pt x="869883" y="706067"/>
                  </a:cubicBezTo>
                  <a:cubicBezTo>
                    <a:pt x="834624" y="752295"/>
                    <a:pt x="815819" y="808710"/>
                    <a:pt x="790354" y="860423"/>
                  </a:cubicBezTo>
                  <a:cubicBezTo>
                    <a:pt x="785261" y="871001"/>
                    <a:pt x="786436" y="872960"/>
                    <a:pt x="797406" y="874527"/>
                  </a:cubicBezTo>
                  <a:cubicBezTo>
                    <a:pt x="824829" y="879228"/>
                    <a:pt x="838150" y="872960"/>
                    <a:pt x="848727" y="846711"/>
                  </a:cubicBezTo>
                  <a:cubicBezTo>
                    <a:pt x="868708" y="796565"/>
                    <a:pt x="876151" y="735057"/>
                    <a:pt x="902791" y="688829"/>
                  </a:cubicBezTo>
                  <a:cubicBezTo>
                    <a:pt x="913761" y="670024"/>
                    <a:pt x="930607" y="662972"/>
                    <a:pt x="952154" y="665323"/>
                  </a:cubicBezTo>
                  <a:cubicBezTo>
                    <a:pt x="1077520" y="680602"/>
                    <a:pt x="1202102" y="706850"/>
                    <a:pt x="1325117" y="734666"/>
                  </a:cubicBezTo>
                  <a:cubicBezTo>
                    <a:pt x="1337654" y="737408"/>
                    <a:pt x="1408956" y="774626"/>
                    <a:pt x="1413265" y="771884"/>
                  </a:cubicBezTo>
                  <a:cubicBezTo>
                    <a:pt x="1418750" y="768749"/>
                    <a:pt x="1417575" y="755038"/>
                    <a:pt x="1421101" y="748769"/>
                  </a:cubicBezTo>
                  <a:cubicBezTo>
                    <a:pt x="1428544" y="735449"/>
                    <a:pt x="1442648" y="725263"/>
                    <a:pt x="1453225" y="714685"/>
                  </a:cubicBezTo>
                  <a:cubicBezTo>
                    <a:pt x="1511207" y="657487"/>
                    <a:pt x="1575457" y="608125"/>
                    <a:pt x="1633831" y="551710"/>
                  </a:cubicBezTo>
                  <a:cubicBezTo>
                    <a:pt x="1641666" y="544266"/>
                    <a:pt x="1710184" y="485993"/>
                    <a:pt x="1703174" y="509791"/>
                  </a:cubicBezTo>
                  <a:cubicBezTo>
                    <a:pt x="1692243" y="546898"/>
                    <a:pt x="1704741" y="596371"/>
                    <a:pt x="1711009" y="633981"/>
                  </a:cubicBezTo>
                  <a:cubicBezTo>
                    <a:pt x="1720019" y="688045"/>
                    <a:pt x="1738433" y="740934"/>
                    <a:pt x="1743917" y="795782"/>
                  </a:cubicBezTo>
                  <a:cubicBezTo>
                    <a:pt x="1749402" y="848670"/>
                    <a:pt x="1730989" y="905868"/>
                    <a:pt x="1721978" y="957973"/>
                  </a:cubicBezTo>
                  <a:close/>
                </a:path>
              </a:pathLst>
            </a:custGeom>
            <a:solidFill>
              <a:srgbClr val="000000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5">
              <a:extLst>
                <a:ext uri="{FF2B5EF4-FFF2-40B4-BE49-F238E27FC236}">
                  <a16:creationId xmlns:a16="http://schemas.microsoft.com/office/drawing/2014/main" id="{D6FC79D6-D4DA-4A3E-8B30-A896193C921D}"/>
                </a:ext>
              </a:extLst>
            </p:cNvPr>
            <p:cNvSpPr/>
            <p:nvPr/>
          </p:nvSpPr>
          <p:spPr>
            <a:xfrm>
              <a:off x="10946163" y="4998448"/>
              <a:ext cx="1722567" cy="1783016"/>
            </a:xfrm>
            <a:custGeom>
              <a:avLst/>
              <a:gdLst>
                <a:gd name="connsiteX0" fmla="*/ 782411 w 1719861"/>
                <a:gd name="connsiteY0" fmla="*/ 1769183 h 1770791"/>
                <a:gd name="connsiteX1" fmla="*/ 707191 w 1719861"/>
                <a:gd name="connsiteY1" fmla="*/ 1769574 h 1770791"/>
                <a:gd name="connsiteX2" fmla="*/ 622961 w 1719861"/>
                <a:gd name="connsiteY2" fmla="*/ 1769574 h 1770791"/>
                <a:gd name="connsiteX3" fmla="*/ 292309 w 1719861"/>
                <a:gd name="connsiteY3" fmla="*/ 1769574 h 1770791"/>
                <a:gd name="connsiteX4" fmla="*/ 283690 w 1719861"/>
                <a:gd name="connsiteY4" fmla="*/ 1751553 h 1770791"/>
                <a:gd name="connsiteX5" fmla="*/ 215130 w 1719861"/>
                <a:gd name="connsiteY5" fmla="*/ 1500821 h 1770791"/>
                <a:gd name="connsiteX6" fmla="*/ 35309 w 1719861"/>
                <a:gd name="connsiteY6" fmla="*/ 852445 h 1770791"/>
                <a:gd name="connsiteX7" fmla="*/ 4751 w 1719861"/>
                <a:gd name="connsiteY7" fmla="*/ 753720 h 1770791"/>
                <a:gd name="connsiteX8" fmla="*/ 50 w 1719861"/>
                <a:gd name="connsiteY8" fmla="*/ 725904 h 1770791"/>
                <a:gd name="connsiteX9" fmla="*/ 50 w 1719861"/>
                <a:gd name="connsiteY9" fmla="*/ 482224 h 1770791"/>
                <a:gd name="connsiteX10" fmla="*/ 1617 w 1719861"/>
                <a:gd name="connsiteY10" fmla="*/ 467337 h 1770791"/>
                <a:gd name="connsiteX11" fmla="*/ 15329 w 1719861"/>
                <a:gd name="connsiteY11" fmla="*/ 466945 h 1770791"/>
                <a:gd name="connsiteX12" fmla="*/ 34525 w 1719861"/>
                <a:gd name="connsiteY12" fmla="*/ 484183 h 1770791"/>
                <a:gd name="connsiteX13" fmla="*/ 158324 w 1719861"/>
                <a:gd name="connsiteY13" fmla="*/ 602497 h 1770791"/>
                <a:gd name="connsiteX14" fmla="*/ 184181 w 1719861"/>
                <a:gd name="connsiteY14" fmla="*/ 631488 h 1770791"/>
                <a:gd name="connsiteX15" fmla="*/ 214739 w 1719861"/>
                <a:gd name="connsiteY15" fmla="*/ 624828 h 1770791"/>
                <a:gd name="connsiteX16" fmla="*/ 316598 w 1719861"/>
                <a:gd name="connsiteY16" fmla="*/ 603281 h 1770791"/>
                <a:gd name="connsiteX17" fmla="*/ 494461 w 1719861"/>
                <a:gd name="connsiteY17" fmla="*/ 579383 h 1770791"/>
                <a:gd name="connsiteX18" fmla="*/ 634714 w 1719861"/>
                <a:gd name="connsiteY18" fmla="*/ 540598 h 1770791"/>
                <a:gd name="connsiteX19" fmla="*/ 749894 w 1719861"/>
                <a:gd name="connsiteY19" fmla="*/ 584084 h 1770791"/>
                <a:gd name="connsiteX20" fmla="*/ 801215 w 1719861"/>
                <a:gd name="connsiteY20" fmla="*/ 721203 h 1770791"/>
                <a:gd name="connsiteX21" fmla="*/ 805525 w 1719861"/>
                <a:gd name="connsiteY21" fmla="*/ 738441 h 1770791"/>
                <a:gd name="connsiteX22" fmla="*/ 828247 w 1719861"/>
                <a:gd name="connsiteY22" fmla="*/ 761947 h 1770791"/>
                <a:gd name="connsiteX23" fmla="*/ 892106 w 1719861"/>
                <a:gd name="connsiteY23" fmla="*/ 799165 h 1770791"/>
                <a:gd name="connsiteX24" fmla="*/ 929715 w 1719861"/>
                <a:gd name="connsiteY24" fmla="*/ 808959 h 1770791"/>
                <a:gd name="connsiteX25" fmla="*/ 951654 w 1719861"/>
                <a:gd name="connsiteY25" fmla="*/ 800732 h 1770791"/>
                <a:gd name="connsiteX26" fmla="*/ 936375 w 1719861"/>
                <a:gd name="connsiteY26" fmla="*/ 781927 h 1770791"/>
                <a:gd name="connsiteX27" fmla="*/ 744801 w 1719861"/>
                <a:gd name="connsiteY27" fmla="*/ 493194 h 1770791"/>
                <a:gd name="connsiteX28" fmla="*/ 619043 w 1719861"/>
                <a:gd name="connsiteY28" fmla="*/ 278505 h 1770791"/>
                <a:gd name="connsiteX29" fmla="*/ 632363 w 1719861"/>
                <a:gd name="connsiteY29" fmla="*/ 248731 h 1770791"/>
                <a:gd name="connsiteX30" fmla="*/ 821196 w 1719861"/>
                <a:gd name="connsiteY30" fmla="*/ 168418 h 1770791"/>
                <a:gd name="connsiteX31" fmla="*/ 884270 w 1719861"/>
                <a:gd name="connsiteY31" fmla="*/ 53238 h 1770791"/>
                <a:gd name="connsiteX32" fmla="*/ 913261 w 1719861"/>
                <a:gd name="connsiteY32" fmla="*/ 9752 h 1770791"/>
                <a:gd name="connsiteX33" fmla="*/ 971634 w 1719861"/>
                <a:gd name="connsiteY33" fmla="*/ 64991 h 1770791"/>
                <a:gd name="connsiteX34" fmla="*/ 1198077 w 1719861"/>
                <a:gd name="connsiteY34" fmla="*/ 294567 h 1770791"/>
                <a:gd name="connsiteX35" fmla="*/ 1428828 w 1719861"/>
                <a:gd name="connsiteY35" fmla="*/ 554701 h 1770791"/>
                <a:gd name="connsiteX36" fmla="*/ 1704632 w 1719861"/>
                <a:gd name="connsiteY36" fmla="*/ 927665 h 1770791"/>
                <a:gd name="connsiteX37" fmla="*/ 1718736 w 1719861"/>
                <a:gd name="connsiteY37" fmla="*/ 1061649 h 1770791"/>
                <a:gd name="connsiteX38" fmla="*/ 1661930 w 1719861"/>
                <a:gd name="connsiteY38" fmla="*/ 1210521 h 1770791"/>
                <a:gd name="connsiteX39" fmla="*/ 1510707 w 1719861"/>
                <a:gd name="connsiteY39" fmla="*/ 1304545 h 1770791"/>
                <a:gd name="connsiteX40" fmla="*/ 1153807 w 1719861"/>
                <a:gd name="connsiteY40" fmla="*/ 1446366 h 1770791"/>
                <a:gd name="connsiteX41" fmla="*/ 968500 w 1719861"/>
                <a:gd name="connsiteY41" fmla="*/ 1505914 h 1770791"/>
                <a:gd name="connsiteX42" fmla="*/ 817670 w 1719861"/>
                <a:gd name="connsiteY42" fmla="*/ 1537256 h 1770791"/>
                <a:gd name="connsiteX43" fmla="*/ 791029 w 1719861"/>
                <a:gd name="connsiteY43" fmla="*/ 1627362 h 1770791"/>
                <a:gd name="connsiteX44" fmla="*/ 782411 w 1719861"/>
                <a:gd name="connsiteY44" fmla="*/ 1769183 h 1770791"/>
                <a:gd name="connsiteX0" fmla="*/ 782411 w 1722566"/>
                <a:gd name="connsiteY0" fmla="*/ 1769183 h 1773117"/>
                <a:gd name="connsiteX1" fmla="*/ 707191 w 1722566"/>
                <a:gd name="connsiteY1" fmla="*/ 1769574 h 1773117"/>
                <a:gd name="connsiteX2" fmla="*/ 622961 w 1722566"/>
                <a:gd name="connsiteY2" fmla="*/ 1769574 h 1773117"/>
                <a:gd name="connsiteX3" fmla="*/ 292309 w 1722566"/>
                <a:gd name="connsiteY3" fmla="*/ 1769574 h 1773117"/>
                <a:gd name="connsiteX4" fmla="*/ 283690 w 1722566"/>
                <a:gd name="connsiteY4" fmla="*/ 1751553 h 1773117"/>
                <a:gd name="connsiteX5" fmla="*/ 215130 w 1722566"/>
                <a:gd name="connsiteY5" fmla="*/ 1500821 h 1773117"/>
                <a:gd name="connsiteX6" fmla="*/ 4751 w 1722566"/>
                <a:gd name="connsiteY6" fmla="*/ 753720 h 1773117"/>
                <a:gd name="connsiteX7" fmla="*/ 50 w 1722566"/>
                <a:gd name="connsiteY7" fmla="*/ 725904 h 1773117"/>
                <a:gd name="connsiteX8" fmla="*/ 50 w 1722566"/>
                <a:gd name="connsiteY8" fmla="*/ 482224 h 1773117"/>
                <a:gd name="connsiteX9" fmla="*/ 1617 w 1722566"/>
                <a:gd name="connsiteY9" fmla="*/ 467337 h 1773117"/>
                <a:gd name="connsiteX10" fmla="*/ 15329 w 1722566"/>
                <a:gd name="connsiteY10" fmla="*/ 466945 h 1773117"/>
                <a:gd name="connsiteX11" fmla="*/ 34525 w 1722566"/>
                <a:gd name="connsiteY11" fmla="*/ 484183 h 1773117"/>
                <a:gd name="connsiteX12" fmla="*/ 158324 w 1722566"/>
                <a:gd name="connsiteY12" fmla="*/ 602497 h 1773117"/>
                <a:gd name="connsiteX13" fmla="*/ 184181 w 1722566"/>
                <a:gd name="connsiteY13" fmla="*/ 631488 h 1773117"/>
                <a:gd name="connsiteX14" fmla="*/ 214739 w 1722566"/>
                <a:gd name="connsiteY14" fmla="*/ 624828 h 1773117"/>
                <a:gd name="connsiteX15" fmla="*/ 316598 w 1722566"/>
                <a:gd name="connsiteY15" fmla="*/ 603281 h 1773117"/>
                <a:gd name="connsiteX16" fmla="*/ 494461 w 1722566"/>
                <a:gd name="connsiteY16" fmla="*/ 579383 h 1773117"/>
                <a:gd name="connsiteX17" fmla="*/ 634714 w 1722566"/>
                <a:gd name="connsiteY17" fmla="*/ 540598 h 1773117"/>
                <a:gd name="connsiteX18" fmla="*/ 749894 w 1722566"/>
                <a:gd name="connsiteY18" fmla="*/ 584084 h 1773117"/>
                <a:gd name="connsiteX19" fmla="*/ 801215 w 1722566"/>
                <a:gd name="connsiteY19" fmla="*/ 721203 h 1773117"/>
                <a:gd name="connsiteX20" fmla="*/ 805525 w 1722566"/>
                <a:gd name="connsiteY20" fmla="*/ 738441 h 1773117"/>
                <a:gd name="connsiteX21" fmla="*/ 828247 w 1722566"/>
                <a:gd name="connsiteY21" fmla="*/ 761947 h 1773117"/>
                <a:gd name="connsiteX22" fmla="*/ 892106 w 1722566"/>
                <a:gd name="connsiteY22" fmla="*/ 799165 h 1773117"/>
                <a:gd name="connsiteX23" fmla="*/ 929715 w 1722566"/>
                <a:gd name="connsiteY23" fmla="*/ 808959 h 1773117"/>
                <a:gd name="connsiteX24" fmla="*/ 951654 w 1722566"/>
                <a:gd name="connsiteY24" fmla="*/ 800732 h 1773117"/>
                <a:gd name="connsiteX25" fmla="*/ 936375 w 1722566"/>
                <a:gd name="connsiteY25" fmla="*/ 781927 h 1773117"/>
                <a:gd name="connsiteX26" fmla="*/ 744801 w 1722566"/>
                <a:gd name="connsiteY26" fmla="*/ 493194 h 1773117"/>
                <a:gd name="connsiteX27" fmla="*/ 619043 w 1722566"/>
                <a:gd name="connsiteY27" fmla="*/ 278505 h 1773117"/>
                <a:gd name="connsiteX28" fmla="*/ 632363 w 1722566"/>
                <a:gd name="connsiteY28" fmla="*/ 248731 h 1773117"/>
                <a:gd name="connsiteX29" fmla="*/ 821196 w 1722566"/>
                <a:gd name="connsiteY29" fmla="*/ 168418 h 1773117"/>
                <a:gd name="connsiteX30" fmla="*/ 884270 w 1722566"/>
                <a:gd name="connsiteY30" fmla="*/ 53238 h 1773117"/>
                <a:gd name="connsiteX31" fmla="*/ 913261 w 1722566"/>
                <a:gd name="connsiteY31" fmla="*/ 9752 h 1773117"/>
                <a:gd name="connsiteX32" fmla="*/ 971634 w 1722566"/>
                <a:gd name="connsiteY32" fmla="*/ 64991 h 1773117"/>
                <a:gd name="connsiteX33" fmla="*/ 1198077 w 1722566"/>
                <a:gd name="connsiteY33" fmla="*/ 294567 h 1773117"/>
                <a:gd name="connsiteX34" fmla="*/ 1428828 w 1722566"/>
                <a:gd name="connsiteY34" fmla="*/ 554701 h 1773117"/>
                <a:gd name="connsiteX35" fmla="*/ 1704632 w 1722566"/>
                <a:gd name="connsiteY35" fmla="*/ 927665 h 1773117"/>
                <a:gd name="connsiteX36" fmla="*/ 1718736 w 1722566"/>
                <a:gd name="connsiteY36" fmla="*/ 1061649 h 1773117"/>
                <a:gd name="connsiteX37" fmla="*/ 1661930 w 1722566"/>
                <a:gd name="connsiteY37" fmla="*/ 1210521 h 1773117"/>
                <a:gd name="connsiteX38" fmla="*/ 1510707 w 1722566"/>
                <a:gd name="connsiteY38" fmla="*/ 1304545 h 1773117"/>
                <a:gd name="connsiteX39" fmla="*/ 1153807 w 1722566"/>
                <a:gd name="connsiteY39" fmla="*/ 1446366 h 1773117"/>
                <a:gd name="connsiteX40" fmla="*/ 968500 w 1722566"/>
                <a:gd name="connsiteY40" fmla="*/ 1505914 h 1773117"/>
                <a:gd name="connsiteX41" fmla="*/ 817670 w 1722566"/>
                <a:gd name="connsiteY41" fmla="*/ 1537256 h 1773117"/>
                <a:gd name="connsiteX42" fmla="*/ 791029 w 1722566"/>
                <a:gd name="connsiteY42" fmla="*/ 1627362 h 1773117"/>
                <a:gd name="connsiteX43" fmla="*/ 782411 w 1722566"/>
                <a:gd name="connsiteY43" fmla="*/ 1769183 h 1773117"/>
                <a:gd name="connsiteX0" fmla="*/ 782411 w 1722566"/>
                <a:gd name="connsiteY0" fmla="*/ 1769183 h 1773117"/>
                <a:gd name="connsiteX1" fmla="*/ 707191 w 1722566"/>
                <a:gd name="connsiteY1" fmla="*/ 1769574 h 1773117"/>
                <a:gd name="connsiteX2" fmla="*/ 622961 w 1722566"/>
                <a:gd name="connsiteY2" fmla="*/ 1769574 h 1773117"/>
                <a:gd name="connsiteX3" fmla="*/ 292309 w 1722566"/>
                <a:gd name="connsiteY3" fmla="*/ 1769574 h 1773117"/>
                <a:gd name="connsiteX4" fmla="*/ 283690 w 1722566"/>
                <a:gd name="connsiteY4" fmla="*/ 1751553 h 1773117"/>
                <a:gd name="connsiteX5" fmla="*/ 4751 w 1722566"/>
                <a:gd name="connsiteY5" fmla="*/ 753720 h 1773117"/>
                <a:gd name="connsiteX6" fmla="*/ 50 w 1722566"/>
                <a:gd name="connsiteY6" fmla="*/ 725904 h 1773117"/>
                <a:gd name="connsiteX7" fmla="*/ 50 w 1722566"/>
                <a:gd name="connsiteY7" fmla="*/ 482224 h 1773117"/>
                <a:gd name="connsiteX8" fmla="*/ 1617 w 1722566"/>
                <a:gd name="connsiteY8" fmla="*/ 467337 h 1773117"/>
                <a:gd name="connsiteX9" fmla="*/ 15329 w 1722566"/>
                <a:gd name="connsiteY9" fmla="*/ 466945 h 1773117"/>
                <a:gd name="connsiteX10" fmla="*/ 34525 w 1722566"/>
                <a:gd name="connsiteY10" fmla="*/ 484183 h 1773117"/>
                <a:gd name="connsiteX11" fmla="*/ 158324 w 1722566"/>
                <a:gd name="connsiteY11" fmla="*/ 602497 h 1773117"/>
                <a:gd name="connsiteX12" fmla="*/ 184181 w 1722566"/>
                <a:gd name="connsiteY12" fmla="*/ 631488 h 1773117"/>
                <a:gd name="connsiteX13" fmla="*/ 214739 w 1722566"/>
                <a:gd name="connsiteY13" fmla="*/ 624828 h 1773117"/>
                <a:gd name="connsiteX14" fmla="*/ 316598 w 1722566"/>
                <a:gd name="connsiteY14" fmla="*/ 603281 h 1773117"/>
                <a:gd name="connsiteX15" fmla="*/ 494461 w 1722566"/>
                <a:gd name="connsiteY15" fmla="*/ 579383 h 1773117"/>
                <a:gd name="connsiteX16" fmla="*/ 634714 w 1722566"/>
                <a:gd name="connsiteY16" fmla="*/ 540598 h 1773117"/>
                <a:gd name="connsiteX17" fmla="*/ 749894 w 1722566"/>
                <a:gd name="connsiteY17" fmla="*/ 584084 h 1773117"/>
                <a:gd name="connsiteX18" fmla="*/ 801215 w 1722566"/>
                <a:gd name="connsiteY18" fmla="*/ 721203 h 1773117"/>
                <a:gd name="connsiteX19" fmla="*/ 805525 w 1722566"/>
                <a:gd name="connsiteY19" fmla="*/ 738441 h 1773117"/>
                <a:gd name="connsiteX20" fmla="*/ 828247 w 1722566"/>
                <a:gd name="connsiteY20" fmla="*/ 761947 h 1773117"/>
                <a:gd name="connsiteX21" fmla="*/ 892106 w 1722566"/>
                <a:gd name="connsiteY21" fmla="*/ 799165 h 1773117"/>
                <a:gd name="connsiteX22" fmla="*/ 929715 w 1722566"/>
                <a:gd name="connsiteY22" fmla="*/ 808959 h 1773117"/>
                <a:gd name="connsiteX23" fmla="*/ 951654 w 1722566"/>
                <a:gd name="connsiteY23" fmla="*/ 800732 h 1773117"/>
                <a:gd name="connsiteX24" fmla="*/ 936375 w 1722566"/>
                <a:gd name="connsiteY24" fmla="*/ 781927 h 1773117"/>
                <a:gd name="connsiteX25" fmla="*/ 744801 w 1722566"/>
                <a:gd name="connsiteY25" fmla="*/ 493194 h 1773117"/>
                <a:gd name="connsiteX26" fmla="*/ 619043 w 1722566"/>
                <a:gd name="connsiteY26" fmla="*/ 278505 h 1773117"/>
                <a:gd name="connsiteX27" fmla="*/ 632363 w 1722566"/>
                <a:gd name="connsiteY27" fmla="*/ 248731 h 1773117"/>
                <a:gd name="connsiteX28" fmla="*/ 821196 w 1722566"/>
                <a:gd name="connsiteY28" fmla="*/ 168418 h 1773117"/>
                <a:gd name="connsiteX29" fmla="*/ 884270 w 1722566"/>
                <a:gd name="connsiteY29" fmla="*/ 53238 h 1773117"/>
                <a:gd name="connsiteX30" fmla="*/ 913261 w 1722566"/>
                <a:gd name="connsiteY30" fmla="*/ 9752 h 1773117"/>
                <a:gd name="connsiteX31" fmla="*/ 971634 w 1722566"/>
                <a:gd name="connsiteY31" fmla="*/ 64991 h 1773117"/>
                <a:gd name="connsiteX32" fmla="*/ 1198077 w 1722566"/>
                <a:gd name="connsiteY32" fmla="*/ 294567 h 1773117"/>
                <a:gd name="connsiteX33" fmla="*/ 1428828 w 1722566"/>
                <a:gd name="connsiteY33" fmla="*/ 554701 h 1773117"/>
                <a:gd name="connsiteX34" fmla="*/ 1704632 w 1722566"/>
                <a:gd name="connsiteY34" fmla="*/ 927665 h 1773117"/>
                <a:gd name="connsiteX35" fmla="*/ 1718736 w 1722566"/>
                <a:gd name="connsiteY35" fmla="*/ 1061649 h 1773117"/>
                <a:gd name="connsiteX36" fmla="*/ 1661930 w 1722566"/>
                <a:gd name="connsiteY36" fmla="*/ 1210521 h 1773117"/>
                <a:gd name="connsiteX37" fmla="*/ 1510707 w 1722566"/>
                <a:gd name="connsiteY37" fmla="*/ 1304545 h 1773117"/>
                <a:gd name="connsiteX38" fmla="*/ 1153807 w 1722566"/>
                <a:gd name="connsiteY38" fmla="*/ 1446366 h 1773117"/>
                <a:gd name="connsiteX39" fmla="*/ 968500 w 1722566"/>
                <a:gd name="connsiteY39" fmla="*/ 1505914 h 1773117"/>
                <a:gd name="connsiteX40" fmla="*/ 817670 w 1722566"/>
                <a:gd name="connsiteY40" fmla="*/ 1537256 h 1773117"/>
                <a:gd name="connsiteX41" fmla="*/ 791029 w 1722566"/>
                <a:gd name="connsiteY41" fmla="*/ 1627362 h 1773117"/>
                <a:gd name="connsiteX42" fmla="*/ 782411 w 1722566"/>
                <a:gd name="connsiteY42" fmla="*/ 1769183 h 1773117"/>
                <a:gd name="connsiteX0" fmla="*/ 782411 w 1722566"/>
                <a:gd name="connsiteY0" fmla="*/ 1769183 h 1773117"/>
                <a:gd name="connsiteX1" fmla="*/ 707191 w 1722566"/>
                <a:gd name="connsiteY1" fmla="*/ 1769574 h 1773117"/>
                <a:gd name="connsiteX2" fmla="*/ 622961 w 1722566"/>
                <a:gd name="connsiteY2" fmla="*/ 1769574 h 1773117"/>
                <a:gd name="connsiteX3" fmla="*/ 292309 w 1722566"/>
                <a:gd name="connsiteY3" fmla="*/ 1769574 h 1773117"/>
                <a:gd name="connsiteX4" fmla="*/ 4751 w 1722566"/>
                <a:gd name="connsiteY4" fmla="*/ 753720 h 1773117"/>
                <a:gd name="connsiteX5" fmla="*/ 50 w 1722566"/>
                <a:gd name="connsiteY5" fmla="*/ 725904 h 1773117"/>
                <a:gd name="connsiteX6" fmla="*/ 50 w 1722566"/>
                <a:gd name="connsiteY6" fmla="*/ 482224 h 1773117"/>
                <a:gd name="connsiteX7" fmla="*/ 1617 w 1722566"/>
                <a:gd name="connsiteY7" fmla="*/ 467337 h 1773117"/>
                <a:gd name="connsiteX8" fmla="*/ 15329 w 1722566"/>
                <a:gd name="connsiteY8" fmla="*/ 466945 h 1773117"/>
                <a:gd name="connsiteX9" fmla="*/ 34525 w 1722566"/>
                <a:gd name="connsiteY9" fmla="*/ 484183 h 1773117"/>
                <a:gd name="connsiteX10" fmla="*/ 158324 w 1722566"/>
                <a:gd name="connsiteY10" fmla="*/ 602497 h 1773117"/>
                <a:gd name="connsiteX11" fmla="*/ 184181 w 1722566"/>
                <a:gd name="connsiteY11" fmla="*/ 631488 h 1773117"/>
                <a:gd name="connsiteX12" fmla="*/ 214739 w 1722566"/>
                <a:gd name="connsiteY12" fmla="*/ 624828 h 1773117"/>
                <a:gd name="connsiteX13" fmla="*/ 316598 w 1722566"/>
                <a:gd name="connsiteY13" fmla="*/ 603281 h 1773117"/>
                <a:gd name="connsiteX14" fmla="*/ 494461 w 1722566"/>
                <a:gd name="connsiteY14" fmla="*/ 579383 h 1773117"/>
                <a:gd name="connsiteX15" fmla="*/ 634714 w 1722566"/>
                <a:gd name="connsiteY15" fmla="*/ 540598 h 1773117"/>
                <a:gd name="connsiteX16" fmla="*/ 749894 w 1722566"/>
                <a:gd name="connsiteY16" fmla="*/ 584084 h 1773117"/>
                <a:gd name="connsiteX17" fmla="*/ 801215 w 1722566"/>
                <a:gd name="connsiteY17" fmla="*/ 721203 h 1773117"/>
                <a:gd name="connsiteX18" fmla="*/ 805525 w 1722566"/>
                <a:gd name="connsiteY18" fmla="*/ 738441 h 1773117"/>
                <a:gd name="connsiteX19" fmla="*/ 828247 w 1722566"/>
                <a:gd name="connsiteY19" fmla="*/ 761947 h 1773117"/>
                <a:gd name="connsiteX20" fmla="*/ 892106 w 1722566"/>
                <a:gd name="connsiteY20" fmla="*/ 799165 h 1773117"/>
                <a:gd name="connsiteX21" fmla="*/ 929715 w 1722566"/>
                <a:gd name="connsiteY21" fmla="*/ 808959 h 1773117"/>
                <a:gd name="connsiteX22" fmla="*/ 951654 w 1722566"/>
                <a:gd name="connsiteY22" fmla="*/ 800732 h 1773117"/>
                <a:gd name="connsiteX23" fmla="*/ 936375 w 1722566"/>
                <a:gd name="connsiteY23" fmla="*/ 781927 h 1773117"/>
                <a:gd name="connsiteX24" fmla="*/ 744801 w 1722566"/>
                <a:gd name="connsiteY24" fmla="*/ 493194 h 1773117"/>
                <a:gd name="connsiteX25" fmla="*/ 619043 w 1722566"/>
                <a:gd name="connsiteY25" fmla="*/ 278505 h 1773117"/>
                <a:gd name="connsiteX26" fmla="*/ 632363 w 1722566"/>
                <a:gd name="connsiteY26" fmla="*/ 248731 h 1773117"/>
                <a:gd name="connsiteX27" fmla="*/ 821196 w 1722566"/>
                <a:gd name="connsiteY27" fmla="*/ 168418 h 1773117"/>
                <a:gd name="connsiteX28" fmla="*/ 884270 w 1722566"/>
                <a:gd name="connsiteY28" fmla="*/ 53238 h 1773117"/>
                <a:gd name="connsiteX29" fmla="*/ 913261 w 1722566"/>
                <a:gd name="connsiteY29" fmla="*/ 9752 h 1773117"/>
                <a:gd name="connsiteX30" fmla="*/ 971634 w 1722566"/>
                <a:gd name="connsiteY30" fmla="*/ 64991 h 1773117"/>
                <a:gd name="connsiteX31" fmla="*/ 1198077 w 1722566"/>
                <a:gd name="connsiteY31" fmla="*/ 294567 h 1773117"/>
                <a:gd name="connsiteX32" fmla="*/ 1428828 w 1722566"/>
                <a:gd name="connsiteY32" fmla="*/ 554701 h 1773117"/>
                <a:gd name="connsiteX33" fmla="*/ 1704632 w 1722566"/>
                <a:gd name="connsiteY33" fmla="*/ 927665 h 1773117"/>
                <a:gd name="connsiteX34" fmla="*/ 1718736 w 1722566"/>
                <a:gd name="connsiteY34" fmla="*/ 1061649 h 1773117"/>
                <a:gd name="connsiteX35" fmla="*/ 1661930 w 1722566"/>
                <a:gd name="connsiteY35" fmla="*/ 1210521 h 1773117"/>
                <a:gd name="connsiteX36" fmla="*/ 1510707 w 1722566"/>
                <a:gd name="connsiteY36" fmla="*/ 1304545 h 1773117"/>
                <a:gd name="connsiteX37" fmla="*/ 1153807 w 1722566"/>
                <a:gd name="connsiteY37" fmla="*/ 1446366 h 1773117"/>
                <a:gd name="connsiteX38" fmla="*/ 968500 w 1722566"/>
                <a:gd name="connsiteY38" fmla="*/ 1505914 h 1773117"/>
                <a:gd name="connsiteX39" fmla="*/ 817670 w 1722566"/>
                <a:gd name="connsiteY39" fmla="*/ 1537256 h 1773117"/>
                <a:gd name="connsiteX40" fmla="*/ 791029 w 1722566"/>
                <a:gd name="connsiteY40" fmla="*/ 1627362 h 1773117"/>
                <a:gd name="connsiteX41" fmla="*/ 782411 w 1722566"/>
                <a:gd name="connsiteY41" fmla="*/ 1769183 h 1773117"/>
                <a:gd name="connsiteX0" fmla="*/ 782411 w 1722566"/>
                <a:gd name="connsiteY0" fmla="*/ 1769183 h 1773117"/>
                <a:gd name="connsiteX1" fmla="*/ 707191 w 1722566"/>
                <a:gd name="connsiteY1" fmla="*/ 1769574 h 1773117"/>
                <a:gd name="connsiteX2" fmla="*/ 622961 w 1722566"/>
                <a:gd name="connsiteY2" fmla="*/ 1769574 h 1773117"/>
                <a:gd name="connsiteX3" fmla="*/ 292309 w 1722566"/>
                <a:gd name="connsiteY3" fmla="*/ 1769574 h 1773117"/>
                <a:gd name="connsiteX4" fmla="*/ 4751 w 1722566"/>
                <a:gd name="connsiteY4" fmla="*/ 753720 h 1773117"/>
                <a:gd name="connsiteX5" fmla="*/ 50 w 1722566"/>
                <a:gd name="connsiteY5" fmla="*/ 725904 h 1773117"/>
                <a:gd name="connsiteX6" fmla="*/ 50 w 1722566"/>
                <a:gd name="connsiteY6" fmla="*/ 482224 h 1773117"/>
                <a:gd name="connsiteX7" fmla="*/ 1617 w 1722566"/>
                <a:gd name="connsiteY7" fmla="*/ 467337 h 1773117"/>
                <a:gd name="connsiteX8" fmla="*/ 15329 w 1722566"/>
                <a:gd name="connsiteY8" fmla="*/ 466945 h 1773117"/>
                <a:gd name="connsiteX9" fmla="*/ 34525 w 1722566"/>
                <a:gd name="connsiteY9" fmla="*/ 484183 h 1773117"/>
                <a:gd name="connsiteX10" fmla="*/ 158324 w 1722566"/>
                <a:gd name="connsiteY10" fmla="*/ 602497 h 1773117"/>
                <a:gd name="connsiteX11" fmla="*/ 184181 w 1722566"/>
                <a:gd name="connsiteY11" fmla="*/ 631488 h 1773117"/>
                <a:gd name="connsiteX12" fmla="*/ 214739 w 1722566"/>
                <a:gd name="connsiteY12" fmla="*/ 624828 h 1773117"/>
                <a:gd name="connsiteX13" fmla="*/ 316598 w 1722566"/>
                <a:gd name="connsiteY13" fmla="*/ 603281 h 1773117"/>
                <a:gd name="connsiteX14" fmla="*/ 494461 w 1722566"/>
                <a:gd name="connsiteY14" fmla="*/ 579383 h 1773117"/>
                <a:gd name="connsiteX15" fmla="*/ 634714 w 1722566"/>
                <a:gd name="connsiteY15" fmla="*/ 540598 h 1773117"/>
                <a:gd name="connsiteX16" fmla="*/ 749894 w 1722566"/>
                <a:gd name="connsiteY16" fmla="*/ 584084 h 1773117"/>
                <a:gd name="connsiteX17" fmla="*/ 801215 w 1722566"/>
                <a:gd name="connsiteY17" fmla="*/ 721203 h 1773117"/>
                <a:gd name="connsiteX18" fmla="*/ 805525 w 1722566"/>
                <a:gd name="connsiteY18" fmla="*/ 738441 h 1773117"/>
                <a:gd name="connsiteX19" fmla="*/ 828247 w 1722566"/>
                <a:gd name="connsiteY19" fmla="*/ 761947 h 1773117"/>
                <a:gd name="connsiteX20" fmla="*/ 892106 w 1722566"/>
                <a:gd name="connsiteY20" fmla="*/ 799165 h 1773117"/>
                <a:gd name="connsiteX21" fmla="*/ 929715 w 1722566"/>
                <a:gd name="connsiteY21" fmla="*/ 808959 h 1773117"/>
                <a:gd name="connsiteX22" fmla="*/ 951654 w 1722566"/>
                <a:gd name="connsiteY22" fmla="*/ 800732 h 1773117"/>
                <a:gd name="connsiteX23" fmla="*/ 936375 w 1722566"/>
                <a:gd name="connsiteY23" fmla="*/ 781927 h 1773117"/>
                <a:gd name="connsiteX24" fmla="*/ 744801 w 1722566"/>
                <a:gd name="connsiteY24" fmla="*/ 493194 h 1773117"/>
                <a:gd name="connsiteX25" fmla="*/ 619043 w 1722566"/>
                <a:gd name="connsiteY25" fmla="*/ 278505 h 1773117"/>
                <a:gd name="connsiteX26" fmla="*/ 632363 w 1722566"/>
                <a:gd name="connsiteY26" fmla="*/ 248731 h 1773117"/>
                <a:gd name="connsiteX27" fmla="*/ 821196 w 1722566"/>
                <a:gd name="connsiteY27" fmla="*/ 168418 h 1773117"/>
                <a:gd name="connsiteX28" fmla="*/ 884270 w 1722566"/>
                <a:gd name="connsiteY28" fmla="*/ 53238 h 1773117"/>
                <a:gd name="connsiteX29" fmla="*/ 913261 w 1722566"/>
                <a:gd name="connsiteY29" fmla="*/ 9752 h 1773117"/>
                <a:gd name="connsiteX30" fmla="*/ 971634 w 1722566"/>
                <a:gd name="connsiteY30" fmla="*/ 64991 h 1773117"/>
                <a:gd name="connsiteX31" fmla="*/ 1198077 w 1722566"/>
                <a:gd name="connsiteY31" fmla="*/ 294567 h 1773117"/>
                <a:gd name="connsiteX32" fmla="*/ 1428828 w 1722566"/>
                <a:gd name="connsiteY32" fmla="*/ 554701 h 1773117"/>
                <a:gd name="connsiteX33" fmla="*/ 1704632 w 1722566"/>
                <a:gd name="connsiteY33" fmla="*/ 927665 h 1773117"/>
                <a:gd name="connsiteX34" fmla="*/ 1718736 w 1722566"/>
                <a:gd name="connsiteY34" fmla="*/ 1061649 h 1773117"/>
                <a:gd name="connsiteX35" fmla="*/ 1661930 w 1722566"/>
                <a:gd name="connsiteY35" fmla="*/ 1210521 h 1773117"/>
                <a:gd name="connsiteX36" fmla="*/ 1510707 w 1722566"/>
                <a:gd name="connsiteY36" fmla="*/ 1304545 h 1773117"/>
                <a:gd name="connsiteX37" fmla="*/ 1153807 w 1722566"/>
                <a:gd name="connsiteY37" fmla="*/ 1446366 h 1773117"/>
                <a:gd name="connsiteX38" fmla="*/ 968500 w 1722566"/>
                <a:gd name="connsiteY38" fmla="*/ 1505914 h 1773117"/>
                <a:gd name="connsiteX39" fmla="*/ 817670 w 1722566"/>
                <a:gd name="connsiteY39" fmla="*/ 1537256 h 1773117"/>
                <a:gd name="connsiteX40" fmla="*/ 791029 w 1722566"/>
                <a:gd name="connsiteY40" fmla="*/ 1627362 h 1773117"/>
                <a:gd name="connsiteX41" fmla="*/ 782411 w 1722566"/>
                <a:gd name="connsiteY41" fmla="*/ 1769183 h 1773117"/>
                <a:gd name="connsiteX0" fmla="*/ 782411 w 1722566"/>
                <a:gd name="connsiteY0" fmla="*/ 1769183 h 1783015"/>
                <a:gd name="connsiteX1" fmla="*/ 707191 w 1722566"/>
                <a:gd name="connsiteY1" fmla="*/ 1769574 h 1783015"/>
                <a:gd name="connsiteX2" fmla="*/ 622961 w 1722566"/>
                <a:gd name="connsiteY2" fmla="*/ 1769574 h 1783015"/>
                <a:gd name="connsiteX3" fmla="*/ 292309 w 1722566"/>
                <a:gd name="connsiteY3" fmla="*/ 1783015 h 1783015"/>
                <a:gd name="connsiteX4" fmla="*/ 4751 w 1722566"/>
                <a:gd name="connsiteY4" fmla="*/ 753720 h 1783015"/>
                <a:gd name="connsiteX5" fmla="*/ 50 w 1722566"/>
                <a:gd name="connsiteY5" fmla="*/ 725904 h 1783015"/>
                <a:gd name="connsiteX6" fmla="*/ 50 w 1722566"/>
                <a:gd name="connsiteY6" fmla="*/ 482224 h 1783015"/>
                <a:gd name="connsiteX7" fmla="*/ 1617 w 1722566"/>
                <a:gd name="connsiteY7" fmla="*/ 467337 h 1783015"/>
                <a:gd name="connsiteX8" fmla="*/ 15329 w 1722566"/>
                <a:gd name="connsiteY8" fmla="*/ 466945 h 1783015"/>
                <a:gd name="connsiteX9" fmla="*/ 34525 w 1722566"/>
                <a:gd name="connsiteY9" fmla="*/ 484183 h 1783015"/>
                <a:gd name="connsiteX10" fmla="*/ 158324 w 1722566"/>
                <a:gd name="connsiteY10" fmla="*/ 602497 h 1783015"/>
                <a:gd name="connsiteX11" fmla="*/ 184181 w 1722566"/>
                <a:gd name="connsiteY11" fmla="*/ 631488 h 1783015"/>
                <a:gd name="connsiteX12" fmla="*/ 214739 w 1722566"/>
                <a:gd name="connsiteY12" fmla="*/ 624828 h 1783015"/>
                <a:gd name="connsiteX13" fmla="*/ 316598 w 1722566"/>
                <a:gd name="connsiteY13" fmla="*/ 603281 h 1783015"/>
                <a:gd name="connsiteX14" fmla="*/ 494461 w 1722566"/>
                <a:gd name="connsiteY14" fmla="*/ 579383 h 1783015"/>
                <a:gd name="connsiteX15" fmla="*/ 634714 w 1722566"/>
                <a:gd name="connsiteY15" fmla="*/ 540598 h 1783015"/>
                <a:gd name="connsiteX16" fmla="*/ 749894 w 1722566"/>
                <a:gd name="connsiteY16" fmla="*/ 584084 h 1783015"/>
                <a:gd name="connsiteX17" fmla="*/ 801215 w 1722566"/>
                <a:gd name="connsiteY17" fmla="*/ 721203 h 1783015"/>
                <a:gd name="connsiteX18" fmla="*/ 805525 w 1722566"/>
                <a:gd name="connsiteY18" fmla="*/ 738441 h 1783015"/>
                <a:gd name="connsiteX19" fmla="*/ 828247 w 1722566"/>
                <a:gd name="connsiteY19" fmla="*/ 761947 h 1783015"/>
                <a:gd name="connsiteX20" fmla="*/ 892106 w 1722566"/>
                <a:gd name="connsiteY20" fmla="*/ 799165 h 1783015"/>
                <a:gd name="connsiteX21" fmla="*/ 929715 w 1722566"/>
                <a:gd name="connsiteY21" fmla="*/ 808959 h 1783015"/>
                <a:gd name="connsiteX22" fmla="*/ 951654 w 1722566"/>
                <a:gd name="connsiteY22" fmla="*/ 800732 h 1783015"/>
                <a:gd name="connsiteX23" fmla="*/ 936375 w 1722566"/>
                <a:gd name="connsiteY23" fmla="*/ 781927 h 1783015"/>
                <a:gd name="connsiteX24" fmla="*/ 744801 w 1722566"/>
                <a:gd name="connsiteY24" fmla="*/ 493194 h 1783015"/>
                <a:gd name="connsiteX25" fmla="*/ 619043 w 1722566"/>
                <a:gd name="connsiteY25" fmla="*/ 278505 h 1783015"/>
                <a:gd name="connsiteX26" fmla="*/ 632363 w 1722566"/>
                <a:gd name="connsiteY26" fmla="*/ 248731 h 1783015"/>
                <a:gd name="connsiteX27" fmla="*/ 821196 w 1722566"/>
                <a:gd name="connsiteY27" fmla="*/ 168418 h 1783015"/>
                <a:gd name="connsiteX28" fmla="*/ 884270 w 1722566"/>
                <a:gd name="connsiteY28" fmla="*/ 53238 h 1783015"/>
                <a:gd name="connsiteX29" fmla="*/ 913261 w 1722566"/>
                <a:gd name="connsiteY29" fmla="*/ 9752 h 1783015"/>
                <a:gd name="connsiteX30" fmla="*/ 971634 w 1722566"/>
                <a:gd name="connsiteY30" fmla="*/ 64991 h 1783015"/>
                <a:gd name="connsiteX31" fmla="*/ 1198077 w 1722566"/>
                <a:gd name="connsiteY31" fmla="*/ 294567 h 1783015"/>
                <a:gd name="connsiteX32" fmla="*/ 1428828 w 1722566"/>
                <a:gd name="connsiteY32" fmla="*/ 554701 h 1783015"/>
                <a:gd name="connsiteX33" fmla="*/ 1704632 w 1722566"/>
                <a:gd name="connsiteY33" fmla="*/ 927665 h 1783015"/>
                <a:gd name="connsiteX34" fmla="*/ 1718736 w 1722566"/>
                <a:gd name="connsiteY34" fmla="*/ 1061649 h 1783015"/>
                <a:gd name="connsiteX35" fmla="*/ 1661930 w 1722566"/>
                <a:gd name="connsiteY35" fmla="*/ 1210521 h 1783015"/>
                <a:gd name="connsiteX36" fmla="*/ 1510707 w 1722566"/>
                <a:gd name="connsiteY36" fmla="*/ 1304545 h 1783015"/>
                <a:gd name="connsiteX37" fmla="*/ 1153807 w 1722566"/>
                <a:gd name="connsiteY37" fmla="*/ 1446366 h 1783015"/>
                <a:gd name="connsiteX38" fmla="*/ 968500 w 1722566"/>
                <a:gd name="connsiteY38" fmla="*/ 1505914 h 1783015"/>
                <a:gd name="connsiteX39" fmla="*/ 817670 w 1722566"/>
                <a:gd name="connsiteY39" fmla="*/ 1537256 h 1783015"/>
                <a:gd name="connsiteX40" fmla="*/ 791029 w 1722566"/>
                <a:gd name="connsiteY40" fmla="*/ 1627362 h 1783015"/>
                <a:gd name="connsiteX41" fmla="*/ 782411 w 1722566"/>
                <a:gd name="connsiteY41" fmla="*/ 1769183 h 1783015"/>
                <a:gd name="connsiteX0" fmla="*/ 782411 w 1722566"/>
                <a:gd name="connsiteY0" fmla="*/ 1769183 h 1855406"/>
                <a:gd name="connsiteX1" fmla="*/ 707191 w 1722566"/>
                <a:gd name="connsiteY1" fmla="*/ 1769574 h 1855406"/>
                <a:gd name="connsiteX2" fmla="*/ 292309 w 1722566"/>
                <a:gd name="connsiteY2" fmla="*/ 1783015 h 1855406"/>
                <a:gd name="connsiteX3" fmla="*/ 4751 w 1722566"/>
                <a:gd name="connsiteY3" fmla="*/ 753720 h 1855406"/>
                <a:gd name="connsiteX4" fmla="*/ 50 w 1722566"/>
                <a:gd name="connsiteY4" fmla="*/ 725904 h 1855406"/>
                <a:gd name="connsiteX5" fmla="*/ 50 w 1722566"/>
                <a:gd name="connsiteY5" fmla="*/ 482224 h 1855406"/>
                <a:gd name="connsiteX6" fmla="*/ 1617 w 1722566"/>
                <a:gd name="connsiteY6" fmla="*/ 467337 h 1855406"/>
                <a:gd name="connsiteX7" fmla="*/ 15329 w 1722566"/>
                <a:gd name="connsiteY7" fmla="*/ 466945 h 1855406"/>
                <a:gd name="connsiteX8" fmla="*/ 34525 w 1722566"/>
                <a:gd name="connsiteY8" fmla="*/ 484183 h 1855406"/>
                <a:gd name="connsiteX9" fmla="*/ 158324 w 1722566"/>
                <a:gd name="connsiteY9" fmla="*/ 602497 h 1855406"/>
                <a:gd name="connsiteX10" fmla="*/ 184181 w 1722566"/>
                <a:gd name="connsiteY10" fmla="*/ 631488 h 1855406"/>
                <a:gd name="connsiteX11" fmla="*/ 214739 w 1722566"/>
                <a:gd name="connsiteY11" fmla="*/ 624828 h 1855406"/>
                <a:gd name="connsiteX12" fmla="*/ 316598 w 1722566"/>
                <a:gd name="connsiteY12" fmla="*/ 603281 h 1855406"/>
                <a:gd name="connsiteX13" fmla="*/ 494461 w 1722566"/>
                <a:gd name="connsiteY13" fmla="*/ 579383 h 1855406"/>
                <a:gd name="connsiteX14" fmla="*/ 634714 w 1722566"/>
                <a:gd name="connsiteY14" fmla="*/ 540598 h 1855406"/>
                <a:gd name="connsiteX15" fmla="*/ 749894 w 1722566"/>
                <a:gd name="connsiteY15" fmla="*/ 584084 h 1855406"/>
                <a:gd name="connsiteX16" fmla="*/ 801215 w 1722566"/>
                <a:gd name="connsiteY16" fmla="*/ 721203 h 1855406"/>
                <a:gd name="connsiteX17" fmla="*/ 805525 w 1722566"/>
                <a:gd name="connsiteY17" fmla="*/ 738441 h 1855406"/>
                <a:gd name="connsiteX18" fmla="*/ 828247 w 1722566"/>
                <a:gd name="connsiteY18" fmla="*/ 761947 h 1855406"/>
                <a:gd name="connsiteX19" fmla="*/ 892106 w 1722566"/>
                <a:gd name="connsiteY19" fmla="*/ 799165 h 1855406"/>
                <a:gd name="connsiteX20" fmla="*/ 929715 w 1722566"/>
                <a:gd name="connsiteY20" fmla="*/ 808959 h 1855406"/>
                <a:gd name="connsiteX21" fmla="*/ 951654 w 1722566"/>
                <a:gd name="connsiteY21" fmla="*/ 800732 h 1855406"/>
                <a:gd name="connsiteX22" fmla="*/ 936375 w 1722566"/>
                <a:gd name="connsiteY22" fmla="*/ 781927 h 1855406"/>
                <a:gd name="connsiteX23" fmla="*/ 744801 w 1722566"/>
                <a:gd name="connsiteY23" fmla="*/ 493194 h 1855406"/>
                <a:gd name="connsiteX24" fmla="*/ 619043 w 1722566"/>
                <a:gd name="connsiteY24" fmla="*/ 278505 h 1855406"/>
                <a:gd name="connsiteX25" fmla="*/ 632363 w 1722566"/>
                <a:gd name="connsiteY25" fmla="*/ 248731 h 1855406"/>
                <a:gd name="connsiteX26" fmla="*/ 821196 w 1722566"/>
                <a:gd name="connsiteY26" fmla="*/ 168418 h 1855406"/>
                <a:gd name="connsiteX27" fmla="*/ 884270 w 1722566"/>
                <a:gd name="connsiteY27" fmla="*/ 53238 h 1855406"/>
                <a:gd name="connsiteX28" fmla="*/ 913261 w 1722566"/>
                <a:gd name="connsiteY28" fmla="*/ 9752 h 1855406"/>
                <a:gd name="connsiteX29" fmla="*/ 971634 w 1722566"/>
                <a:gd name="connsiteY29" fmla="*/ 64991 h 1855406"/>
                <a:gd name="connsiteX30" fmla="*/ 1198077 w 1722566"/>
                <a:gd name="connsiteY30" fmla="*/ 294567 h 1855406"/>
                <a:gd name="connsiteX31" fmla="*/ 1428828 w 1722566"/>
                <a:gd name="connsiteY31" fmla="*/ 554701 h 1855406"/>
                <a:gd name="connsiteX32" fmla="*/ 1704632 w 1722566"/>
                <a:gd name="connsiteY32" fmla="*/ 927665 h 1855406"/>
                <a:gd name="connsiteX33" fmla="*/ 1718736 w 1722566"/>
                <a:gd name="connsiteY33" fmla="*/ 1061649 h 1855406"/>
                <a:gd name="connsiteX34" fmla="*/ 1661930 w 1722566"/>
                <a:gd name="connsiteY34" fmla="*/ 1210521 h 1855406"/>
                <a:gd name="connsiteX35" fmla="*/ 1510707 w 1722566"/>
                <a:gd name="connsiteY35" fmla="*/ 1304545 h 1855406"/>
                <a:gd name="connsiteX36" fmla="*/ 1153807 w 1722566"/>
                <a:gd name="connsiteY36" fmla="*/ 1446366 h 1855406"/>
                <a:gd name="connsiteX37" fmla="*/ 968500 w 1722566"/>
                <a:gd name="connsiteY37" fmla="*/ 1505914 h 1855406"/>
                <a:gd name="connsiteX38" fmla="*/ 817670 w 1722566"/>
                <a:gd name="connsiteY38" fmla="*/ 1537256 h 1855406"/>
                <a:gd name="connsiteX39" fmla="*/ 791029 w 1722566"/>
                <a:gd name="connsiteY39" fmla="*/ 1627362 h 1855406"/>
                <a:gd name="connsiteX40" fmla="*/ 782411 w 1722566"/>
                <a:gd name="connsiteY40" fmla="*/ 1769183 h 1855406"/>
                <a:gd name="connsiteX0" fmla="*/ 782411 w 1722566"/>
                <a:gd name="connsiteY0" fmla="*/ 1769183 h 1860440"/>
                <a:gd name="connsiteX1" fmla="*/ 292309 w 1722566"/>
                <a:gd name="connsiteY1" fmla="*/ 1783015 h 1860440"/>
                <a:gd name="connsiteX2" fmla="*/ 4751 w 1722566"/>
                <a:gd name="connsiteY2" fmla="*/ 753720 h 1860440"/>
                <a:gd name="connsiteX3" fmla="*/ 50 w 1722566"/>
                <a:gd name="connsiteY3" fmla="*/ 725904 h 1860440"/>
                <a:gd name="connsiteX4" fmla="*/ 50 w 1722566"/>
                <a:gd name="connsiteY4" fmla="*/ 482224 h 1860440"/>
                <a:gd name="connsiteX5" fmla="*/ 1617 w 1722566"/>
                <a:gd name="connsiteY5" fmla="*/ 467337 h 1860440"/>
                <a:gd name="connsiteX6" fmla="*/ 15329 w 1722566"/>
                <a:gd name="connsiteY6" fmla="*/ 466945 h 1860440"/>
                <a:gd name="connsiteX7" fmla="*/ 34525 w 1722566"/>
                <a:gd name="connsiteY7" fmla="*/ 484183 h 1860440"/>
                <a:gd name="connsiteX8" fmla="*/ 158324 w 1722566"/>
                <a:gd name="connsiteY8" fmla="*/ 602497 h 1860440"/>
                <a:gd name="connsiteX9" fmla="*/ 184181 w 1722566"/>
                <a:gd name="connsiteY9" fmla="*/ 631488 h 1860440"/>
                <a:gd name="connsiteX10" fmla="*/ 214739 w 1722566"/>
                <a:gd name="connsiteY10" fmla="*/ 624828 h 1860440"/>
                <a:gd name="connsiteX11" fmla="*/ 316598 w 1722566"/>
                <a:gd name="connsiteY11" fmla="*/ 603281 h 1860440"/>
                <a:gd name="connsiteX12" fmla="*/ 494461 w 1722566"/>
                <a:gd name="connsiteY12" fmla="*/ 579383 h 1860440"/>
                <a:gd name="connsiteX13" fmla="*/ 634714 w 1722566"/>
                <a:gd name="connsiteY13" fmla="*/ 540598 h 1860440"/>
                <a:gd name="connsiteX14" fmla="*/ 749894 w 1722566"/>
                <a:gd name="connsiteY14" fmla="*/ 584084 h 1860440"/>
                <a:gd name="connsiteX15" fmla="*/ 801215 w 1722566"/>
                <a:gd name="connsiteY15" fmla="*/ 721203 h 1860440"/>
                <a:gd name="connsiteX16" fmla="*/ 805525 w 1722566"/>
                <a:gd name="connsiteY16" fmla="*/ 738441 h 1860440"/>
                <a:gd name="connsiteX17" fmla="*/ 828247 w 1722566"/>
                <a:gd name="connsiteY17" fmla="*/ 761947 h 1860440"/>
                <a:gd name="connsiteX18" fmla="*/ 892106 w 1722566"/>
                <a:gd name="connsiteY18" fmla="*/ 799165 h 1860440"/>
                <a:gd name="connsiteX19" fmla="*/ 929715 w 1722566"/>
                <a:gd name="connsiteY19" fmla="*/ 808959 h 1860440"/>
                <a:gd name="connsiteX20" fmla="*/ 951654 w 1722566"/>
                <a:gd name="connsiteY20" fmla="*/ 800732 h 1860440"/>
                <a:gd name="connsiteX21" fmla="*/ 936375 w 1722566"/>
                <a:gd name="connsiteY21" fmla="*/ 781927 h 1860440"/>
                <a:gd name="connsiteX22" fmla="*/ 744801 w 1722566"/>
                <a:gd name="connsiteY22" fmla="*/ 493194 h 1860440"/>
                <a:gd name="connsiteX23" fmla="*/ 619043 w 1722566"/>
                <a:gd name="connsiteY23" fmla="*/ 278505 h 1860440"/>
                <a:gd name="connsiteX24" fmla="*/ 632363 w 1722566"/>
                <a:gd name="connsiteY24" fmla="*/ 248731 h 1860440"/>
                <a:gd name="connsiteX25" fmla="*/ 821196 w 1722566"/>
                <a:gd name="connsiteY25" fmla="*/ 168418 h 1860440"/>
                <a:gd name="connsiteX26" fmla="*/ 884270 w 1722566"/>
                <a:gd name="connsiteY26" fmla="*/ 53238 h 1860440"/>
                <a:gd name="connsiteX27" fmla="*/ 913261 w 1722566"/>
                <a:gd name="connsiteY27" fmla="*/ 9752 h 1860440"/>
                <a:gd name="connsiteX28" fmla="*/ 971634 w 1722566"/>
                <a:gd name="connsiteY28" fmla="*/ 64991 h 1860440"/>
                <a:gd name="connsiteX29" fmla="*/ 1198077 w 1722566"/>
                <a:gd name="connsiteY29" fmla="*/ 294567 h 1860440"/>
                <a:gd name="connsiteX30" fmla="*/ 1428828 w 1722566"/>
                <a:gd name="connsiteY30" fmla="*/ 554701 h 1860440"/>
                <a:gd name="connsiteX31" fmla="*/ 1704632 w 1722566"/>
                <a:gd name="connsiteY31" fmla="*/ 927665 h 1860440"/>
                <a:gd name="connsiteX32" fmla="*/ 1718736 w 1722566"/>
                <a:gd name="connsiteY32" fmla="*/ 1061649 h 1860440"/>
                <a:gd name="connsiteX33" fmla="*/ 1661930 w 1722566"/>
                <a:gd name="connsiteY33" fmla="*/ 1210521 h 1860440"/>
                <a:gd name="connsiteX34" fmla="*/ 1510707 w 1722566"/>
                <a:gd name="connsiteY34" fmla="*/ 1304545 h 1860440"/>
                <a:gd name="connsiteX35" fmla="*/ 1153807 w 1722566"/>
                <a:gd name="connsiteY35" fmla="*/ 1446366 h 1860440"/>
                <a:gd name="connsiteX36" fmla="*/ 968500 w 1722566"/>
                <a:gd name="connsiteY36" fmla="*/ 1505914 h 1860440"/>
                <a:gd name="connsiteX37" fmla="*/ 817670 w 1722566"/>
                <a:gd name="connsiteY37" fmla="*/ 1537256 h 1860440"/>
                <a:gd name="connsiteX38" fmla="*/ 791029 w 1722566"/>
                <a:gd name="connsiteY38" fmla="*/ 1627362 h 1860440"/>
                <a:gd name="connsiteX39" fmla="*/ 782411 w 1722566"/>
                <a:gd name="connsiteY39" fmla="*/ 1769183 h 1860440"/>
                <a:gd name="connsiteX0" fmla="*/ 782411 w 1722566"/>
                <a:gd name="connsiteY0" fmla="*/ 1769183 h 1860440"/>
                <a:gd name="connsiteX1" fmla="*/ 292309 w 1722566"/>
                <a:gd name="connsiteY1" fmla="*/ 1783015 h 1860440"/>
                <a:gd name="connsiteX2" fmla="*/ 4751 w 1722566"/>
                <a:gd name="connsiteY2" fmla="*/ 753720 h 1860440"/>
                <a:gd name="connsiteX3" fmla="*/ 50 w 1722566"/>
                <a:gd name="connsiteY3" fmla="*/ 725904 h 1860440"/>
                <a:gd name="connsiteX4" fmla="*/ 50 w 1722566"/>
                <a:gd name="connsiteY4" fmla="*/ 482224 h 1860440"/>
                <a:gd name="connsiteX5" fmla="*/ 1617 w 1722566"/>
                <a:gd name="connsiteY5" fmla="*/ 467337 h 1860440"/>
                <a:gd name="connsiteX6" fmla="*/ 15329 w 1722566"/>
                <a:gd name="connsiteY6" fmla="*/ 466945 h 1860440"/>
                <a:gd name="connsiteX7" fmla="*/ 34525 w 1722566"/>
                <a:gd name="connsiteY7" fmla="*/ 484183 h 1860440"/>
                <a:gd name="connsiteX8" fmla="*/ 158324 w 1722566"/>
                <a:gd name="connsiteY8" fmla="*/ 602497 h 1860440"/>
                <a:gd name="connsiteX9" fmla="*/ 184181 w 1722566"/>
                <a:gd name="connsiteY9" fmla="*/ 631488 h 1860440"/>
                <a:gd name="connsiteX10" fmla="*/ 214739 w 1722566"/>
                <a:gd name="connsiteY10" fmla="*/ 624828 h 1860440"/>
                <a:gd name="connsiteX11" fmla="*/ 316598 w 1722566"/>
                <a:gd name="connsiteY11" fmla="*/ 603281 h 1860440"/>
                <a:gd name="connsiteX12" fmla="*/ 494461 w 1722566"/>
                <a:gd name="connsiteY12" fmla="*/ 579383 h 1860440"/>
                <a:gd name="connsiteX13" fmla="*/ 634714 w 1722566"/>
                <a:gd name="connsiteY13" fmla="*/ 540598 h 1860440"/>
                <a:gd name="connsiteX14" fmla="*/ 749894 w 1722566"/>
                <a:gd name="connsiteY14" fmla="*/ 584084 h 1860440"/>
                <a:gd name="connsiteX15" fmla="*/ 801215 w 1722566"/>
                <a:gd name="connsiteY15" fmla="*/ 721203 h 1860440"/>
                <a:gd name="connsiteX16" fmla="*/ 805525 w 1722566"/>
                <a:gd name="connsiteY16" fmla="*/ 738441 h 1860440"/>
                <a:gd name="connsiteX17" fmla="*/ 828247 w 1722566"/>
                <a:gd name="connsiteY17" fmla="*/ 761947 h 1860440"/>
                <a:gd name="connsiteX18" fmla="*/ 892106 w 1722566"/>
                <a:gd name="connsiteY18" fmla="*/ 799165 h 1860440"/>
                <a:gd name="connsiteX19" fmla="*/ 929715 w 1722566"/>
                <a:gd name="connsiteY19" fmla="*/ 808959 h 1860440"/>
                <a:gd name="connsiteX20" fmla="*/ 951654 w 1722566"/>
                <a:gd name="connsiteY20" fmla="*/ 800732 h 1860440"/>
                <a:gd name="connsiteX21" fmla="*/ 936375 w 1722566"/>
                <a:gd name="connsiteY21" fmla="*/ 781927 h 1860440"/>
                <a:gd name="connsiteX22" fmla="*/ 744801 w 1722566"/>
                <a:gd name="connsiteY22" fmla="*/ 493194 h 1860440"/>
                <a:gd name="connsiteX23" fmla="*/ 619043 w 1722566"/>
                <a:gd name="connsiteY23" fmla="*/ 278505 h 1860440"/>
                <a:gd name="connsiteX24" fmla="*/ 632363 w 1722566"/>
                <a:gd name="connsiteY24" fmla="*/ 248731 h 1860440"/>
                <a:gd name="connsiteX25" fmla="*/ 821196 w 1722566"/>
                <a:gd name="connsiteY25" fmla="*/ 168418 h 1860440"/>
                <a:gd name="connsiteX26" fmla="*/ 884270 w 1722566"/>
                <a:gd name="connsiteY26" fmla="*/ 53238 h 1860440"/>
                <a:gd name="connsiteX27" fmla="*/ 913261 w 1722566"/>
                <a:gd name="connsiteY27" fmla="*/ 9752 h 1860440"/>
                <a:gd name="connsiteX28" fmla="*/ 971634 w 1722566"/>
                <a:gd name="connsiteY28" fmla="*/ 64991 h 1860440"/>
                <a:gd name="connsiteX29" fmla="*/ 1198077 w 1722566"/>
                <a:gd name="connsiteY29" fmla="*/ 294567 h 1860440"/>
                <a:gd name="connsiteX30" fmla="*/ 1428828 w 1722566"/>
                <a:gd name="connsiteY30" fmla="*/ 554701 h 1860440"/>
                <a:gd name="connsiteX31" fmla="*/ 1704632 w 1722566"/>
                <a:gd name="connsiteY31" fmla="*/ 927665 h 1860440"/>
                <a:gd name="connsiteX32" fmla="*/ 1718736 w 1722566"/>
                <a:gd name="connsiteY32" fmla="*/ 1061649 h 1860440"/>
                <a:gd name="connsiteX33" fmla="*/ 1661930 w 1722566"/>
                <a:gd name="connsiteY33" fmla="*/ 1210521 h 1860440"/>
                <a:gd name="connsiteX34" fmla="*/ 1510707 w 1722566"/>
                <a:gd name="connsiteY34" fmla="*/ 1304545 h 1860440"/>
                <a:gd name="connsiteX35" fmla="*/ 1153807 w 1722566"/>
                <a:gd name="connsiteY35" fmla="*/ 1446366 h 1860440"/>
                <a:gd name="connsiteX36" fmla="*/ 968500 w 1722566"/>
                <a:gd name="connsiteY36" fmla="*/ 1505914 h 1860440"/>
                <a:gd name="connsiteX37" fmla="*/ 817670 w 1722566"/>
                <a:gd name="connsiteY37" fmla="*/ 1537256 h 1860440"/>
                <a:gd name="connsiteX38" fmla="*/ 791029 w 1722566"/>
                <a:gd name="connsiteY38" fmla="*/ 1627362 h 1860440"/>
                <a:gd name="connsiteX39" fmla="*/ 782411 w 1722566"/>
                <a:gd name="connsiteY39" fmla="*/ 1769183 h 1860440"/>
                <a:gd name="connsiteX0" fmla="*/ 782411 w 1722566"/>
                <a:gd name="connsiteY0" fmla="*/ 1769183 h 1856008"/>
                <a:gd name="connsiteX1" fmla="*/ 292309 w 1722566"/>
                <a:gd name="connsiteY1" fmla="*/ 1783015 h 1856008"/>
                <a:gd name="connsiteX2" fmla="*/ 4751 w 1722566"/>
                <a:gd name="connsiteY2" fmla="*/ 753720 h 1856008"/>
                <a:gd name="connsiteX3" fmla="*/ 50 w 1722566"/>
                <a:gd name="connsiteY3" fmla="*/ 725904 h 1856008"/>
                <a:gd name="connsiteX4" fmla="*/ 50 w 1722566"/>
                <a:gd name="connsiteY4" fmla="*/ 482224 h 1856008"/>
                <a:gd name="connsiteX5" fmla="*/ 1617 w 1722566"/>
                <a:gd name="connsiteY5" fmla="*/ 467337 h 1856008"/>
                <a:gd name="connsiteX6" fmla="*/ 15329 w 1722566"/>
                <a:gd name="connsiteY6" fmla="*/ 466945 h 1856008"/>
                <a:gd name="connsiteX7" fmla="*/ 34525 w 1722566"/>
                <a:gd name="connsiteY7" fmla="*/ 484183 h 1856008"/>
                <a:gd name="connsiteX8" fmla="*/ 158324 w 1722566"/>
                <a:gd name="connsiteY8" fmla="*/ 602497 h 1856008"/>
                <a:gd name="connsiteX9" fmla="*/ 184181 w 1722566"/>
                <a:gd name="connsiteY9" fmla="*/ 631488 h 1856008"/>
                <a:gd name="connsiteX10" fmla="*/ 214739 w 1722566"/>
                <a:gd name="connsiteY10" fmla="*/ 624828 h 1856008"/>
                <a:gd name="connsiteX11" fmla="*/ 316598 w 1722566"/>
                <a:gd name="connsiteY11" fmla="*/ 603281 h 1856008"/>
                <a:gd name="connsiteX12" fmla="*/ 494461 w 1722566"/>
                <a:gd name="connsiteY12" fmla="*/ 579383 h 1856008"/>
                <a:gd name="connsiteX13" fmla="*/ 634714 w 1722566"/>
                <a:gd name="connsiteY13" fmla="*/ 540598 h 1856008"/>
                <a:gd name="connsiteX14" fmla="*/ 749894 w 1722566"/>
                <a:gd name="connsiteY14" fmla="*/ 584084 h 1856008"/>
                <a:gd name="connsiteX15" fmla="*/ 801215 w 1722566"/>
                <a:gd name="connsiteY15" fmla="*/ 721203 h 1856008"/>
                <a:gd name="connsiteX16" fmla="*/ 805525 w 1722566"/>
                <a:gd name="connsiteY16" fmla="*/ 738441 h 1856008"/>
                <a:gd name="connsiteX17" fmla="*/ 828247 w 1722566"/>
                <a:gd name="connsiteY17" fmla="*/ 761947 h 1856008"/>
                <a:gd name="connsiteX18" fmla="*/ 892106 w 1722566"/>
                <a:gd name="connsiteY18" fmla="*/ 799165 h 1856008"/>
                <a:gd name="connsiteX19" fmla="*/ 929715 w 1722566"/>
                <a:gd name="connsiteY19" fmla="*/ 808959 h 1856008"/>
                <a:gd name="connsiteX20" fmla="*/ 951654 w 1722566"/>
                <a:gd name="connsiteY20" fmla="*/ 800732 h 1856008"/>
                <a:gd name="connsiteX21" fmla="*/ 936375 w 1722566"/>
                <a:gd name="connsiteY21" fmla="*/ 781927 h 1856008"/>
                <a:gd name="connsiteX22" fmla="*/ 744801 w 1722566"/>
                <a:gd name="connsiteY22" fmla="*/ 493194 h 1856008"/>
                <a:gd name="connsiteX23" fmla="*/ 619043 w 1722566"/>
                <a:gd name="connsiteY23" fmla="*/ 278505 h 1856008"/>
                <a:gd name="connsiteX24" fmla="*/ 632363 w 1722566"/>
                <a:gd name="connsiteY24" fmla="*/ 248731 h 1856008"/>
                <a:gd name="connsiteX25" fmla="*/ 821196 w 1722566"/>
                <a:gd name="connsiteY25" fmla="*/ 168418 h 1856008"/>
                <a:gd name="connsiteX26" fmla="*/ 884270 w 1722566"/>
                <a:gd name="connsiteY26" fmla="*/ 53238 h 1856008"/>
                <a:gd name="connsiteX27" fmla="*/ 913261 w 1722566"/>
                <a:gd name="connsiteY27" fmla="*/ 9752 h 1856008"/>
                <a:gd name="connsiteX28" fmla="*/ 971634 w 1722566"/>
                <a:gd name="connsiteY28" fmla="*/ 64991 h 1856008"/>
                <a:gd name="connsiteX29" fmla="*/ 1198077 w 1722566"/>
                <a:gd name="connsiteY29" fmla="*/ 294567 h 1856008"/>
                <a:gd name="connsiteX30" fmla="*/ 1428828 w 1722566"/>
                <a:gd name="connsiteY30" fmla="*/ 554701 h 1856008"/>
                <a:gd name="connsiteX31" fmla="*/ 1704632 w 1722566"/>
                <a:gd name="connsiteY31" fmla="*/ 927665 h 1856008"/>
                <a:gd name="connsiteX32" fmla="*/ 1718736 w 1722566"/>
                <a:gd name="connsiteY32" fmla="*/ 1061649 h 1856008"/>
                <a:gd name="connsiteX33" fmla="*/ 1661930 w 1722566"/>
                <a:gd name="connsiteY33" fmla="*/ 1210521 h 1856008"/>
                <a:gd name="connsiteX34" fmla="*/ 1510707 w 1722566"/>
                <a:gd name="connsiteY34" fmla="*/ 1304545 h 1856008"/>
                <a:gd name="connsiteX35" fmla="*/ 1153807 w 1722566"/>
                <a:gd name="connsiteY35" fmla="*/ 1446366 h 1856008"/>
                <a:gd name="connsiteX36" fmla="*/ 968500 w 1722566"/>
                <a:gd name="connsiteY36" fmla="*/ 1505914 h 1856008"/>
                <a:gd name="connsiteX37" fmla="*/ 817670 w 1722566"/>
                <a:gd name="connsiteY37" fmla="*/ 1537256 h 1856008"/>
                <a:gd name="connsiteX38" fmla="*/ 791029 w 1722566"/>
                <a:gd name="connsiteY38" fmla="*/ 1627362 h 1856008"/>
                <a:gd name="connsiteX39" fmla="*/ 782411 w 1722566"/>
                <a:gd name="connsiteY39" fmla="*/ 1769183 h 1856008"/>
                <a:gd name="connsiteX0" fmla="*/ 782411 w 1722566"/>
                <a:gd name="connsiteY0" fmla="*/ 1769183 h 1783015"/>
                <a:gd name="connsiteX1" fmla="*/ 292309 w 1722566"/>
                <a:gd name="connsiteY1" fmla="*/ 1783015 h 1783015"/>
                <a:gd name="connsiteX2" fmla="*/ 4751 w 1722566"/>
                <a:gd name="connsiteY2" fmla="*/ 753720 h 1783015"/>
                <a:gd name="connsiteX3" fmla="*/ 50 w 1722566"/>
                <a:gd name="connsiteY3" fmla="*/ 725904 h 1783015"/>
                <a:gd name="connsiteX4" fmla="*/ 50 w 1722566"/>
                <a:gd name="connsiteY4" fmla="*/ 482224 h 1783015"/>
                <a:gd name="connsiteX5" fmla="*/ 1617 w 1722566"/>
                <a:gd name="connsiteY5" fmla="*/ 467337 h 1783015"/>
                <a:gd name="connsiteX6" fmla="*/ 15329 w 1722566"/>
                <a:gd name="connsiteY6" fmla="*/ 466945 h 1783015"/>
                <a:gd name="connsiteX7" fmla="*/ 34525 w 1722566"/>
                <a:gd name="connsiteY7" fmla="*/ 484183 h 1783015"/>
                <a:gd name="connsiteX8" fmla="*/ 158324 w 1722566"/>
                <a:gd name="connsiteY8" fmla="*/ 602497 h 1783015"/>
                <a:gd name="connsiteX9" fmla="*/ 184181 w 1722566"/>
                <a:gd name="connsiteY9" fmla="*/ 631488 h 1783015"/>
                <a:gd name="connsiteX10" fmla="*/ 214739 w 1722566"/>
                <a:gd name="connsiteY10" fmla="*/ 624828 h 1783015"/>
                <a:gd name="connsiteX11" fmla="*/ 316598 w 1722566"/>
                <a:gd name="connsiteY11" fmla="*/ 603281 h 1783015"/>
                <a:gd name="connsiteX12" fmla="*/ 494461 w 1722566"/>
                <a:gd name="connsiteY12" fmla="*/ 579383 h 1783015"/>
                <a:gd name="connsiteX13" fmla="*/ 634714 w 1722566"/>
                <a:gd name="connsiteY13" fmla="*/ 540598 h 1783015"/>
                <a:gd name="connsiteX14" fmla="*/ 749894 w 1722566"/>
                <a:gd name="connsiteY14" fmla="*/ 584084 h 1783015"/>
                <a:gd name="connsiteX15" fmla="*/ 801215 w 1722566"/>
                <a:gd name="connsiteY15" fmla="*/ 721203 h 1783015"/>
                <a:gd name="connsiteX16" fmla="*/ 805525 w 1722566"/>
                <a:gd name="connsiteY16" fmla="*/ 738441 h 1783015"/>
                <a:gd name="connsiteX17" fmla="*/ 828247 w 1722566"/>
                <a:gd name="connsiteY17" fmla="*/ 761947 h 1783015"/>
                <a:gd name="connsiteX18" fmla="*/ 892106 w 1722566"/>
                <a:gd name="connsiteY18" fmla="*/ 799165 h 1783015"/>
                <a:gd name="connsiteX19" fmla="*/ 929715 w 1722566"/>
                <a:gd name="connsiteY19" fmla="*/ 808959 h 1783015"/>
                <a:gd name="connsiteX20" fmla="*/ 951654 w 1722566"/>
                <a:gd name="connsiteY20" fmla="*/ 800732 h 1783015"/>
                <a:gd name="connsiteX21" fmla="*/ 936375 w 1722566"/>
                <a:gd name="connsiteY21" fmla="*/ 781927 h 1783015"/>
                <a:gd name="connsiteX22" fmla="*/ 744801 w 1722566"/>
                <a:gd name="connsiteY22" fmla="*/ 493194 h 1783015"/>
                <a:gd name="connsiteX23" fmla="*/ 619043 w 1722566"/>
                <a:gd name="connsiteY23" fmla="*/ 278505 h 1783015"/>
                <a:gd name="connsiteX24" fmla="*/ 632363 w 1722566"/>
                <a:gd name="connsiteY24" fmla="*/ 248731 h 1783015"/>
                <a:gd name="connsiteX25" fmla="*/ 821196 w 1722566"/>
                <a:gd name="connsiteY25" fmla="*/ 168418 h 1783015"/>
                <a:gd name="connsiteX26" fmla="*/ 884270 w 1722566"/>
                <a:gd name="connsiteY26" fmla="*/ 53238 h 1783015"/>
                <a:gd name="connsiteX27" fmla="*/ 913261 w 1722566"/>
                <a:gd name="connsiteY27" fmla="*/ 9752 h 1783015"/>
                <a:gd name="connsiteX28" fmla="*/ 971634 w 1722566"/>
                <a:gd name="connsiteY28" fmla="*/ 64991 h 1783015"/>
                <a:gd name="connsiteX29" fmla="*/ 1198077 w 1722566"/>
                <a:gd name="connsiteY29" fmla="*/ 294567 h 1783015"/>
                <a:gd name="connsiteX30" fmla="*/ 1428828 w 1722566"/>
                <a:gd name="connsiteY30" fmla="*/ 554701 h 1783015"/>
                <a:gd name="connsiteX31" fmla="*/ 1704632 w 1722566"/>
                <a:gd name="connsiteY31" fmla="*/ 927665 h 1783015"/>
                <a:gd name="connsiteX32" fmla="*/ 1718736 w 1722566"/>
                <a:gd name="connsiteY32" fmla="*/ 1061649 h 1783015"/>
                <a:gd name="connsiteX33" fmla="*/ 1661930 w 1722566"/>
                <a:gd name="connsiteY33" fmla="*/ 1210521 h 1783015"/>
                <a:gd name="connsiteX34" fmla="*/ 1510707 w 1722566"/>
                <a:gd name="connsiteY34" fmla="*/ 1304545 h 1783015"/>
                <a:gd name="connsiteX35" fmla="*/ 1153807 w 1722566"/>
                <a:gd name="connsiteY35" fmla="*/ 1446366 h 1783015"/>
                <a:gd name="connsiteX36" fmla="*/ 968500 w 1722566"/>
                <a:gd name="connsiteY36" fmla="*/ 1505914 h 1783015"/>
                <a:gd name="connsiteX37" fmla="*/ 817670 w 1722566"/>
                <a:gd name="connsiteY37" fmla="*/ 1537256 h 1783015"/>
                <a:gd name="connsiteX38" fmla="*/ 791029 w 1722566"/>
                <a:gd name="connsiteY38" fmla="*/ 1627362 h 1783015"/>
                <a:gd name="connsiteX39" fmla="*/ 782411 w 1722566"/>
                <a:gd name="connsiteY39" fmla="*/ 1769183 h 1783015"/>
                <a:gd name="connsiteX0" fmla="*/ 784651 w 1722566"/>
                <a:gd name="connsiteY0" fmla="*/ 1780384 h 1783015"/>
                <a:gd name="connsiteX1" fmla="*/ 292309 w 1722566"/>
                <a:gd name="connsiteY1" fmla="*/ 1783015 h 1783015"/>
                <a:gd name="connsiteX2" fmla="*/ 4751 w 1722566"/>
                <a:gd name="connsiteY2" fmla="*/ 753720 h 1783015"/>
                <a:gd name="connsiteX3" fmla="*/ 50 w 1722566"/>
                <a:gd name="connsiteY3" fmla="*/ 725904 h 1783015"/>
                <a:gd name="connsiteX4" fmla="*/ 50 w 1722566"/>
                <a:gd name="connsiteY4" fmla="*/ 482224 h 1783015"/>
                <a:gd name="connsiteX5" fmla="*/ 1617 w 1722566"/>
                <a:gd name="connsiteY5" fmla="*/ 467337 h 1783015"/>
                <a:gd name="connsiteX6" fmla="*/ 15329 w 1722566"/>
                <a:gd name="connsiteY6" fmla="*/ 466945 h 1783015"/>
                <a:gd name="connsiteX7" fmla="*/ 34525 w 1722566"/>
                <a:gd name="connsiteY7" fmla="*/ 484183 h 1783015"/>
                <a:gd name="connsiteX8" fmla="*/ 158324 w 1722566"/>
                <a:gd name="connsiteY8" fmla="*/ 602497 h 1783015"/>
                <a:gd name="connsiteX9" fmla="*/ 184181 w 1722566"/>
                <a:gd name="connsiteY9" fmla="*/ 631488 h 1783015"/>
                <a:gd name="connsiteX10" fmla="*/ 214739 w 1722566"/>
                <a:gd name="connsiteY10" fmla="*/ 624828 h 1783015"/>
                <a:gd name="connsiteX11" fmla="*/ 316598 w 1722566"/>
                <a:gd name="connsiteY11" fmla="*/ 603281 h 1783015"/>
                <a:gd name="connsiteX12" fmla="*/ 494461 w 1722566"/>
                <a:gd name="connsiteY12" fmla="*/ 579383 h 1783015"/>
                <a:gd name="connsiteX13" fmla="*/ 634714 w 1722566"/>
                <a:gd name="connsiteY13" fmla="*/ 540598 h 1783015"/>
                <a:gd name="connsiteX14" fmla="*/ 749894 w 1722566"/>
                <a:gd name="connsiteY14" fmla="*/ 584084 h 1783015"/>
                <a:gd name="connsiteX15" fmla="*/ 801215 w 1722566"/>
                <a:gd name="connsiteY15" fmla="*/ 721203 h 1783015"/>
                <a:gd name="connsiteX16" fmla="*/ 805525 w 1722566"/>
                <a:gd name="connsiteY16" fmla="*/ 738441 h 1783015"/>
                <a:gd name="connsiteX17" fmla="*/ 828247 w 1722566"/>
                <a:gd name="connsiteY17" fmla="*/ 761947 h 1783015"/>
                <a:gd name="connsiteX18" fmla="*/ 892106 w 1722566"/>
                <a:gd name="connsiteY18" fmla="*/ 799165 h 1783015"/>
                <a:gd name="connsiteX19" fmla="*/ 929715 w 1722566"/>
                <a:gd name="connsiteY19" fmla="*/ 808959 h 1783015"/>
                <a:gd name="connsiteX20" fmla="*/ 951654 w 1722566"/>
                <a:gd name="connsiteY20" fmla="*/ 800732 h 1783015"/>
                <a:gd name="connsiteX21" fmla="*/ 936375 w 1722566"/>
                <a:gd name="connsiteY21" fmla="*/ 781927 h 1783015"/>
                <a:gd name="connsiteX22" fmla="*/ 744801 w 1722566"/>
                <a:gd name="connsiteY22" fmla="*/ 493194 h 1783015"/>
                <a:gd name="connsiteX23" fmla="*/ 619043 w 1722566"/>
                <a:gd name="connsiteY23" fmla="*/ 278505 h 1783015"/>
                <a:gd name="connsiteX24" fmla="*/ 632363 w 1722566"/>
                <a:gd name="connsiteY24" fmla="*/ 248731 h 1783015"/>
                <a:gd name="connsiteX25" fmla="*/ 821196 w 1722566"/>
                <a:gd name="connsiteY25" fmla="*/ 168418 h 1783015"/>
                <a:gd name="connsiteX26" fmla="*/ 884270 w 1722566"/>
                <a:gd name="connsiteY26" fmla="*/ 53238 h 1783015"/>
                <a:gd name="connsiteX27" fmla="*/ 913261 w 1722566"/>
                <a:gd name="connsiteY27" fmla="*/ 9752 h 1783015"/>
                <a:gd name="connsiteX28" fmla="*/ 971634 w 1722566"/>
                <a:gd name="connsiteY28" fmla="*/ 64991 h 1783015"/>
                <a:gd name="connsiteX29" fmla="*/ 1198077 w 1722566"/>
                <a:gd name="connsiteY29" fmla="*/ 294567 h 1783015"/>
                <a:gd name="connsiteX30" fmla="*/ 1428828 w 1722566"/>
                <a:gd name="connsiteY30" fmla="*/ 554701 h 1783015"/>
                <a:gd name="connsiteX31" fmla="*/ 1704632 w 1722566"/>
                <a:gd name="connsiteY31" fmla="*/ 927665 h 1783015"/>
                <a:gd name="connsiteX32" fmla="*/ 1718736 w 1722566"/>
                <a:gd name="connsiteY32" fmla="*/ 1061649 h 1783015"/>
                <a:gd name="connsiteX33" fmla="*/ 1661930 w 1722566"/>
                <a:gd name="connsiteY33" fmla="*/ 1210521 h 1783015"/>
                <a:gd name="connsiteX34" fmla="*/ 1510707 w 1722566"/>
                <a:gd name="connsiteY34" fmla="*/ 1304545 h 1783015"/>
                <a:gd name="connsiteX35" fmla="*/ 1153807 w 1722566"/>
                <a:gd name="connsiteY35" fmla="*/ 1446366 h 1783015"/>
                <a:gd name="connsiteX36" fmla="*/ 968500 w 1722566"/>
                <a:gd name="connsiteY36" fmla="*/ 1505914 h 1783015"/>
                <a:gd name="connsiteX37" fmla="*/ 817670 w 1722566"/>
                <a:gd name="connsiteY37" fmla="*/ 1537256 h 1783015"/>
                <a:gd name="connsiteX38" fmla="*/ 791029 w 1722566"/>
                <a:gd name="connsiteY38" fmla="*/ 1627362 h 1783015"/>
                <a:gd name="connsiteX39" fmla="*/ 784651 w 1722566"/>
                <a:gd name="connsiteY39" fmla="*/ 1780384 h 178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722566" h="1783015">
                  <a:moveTo>
                    <a:pt x="784651" y="1780384"/>
                  </a:moveTo>
                  <a:cubicBezTo>
                    <a:pt x="663447" y="1786164"/>
                    <a:pt x="507049" y="1777519"/>
                    <a:pt x="292309" y="1783015"/>
                  </a:cubicBezTo>
                  <a:cubicBezTo>
                    <a:pt x="243040" y="1602505"/>
                    <a:pt x="53461" y="927665"/>
                    <a:pt x="4751" y="753720"/>
                  </a:cubicBezTo>
                  <a:cubicBezTo>
                    <a:pt x="1617" y="744709"/>
                    <a:pt x="-342" y="735306"/>
                    <a:pt x="50" y="725904"/>
                  </a:cubicBezTo>
                  <a:lnTo>
                    <a:pt x="50" y="482224"/>
                  </a:lnTo>
                  <a:cubicBezTo>
                    <a:pt x="50" y="477131"/>
                    <a:pt x="-342" y="472038"/>
                    <a:pt x="1617" y="467337"/>
                  </a:cubicBezTo>
                  <a:cubicBezTo>
                    <a:pt x="5926" y="459894"/>
                    <a:pt x="11019" y="463811"/>
                    <a:pt x="15329" y="466945"/>
                  </a:cubicBezTo>
                  <a:cubicBezTo>
                    <a:pt x="22380" y="472038"/>
                    <a:pt x="28649" y="477915"/>
                    <a:pt x="34525" y="484183"/>
                  </a:cubicBezTo>
                  <a:cubicBezTo>
                    <a:pt x="74877" y="524535"/>
                    <a:pt x="118364" y="561753"/>
                    <a:pt x="158324" y="602497"/>
                  </a:cubicBezTo>
                  <a:cubicBezTo>
                    <a:pt x="166159" y="610724"/>
                    <a:pt x="173995" y="626395"/>
                    <a:pt x="184181" y="631488"/>
                  </a:cubicBezTo>
                  <a:cubicBezTo>
                    <a:pt x="202986" y="640499"/>
                    <a:pt x="195542" y="633839"/>
                    <a:pt x="214739" y="624828"/>
                  </a:cubicBezTo>
                  <a:cubicBezTo>
                    <a:pt x="247255" y="609549"/>
                    <a:pt x="281731" y="608374"/>
                    <a:pt x="316598" y="603281"/>
                  </a:cubicBezTo>
                  <a:lnTo>
                    <a:pt x="494461" y="579383"/>
                  </a:lnTo>
                  <a:cubicBezTo>
                    <a:pt x="543040" y="572723"/>
                    <a:pt x="588485" y="555093"/>
                    <a:pt x="634714" y="540598"/>
                  </a:cubicBezTo>
                  <a:cubicBezTo>
                    <a:pt x="684468" y="524927"/>
                    <a:pt x="724037" y="536680"/>
                    <a:pt x="749894" y="584084"/>
                  </a:cubicBezTo>
                  <a:cubicBezTo>
                    <a:pt x="773792" y="627570"/>
                    <a:pt x="787503" y="674191"/>
                    <a:pt x="801215" y="721203"/>
                  </a:cubicBezTo>
                  <a:cubicBezTo>
                    <a:pt x="802782" y="726688"/>
                    <a:pt x="804350" y="732564"/>
                    <a:pt x="805525" y="738441"/>
                  </a:cubicBezTo>
                  <a:cubicBezTo>
                    <a:pt x="807875" y="751761"/>
                    <a:pt x="814927" y="758421"/>
                    <a:pt x="828247" y="761947"/>
                  </a:cubicBezTo>
                  <a:cubicBezTo>
                    <a:pt x="852929" y="768215"/>
                    <a:pt x="874868" y="780752"/>
                    <a:pt x="892106" y="799165"/>
                  </a:cubicBezTo>
                  <a:cubicBezTo>
                    <a:pt x="903467" y="811310"/>
                    <a:pt x="915220" y="813660"/>
                    <a:pt x="929715" y="808959"/>
                  </a:cubicBezTo>
                  <a:cubicBezTo>
                    <a:pt x="937551" y="806608"/>
                    <a:pt x="949696" y="807000"/>
                    <a:pt x="951654" y="800732"/>
                  </a:cubicBezTo>
                  <a:cubicBezTo>
                    <a:pt x="953613" y="792896"/>
                    <a:pt x="942644" y="787412"/>
                    <a:pt x="936375" y="781927"/>
                  </a:cubicBezTo>
                  <a:cubicBezTo>
                    <a:pt x="852537" y="709058"/>
                    <a:pt x="800824" y="587218"/>
                    <a:pt x="744801" y="493194"/>
                  </a:cubicBezTo>
                  <a:cubicBezTo>
                    <a:pt x="703273" y="423851"/>
                    <a:pt x="660179" y="349415"/>
                    <a:pt x="619043" y="278505"/>
                  </a:cubicBezTo>
                  <a:cubicBezTo>
                    <a:pt x="609249" y="261267"/>
                    <a:pt x="612775" y="253432"/>
                    <a:pt x="632363" y="248731"/>
                  </a:cubicBezTo>
                  <a:cubicBezTo>
                    <a:pt x="707975" y="252256"/>
                    <a:pt x="767523" y="216997"/>
                    <a:pt x="821196" y="168418"/>
                  </a:cubicBezTo>
                  <a:cubicBezTo>
                    <a:pt x="858022" y="135118"/>
                    <a:pt x="883095" y="104560"/>
                    <a:pt x="884270" y="53238"/>
                  </a:cubicBezTo>
                  <a:cubicBezTo>
                    <a:pt x="884662" y="36392"/>
                    <a:pt x="879177" y="-23157"/>
                    <a:pt x="913261" y="9752"/>
                  </a:cubicBezTo>
                  <a:cubicBezTo>
                    <a:pt x="932458" y="28165"/>
                    <a:pt x="952438" y="46186"/>
                    <a:pt x="971634" y="64991"/>
                  </a:cubicBezTo>
                  <a:cubicBezTo>
                    <a:pt x="1048029" y="140994"/>
                    <a:pt x="1124816" y="215822"/>
                    <a:pt x="1198077" y="294567"/>
                  </a:cubicBezTo>
                  <a:cubicBezTo>
                    <a:pt x="1277214" y="379189"/>
                    <a:pt x="1353608" y="466554"/>
                    <a:pt x="1428828" y="554701"/>
                  </a:cubicBezTo>
                  <a:cubicBezTo>
                    <a:pt x="1524811" y="667139"/>
                    <a:pt x="1643517" y="789371"/>
                    <a:pt x="1704632" y="927665"/>
                  </a:cubicBezTo>
                  <a:cubicBezTo>
                    <a:pt x="1723437" y="969976"/>
                    <a:pt x="1726180" y="1016204"/>
                    <a:pt x="1718736" y="1061649"/>
                  </a:cubicBezTo>
                  <a:cubicBezTo>
                    <a:pt x="1710117" y="1114146"/>
                    <a:pt x="1693663" y="1167427"/>
                    <a:pt x="1661930" y="1210521"/>
                  </a:cubicBezTo>
                  <a:cubicBezTo>
                    <a:pt x="1623537" y="1263018"/>
                    <a:pt x="1569081" y="1281823"/>
                    <a:pt x="1510707" y="1304545"/>
                  </a:cubicBezTo>
                  <a:cubicBezTo>
                    <a:pt x="1391610" y="1351166"/>
                    <a:pt x="1274079" y="1402487"/>
                    <a:pt x="1153807" y="1446366"/>
                  </a:cubicBezTo>
                  <a:cubicBezTo>
                    <a:pt x="1092691" y="1468696"/>
                    <a:pt x="1031183" y="1489068"/>
                    <a:pt x="968500" y="1505914"/>
                  </a:cubicBezTo>
                  <a:cubicBezTo>
                    <a:pt x="920705" y="1518843"/>
                    <a:pt x="862723" y="1516100"/>
                    <a:pt x="817670" y="1537256"/>
                  </a:cubicBezTo>
                  <a:cubicBezTo>
                    <a:pt x="786328" y="1552143"/>
                    <a:pt x="790638" y="1598763"/>
                    <a:pt x="791029" y="1627362"/>
                  </a:cubicBezTo>
                  <a:cubicBezTo>
                    <a:pt x="792205" y="1653219"/>
                    <a:pt x="791580" y="1714643"/>
                    <a:pt x="784651" y="1780384"/>
                  </a:cubicBezTo>
                  <a:close/>
                </a:path>
              </a:pathLst>
            </a:custGeom>
            <a:solidFill>
              <a:srgbClr val="000000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6">
              <a:extLst>
                <a:ext uri="{FF2B5EF4-FFF2-40B4-BE49-F238E27FC236}">
                  <a16:creationId xmlns:a16="http://schemas.microsoft.com/office/drawing/2014/main" id="{195052C3-9A09-4270-A4C1-07D30D56E363}"/>
                </a:ext>
              </a:extLst>
            </p:cNvPr>
            <p:cNvSpPr/>
            <p:nvPr/>
          </p:nvSpPr>
          <p:spPr>
            <a:xfrm>
              <a:off x="9396770" y="4836027"/>
              <a:ext cx="403521" cy="376097"/>
            </a:xfrm>
            <a:custGeom>
              <a:avLst/>
              <a:gdLst>
                <a:gd name="connsiteX0" fmla="*/ 391768 w 403521"/>
                <a:gd name="connsiteY0" fmla="*/ 180007 h 376097"/>
                <a:gd name="connsiteX1" fmla="*/ 399603 w 403521"/>
                <a:gd name="connsiteY1" fmla="*/ 190977 h 376097"/>
                <a:gd name="connsiteX2" fmla="*/ 401562 w 403521"/>
                <a:gd name="connsiteY2" fmla="*/ 207823 h 376097"/>
                <a:gd name="connsiteX3" fmla="*/ 388242 w 403521"/>
                <a:gd name="connsiteY3" fmla="*/ 225844 h 376097"/>
                <a:gd name="connsiteX4" fmla="*/ 295393 w 403521"/>
                <a:gd name="connsiteY4" fmla="*/ 370406 h 376097"/>
                <a:gd name="connsiteX5" fmla="*/ 273062 w 403521"/>
                <a:gd name="connsiteY5" fmla="*/ 372365 h 376097"/>
                <a:gd name="connsiteX6" fmla="*/ 0 w 403521"/>
                <a:gd name="connsiteY6" fmla="*/ 143573 h 376097"/>
                <a:gd name="connsiteX7" fmla="*/ 9011 w 403521"/>
                <a:gd name="connsiteY7" fmla="*/ 133387 h 376097"/>
                <a:gd name="connsiteX8" fmla="*/ 30166 w 403521"/>
                <a:gd name="connsiteY8" fmla="*/ 112231 h 376097"/>
                <a:gd name="connsiteX9" fmla="*/ 57982 w 403521"/>
                <a:gd name="connsiteY9" fmla="*/ 84807 h 376097"/>
                <a:gd name="connsiteX10" fmla="*/ 83838 w 403521"/>
                <a:gd name="connsiteY10" fmla="*/ 59734 h 376097"/>
                <a:gd name="connsiteX11" fmla="*/ 94024 w 403521"/>
                <a:gd name="connsiteY11" fmla="*/ 49157 h 376097"/>
                <a:gd name="connsiteX12" fmla="*/ 132809 w 403521"/>
                <a:gd name="connsiteY12" fmla="*/ 10763 h 376097"/>
                <a:gd name="connsiteX13" fmla="*/ 144171 w 403521"/>
                <a:gd name="connsiteY13" fmla="*/ 186 h 376097"/>
                <a:gd name="connsiteX14" fmla="*/ 162975 w 403521"/>
                <a:gd name="connsiteY14" fmla="*/ 6062 h 376097"/>
                <a:gd name="connsiteX15" fmla="*/ 172770 w 403521"/>
                <a:gd name="connsiteY15" fmla="*/ 8021 h 376097"/>
                <a:gd name="connsiteX16" fmla="*/ 187657 w 403521"/>
                <a:gd name="connsiteY16" fmla="*/ 14681 h 376097"/>
                <a:gd name="connsiteX17" fmla="*/ 197059 w 403521"/>
                <a:gd name="connsiteY17" fmla="*/ 18990 h 376097"/>
                <a:gd name="connsiteX18" fmla="*/ 230751 w 403521"/>
                <a:gd name="connsiteY18" fmla="*/ 35836 h 376097"/>
                <a:gd name="connsiteX19" fmla="*/ 239762 w 403521"/>
                <a:gd name="connsiteY19" fmla="*/ 41321 h 376097"/>
                <a:gd name="connsiteX20" fmla="*/ 250732 w 403521"/>
                <a:gd name="connsiteY20" fmla="*/ 47981 h 376097"/>
                <a:gd name="connsiteX21" fmla="*/ 275413 w 403521"/>
                <a:gd name="connsiteY21" fmla="*/ 62477 h 376097"/>
                <a:gd name="connsiteX22" fmla="*/ 323209 w 403521"/>
                <a:gd name="connsiteY22" fmla="*/ 99695 h 376097"/>
                <a:gd name="connsiteX23" fmla="*/ 386283 w 403521"/>
                <a:gd name="connsiteY23" fmla="*/ 170605 h 376097"/>
                <a:gd name="connsiteX24" fmla="*/ 391768 w 403521"/>
                <a:gd name="connsiteY24" fmla="*/ 180007 h 376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03521" h="376097">
                  <a:moveTo>
                    <a:pt x="391768" y="180007"/>
                  </a:moveTo>
                  <a:cubicBezTo>
                    <a:pt x="393335" y="184708"/>
                    <a:pt x="396078" y="188234"/>
                    <a:pt x="399603" y="190977"/>
                  </a:cubicBezTo>
                  <a:cubicBezTo>
                    <a:pt x="406263" y="195678"/>
                    <a:pt x="407439" y="201163"/>
                    <a:pt x="401562" y="207823"/>
                  </a:cubicBezTo>
                  <a:cubicBezTo>
                    <a:pt x="396861" y="213307"/>
                    <a:pt x="394510" y="221143"/>
                    <a:pt x="388242" y="225844"/>
                  </a:cubicBezTo>
                  <a:cubicBezTo>
                    <a:pt x="356509" y="273640"/>
                    <a:pt x="325167" y="321435"/>
                    <a:pt x="295393" y="370406"/>
                  </a:cubicBezTo>
                  <a:cubicBezTo>
                    <a:pt x="289125" y="384118"/>
                    <a:pt x="282073" y="379809"/>
                    <a:pt x="273062" y="372365"/>
                  </a:cubicBezTo>
                  <a:cubicBezTo>
                    <a:pt x="182172" y="295971"/>
                    <a:pt x="91282" y="219967"/>
                    <a:pt x="0" y="143573"/>
                  </a:cubicBezTo>
                  <a:cubicBezTo>
                    <a:pt x="3134" y="140047"/>
                    <a:pt x="5877" y="136913"/>
                    <a:pt x="9011" y="133387"/>
                  </a:cubicBezTo>
                  <a:cubicBezTo>
                    <a:pt x="16062" y="126335"/>
                    <a:pt x="23114" y="119283"/>
                    <a:pt x="30166" y="112231"/>
                  </a:cubicBezTo>
                  <a:cubicBezTo>
                    <a:pt x="37610" y="101262"/>
                    <a:pt x="46229" y="91468"/>
                    <a:pt x="57982" y="84807"/>
                  </a:cubicBezTo>
                  <a:cubicBezTo>
                    <a:pt x="66601" y="76580"/>
                    <a:pt x="75219" y="67961"/>
                    <a:pt x="83838" y="59734"/>
                  </a:cubicBezTo>
                  <a:cubicBezTo>
                    <a:pt x="86581" y="55425"/>
                    <a:pt x="89715" y="51507"/>
                    <a:pt x="94024" y="49157"/>
                  </a:cubicBezTo>
                  <a:cubicBezTo>
                    <a:pt x="108128" y="37404"/>
                    <a:pt x="121056" y="24475"/>
                    <a:pt x="132809" y="10763"/>
                  </a:cubicBezTo>
                  <a:cubicBezTo>
                    <a:pt x="134768" y="5279"/>
                    <a:pt x="139469" y="2928"/>
                    <a:pt x="144171" y="186"/>
                  </a:cubicBezTo>
                  <a:cubicBezTo>
                    <a:pt x="151614" y="-990"/>
                    <a:pt x="156707" y="3711"/>
                    <a:pt x="162975" y="6062"/>
                  </a:cubicBezTo>
                  <a:cubicBezTo>
                    <a:pt x="165718" y="8804"/>
                    <a:pt x="169636" y="7237"/>
                    <a:pt x="172770" y="8021"/>
                  </a:cubicBezTo>
                  <a:cubicBezTo>
                    <a:pt x="178646" y="8413"/>
                    <a:pt x="183347" y="11547"/>
                    <a:pt x="187657" y="14681"/>
                  </a:cubicBezTo>
                  <a:cubicBezTo>
                    <a:pt x="190399" y="17423"/>
                    <a:pt x="193533" y="18599"/>
                    <a:pt x="197059" y="18990"/>
                  </a:cubicBezTo>
                  <a:cubicBezTo>
                    <a:pt x="208812" y="23692"/>
                    <a:pt x="221349" y="26826"/>
                    <a:pt x="230751" y="35836"/>
                  </a:cubicBezTo>
                  <a:cubicBezTo>
                    <a:pt x="233102" y="38579"/>
                    <a:pt x="236236" y="40538"/>
                    <a:pt x="239762" y="41321"/>
                  </a:cubicBezTo>
                  <a:cubicBezTo>
                    <a:pt x="243680" y="42888"/>
                    <a:pt x="247206" y="45239"/>
                    <a:pt x="250732" y="47981"/>
                  </a:cubicBezTo>
                  <a:cubicBezTo>
                    <a:pt x="256608" y="56600"/>
                    <a:pt x="266402" y="58951"/>
                    <a:pt x="275413" y="62477"/>
                  </a:cubicBezTo>
                  <a:cubicBezTo>
                    <a:pt x="294610" y="70704"/>
                    <a:pt x="308713" y="85983"/>
                    <a:pt x="323209" y="99695"/>
                  </a:cubicBezTo>
                  <a:cubicBezTo>
                    <a:pt x="345931" y="121634"/>
                    <a:pt x="367478" y="144748"/>
                    <a:pt x="386283" y="170605"/>
                  </a:cubicBezTo>
                  <a:cubicBezTo>
                    <a:pt x="389026" y="173347"/>
                    <a:pt x="391768" y="176089"/>
                    <a:pt x="391768" y="180007"/>
                  </a:cubicBezTo>
                  <a:close/>
                </a:path>
              </a:pathLst>
            </a:custGeom>
            <a:solidFill>
              <a:srgbClr val="FEFEFE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7">
              <a:extLst>
                <a:ext uri="{FF2B5EF4-FFF2-40B4-BE49-F238E27FC236}">
                  <a16:creationId xmlns:a16="http://schemas.microsoft.com/office/drawing/2014/main" id="{170F8297-EE03-4412-A147-EC3A68DEAC67}"/>
                </a:ext>
              </a:extLst>
            </p:cNvPr>
            <p:cNvSpPr/>
            <p:nvPr/>
          </p:nvSpPr>
          <p:spPr>
            <a:xfrm>
              <a:off x="11486047" y="4919699"/>
              <a:ext cx="348674" cy="329085"/>
            </a:xfrm>
            <a:custGeom>
              <a:avLst/>
              <a:gdLst>
                <a:gd name="connsiteX0" fmla="*/ 92479 w 348673"/>
                <a:gd name="connsiteY0" fmla="*/ 330221 h 329085"/>
                <a:gd name="connsiteX1" fmla="*/ 4331 w 348673"/>
                <a:gd name="connsiteY1" fmla="*/ 200154 h 329085"/>
                <a:gd name="connsiteX2" fmla="*/ 3939 w 348673"/>
                <a:gd name="connsiteY2" fmla="*/ 188401 h 329085"/>
                <a:gd name="connsiteX3" fmla="*/ 14125 w 348673"/>
                <a:gd name="connsiteY3" fmla="*/ 175081 h 329085"/>
                <a:gd name="connsiteX4" fmla="*/ 223721 w 348673"/>
                <a:gd name="connsiteY4" fmla="*/ 9363 h 329085"/>
                <a:gd name="connsiteX5" fmla="*/ 242526 w 348673"/>
                <a:gd name="connsiteY5" fmla="*/ 352 h 329085"/>
                <a:gd name="connsiteX6" fmla="*/ 333024 w 348673"/>
                <a:gd name="connsiteY6" fmla="*/ 85366 h 329085"/>
                <a:gd name="connsiteX7" fmla="*/ 343602 w 348673"/>
                <a:gd name="connsiteY7" fmla="*/ 93593 h 329085"/>
                <a:gd name="connsiteX8" fmla="*/ 336158 w 348673"/>
                <a:gd name="connsiteY8" fmla="*/ 189968 h 329085"/>
                <a:gd name="connsiteX9" fmla="*/ 159863 w 348673"/>
                <a:gd name="connsiteY9" fmla="*/ 322777 h 329085"/>
                <a:gd name="connsiteX10" fmla="*/ 92479 w 348673"/>
                <a:gd name="connsiteY10" fmla="*/ 330221 h 329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8673" h="329085">
                  <a:moveTo>
                    <a:pt x="92479" y="330221"/>
                  </a:moveTo>
                  <a:cubicBezTo>
                    <a:pt x="63096" y="286735"/>
                    <a:pt x="33713" y="243640"/>
                    <a:pt x="4331" y="200154"/>
                  </a:cubicBezTo>
                  <a:cubicBezTo>
                    <a:pt x="1980" y="196628"/>
                    <a:pt x="-3896" y="192318"/>
                    <a:pt x="3939" y="188401"/>
                  </a:cubicBezTo>
                  <a:cubicBezTo>
                    <a:pt x="4331" y="181349"/>
                    <a:pt x="9816" y="178607"/>
                    <a:pt x="14125" y="175081"/>
                  </a:cubicBezTo>
                  <a:cubicBezTo>
                    <a:pt x="84643" y="120625"/>
                    <a:pt x="153594" y="64602"/>
                    <a:pt x="223721" y="9363"/>
                  </a:cubicBezTo>
                  <a:cubicBezTo>
                    <a:pt x="229206" y="5053"/>
                    <a:pt x="233515" y="-1607"/>
                    <a:pt x="242526" y="352"/>
                  </a:cubicBezTo>
                  <a:cubicBezTo>
                    <a:pt x="272692" y="28951"/>
                    <a:pt x="302858" y="57158"/>
                    <a:pt x="333024" y="85366"/>
                  </a:cubicBezTo>
                  <a:cubicBezTo>
                    <a:pt x="336158" y="88500"/>
                    <a:pt x="338901" y="92418"/>
                    <a:pt x="343602" y="93593"/>
                  </a:cubicBezTo>
                  <a:cubicBezTo>
                    <a:pt x="353788" y="126893"/>
                    <a:pt x="356530" y="160585"/>
                    <a:pt x="336158" y="189968"/>
                  </a:cubicBezTo>
                  <a:cubicBezTo>
                    <a:pt x="292280" y="253434"/>
                    <a:pt x="234299" y="299663"/>
                    <a:pt x="159863" y="322777"/>
                  </a:cubicBezTo>
                  <a:cubicBezTo>
                    <a:pt x="137924" y="330221"/>
                    <a:pt x="115201" y="332180"/>
                    <a:pt x="92479" y="330221"/>
                  </a:cubicBezTo>
                  <a:close/>
                </a:path>
              </a:pathLst>
            </a:custGeom>
            <a:solidFill>
              <a:srgbClr val="FEFEFE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8">
              <a:extLst>
                <a:ext uri="{FF2B5EF4-FFF2-40B4-BE49-F238E27FC236}">
                  <a16:creationId xmlns:a16="http://schemas.microsoft.com/office/drawing/2014/main" id="{AC0B8F99-F182-4805-BF5E-99F22EFD83B3}"/>
                </a:ext>
              </a:extLst>
            </p:cNvPr>
            <p:cNvSpPr/>
            <p:nvPr/>
          </p:nvSpPr>
          <p:spPr>
            <a:xfrm>
              <a:off x="9562096" y="4002922"/>
              <a:ext cx="2162560" cy="1570990"/>
            </a:xfrm>
            <a:custGeom>
              <a:avLst/>
              <a:gdLst>
                <a:gd name="connsiteX0" fmla="*/ 1117322 w 2162559"/>
                <a:gd name="connsiteY0" fmla="*/ 0 h 1570989"/>
                <a:gd name="connsiteX1" fmla="*/ 1073836 w 2162559"/>
                <a:gd name="connsiteY1" fmla="*/ 10186 h 1570989"/>
                <a:gd name="connsiteX2" fmla="*/ 986864 w 2162559"/>
                <a:gd name="connsiteY2" fmla="*/ 48579 h 1570989"/>
                <a:gd name="connsiteX3" fmla="*/ 987255 w 2162559"/>
                <a:gd name="connsiteY3" fmla="*/ 48971 h 1570989"/>
                <a:gd name="connsiteX4" fmla="*/ 902242 w 2162559"/>
                <a:gd name="connsiteY4" fmla="*/ 75219 h 1570989"/>
                <a:gd name="connsiteX5" fmla="*/ 861498 w 2162559"/>
                <a:gd name="connsiteY5" fmla="*/ 91674 h 1570989"/>
                <a:gd name="connsiteX6" fmla="*/ 807434 w 2162559"/>
                <a:gd name="connsiteY6" fmla="*/ 134376 h 1570989"/>
                <a:gd name="connsiteX7" fmla="*/ 746318 w 2162559"/>
                <a:gd name="connsiteY7" fmla="*/ 155924 h 1570989"/>
                <a:gd name="connsiteX8" fmla="*/ 680893 w 2162559"/>
                <a:gd name="connsiteY8" fmla="*/ 180605 h 1570989"/>
                <a:gd name="connsiteX9" fmla="*/ 680893 w 2162559"/>
                <a:gd name="connsiteY9" fmla="*/ 180605 h 1570989"/>
                <a:gd name="connsiteX10" fmla="*/ 601364 w 2162559"/>
                <a:gd name="connsiteY10" fmla="*/ 193142 h 1570989"/>
                <a:gd name="connsiteX11" fmla="*/ 517526 w 2162559"/>
                <a:gd name="connsiteY11" fmla="*/ 244072 h 1570989"/>
                <a:gd name="connsiteX12" fmla="*/ 506556 w 2162559"/>
                <a:gd name="connsiteY12" fmla="*/ 249165 h 1570989"/>
                <a:gd name="connsiteX13" fmla="*/ 352591 w 2162559"/>
                <a:gd name="connsiteY13" fmla="*/ 363561 h 1570989"/>
                <a:gd name="connsiteX14" fmla="*/ 310280 w 2162559"/>
                <a:gd name="connsiteY14" fmla="*/ 418017 h 1570989"/>
                <a:gd name="connsiteX15" fmla="*/ 310280 w 2162559"/>
                <a:gd name="connsiteY15" fmla="*/ 418017 h 1570989"/>
                <a:gd name="connsiteX16" fmla="*/ 180605 w 2162559"/>
                <a:gd name="connsiteY16" fmla="*/ 607241 h 1570989"/>
                <a:gd name="connsiteX17" fmla="*/ 0 w 2162559"/>
                <a:gd name="connsiteY17" fmla="*/ 837992 h 1570989"/>
                <a:gd name="connsiteX18" fmla="*/ 65425 w 2162559"/>
                <a:gd name="connsiteY18" fmla="*/ 870900 h 1570989"/>
                <a:gd name="connsiteX19" fmla="*/ 159450 w 2162559"/>
                <a:gd name="connsiteY19" fmla="*/ 938285 h 1570989"/>
                <a:gd name="connsiteX20" fmla="*/ 225658 w 2162559"/>
                <a:gd name="connsiteY20" fmla="*/ 1012721 h 1570989"/>
                <a:gd name="connsiteX21" fmla="*/ 343189 w 2162559"/>
                <a:gd name="connsiteY21" fmla="*/ 907727 h 1570989"/>
                <a:gd name="connsiteX22" fmla="*/ 440347 w 2162559"/>
                <a:gd name="connsiteY22" fmla="*/ 865807 h 1570989"/>
                <a:gd name="connsiteX23" fmla="*/ 490102 w 2162559"/>
                <a:gd name="connsiteY23" fmla="*/ 868942 h 1570989"/>
                <a:gd name="connsiteX24" fmla="*/ 501855 w 2162559"/>
                <a:gd name="connsiteY24" fmla="*/ 914778 h 1570989"/>
                <a:gd name="connsiteX25" fmla="*/ 539856 w 2162559"/>
                <a:gd name="connsiteY25" fmla="*/ 1009978 h 1570989"/>
                <a:gd name="connsiteX26" fmla="*/ 609983 w 2162559"/>
                <a:gd name="connsiteY26" fmla="*/ 1037402 h 1570989"/>
                <a:gd name="connsiteX27" fmla="*/ 669532 w 2162559"/>
                <a:gd name="connsiteY27" fmla="*/ 1015463 h 1570989"/>
                <a:gd name="connsiteX28" fmla="*/ 679718 w 2162559"/>
                <a:gd name="connsiteY28" fmla="*/ 1020556 h 1570989"/>
                <a:gd name="connsiteX29" fmla="*/ 691862 w 2162559"/>
                <a:gd name="connsiteY29" fmla="*/ 1081672 h 1570989"/>
                <a:gd name="connsiteX30" fmla="*/ 746710 w 2162559"/>
                <a:gd name="connsiteY30" fmla="*/ 1361002 h 1570989"/>
                <a:gd name="connsiteX31" fmla="*/ 757679 w 2162559"/>
                <a:gd name="connsiteY31" fmla="*/ 1393911 h 1570989"/>
                <a:gd name="connsiteX32" fmla="*/ 1106353 w 2162559"/>
                <a:gd name="connsiteY32" fmla="*/ 1567856 h 1570989"/>
                <a:gd name="connsiteX33" fmla="*/ 1138870 w 2162559"/>
                <a:gd name="connsiteY33" fmla="*/ 1567856 h 1570989"/>
                <a:gd name="connsiteX34" fmla="*/ 1334362 w 2162559"/>
                <a:gd name="connsiteY34" fmla="*/ 1441315 h 1570989"/>
                <a:gd name="connsiteX35" fmla="*/ 1422902 w 2162559"/>
                <a:gd name="connsiteY35" fmla="*/ 1036618 h 1570989"/>
                <a:gd name="connsiteX36" fmla="*/ 1434263 w 2162559"/>
                <a:gd name="connsiteY36" fmla="*/ 1031134 h 1570989"/>
                <a:gd name="connsiteX37" fmla="*/ 1490677 w 2162559"/>
                <a:gd name="connsiteY37" fmla="*/ 1053856 h 1570989"/>
                <a:gd name="connsiteX38" fmla="*/ 1551010 w 2162559"/>
                <a:gd name="connsiteY38" fmla="*/ 1030350 h 1570989"/>
                <a:gd name="connsiteX39" fmla="*/ 1580000 w 2162559"/>
                <a:gd name="connsiteY39" fmla="*/ 877952 h 1570989"/>
                <a:gd name="connsiteX40" fmla="*/ 1601156 w 2162559"/>
                <a:gd name="connsiteY40" fmla="*/ 863457 h 1570989"/>
                <a:gd name="connsiteX41" fmla="*/ 1727697 w 2162559"/>
                <a:gd name="connsiteY41" fmla="*/ 915170 h 1570989"/>
                <a:gd name="connsiteX42" fmla="*/ 1800958 w 2162559"/>
                <a:gd name="connsiteY42" fmla="*/ 963750 h 1570989"/>
                <a:gd name="connsiteX43" fmla="*/ 1927107 w 2162559"/>
                <a:gd name="connsiteY43" fmla="*/ 1104002 h 1570989"/>
                <a:gd name="connsiteX44" fmla="*/ 2165302 w 2162559"/>
                <a:gd name="connsiteY44" fmla="*/ 915954 h 1570989"/>
                <a:gd name="connsiteX45" fmla="*/ 2023482 w 2162559"/>
                <a:gd name="connsiteY45" fmla="*/ 751019 h 1570989"/>
                <a:gd name="connsiteX46" fmla="*/ 1894198 w 2162559"/>
                <a:gd name="connsiteY46" fmla="*/ 627221 h 1570989"/>
                <a:gd name="connsiteX47" fmla="*/ 1800174 w 2162559"/>
                <a:gd name="connsiteY47" fmla="*/ 504989 h 1570989"/>
                <a:gd name="connsiteX48" fmla="*/ 1751203 w 2162559"/>
                <a:gd name="connsiteY48" fmla="*/ 421151 h 1570989"/>
                <a:gd name="connsiteX49" fmla="*/ 1751203 w 2162559"/>
                <a:gd name="connsiteY49" fmla="*/ 421151 h 1570989"/>
                <a:gd name="connsiteX50" fmla="*/ 1699098 w 2162559"/>
                <a:gd name="connsiteY50" fmla="*/ 333395 h 1570989"/>
                <a:gd name="connsiteX51" fmla="*/ 1669324 w 2162559"/>
                <a:gd name="connsiteY51" fmla="*/ 311064 h 1570989"/>
                <a:gd name="connsiteX52" fmla="*/ 1598414 w 2162559"/>
                <a:gd name="connsiteY52" fmla="*/ 271495 h 1570989"/>
                <a:gd name="connsiteX53" fmla="*/ 1591362 w 2162559"/>
                <a:gd name="connsiteY53" fmla="*/ 265227 h 1570989"/>
                <a:gd name="connsiteX54" fmla="*/ 1580000 w 2162559"/>
                <a:gd name="connsiteY54" fmla="*/ 238195 h 1570989"/>
                <a:gd name="connsiteX55" fmla="*/ 1580000 w 2162559"/>
                <a:gd name="connsiteY55" fmla="*/ 238195 h 1570989"/>
                <a:gd name="connsiteX56" fmla="*/ 1552577 w 2162559"/>
                <a:gd name="connsiteY56" fmla="*/ 195101 h 1570989"/>
                <a:gd name="connsiteX57" fmla="*/ 1529854 w 2162559"/>
                <a:gd name="connsiteY57" fmla="*/ 173162 h 1570989"/>
                <a:gd name="connsiteX58" fmla="*/ 1463254 w 2162559"/>
                <a:gd name="connsiteY58" fmla="*/ 145346 h 1570989"/>
                <a:gd name="connsiteX59" fmla="*/ 1357476 w 2162559"/>
                <a:gd name="connsiteY59" fmla="*/ 159058 h 1570989"/>
                <a:gd name="connsiteX60" fmla="*/ 1284999 w 2162559"/>
                <a:gd name="connsiteY60" fmla="*/ 86189 h 1570989"/>
                <a:gd name="connsiteX61" fmla="*/ 1210955 w 2162559"/>
                <a:gd name="connsiteY61" fmla="*/ 36434 h 1570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162559" h="1570989">
                  <a:moveTo>
                    <a:pt x="1117322" y="0"/>
                  </a:moveTo>
                  <a:cubicBezTo>
                    <a:pt x="1102043" y="0"/>
                    <a:pt x="1087156" y="1959"/>
                    <a:pt x="1073836" y="10186"/>
                  </a:cubicBezTo>
                  <a:cubicBezTo>
                    <a:pt x="1071486" y="14495"/>
                    <a:pt x="1011937" y="43878"/>
                    <a:pt x="986864" y="48579"/>
                  </a:cubicBezTo>
                  <a:cubicBezTo>
                    <a:pt x="986864" y="48579"/>
                    <a:pt x="987255" y="48971"/>
                    <a:pt x="987255" y="48971"/>
                  </a:cubicBezTo>
                  <a:cubicBezTo>
                    <a:pt x="983338" y="52497"/>
                    <a:pt x="904592" y="72477"/>
                    <a:pt x="902242" y="75219"/>
                  </a:cubicBezTo>
                  <a:cubicBezTo>
                    <a:pt x="899891" y="75611"/>
                    <a:pt x="870509" y="81880"/>
                    <a:pt x="861498" y="91674"/>
                  </a:cubicBezTo>
                  <a:cubicBezTo>
                    <a:pt x="845827" y="101076"/>
                    <a:pt x="809393" y="129283"/>
                    <a:pt x="807434" y="134376"/>
                  </a:cubicBezTo>
                  <a:cubicBezTo>
                    <a:pt x="787062" y="141428"/>
                    <a:pt x="767082" y="149264"/>
                    <a:pt x="746318" y="155924"/>
                  </a:cubicBezTo>
                  <a:cubicBezTo>
                    <a:pt x="728297" y="161408"/>
                    <a:pt x="684811" y="178646"/>
                    <a:pt x="680893" y="180605"/>
                  </a:cubicBezTo>
                  <a:cubicBezTo>
                    <a:pt x="680893" y="180605"/>
                    <a:pt x="680893" y="180605"/>
                    <a:pt x="680893" y="180605"/>
                  </a:cubicBezTo>
                  <a:cubicBezTo>
                    <a:pt x="653469" y="178254"/>
                    <a:pt x="626829" y="183739"/>
                    <a:pt x="601364" y="193142"/>
                  </a:cubicBezTo>
                  <a:cubicBezTo>
                    <a:pt x="577466" y="202152"/>
                    <a:pt x="523794" y="239762"/>
                    <a:pt x="517526" y="244072"/>
                  </a:cubicBezTo>
                  <a:cubicBezTo>
                    <a:pt x="517526" y="244072"/>
                    <a:pt x="510474" y="247597"/>
                    <a:pt x="506556" y="249165"/>
                  </a:cubicBezTo>
                  <a:cubicBezTo>
                    <a:pt x="448183" y="277764"/>
                    <a:pt x="392943" y="310672"/>
                    <a:pt x="352591" y="363561"/>
                  </a:cubicBezTo>
                  <a:cubicBezTo>
                    <a:pt x="349849" y="367087"/>
                    <a:pt x="310280" y="418017"/>
                    <a:pt x="310280" y="418017"/>
                  </a:cubicBezTo>
                  <a:cubicBezTo>
                    <a:pt x="310280" y="418017"/>
                    <a:pt x="310280" y="418017"/>
                    <a:pt x="310280" y="418017"/>
                  </a:cubicBezTo>
                  <a:cubicBezTo>
                    <a:pt x="310280" y="418017"/>
                    <a:pt x="198626" y="579817"/>
                    <a:pt x="180605" y="607241"/>
                  </a:cubicBezTo>
                  <a:cubicBezTo>
                    <a:pt x="141428" y="667965"/>
                    <a:pt x="10970" y="824280"/>
                    <a:pt x="0" y="837992"/>
                  </a:cubicBezTo>
                  <a:cubicBezTo>
                    <a:pt x="392" y="841126"/>
                    <a:pt x="54064" y="864240"/>
                    <a:pt x="65425" y="870900"/>
                  </a:cubicBezTo>
                  <a:cubicBezTo>
                    <a:pt x="67776" y="873251"/>
                    <a:pt x="143779" y="923397"/>
                    <a:pt x="159450" y="938285"/>
                  </a:cubicBezTo>
                  <a:cubicBezTo>
                    <a:pt x="183739" y="961007"/>
                    <a:pt x="203719" y="987647"/>
                    <a:pt x="225658" y="1012721"/>
                  </a:cubicBezTo>
                  <a:cubicBezTo>
                    <a:pt x="253866" y="986080"/>
                    <a:pt x="335353" y="913995"/>
                    <a:pt x="343189" y="907727"/>
                  </a:cubicBezTo>
                  <a:cubicBezTo>
                    <a:pt x="372180" y="885788"/>
                    <a:pt x="402738" y="867375"/>
                    <a:pt x="440347" y="865807"/>
                  </a:cubicBezTo>
                  <a:cubicBezTo>
                    <a:pt x="449358" y="865416"/>
                    <a:pt x="489318" y="864632"/>
                    <a:pt x="490102" y="868942"/>
                  </a:cubicBezTo>
                  <a:cubicBezTo>
                    <a:pt x="494019" y="884221"/>
                    <a:pt x="497154" y="899891"/>
                    <a:pt x="501855" y="914778"/>
                  </a:cubicBezTo>
                  <a:cubicBezTo>
                    <a:pt x="511257" y="947687"/>
                    <a:pt x="521051" y="980987"/>
                    <a:pt x="539856" y="1009978"/>
                  </a:cubicBezTo>
                  <a:cubicBezTo>
                    <a:pt x="556311" y="1035443"/>
                    <a:pt x="580208" y="1044454"/>
                    <a:pt x="609983" y="1037402"/>
                  </a:cubicBezTo>
                  <a:cubicBezTo>
                    <a:pt x="630747" y="1032309"/>
                    <a:pt x="650727" y="1025257"/>
                    <a:pt x="669532" y="1015463"/>
                  </a:cubicBezTo>
                  <a:cubicBezTo>
                    <a:pt x="676975" y="1011545"/>
                    <a:pt x="678542" y="1013504"/>
                    <a:pt x="679718" y="1020556"/>
                  </a:cubicBezTo>
                  <a:cubicBezTo>
                    <a:pt x="683635" y="1040928"/>
                    <a:pt x="687945" y="1061300"/>
                    <a:pt x="691862" y="1081672"/>
                  </a:cubicBezTo>
                  <a:cubicBezTo>
                    <a:pt x="710275" y="1174913"/>
                    <a:pt x="728297" y="1268153"/>
                    <a:pt x="746710" y="1361002"/>
                  </a:cubicBezTo>
                  <a:cubicBezTo>
                    <a:pt x="749452" y="1372364"/>
                    <a:pt x="746710" y="1387643"/>
                    <a:pt x="757679" y="1393911"/>
                  </a:cubicBezTo>
                  <a:cubicBezTo>
                    <a:pt x="778835" y="1406056"/>
                    <a:pt x="1094600" y="1562371"/>
                    <a:pt x="1106353" y="1567856"/>
                  </a:cubicBezTo>
                  <a:cubicBezTo>
                    <a:pt x="1117322" y="1577258"/>
                    <a:pt x="1128292" y="1573732"/>
                    <a:pt x="1138870" y="1567856"/>
                  </a:cubicBezTo>
                  <a:cubicBezTo>
                    <a:pt x="1145530" y="1561196"/>
                    <a:pt x="1332795" y="1447583"/>
                    <a:pt x="1334362" y="1441315"/>
                  </a:cubicBezTo>
                  <a:cubicBezTo>
                    <a:pt x="1338671" y="1422902"/>
                    <a:pt x="1416241" y="1067176"/>
                    <a:pt x="1422902" y="1036618"/>
                  </a:cubicBezTo>
                  <a:cubicBezTo>
                    <a:pt x="1424469" y="1029175"/>
                    <a:pt x="1426428" y="1026824"/>
                    <a:pt x="1434263" y="1031134"/>
                  </a:cubicBezTo>
                  <a:cubicBezTo>
                    <a:pt x="1452284" y="1040928"/>
                    <a:pt x="1471089" y="1048371"/>
                    <a:pt x="1490677" y="1053856"/>
                  </a:cubicBezTo>
                  <a:cubicBezTo>
                    <a:pt x="1520452" y="1062083"/>
                    <a:pt x="1538473" y="1055423"/>
                    <a:pt x="1551010" y="1030350"/>
                  </a:cubicBezTo>
                  <a:cubicBezTo>
                    <a:pt x="1554144" y="1024082"/>
                    <a:pt x="1579217" y="879128"/>
                    <a:pt x="1580000" y="877952"/>
                  </a:cubicBezTo>
                  <a:cubicBezTo>
                    <a:pt x="1580392" y="856013"/>
                    <a:pt x="1581176" y="855230"/>
                    <a:pt x="1601156" y="863457"/>
                  </a:cubicBezTo>
                  <a:cubicBezTo>
                    <a:pt x="1643467" y="880695"/>
                    <a:pt x="1685386" y="898324"/>
                    <a:pt x="1727697" y="915170"/>
                  </a:cubicBezTo>
                  <a:cubicBezTo>
                    <a:pt x="1755513" y="926532"/>
                    <a:pt x="1780586" y="939852"/>
                    <a:pt x="1800958" y="963750"/>
                  </a:cubicBezTo>
                  <a:cubicBezTo>
                    <a:pt x="1834258" y="1003318"/>
                    <a:pt x="1923581" y="1092641"/>
                    <a:pt x="1927107" y="1104002"/>
                  </a:cubicBezTo>
                  <a:cubicBezTo>
                    <a:pt x="1929066" y="1102044"/>
                    <a:pt x="2139837" y="932800"/>
                    <a:pt x="2165302" y="915954"/>
                  </a:cubicBezTo>
                  <a:cubicBezTo>
                    <a:pt x="2162560" y="912428"/>
                    <a:pt x="2029358" y="752587"/>
                    <a:pt x="2023482" y="751019"/>
                  </a:cubicBezTo>
                  <a:cubicBezTo>
                    <a:pt x="2021915" y="750628"/>
                    <a:pt x="1931025" y="672666"/>
                    <a:pt x="1894198" y="627221"/>
                  </a:cubicBezTo>
                  <a:cubicBezTo>
                    <a:pt x="1861682" y="587260"/>
                    <a:pt x="1827598" y="548867"/>
                    <a:pt x="1800174" y="504989"/>
                  </a:cubicBezTo>
                  <a:cubicBezTo>
                    <a:pt x="1782936" y="477565"/>
                    <a:pt x="1767657" y="448966"/>
                    <a:pt x="1751203" y="421151"/>
                  </a:cubicBezTo>
                  <a:cubicBezTo>
                    <a:pt x="1751203" y="421151"/>
                    <a:pt x="1751203" y="421151"/>
                    <a:pt x="1751203" y="421151"/>
                  </a:cubicBezTo>
                  <a:cubicBezTo>
                    <a:pt x="1735924" y="390593"/>
                    <a:pt x="1719470" y="360818"/>
                    <a:pt x="1699098" y="333395"/>
                  </a:cubicBezTo>
                  <a:cubicBezTo>
                    <a:pt x="1691654" y="323209"/>
                    <a:pt x="1682252" y="313806"/>
                    <a:pt x="1669324" y="311064"/>
                  </a:cubicBezTo>
                  <a:cubicBezTo>
                    <a:pt x="1641508" y="305187"/>
                    <a:pt x="1619569" y="289517"/>
                    <a:pt x="1598414" y="271495"/>
                  </a:cubicBezTo>
                  <a:cubicBezTo>
                    <a:pt x="1597238" y="267969"/>
                    <a:pt x="1595671" y="265619"/>
                    <a:pt x="1591362" y="265227"/>
                  </a:cubicBezTo>
                  <a:cubicBezTo>
                    <a:pt x="1591362" y="265227"/>
                    <a:pt x="1585877" y="238979"/>
                    <a:pt x="1580000" y="238195"/>
                  </a:cubicBezTo>
                  <a:lnTo>
                    <a:pt x="1580000" y="238195"/>
                  </a:lnTo>
                  <a:cubicBezTo>
                    <a:pt x="1572557" y="222916"/>
                    <a:pt x="1562371" y="209204"/>
                    <a:pt x="1552577" y="195101"/>
                  </a:cubicBezTo>
                  <a:cubicBezTo>
                    <a:pt x="1547484" y="185306"/>
                    <a:pt x="1540432" y="177471"/>
                    <a:pt x="1529854" y="173162"/>
                  </a:cubicBezTo>
                  <a:cubicBezTo>
                    <a:pt x="1509091" y="160233"/>
                    <a:pt x="1487935" y="149264"/>
                    <a:pt x="1463254" y="145346"/>
                  </a:cubicBezTo>
                  <a:cubicBezTo>
                    <a:pt x="1426428" y="139078"/>
                    <a:pt x="1391560" y="146129"/>
                    <a:pt x="1357476" y="159058"/>
                  </a:cubicBezTo>
                  <a:cubicBezTo>
                    <a:pt x="1343373" y="142995"/>
                    <a:pt x="1296361" y="92457"/>
                    <a:pt x="1284999" y="86189"/>
                  </a:cubicBezTo>
                  <a:cubicBezTo>
                    <a:pt x="1283040" y="86189"/>
                    <a:pt x="1234069" y="51322"/>
                    <a:pt x="1210955" y="36434"/>
                  </a:cubicBezTo>
                </a:path>
              </a:pathLst>
            </a:custGeom>
            <a:solidFill>
              <a:srgbClr val="F9BA99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9">
              <a:extLst>
                <a:ext uri="{FF2B5EF4-FFF2-40B4-BE49-F238E27FC236}">
                  <a16:creationId xmlns:a16="http://schemas.microsoft.com/office/drawing/2014/main" id="{7831776C-B820-4062-849B-845C4A23D684}"/>
                </a:ext>
              </a:extLst>
            </p:cNvPr>
            <p:cNvSpPr/>
            <p:nvPr/>
          </p:nvSpPr>
          <p:spPr>
            <a:xfrm>
              <a:off x="10380108" y="4133773"/>
              <a:ext cx="3918" cy="3918"/>
            </a:xfrm>
            <a:custGeom>
              <a:avLst/>
              <a:gdLst>
                <a:gd name="connsiteX0" fmla="*/ 0 w 0"/>
                <a:gd name="connsiteY0" fmla="*/ 784 h 0"/>
                <a:gd name="connsiteX1" fmla="*/ 0 w 0"/>
                <a:gd name="connsiteY1" fmla="*/ 0 h 0"/>
                <a:gd name="connsiteX2" fmla="*/ 783 w 0"/>
                <a:gd name="connsiteY2" fmla="*/ 392 h 0"/>
                <a:gd name="connsiteX3" fmla="*/ 0 w 0"/>
                <a:gd name="connsiteY3" fmla="*/ 78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784"/>
                  </a:moveTo>
                  <a:cubicBezTo>
                    <a:pt x="0" y="392"/>
                    <a:pt x="0" y="392"/>
                    <a:pt x="0" y="0"/>
                  </a:cubicBezTo>
                  <a:cubicBezTo>
                    <a:pt x="392" y="0"/>
                    <a:pt x="392" y="392"/>
                    <a:pt x="783" y="392"/>
                  </a:cubicBezTo>
                  <a:cubicBezTo>
                    <a:pt x="783" y="784"/>
                    <a:pt x="392" y="784"/>
                    <a:pt x="0" y="784"/>
                  </a:cubicBezTo>
                  <a:close/>
                </a:path>
              </a:pathLst>
            </a:custGeom>
            <a:solidFill>
              <a:srgbClr val="F4970C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10">
              <a:extLst>
                <a:ext uri="{FF2B5EF4-FFF2-40B4-BE49-F238E27FC236}">
                  <a16:creationId xmlns:a16="http://schemas.microsoft.com/office/drawing/2014/main" id="{F36E039B-B39C-4BDB-8F24-D216F7A7CB97}"/>
                </a:ext>
              </a:extLst>
            </p:cNvPr>
            <p:cNvSpPr/>
            <p:nvPr/>
          </p:nvSpPr>
          <p:spPr>
            <a:xfrm>
              <a:off x="10288390" y="5133457"/>
              <a:ext cx="669923" cy="438780"/>
            </a:xfrm>
            <a:custGeom>
              <a:avLst/>
              <a:gdLst>
                <a:gd name="connsiteX0" fmla="*/ 94068 w 669923"/>
                <a:gd name="connsiteY0" fmla="*/ 300593 h 438780"/>
                <a:gd name="connsiteX1" fmla="*/ 44 w 669923"/>
                <a:gd name="connsiteY1" fmla="*/ 4808 h 438780"/>
                <a:gd name="connsiteX2" fmla="*/ 24333 w 669923"/>
                <a:gd name="connsiteY2" fmla="*/ 48295 h 438780"/>
                <a:gd name="connsiteX3" fmla="*/ 140296 w 669923"/>
                <a:gd name="connsiteY3" fmla="*/ 156031 h 438780"/>
                <a:gd name="connsiteX4" fmla="*/ 327953 w 669923"/>
                <a:gd name="connsiteY4" fmla="*/ 196775 h 438780"/>
                <a:gd name="connsiteX5" fmla="*/ 463897 w 669923"/>
                <a:gd name="connsiteY5" fmla="*/ 185805 h 438780"/>
                <a:gd name="connsiteX6" fmla="*/ 628831 w 669923"/>
                <a:gd name="connsiteY6" fmla="*/ 74151 h 438780"/>
                <a:gd name="connsiteX7" fmla="*/ 671534 w 669923"/>
                <a:gd name="connsiteY7" fmla="*/ 107 h 438780"/>
                <a:gd name="connsiteX8" fmla="*/ 573592 w 669923"/>
                <a:gd name="connsiteY8" fmla="*/ 338203 h 438780"/>
                <a:gd name="connsiteX9" fmla="*/ 431380 w 669923"/>
                <a:gd name="connsiteY9" fmla="*/ 424000 h 438780"/>
                <a:gd name="connsiteX10" fmla="*/ 361254 w 669923"/>
                <a:gd name="connsiteY10" fmla="*/ 427918 h 438780"/>
                <a:gd name="connsiteX11" fmla="*/ 94068 w 669923"/>
                <a:gd name="connsiteY11" fmla="*/ 300593 h 438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9923" h="438780">
                  <a:moveTo>
                    <a:pt x="94068" y="300593"/>
                  </a:moveTo>
                  <a:cubicBezTo>
                    <a:pt x="91325" y="281788"/>
                    <a:pt x="-2307" y="11860"/>
                    <a:pt x="44" y="4808"/>
                  </a:cubicBezTo>
                  <a:cubicBezTo>
                    <a:pt x="8662" y="20087"/>
                    <a:pt x="16106" y="34583"/>
                    <a:pt x="24333" y="48295"/>
                  </a:cubicBezTo>
                  <a:cubicBezTo>
                    <a:pt x="51757" y="96090"/>
                    <a:pt x="89367" y="132525"/>
                    <a:pt x="140296" y="156031"/>
                  </a:cubicBezTo>
                  <a:cubicBezTo>
                    <a:pt x="200237" y="183455"/>
                    <a:pt x="262136" y="196775"/>
                    <a:pt x="327953" y="196775"/>
                  </a:cubicBezTo>
                  <a:cubicBezTo>
                    <a:pt x="373790" y="196775"/>
                    <a:pt x="419235" y="196775"/>
                    <a:pt x="463897" y="185805"/>
                  </a:cubicBezTo>
                  <a:cubicBezTo>
                    <a:pt x="532848" y="168568"/>
                    <a:pt x="590438" y="136834"/>
                    <a:pt x="628831" y="74151"/>
                  </a:cubicBezTo>
                  <a:cubicBezTo>
                    <a:pt x="644894" y="47903"/>
                    <a:pt x="671142" y="-2635"/>
                    <a:pt x="671534" y="107"/>
                  </a:cubicBezTo>
                  <a:cubicBezTo>
                    <a:pt x="653513" y="78069"/>
                    <a:pt x="579468" y="331935"/>
                    <a:pt x="573592" y="338203"/>
                  </a:cubicBezTo>
                  <a:cubicBezTo>
                    <a:pt x="529322" y="365627"/>
                    <a:pt x="434122" y="422433"/>
                    <a:pt x="431380" y="424000"/>
                  </a:cubicBezTo>
                  <a:cubicBezTo>
                    <a:pt x="391028" y="448682"/>
                    <a:pt x="402781" y="447506"/>
                    <a:pt x="361254" y="427918"/>
                  </a:cubicBezTo>
                  <a:cubicBezTo>
                    <a:pt x="352243" y="424000"/>
                    <a:pt x="96027" y="302160"/>
                    <a:pt x="94068" y="300593"/>
                  </a:cubicBezTo>
                  <a:close/>
                </a:path>
              </a:pathLst>
            </a:custGeom>
            <a:solidFill>
              <a:srgbClr val="F9A687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11">
              <a:extLst>
                <a:ext uri="{FF2B5EF4-FFF2-40B4-BE49-F238E27FC236}">
                  <a16:creationId xmlns:a16="http://schemas.microsoft.com/office/drawing/2014/main" id="{406DB529-26C2-4CFE-BF32-4E8705BA080C}"/>
                </a:ext>
              </a:extLst>
            </p:cNvPr>
            <p:cNvSpPr/>
            <p:nvPr/>
          </p:nvSpPr>
          <p:spPr>
            <a:xfrm>
              <a:off x="10983822" y="4477353"/>
              <a:ext cx="227225" cy="266402"/>
            </a:xfrm>
            <a:custGeom>
              <a:avLst/>
              <a:gdLst>
                <a:gd name="connsiteX0" fmla="*/ 155532 w 227225"/>
                <a:gd name="connsiteY0" fmla="*/ 0 h 266402"/>
                <a:gd name="connsiteX1" fmla="*/ 227225 w 227225"/>
                <a:gd name="connsiteY1" fmla="*/ 268753 h 266402"/>
                <a:gd name="connsiteX2" fmla="*/ 0 w 227225"/>
                <a:gd name="connsiteY2" fmla="*/ 119881 h 266402"/>
                <a:gd name="connsiteX3" fmla="*/ 99117 w 227225"/>
                <a:gd name="connsiteY3" fmla="*/ 70910 h 266402"/>
                <a:gd name="connsiteX4" fmla="*/ 155532 w 227225"/>
                <a:gd name="connsiteY4" fmla="*/ 0 h 2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225" h="266402">
                  <a:moveTo>
                    <a:pt x="155532" y="0"/>
                  </a:moveTo>
                  <a:cubicBezTo>
                    <a:pt x="183739" y="98334"/>
                    <a:pt x="220565" y="243680"/>
                    <a:pt x="227225" y="268753"/>
                  </a:cubicBezTo>
                  <a:cubicBezTo>
                    <a:pt x="193142" y="246030"/>
                    <a:pt x="28991" y="137119"/>
                    <a:pt x="0" y="119881"/>
                  </a:cubicBezTo>
                  <a:cubicBezTo>
                    <a:pt x="56414" y="101468"/>
                    <a:pt x="74436" y="87756"/>
                    <a:pt x="99117" y="70910"/>
                  </a:cubicBezTo>
                  <a:cubicBezTo>
                    <a:pt x="128892" y="47796"/>
                    <a:pt x="144562" y="17630"/>
                    <a:pt x="155532" y="0"/>
                  </a:cubicBezTo>
                  <a:close/>
                </a:path>
              </a:pathLst>
            </a:custGeom>
            <a:solidFill>
              <a:srgbClr val="F9A687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12">
              <a:extLst>
                <a:ext uri="{FF2B5EF4-FFF2-40B4-BE49-F238E27FC236}">
                  <a16:creationId xmlns:a16="http://schemas.microsoft.com/office/drawing/2014/main" id="{E22B1EC9-DD3C-41E0-AD5E-BED74D543068}"/>
                </a:ext>
              </a:extLst>
            </p:cNvPr>
            <p:cNvSpPr/>
            <p:nvPr/>
          </p:nvSpPr>
          <p:spPr>
            <a:xfrm>
              <a:off x="10010670" y="4488323"/>
              <a:ext cx="58765" cy="164543"/>
            </a:xfrm>
            <a:custGeom>
              <a:avLst/>
              <a:gdLst>
                <a:gd name="connsiteX0" fmla="*/ 0 w 58765"/>
                <a:gd name="connsiteY0" fmla="*/ 168069 h 164542"/>
                <a:gd name="connsiteX1" fmla="*/ 58765 w 58765"/>
                <a:gd name="connsiteY1" fmla="*/ 0 h 164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765" h="164542">
                  <a:moveTo>
                    <a:pt x="0" y="168069"/>
                  </a:moveTo>
                  <a:cubicBezTo>
                    <a:pt x="19197" y="114788"/>
                    <a:pt x="52497" y="20372"/>
                    <a:pt x="58765" y="0"/>
                  </a:cubicBezTo>
                </a:path>
              </a:pathLst>
            </a:custGeom>
            <a:solidFill>
              <a:srgbClr val="FEB47A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13">
              <a:extLst>
                <a:ext uri="{FF2B5EF4-FFF2-40B4-BE49-F238E27FC236}">
                  <a16:creationId xmlns:a16="http://schemas.microsoft.com/office/drawing/2014/main" id="{A2179E17-A8BB-42D3-80EC-352837FBEF24}"/>
                </a:ext>
              </a:extLst>
            </p:cNvPr>
            <p:cNvSpPr/>
            <p:nvPr/>
          </p:nvSpPr>
          <p:spPr>
            <a:xfrm>
              <a:off x="10038775" y="4150583"/>
              <a:ext cx="1132210" cy="477957"/>
            </a:xfrm>
            <a:custGeom>
              <a:avLst/>
              <a:gdLst>
                <a:gd name="connsiteX0" fmla="*/ 1128786 w 1132209"/>
                <a:gd name="connsiteY0" fmla="*/ 167321 h 477957"/>
                <a:gd name="connsiteX1" fmla="*/ 1117817 w 1132209"/>
                <a:gd name="connsiteY1" fmla="*/ 127361 h 477957"/>
                <a:gd name="connsiteX2" fmla="*/ 984224 w 1132209"/>
                <a:gd name="connsiteY2" fmla="*/ 2387 h 477957"/>
                <a:gd name="connsiteX3" fmla="*/ 782071 w 1132209"/>
                <a:gd name="connsiteY3" fmla="*/ 88576 h 477957"/>
                <a:gd name="connsiteX4" fmla="*/ 708419 w 1132209"/>
                <a:gd name="connsiteY4" fmla="*/ 111298 h 477957"/>
                <a:gd name="connsiteX5" fmla="*/ 584228 w 1132209"/>
                <a:gd name="connsiteY5" fmla="*/ 79173 h 477957"/>
                <a:gd name="connsiteX6" fmla="*/ 501957 w 1132209"/>
                <a:gd name="connsiteY6" fmla="*/ 83483 h 477957"/>
                <a:gd name="connsiteX7" fmla="*/ 371890 w 1132209"/>
                <a:gd name="connsiteY7" fmla="*/ 116783 h 477957"/>
                <a:gd name="connsiteX8" fmla="*/ 333889 w 1132209"/>
                <a:gd name="connsiteY8" fmla="*/ 90534 h 477957"/>
                <a:gd name="connsiteX9" fmla="*/ 241823 w 1132209"/>
                <a:gd name="connsiteY9" fmla="*/ 45873 h 477957"/>
                <a:gd name="connsiteX10" fmla="*/ 215575 w 1132209"/>
                <a:gd name="connsiteY10" fmla="*/ 40388 h 477957"/>
                <a:gd name="connsiteX11" fmla="*/ 53383 w 1132209"/>
                <a:gd name="connsiteY11" fmla="*/ 93669 h 477957"/>
                <a:gd name="connsiteX12" fmla="*/ 6371 w 1132209"/>
                <a:gd name="connsiteY12" fmla="*/ 164187 h 477957"/>
                <a:gd name="connsiteX13" fmla="*/ 3628 w 1132209"/>
                <a:gd name="connsiteY13" fmla="*/ 257819 h 477957"/>
                <a:gd name="connsiteX14" fmla="*/ 83157 w 1132209"/>
                <a:gd name="connsiteY14" fmla="*/ 416485 h 477957"/>
                <a:gd name="connsiteX15" fmla="*/ 157593 w 1132209"/>
                <a:gd name="connsiteY15" fmla="*/ 469374 h 477957"/>
                <a:gd name="connsiteX16" fmla="*/ 253576 w 1132209"/>
                <a:gd name="connsiteY16" fmla="*/ 476426 h 477957"/>
                <a:gd name="connsiteX17" fmla="*/ 274340 w 1132209"/>
                <a:gd name="connsiteY17" fmla="*/ 472508 h 477957"/>
                <a:gd name="connsiteX18" fmla="*/ 355044 w 1132209"/>
                <a:gd name="connsiteY18" fmla="*/ 444301 h 477957"/>
                <a:gd name="connsiteX19" fmla="*/ 389520 w 1132209"/>
                <a:gd name="connsiteY19" fmla="*/ 427455 h 477957"/>
                <a:gd name="connsiteX20" fmla="*/ 468657 w 1132209"/>
                <a:gd name="connsiteY20" fmla="*/ 403557 h 477957"/>
                <a:gd name="connsiteX21" fmla="*/ 530164 w 1132209"/>
                <a:gd name="connsiteY21" fmla="*/ 322069 h 477957"/>
                <a:gd name="connsiteX22" fmla="*/ 614395 w 1132209"/>
                <a:gd name="connsiteY22" fmla="*/ 345575 h 477957"/>
                <a:gd name="connsiteX23" fmla="*/ 698233 w 1132209"/>
                <a:gd name="connsiteY23" fmla="*/ 397681 h 477957"/>
                <a:gd name="connsiteX24" fmla="*/ 768359 w 1132209"/>
                <a:gd name="connsiteY24" fmla="*/ 400815 h 477957"/>
                <a:gd name="connsiteX25" fmla="*/ 829867 w 1132209"/>
                <a:gd name="connsiteY25" fmla="*/ 410609 h 477957"/>
                <a:gd name="connsiteX26" fmla="*/ 950923 w 1132209"/>
                <a:gd name="connsiteY26" fmla="*/ 445868 h 477957"/>
                <a:gd name="connsiteX27" fmla="*/ 1128786 w 1132209"/>
                <a:gd name="connsiteY27" fmla="*/ 167321 h 477957"/>
                <a:gd name="connsiteX28" fmla="*/ 1062969 w 1132209"/>
                <a:gd name="connsiteY28" fmla="*/ 307966 h 477957"/>
                <a:gd name="connsiteX29" fmla="*/ 1062969 w 1132209"/>
                <a:gd name="connsiteY29" fmla="*/ 307966 h 477957"/>
                <a:gd name="connsiteX30" fmla="*/ 1062969 w 1132209"/>
                <a:gd name="connsiteY30" fmla="*/ 307966 h 477957"/>
                <a:gd name="connsiteX31" fmla="*/ 1062969 w 1132209"/>
                <a:gd name="connsiteY31" fmla="*/ 307966 h 477957"/>
                <a:gd name="connsiteX32" fmla="*/ 1062969 w 1132209"/>
                <a:gd name="connsiteY32" fmla="*/ 307966 h 477957"/>
                <a:gd name="connsiteX33" fmla="*/ 1062969 w 1132209"/>
                <a:gd name="connsiteY33" fmla="*/ 307966 h 477957"/>
                <a:gd name="connsiteX34" fmla="*/ 1062969 w 1132209"/>
                <a:gd name="connsiteY34" fmla="*/ 307966 h 477957"/>
                <a:gd name="connsiteX35" fmla="*/ 1062969 w 1132209"/>
                <a:gd name="connsiteY35" fmla="*/ 307966 h 47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32209" h="477957">
                  <a:moveTo>
                    <a:pt x="1128786" y="167321"/>
                  </a:moveTo>
                  <a:cubicBezTo>
                    <a:pt x="1126827" y="156743"/>
                    <a:pt x="1118992" y="130103"/>
                    <a:pt x="1117817" y="127361"/>
                  </a:cubicBezTo>
                  <a:cubicBezTo>
                    <a:pt x="1095486" y="68204"/>
                    <a:pt x="1048865" y="13356"/>
                    <a:pt x="984224" y="2387"/>
                  </a:cubicBezTo>
                  <a:cubicBezTo>
                    <a:pt x="907045" y="-10542"/>
                    <a:pt x="830651" y="30594"/>
                    <a:pt x="782071" y="88576"/>
                  </a:cubicBezTo>
                  <a:cubicBezTo>
                    <a:pt x="762091" y="112473"/>
                    <a:pt x="753472" y="124618"/>
                    <a:pt x="708419" y="111298"/>
                  </a:cubicBezTo>
                  <a:cubicBezTo>
                    <a:pt x="702151" y="108164"/>
                    <a:pt x="597549" y="83091"/>
                    <a:pt x="584228" y="79173"/>
                  </a:cubicBezTo>
                  <a:cubicBezTo>
                    <a:pt x="560331" y="72121"/>
                    <a:pt x="525072" y="70554"/>
                    <a:pt x="501957" y="83483"/>
                  </a:cubicBezTo>
                  <a:cubicBezTo>
                    <a:pt x="493338" y="88184"/>
                    <a:pt x="389912" y="120701"/>
                    <a:pt x="371890" y="116783"/>
                  </a:cubicBezTo>
                  <a:cubicBezTo>
                    <a:pt x="359745" y="114432"/>
                    <a:pt x="344858" y="97978"/>
                    <a:pt x="333889" y="90534"/>
                  </a:cubicBezTo>
                  <a:cubicBezTo>
                    <a:pt x="306073" y="70946"/>
                    <a:pt x="275124" y="54884"/>
                    <a:pt x="241823" y="45873"/>
                  </a:cubicBezTo>
                  <a:cubicBezTo>
                    <a:pt x="233204" y="43522"/>
                    <a:pt x="224585" y="41563"/>
                    <a:pt x="215575" y="40388"/>
                  </a:cubicBezTo>
                  <a:cubicBezTo>
                    <a:pt x="156810" y="31769"/>
                    <a:pt x="96086" y="52533"/>
                    <a:pt x="53383" y="93669"/>
                  </a:cubicBezTo>
                  <a:cubicBezTo>
                    <a:pt x="33794" y="112473"/>
                    <a:pt x="14598" y="137938"/>
                    <a:pt x="6371" y="164187"/>
                  </a:cubicBezTo>
                  <a:cubicBezTo>
                    <a:pt x="-2640" y="192786"/>
                    <a:pt x="-681" y="228829"/>
                    <a:pt x="3628" y="257819"/>
                  </a:cubicBezTo>
                  <a:cubicBezTo>
                    <a:pt x="11855" y="317368"/>
                    <a:pt x="40063" y="374174"/>
                    <a:pt x="83157" y="416485"/>
                  </a:cubicBezTo>
                  <a:cubicBezTo>
                    <a:pt x="103921" y="437249"/>
                    <a:pt x="129778" y="458796"/>
                    <a:pt x="157593" y="469374"/>
                  </a:cubicBezTo>
                  <a:cubicBezTo>
                    <a:pt x="188151" y="481127"/>
                    <a:pt x="221843" y="481127"/>
                    <a:pt x="253576" y="476426"/>
                  </a:cubicBezTo>
                  <a:cubicBezTo>
                    <a:pt x="260628" y="475251"/>
                    <a:pt x="267680" y="474075"/>
                    <a:pt x="274340" y="472508"/>
                  </a:cubicBezTo>
                  <a:cubicBezTo>
                    <a:pt x="302156" y="466240"/>
                    <a:pt x="329187" y="456446"/>
                    <a:pt x="355044" y="444301"/>
                  </a:cubicBezTo>
                  <a:cubicBezTo>
                    <a:pt x="366405" y="438816"/>
                    <a:pt x="377767" y="431373"/>
                    <a:pt x="389520" y="427455"/>
                  </a:cubicBezTo>
                  <a:cubicBezTo>
                    <a:pt x="415376" y="419620"/>
                    <a:pt x="444759" y="416877"/>
                    <a:pt x="468657" y="403557"/>
                  </a:cubicBezTo>
                  <a:cubicBezTo>
                    <a:pt x="498040" y="386711"/>
                    <a:pt x="512535" y="349493"/>
                    <a:pt x="530164" y="322069"/>
                  </a:cubicBezTo>
                  <a:cubicBezTo>
                    <a:pt x="557588" y="278583"/>
                    <a:pt x="596765" y="316193"/>
                    <a:pt x="614395" y="345575"/>
                  </a:cubicBezTo>
                  <a:cubicBezTo>
                    <a:pt x="645344" y="397289"/>
                    <a:pt x="670417" y="396505"/>
                    <a:pt x="698233" y="397681"/>
                  </a:cubicBezTo>
                  <a:cubicBezTo>
                    <a:pt x="721739" y="398856"/>
                    <a:pt x="745245" y="400031"/>
                    <a:pt x="768359" y="400815"/>
                  </a:cubicBezTo>
                  <a:cubicBezTo>
                    <a:pt x="787948" y="401598"/>
                    <a:pt x="813021" y="398464"/>
                    <a:pt x="829867" y="410609"/>
                  </a:cubicBezTo>
                  <a:cubicBezTo>
                    <a:pt x="867869" y="432548"/>
                    <a:pt x="905087" y="454879"/>
                    <a:pt x="950923" y="445868"/>
                  </a:cubicBezTo>
                  <a:cubicBezTo>
                    <a:pt x="1073938" y="422362"/>
                    <a:pt x="1149942" y="286027"/>
                    <a:pt x="1128786" y="167321"/>
                  </a:cubicBezTo>
                  <a:close/>
                  <a:moveTo>
                    <a:pt x="1062969" y="307966"/>
                  </a:moveTo>
                  <a:cubicBezTo>
                    <a:pt x="1062969" y="307966"/>
                    <a:pt x="1062969" y="307966"/>
                    <a:pt x="1062969" y="307966"/>
                  </a:cubicBezTo>
                  <a:cubicBezTo>
                    <a:pt x="1062969" y="307966"/>
                    <a:pt x="1062969" y="307966"/>
                    <a:pt x="1062969" y="307966"/>
                  </a:cubicBezTo>
                  <a:cubicBezTo>
                    <a:pt x="1062969" y="307966"/>
                    <a:pt x="1062969" y="307966"/>
                    <a:pt x="1062969" y="307966"/>
                  </a:cubicBezTo>
                  <a:close/>
                  <a:moveTo>
                    <a:pt x="1062969" y="307966"/>
                  </a:moveTo>
                  <a:cubicBezTo>
                    <a:pt x="1062969" y="307966"/>
                    <a:pt x="1062969" y="307966"/>
                    <a:pt x="1062969" y="307966"/>
                  </a:cubicBezTo>
                  <a:cubicBezTo>
                    <a:pt x="1062969" y="307966"/>
                    <a:pt x="1062969" y="307966"/>
                    <a:pt x="1062969" y="307966"/>
                  </a:cubicBezTo>
                  <a:cubicBezTo>
                    <a:pt x="1062969" y="307966"/>
                    <a:pt x="1062969" y="307966"/>
                    <a:pt x="1062969" y="307966"/>
                  </a:cubicBezTo>
                  <a:close/>
                </a:path>
              </a:pathLst>
            </a:custGeom>
            <a:solidFill>
              <a:srgbClr val="000000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14">
              <a:extLst>
                <a:ext uri="{FF2B5EF4-FFF2-40B4-BE49-F238E27FC236}">
                  <a16:creationId xmlns:a16="http://schemas.microsoft.com/office/drawing/2014/main" id="{A35CFFA7-CFD9-48EF-BBAE-6E34EFB933F2}"/>
                </a:ext>
              </a:extLst>
            </p:cNvPr>
            <p:cNvSpPr/>
            <p:nvPr/>
          </p:nvSpPr>
          <p:spPr>
            <a:xfrm>
              <a:off x="10082756" y="4240333"/>
              <a:ext cx="278155" cy="278155"/>
            </a:xfrm>
            <a:custGeom>
              <a:avLst/>
              <a:gdLst>
                <a:gd name="connsiteX0" fmla="*/ 278155 w 278155"/>
                <a:gd name="connsiteY0" fmla="*/ 139078 h 278155"/>
                <a:gd name="connsiteX1" fmla="*/ 139078 w 278155"/>
                <a:gd name="connsiteY1" fmla="*/ 278155 h 278155"/>
                <a:gd name="connsiteX2" fmla="*/ 0 w 278155"/>
                <a:gd name="connsiteY2" fmla="*/ 139078 h 278155"/>
                <a:gd name="connsiteX3" fmla="*/ 139078 w 278155"/>
                <a:gd name="connsiteY3" fmla="*/ 0 h 278155"/>
                <a:gd name="connsiteX4" fmla="*/ 278155 w 278155"/>
                <a:gd name="connsiteY4" fmla="*/ 139078 h 2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155" h="278155">
                  <a:moveTo>
                    <a:pt x="278155" y="139078"/>
                  </a:moveTo>
                  <a:cubicBezTo>
                    <a:pt x="278155" y="215888"/>
                    <a:pt x="215888" y="278155"/>
                    <a:pt x="139078" y="278155"/>
                  </a:cubicBezTo>
                  <a:cubicBezTo>
                    <a:pt x="62267" y="278155"/>
                    <a:pt x="0" y="215888"/>
                    <a:pt x="0" y="139078"/>
                  </a:cubicBezTo>
                  <a:cubicBezTo>
                    <a:pt x="0" y="62267"/>
                    <a:pt x="62267" y="0"/>
                    <a:pt x="139078" y="0"/>
                  </a:cubicBezTo>
                  <a:cubicBezTo>
                    <a:pt x="215888" y="0"/>
                    <a:pt x="278155" y="62267"/>
                    <a:pt x="278155" y="139078"/>
                  </a:cubicBezTo>
                  <a:close/>
                </a:path>
              </a:pathLst>
            </a:custGeom>
            <a:solidFill>
              <a:schemeClr val="accent2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15">
              <a:extLst>
                <a:ext uri="{FF2B5EF4-FFF2-40B4-BE49-F238E27FC236}">
                  <a16:creationId xmlns:a16="http://schemas.microsoft.com/office/drawing/2014/main" id="{10007D9F-73CB-4135-ABD4-8278EDC2EBBA}"/>
                </a:ext>
              </a:extLst>
            </p:cNvPr>
            <p:cNvSpPr/>
            <p:nvPr/>
          </p:nvSpPr>
          <p:spPr>
            <a:xfrm>
              <a:off x="10851013" y="4205466"/>
              <a:ext cx="278155" cy="278155"/>
            </a:xfrm>
            <a:custGeom>
              <a:avLst/>
              <a:gdLst>
                <a:gd name="connsiteX0" fmla="*/ 278155 w 278155"/>
                <a:gd name="connsiteY0" fmla="*/ 139078 h 278155"/>
                <a:gd name="connsiteX1" fmla="*/ 139078 w 278155"/>
                <a:gd name="connsiteY1" fmla="*/ 278155 h 278155"/>
                <a:gd name="connsiteX2" fmla="*/ 0 w 278155"/>
                <a:gd name="connsiteY2" fmla="*/ 139078 h 278155"/>
                <a:gd name="connsiteX3" fmla="*/ 139078 w 278155"/>
                <a:gd name="connsiteY3" fmla="*/ 0 h 278155"/>
                <a:gd name="connsiteX4" fmla="*/ 278155 w 278155"/>
                <a:gd name="connsiteY4" fmla="*/ 139078 h 2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155" h="278155">
                  <a:moveTo>
                    <a:pt x="278155" y="139078"/>
                  </a:moveTo>
                  <a:cubicBezTo>
                    <a:pt x="278155" y="215888"/>
                    <a:pt x="215888" y="278155"/>
                    <a:pt x="139078" y="278155"/>
                  </a:cubicBezTo>
                  <a:cubicBezTo>
                    <a:pt x="62267" y="278155"/>
                    <a:pt x="0" y="215888"/>
                    <a:pt x="0" y="139078"/>
                  </a:cubicBezTo>
                  <a:cubicBezTo>
                    <a:pt x="0" y="62267"/>
                    <a:pt x="62267" y="0"/>
                    <a:pt x="139078" y="0"/>
                  </a:cubicBezTo>
                  <a:cubicBezTo>
                    <a:pt x="215888" y="0"/>
                    <a:pt x="278155" y="62267"/>
                    <a:pt x="278155" y="139078"/>
                  </a:cubicBezTo>
                  <a:close/>
                </a:path>
              </a:pathLst>
            </a:custGeom>
            <a:solidFill>
              <a:schemeClr val="accent2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16">
              <a:extLst>
                <a:ext uri="{FF2B5EF4-FFF2-40B4-BE49-F238E27FC236}">
                  <a16:creationId xmlns:a16="http://schemas.microsoft.com/office/drawing/2014/main" id="{C925ABB3-4001-45CC-8258-BFC10E0E02DA}"/>
                </a:ext>
              </a:extLst>
            </p:cNvPr>
            <p:cNvSpPr/>
            <p:nvPr/>
          </p:nvSpPr>
          <p:spPr>
            <a:xfrm>
              <a:off x="10147789" y="5363532"/>
              <a:ext cx="1089115" cy="1402530"/>
            </a:xfrm>
            <a:custGeom>
              <a:avLst/>
              <a:gdLst>
                <a:gd name="connsiteX0" fmla="*/ 915170 w 1089115"/>
                <a:gd name="connsiteY0" fmla="*/ 763556 h 1402529"/>
                <a:gd name="connsiteX1" fmla="*/ 803125 w 1089115"/>
                <a:gd name="connsiteY1" fmla="*/ 377665 h 1402529"/>
                <a:gd name="connsiteX2" fmla="*/ 801949 w 1089115"/>
                <a:gd name="connsiteY2" fmla="*/ 364344 h 1402529"/>
                <a:gd name="connsiteX3" fmla="*/ 801949 w 1089115"/>
                <a:gd name="connsiteY3" fmla="*/ 209204 h 1402529"/>
                <a:gd name="connsiteX4" fmla="*/ 802733 w 1089115"/>
                <a:gd name="connsiteY4" fmla="*/ 99117 h 1402529"/>
                <a:gd name="connsiteX5" fmla="*/ 805083 w 1089115"/>
                <a:gd name="connsiteY5" fmla="*/ 63075 h 1402529"/>
                <a:gd name="connsiteX6" fmla="*/ 800774 w 1089115"/>
                <a:gd name="connsiteY6" fmla="*/ 46620 h 1402529"/>
                <a:gd name="connsiteX7" fmla="*/ 766690 w 1089115"/>
                <a:gd name="connsiteY7" fmla="*/ 14104 h 1402529"/>
                <a:gd name="connsiteX8" fmla="*/ 757680 w 1089115"/>
                <a:gd name="connsiteY8" fmla="*/ 24290 h 1402529"/>
                <a:gd name="connsiteX9" fmla="*/ 752195 w 1089115"/>
                <a:gd name="connsiteY9" fmla="*/ 50930 h 1402529"/>
                <a:gd name="connsiteX10" fmla="*/ 716936 w 1089115"/>
                <a:gd name="connsiteY10" fmla="*/ 101860 h 1402529"/>
                <a:gd name="connsiteX11" fmla="*/ 583343 w 1089115"/>
                <a:gd name="connsiteY11" fmla="*/ 184523 h 1402529"/>
                <a:gd name="connsiteX12" fmla="*/ 574332 w 1089115"/>
                <a:gd name="connsiteY12" fmla="*/ 191183 h 1402529"/>
                <a:gd name="connsiteX13" fmla="*/ 555135 w 1089115"/>
                <a:gd name="connsiteY13" fmla="*/ 205678 h 1402529"/>
                <a:gd name="connsiteX14" fmla="*/ 521052 w 1089115"/>
                <a:gd name="connsiteY14" fmla="*/ 208812 h 1402529"/>
                <a:gd name="connsiteX15" fmla="*/ 515567 w 1089115"/>
                <a:gd name="connsiteY15" fmla="*/ 202152 h 1402529"/>
                <a:gd name="connsiteX16" fmla="*/ 487751 w 1089115"/>
                <a:gd name="connsiteY16" fmla="*/ 189224 h 1402529"/>
                <a:gd name="connsiteX17" fmla="*/ 467379 w 1089115"/>
                <a:gd name="connsiteY17" fmla="*/ 179822 h 1402529"/>
                <a:gd name="connsiteX18" fmla="*/ 404305 w 1089115"/>
                <a:gd name="connsiteY18" fmla="*/ 147697 h 1402529"/>
                <a:gd name="connsiteX19" fmla="*/ 400779 w 1089115"/>
                <a:gd name="connsiteY19" fmla="*/ 146130 h 1402529"/>
                <a:gd name="connsiteX20" fmla="*/ 389418 w 1089115"/>
                <a:gd name="connsiteY20" fmla="*/ 139469 h 1402529"/>
                <a:gd name="connsiteX21" fmla="*/ 237803 w 1089115"/>
                <a:gd name="connsiteY21" fmla="*/ 64250 h 1402529"/>
                <a:gd name="connsiteX22" fmla="*/ 181780 w 1089115"/>
                <a:gd name="connsiteY22" fmla="*/ 36435 h 1402529"/>
                <a:gd name="connsiteX23" fmla="*/ 167285 w 1089115"/>
                <a:gd name="connsiteY23" fmla="*/ 18021 h 1402529"/>
                <a:gd name="connsiteX24" fmla="*/ 159450 w 1089115"/>
                <a:gd name="connsiteY24" fmla="*/ 0 h 1402529"/>
                <a:gd name="connsiteX25" fmla="*/ 138294 w 1089115"/>
                <a:gd name="connsiteY25" fmla="*/ 24681 h 1402529"/>
                <a:gd name="connsiteX26" fmla="*/ 129283 w 1089115"/>
                <a:gd name="connsiteY26" fmla="*/ 81880 h 1402529"/>
                <a:gd name="connsiteX27" fmla="*/ 129283 w 1089115"/>
                <a:gd name="connsiteY27" fmla="*/ 103035 h 1402529"/>
                <a:gd name="connsiteX28" fmla="*/ 126541 w 1089115"/>
                <a:gd name="connsiteY28" fmla="*/ 121840 h 1402529"/>
                <a:gd name="connsiteX29" fmla="*/ 121448 w 1089115"/>
                <a:gd name="connsiteY29" fmla="*/ 167285 h 1402529"/>
                <a:gd name="connsiteX30" fmla="*/ 162976 w 1089115"/>
                <a:gd name="connsiteY30" fmla="*/ 363561 h 1402529"/>
                <a:gd name="connsiteX31" fmla="*/ 170811 w 1089115"/>
                <a:gd name="connsiteY31" fmla="*/ 408614 h 1402529"/>
                <a:gd name="connsiteX32" fmla="*/ 124191 w 1089115"/>
                <a:gd name="connsiteY32" fmla="*/ 680110 h 1402529"/>
                <a:gd name="connsiteX33" fmla="*/ 76395 w 1089115"/>
                <a:gd name="connsiteY33" fmla="*/ 958265 h 1402529"/>
                <a:gd name="connsiteX34" fmla="*/ 28599 w 1089115"/>
                <a:gd name="connsiteY34" fmla="*/ 1234853 h 1402529"/>
                <a:gd name="connsiteX35" fmla="*/ 0 w 1089115"/>
                <a:gd name="connsiteY35" fmla="*/ 1403313 h 1402529"/>
                <a:gd name="connsiteX36" fmla="*/ 327126 w 1089115"/>
                <a:gd name="connsiteY36" fmla="*/ 1403313 h 1402529"/>
                <a:gd name="connsiteX37" fmla="*/ 465812 w 1089115"/>
                <a:gd name="connsiteY37" fmla="*/ 1403313 h 1402529"/>
                <a:gd name="connsiteX38" fmla="*/ 776484 w 1089115"/>
                <a:gd name="connsiteY38" fmla="*/ 1403313 h 1402529"/>
                <a:gd name="connsiteX39" fmla="*/ 891272 w 1089115"/>
                <a:gd name="connsiteY39" fmla="*/ 1403313 h 1402529"/>
                <a:gd name="connsiteX40" fmla="*/ 1089899 w 1089115"/>
                <a:gd name="connsiteY40" fmla="*/ 1403313 h 1402529"/>
                <a:gd name="connsiteX41" fmla="*/ 915170 w 1089115"/>
                <a:gd name="connsiteY41" fmla="*/ 763556 h 1402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089115" h="1402529">
                  <a:moveTo>
                    <a:pt x="915170" y="763556"/>
                  </a:moveTo>
                  <a:cubicBezTo>
                    <a:pt x="879519" y="634664"/>
                    <a:pt x="845827" y="504597"/>
                    <a:pt x="803125" y="377665"/>
                  </a:cubicBezTo>
                  <a:cubicBezTo>
                    <a:pt x="801558" y="372963"/>
                    <a:pt x="801949" y="368654"/>
                    <a:pt x="801949" y="364344"/>
                  </a:cubicBezTo>
                  <a:cubicBezTo>
                    <a:pt x="801949" y="312631"/>
                    <a:pt x="801949" y="260918"/>
                    <a:pt x="801949" y="209204"/>
                  </a:cubicBezTo>
                  <a:cubicBezTo>
                    <a:pt x="801949" y="172378"/>
                    <a:pt x="802341" y="135944"/>
                    <a:pt x="802733" y="99117"/>
                  </a:cubicBezTo>
                  <a:cubicBezTo>
                    <a:pt x="807826" y="87364"/>
                    <a:pt x="804692" y="75220"/>
                    <a:pt x="805083" y="63075"/>
                  </a:cubicBezTo>
                  <a:cubicBezTo>
                    <a:pt x="805475" y="57198"/>
                    <a:pt x="804692" y="50930"/>
                    <a:pt x="800774" y="46620"/>
                  </a:cubicBezTo>
                  <a:cubicBezTo>
                    <a:pt x="790196" y="35259"/>
                    <a:pt x="780010" y="22723"/>
                    <a:pt x="766690" y="14104"/>
                  </a:cubicBezTo>
                  <a:cubicBezTo>
                    <a:pt x="760030" y="14104"/>
                    <a:pt x="758463" y="18805"/>
                    <a:pt x="757680" y="24290"/>
                  </a:cubicBezTo>
                  <a:cubicBezTo>
                    <a:pt x="756896" y="33300"/>
                    <a:pt x="753370" y="41919"/>
                    <a:pt x="752195" y="50930"/>
                  </a:cubicBezTo>
                  <a:cubicBezTo>
                    <a:pt x="749452" y="74044"/>
                    <a:pt x="741225" y="93633"/>
                    <a:pt x="716936" y="101860"/>
                  </a:cubicBezTo>
                  <a:cubicBezTo>
                    <a:pt x="672666" y="129675"/>
                    <a:pt x="627612" y="156316"/>
                    <a:pt x="583343" y="184523"/>
                  </a:cubicBezTo>
                  <a:cubicBezTo>
                    <a:pt x="580600" y="186873"/>
                    <a:pt x="577466" y="189224"/>
                    <a:pt x="574332" y="191183"/>
                  </a:cubicBezTo>
                  <a:cubicBezTo>
                    <a:pt x="568847" y="197059"/>
                    <a:pt x="559053" y="198235"/>
                    <a:pt x="555135" y="205678"/>
                  </a:cubicBezTo>
                  <a:cubicBezTo>
                    <a:pt x="544166" y="210771"/>
                    <a:pt x="532805" y="209596"/>
                    <a:pt x="521052" y="208812"/>
                  </a:cubicBezTo>
                  <a:cubicBezTo>
                    <a:pt x="523010" y="204895"/>
                    <a:pt x="518309" y="203328"/>
                    <a:pt x="515567" y="202152"/>
                  </a:cubicBezTo>
                  <a:cubicBezTo>
                    <a:pt x="506164" y="198235"/>
                    <a:pt x="497545" y="192750"/>
                    <a:pt x="487751" y="189224"/>
                  </a:cubicBezTo>
                  <a:cubicBezTo>
                    <a:pt x="480308" y="187265"/>
                    <a:pt x="472864" y="186090"/>
                    <a:pt x="467379" y="179822"/>
                  </a:cubicBezTo>
                  <a:cubicBezTo>
                    <a:pt x="447007" y="167677"/>
                    <a:pt x="425068" y="158666"/>
                    <a:pt x="404305" y="147697"/>
                  </a:cubicBezTo>
                  <a:cubicBezTo>
                    <a:pt x="403129" y="146913"/>
                    <a:pt x="401954" y="146521"/>
                    <a:pt x="400779" y="146130"/>
                  </a:cubicBezTo>
                  <a:cubicBezTo>
                    <a:pt x="396861" y="144563"/>
                    <a:pt x="392943" y="142212"/>
                    <a:pt x="389418" y="139469"/>
                  </a:cubicBezTo>
                  <a:cubicBezTo>
                    <a:pt x="338879" y="114005"/>
                    <a:pt x="287950" y="90107"/>
                    <a:pt x="237803" y="64250"/>
                  </a:cubicBezTo>
                  <a:cubicBezTo>
                    <a:pt x="218607" y="55631"/>
                    <a:pt x="200977" y="45053"/>
                    <a:pt x="181780" y="36435"/>
                  </a:cubicBezTo>
                  <a:cubicBezTo>
                    <a:pt x="173553" y="32517"/>
                    <a:pt x="169636" y="26640"/>
                    <a:pt x="167285" y="18021"/>
                  </a:cubicBezTo>
                  <a:cubicBezTo>
                    <a:pt x="165718" y="11753"/>
                    <a:pt x="166501" y="4309"/>
                    <a:pt x="159450" y="0"/>
                  </a:cubicBezTo>
                  <a:cubicBezTo>
                    <a:pt x="146521" y="3134"/>
                    <a:pt x="140253" y="12145"/>
                    <a:pt x="138294" y="24681"/>
                  </a:cubicBezTo>
                  <a:cubicBezTo>
                    <a:pt x="135160" y="43878"/>
                    <a:pt x="131634" y="62683"/>
                    <a:pt x="129283" y="81880"/>
                  </a:cubicBezTo>
                  <a:cubicBezTo>
                    <a:pt x="128500" y="88931"/>
                    <a:pt x="127325" y="95983"/>
                    <a:pt x="129283" y="103035"/>
                  </a:cubicBezTo>
                  <a:cubicBezTo>
                    <a:pt x="128500" y="109303"/>
                    <a:pt x="126933" y="115572"/>
                    <a:pt x="126541" y="121840"/>
                  </a:cubicBezTo>
                  <a:cubicBezTo>
                    <a:pt x="125758" y="137119"/>
                    <a:pt x="118314" y="152006"/>
                    <a:pt x="121448" y="167285"/>
                  </a:cubicBezTo>
                  <a:cubicBezTo>
                    <a:pt x="135160" y="232710"/>
                    <a:pt x="149655" y="298136"/>
                    <a:pt x="162976" y="363561"/>
                  </a:cubicBezTo>
                  <a:cubicBezTo>
                    <a:pt x="166110" y="378448"/>
                    <a:pt x="173162" y="393727"/>
                    <a:pt x="170811" y="408614"/>
                  </a:cubicBezTo>
                  <a:cubicBezTo>
                    <a:pt x="155924" y="499113"/>
                    <a:pt x="139861" y="589611"/>
                    <a:pt x="124191" y="680110"/>
                  </a:cubicBezTo>
                  <a:cubicBezTo>
                    <a:pt x="108128" y="772958"/>
                    <a:pt x="92457" y="865416"/>
                    <a:pt x="76395" y="958265"/>
                  </a:cubicBezTo>
                  <a:cubicBezTo>
                    <a:pt x="60332" y="1050330"/>
                    <a:pt x="44662" y="1142788"/>
                    <a:pt x="28599" y="1234853"/>
                  </a:cubicBezTo>
                  <a:cubicBezTo>
                    <a:pt x="18805" y="1290876"/>
                    <a:pt x="9403" y="1347291"/>
                    <a:pt x="0" y="1403313"/>
                  </a:cubicBezTo>
                  <a:cubicBezTo>
                    <a:pt x="108912" y="1403313"/>
                    <a:pt x="218215" y="1403313"/>
                    <a:pt x="327126" y="1403313"/>
                  </a:cubicBezTo>
                  <a:cubicBezTo>
                    <a:pt x="373355" y="1403313"/>
                    <a:pt x="419584" y="1403313"/>
                    <a:pt x="465812" y="1403313"/>
                  </a:cubicBezTo>
                  <a:lnTo>
                    <a:pt x="776484" y="1403313"/>
                  </a:lnTo>
                  <a:cubicBezTo>
                    <a:pt x="814878" y="1403313"/>
                    <a:pt x="852879" y="1403313"/>
                    <a:pt x="891272" y="1403313"/>
                  </a:cubicBezTo>
                  <a:cubicBezTo>
                    <a:pt x="957481" y="1403313"/>
                    <a:pt x="1023690" y="1403313"/>
                    <a:pt x="1089899" y="1403313"/>
                  </a:cubicBezTo>
                  <a:cubicBezTo>
                    <a:pt x="1032309" y="1190583"/>
                    <a:pt x="974327" y="977070"/>
                    <a:pt x="915170" y="763556"/>
                  </a:cubicBezTo>
                  <a:close/>
                </a:path>
              </a:pathLst>
            </a:custGeom>
            <a:solidFill>
              <a:srgbClr val="FEFEFE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17">
              <a:extLst>
                <a:ext uri="{FF2B5EF4-FFF2-40B4-BE49-F238E27FC236}">
                  <a16:creationId xmlns:a16="http://schemas.microsoft.com/office/drawing/2014/main" id="{D4B7670B-CC42-4262-B765-C47D56BB28BD}"/>
                </a:ext>
              </a:extLst>
            </p:cNvPr>
            <p:cNvSpPr/>
            <p:nvPr/>
          </p:nvSpPr>
          <p:spPr>
            <a:xfrm>
              <a:off x="10522459" y="5576554"/>
              <a:ext cx="368262" cy="1190975"/>
            </a:xfrm>
            <a:custGeom>
              <a:avLst/>
              <a:gdLst>
                <a:gd name="connsiteX0" fmla="*/ 63719 w 368261"/>
                <a:gd name="connsiteY0" fmla="*/ 1189117 h 1190974"/>
                <a:gd name="connsiteX1" fmla="*/ 49615 w 368261"/>
                <a:gd name="connsiteY1" fmla="*/ 373064 h 1190974"/>
                <a:gd name="connsiteX2" fmla="*/ 55883 w 368261"/>
                <a:gd name="connsiteY2" fmla="*/ 340155 h 1190974"/>
                <a:gd name="connsiteX3" fmla="*/ 103287 w 368261"/>
                <a:gd name="connsiteY3" fmla="*/ 224975 h 1190974"/>
                <a:gd name="connsiteX4" fmla="*/ 1819 w 368261"/>
                <a:gd name="connsiteY4" fmla="*/ 97651 h 1190974"/>
                <a:gd name="connsiteX5" fmla="*/ 116999 w 368261"/>
                <a:gd name="connsiteY5" fmla="*/ 6369 h 1190974"/>
                <a:gd name="connsiteX6" fmla="*/ 151475 w 368261"/>
                <a:gd name="connsiteY6" fmla="*/ 2843 h 1190974"/>
                <a:gd name="connsiteX7" fmla="*/ 308574 w 368261"/>
                <a:gd name="connsiteY7" fmla="*/ 104311 h 1190974"/>
                <a:gd name="connsiteX8" fmla="*/ 229045 w 368261"/>
                <a:gd name="connsiteY8" fmla="*/ 224584 h 1190974"/>
                <a:gd name="connsiteX9" fmla="*/ 282717 w 368261"/>
                <a:gd name="connsiteY9" fmla="*/ 331536 h 1190974"/>
                <a:gd name="connsiteX10" fmla="*/ 298780 w 368261"/>
                <a:gd name="connsiteY10" fmla="*/ 378940 h 1190974"/>
                <a:gd name="connsiteX11" fmla="*/ 372040 w 368261"/>
                <a:gd name="connsiteY11" fmla="*/ 1190684 h 1190974"/>
                <a:gd name="connsiteX12" fmla="*/ 63719 w 368261"/>
                <a:gd name="connsiteY12" fmla="*/ 1189117 h 1190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8261" h="1190974">
                  <a:moveTo>
                    <a:pt x="63719" y="1189117"/>
                  </a:moveTo>
                  <a:cubicBezTo>
                    <a:pt x="57059" y="1132310"/>
                    <a:pt x="54708" y="601073"/>
                    <a:pt x="49615" y="373064"/>
                  </a:cubicBezTo>
                  <a:cubicBezTo>
                    <a:pt x="49223" y="361702"/>
                    <a:pt x="51182" y="350733"/>
                    <a:pt x="55883" y="340155"/>
                  </a:cubicBezTo>
                  <a:cubicBezTo>
                    <a:pt x="71946" y="301762"/>
                    <a:pt x="87225" y="263369"/>
                    <a:pt x="103287" y="224975"/>
                  </a:cubicBezTo>
                  <a:cubicBezTo>
                    <a:pt x="122092" y="180705"/>
                    <a:pt x="-17377" y="132126"/>
                    <a:pt x="1819" y="97651"/>
                  </a:cubicBezTo>
                  <a:cubicBezTo>
                    <a:pt x="21800" y="62000"/>
                    <a:pt x="71162" y="3235"/>
                    <a:pt x="116999" y="6369"/>
                  </a:cubicBezTo>
                  <a:cubicBezTo>
                    <a:pt x="128752" y="7152"/>
                    <a:pt x="140505" y="8327"/>
                    <a:pt x="151475" y="2843"/>
                  </a:cubicBezTo>
                  <a:cubicBezTo>
                    <a:pt x="187909" y="-15179"/>
                    <a:pt x="343049" y="56515"/>
                    <a:pt x="308574" y="104311"/>
                  </a:cubicBezTo>
                  <a:cubicBezTo>
                    <a:pt x="285459" y="136436"/>
                    <a:pt x="231787" y="184231"/>
                    <a:pt x="229045" y="224584"/>
                  </a:cubicBezTo>
                  <a:cubicBezTo>
                    <a:pt x="226694" y="259059"/>
                    <a:pt x="263520" y="305680"/>
                    <a:pt x="282717" y="331536"/>
                  </a:cubicBezTo>
                  <a:cubicBezTo>
                    <a:pt x="299171" y="354259"/>
                    <a:pt x="292119" y="344073"/>
                    <a:pt x="298780" y="378940"/>
                  </a:cubicBezTo>
                  <a:cubicBezTo>
                    <a:pt x="312491" y="451025"/>
                    <a:pt x="367731" y="1139362"/>
                    <a:pt x="372040" y="1190684"/>
                  </a:cubicBezTo>
                  <a:cubicBezTo>
                    <a:pt x="311708" y="1196560"/>
                    <a:pt x="141289" y="1193818"/>
                    <a:pt x="63719" y="1189117"/>
                  </a:cubicBezTo>
                  <a:close/>
                </a:path>
              </a:pathLst>
            </a:custGeom>
            <a:solidFill>
              <a:srgbClr val="000000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Graphic 124">
              <a:extLst>
                <a:ext uri="{FF2B5EF4-FFF2-40B4-BE49-F238E27FC236}">
                  <a16:creationId xmlns:a16="http://schemas.microsoft.com/office/drawing/2014/main" id="{070D8BE6-745E-47DF-8462-7B909A5252A4}"/>
                </a:ext>
              </a:extLst>
            </p:cNvPr>
            <p:cNvSpPr/>
            <p:nvPr/>
          </p:nvSpPr>
          <p:spPr>
            <a:xfrm>
              <a:off x="9969682" y="4494830"/>
              <a:ext cx="251589" cy="243340"/>
            </a:xfrm>
            <a:custGeom>
              <a:avLst/>
              <a:gdLst>
                <a:gd name="connsiteX0" fmla="*/ 113220 w 333642"/>
                <a:gd name="connsiteY0" fmla="*/ 0 h 322703"/>
                <a:gd name="connsiteX1" fmla="*/ 230815 w 333642"/>
                <a:gd name="connsiteY1" fmla="*/ 145490 h 322703"/>
                <a:gd name="connsiteX2" fmla="*/ 333642 w 333642"/>
                <a:gd name="connsiteY2" fmla="*/ 191434 h 322703"/>
                <a:gd name="connsiteX3" fmla="*/ 48132 w 333642"/>
                <a:gd name="connsiteY3" fmla="*/ 305747 h 322703"/>
                <a:gd name="connsiteX4" fmla="*/ 0 w 333642"/>
                <a:gd name="connsiteY4" fmla="*/ 322703 h 322703"/>
                <a:gd name="connsiteX5" fmla="*/ 31176 w 333642"/>
                <a:gd name="connsiteY5" fmla="*/ 234643 h 322703"/>
                <a:gd name="connsiteX6" fmla="*/ 113220 w 333642"/>
                <a:gd name="connsiteY6" fmla="*/ 0 h 32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642" h="322703">
                  <a:moveTo>
                    <a:pt x="113220" y="0"/>
                  </a:moveTo>
                  <a:cubicBezTo>
                    <a:pt x="144943" y="57977"/>
                    <a:pt x="177760" y="98452"/>
                    <a:pt x="230815" y="145490"/>
                  </a:cubicBezTo>
                  <a:cubicBezTo>
                    <a:pt x="262538" y="166821"/>
                    <a:pt x="294261" y="180495"/>
                    <a:pt x="333642" y="191434"/>
                  </a:cubicBezTo>
                  <a:cubicBezTo>
                    <a:pt x="309029" y="201279"/>
                    <a:pt x="135098" y="270742"/>
                    <a:pt x="48132" y="305747"/>
                  </a:cubicBezTo>
                  <a:cubicBezTo>
                    <a:pt x="35005" y="310670"/>
                    <a:pt x="16409" y="317233"/>
                    <a:pt x="0" y="322703"/>
                  </a:cubicBezTo>
                  <a:cubicBezTo>
                    <a:pt x="12580" y="288792"/>
                    <a:pt x="19690" y="265820"/>
                    <a:pt x="31176" y="234643"/>
                  </a:cubicBezTo>
                  <a:cubicBezTo>
                    <a:pt x="57430" y="160258"/>
                    <a:pt x="104468" y="28989"/>
                    <a:pt x="113220" y="0"/>
                  </a:cubicBezTo>
                  <a:close/>
                </a:path>
              </a:pathLst>
            </a:custGeom>
            <a:solidFill>
              <a:srgbClr val="F9A687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19">
              <a:extLst>
                <a:ext uri="{FF2B5EF4-FFF2-40B4-BE49-F238E27FC236}">
                  <a16:creationId xmlns:a16="http://schemas.microsoft.com/office/drawing/2014/main" id="{5C677647-F726-475B-9B17-59774C0BA665}"/>
                </a:ext>
              </a:extLst>
            </p:cNvPr>
            <p:cNvSpPr/>
            <p:nvPr/>
          </p:nvSpPr>
          <p:spPr>
            <a:xfrm>
              <a:off x="10362506" y="4002385"/>
              <a:ext cx="556127" cy="178755"/>
            </a:xfrm>
            <a:custGeom>
              <a:avLst/>
              <a:gdLst>
                <a:gd name="connsiteX0" fmla="*/ 1230630 w 1333500"/>
                <a:gd name="connsiteY0" fmla="*/ 276508 h 428625"/>
                <a:gd name="connsiteX1" fmla="*/ 1150620 w 1333500"/>
                <a:gd name="connsiteY1" fmla="*/ 206975 h 428625"/>
                <a:gd name="connsiteX2" fmla="*/ 982028 w 1333500"/>
                <a:gd name="connsiteY2" fmla="*/ 91723 h 428625"/>
                <a:gd name="connsiteX3" fmla="*/ 752475 w 1333500"/>
                <a:gd name="connsiteY3" fmla="*/ 283 h 428625"/>
                <a:gd name="connsiteX4" fmla="*/ 647700 w 1333500"/>
                <a:gd name="connsiteY4" fmla="*/ 26000 h 428625"/>
                <a:gd name="connsiteX5" fmla="*/ 603885 w 1333500"/>
                <a:gd name="connsiteY5" fmla="*/ 46955 h 428625"/>
                <a:gd name="connsiteX6" fmla="*/ 436245 w 1333500"/>
                <a:gd name="connsiteY6" fmla="*/ 119345 h 428625"/>
                <a:gd name="connsiteX7" fmla="*/ 383858 w 1333500"/>
                <a:gd name="connsiteY7" fmla="*/ 133633 h 428625"/>
                <a:gd name="connsiteX8" fmla="*/ 304800 w 1333500"/>
                <a:gd name="connsiteY8" fmla="*/ 155540 h 428625"/>
                <a:gd name="connsiteX9" fmla="*/ 251460 w 1333500"/>
                <a:gd name="connsiteY9" fmla="*/ 172685 h 428625"/>
                <a:gd name="connsiteX10" fmla="*/ 131445 w 1333500"/>
                <a:gd name="connsiteY10" fmla="*/ 224120 h 428625"/>
                <a:gd name="connsiteX11" fmla="*/ 25718 w 1333500"/>
                <a:gd name="connsiteY11" fmla="*/ 301273 h 428625"/>
                <a:gd name="connsiteX12" fmla="*/ 0 w 1333500"/>
                <a:gd name="connsiteY12" fmla="*/ 328895 h 428625"/>
                <a:gd name="connsiteX13" fmla="*/ 24765 w 1333500"/>
                <a:gd name="connsiteY13" fmla="*/ 321275 h 428625"/>
                <a:gd name="connsiteX14" fmla="*/ 68580 w 1333500"/>
                <a:gd name="connsiteY14" fmla="*/ 309845 h 428625"/>
                <a:gd name="connsiteX15" fmla="*/ 93345 w 1333500"/>
                <a:gd name="connsiteY15" fmla="*/ 303178 h 428625"/>
                <a:gd name="connsiteX16" fmla="*/ 229553 w 1333500"/>
                <a:gd name="connsiteY16" fmla="*/ 291748 h 428625"/>
                <a:gd name="connsiteX17" fmla="*/ 270510 w 1333500"/>
                <a:gd name="connsiteY17" fmla="*/ 315560 h 428625"/>
                <a:gd name="connsiteX18" fmla="*/ 280988 w 1333500"/>
                <a:gd name="connsiteY18" fmla="*/ 329848 h 428625"/>
                <a:gd name="connsiteX19" fmla="*/ 285750 w 1333500"/>
                <a:gd name="connsiteY19" fmla="*/ 338420 h 428625"/>
                <a:gd name="connsiteX20" fmla="*/ 301943 w 1333500"/>
                <a:gd name="connsiteY20" fmla="*/ 356518 h 428625"/>
                <a:gd name="connsiteX21" fmla="*/ 322898 w 1333500"/>
                <a:gd name="connsiteY21" fmla="*/ 365090 h 428625"/>
                <a:gd name="connsiteX22" fmla="*/ 367665 w 1333500"/>
                <a:gd name="connsiteY22" fmla="*/ 359375 h 428625"/>
                <a:gd name="connsiteX23" fmla="*/ 371475 w 1333500"/>
                <a:gd name="connsiteY23" fmla="*/ 357470 h 428625"/>
                <a:gd name="connsiteX24" fmla="*/ 389573 w 1333500"/>
                <a:gd name="connsiteY24" fmla="*/ 356518 h 428625"/>
                <a:gd name="connsiteX25" fmla="*/ 397193 w 1333500"/>
                <a:gd name="connsiteY25" fmla="*/ 357470 h 428625"/>
                <a:gd name="connsiteX26" fmla="*/ 426720 w 1333500"/>
                <a:gd name="connsiteY26" fmla="*/ 352708 h 428625"/>
                <a:gd name="connsiteX27" fmla="*/ 456248 w 1333500"/>
                <a:gd name="connsiteY27" fmla="*/ 348898 h 428625"/>
                <a:gd name="connsiteX28" fmla="*/ 541973 w 1333500"/>
                <a:gd name="connsiteY28" fmla="*/ 350803 h 428625"/>
                <a:gd name="connsiteX29" fmla="*/ 674370 w 1333500"/>
                <a:gd name="connsiteY29" fmla="*/ 409858 h 428625"/>
                <a:gd name="connsiteX30" fmla="*/ 674370 w 1333500"/>
                <a:gd name="connsiteY30" fmla="*/ 416525 h 428625"/>
                <a:gd name="connsiteX31" fmla="*/ 701993 w 1333500"/>
                <a:gd name="connsiteY31" fmla="*/ 436528 h 428625"/>
                <a:gd name="connsiteX32" fmla="*/ 1025843 w 1333500"/>
                <a:gd name="connsiteY32" fmla="*/ 414620 h 428625"/>
                <a:gd name="connsiteX33" fmla="*/ 1026795 w 1333500"/>
                <a:gd name="connsiteY33" fmla="*/ 413668 h 428625"/>
                <a:gd name="connsiteX34" fmla="*/ 1044893 w 1333500"/>
                <a:gd name="connsiteY34" fmla="*/ 415573 h 428625"/>
                <a:gd name="connsiteX35" fmla="*/ 1095375 w 1333500"/>
                <a:gd name="connsiteY35" fmla="*/ 413668 h 428625"/>
                <a:gd name="connsiteX36" fmla="*/ 1098233 w 1333500"/>
                <a:gd name="connsiteY36" fmla="*/ 411763 h 428625"/>
                <a:gd name="connsiteX37" fmla="*/ 1220153 w 1333500"/>
                <a:gd name="connsiteY37" fmla="*/ 406048 h 428625"/>
                <a:gd name="connsiteX38" fmla="*/ 1234440 w 1333500"/>
                <a:gd name="connsiteY38" fmla="*/ 406048 h 428625"/>
                <a:gd name="connsiteX39" fmla="*/ 1300163 w 1333500"/>
                <a:gd name="connsiteY39" fmla="*/ 407000 h 428625"/>
                <a:gd name="connsiteX40" fmla="*/ 1338263 w 1333500"/>
                <a:gd name="connsiteY40" fmla="*/ 389855 h 428625"/>
                <a:gd name="connsiteX41" fmla="*/ 1230630 w 1333500"/>
                <a:gd name="connsiteY41" fmla="*/ 276508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333500" h="428625">
                  <a:moveTo>
                    <a:pt x="1230630" y="276508"/>
                  </a:moveTo>
                  <a:cubicBezTo>
                    <a:pt x="1210628" y="252695"/>
                    <a:pt x="1152525" y="212690"/>
                    <a:pt x="1150620" y="206975"/>
                  </a:cubicBezTo>
                  <a:cubicBezTo>
                    <a:pt x="1094423" y="168875"/>
                    <a:pt x="1039178" y="128870"/>
                    <a:pt x="982028" y="91723"/>
                  </a:cubicBezTo>
                  <a:cubicBezTo>
                    <a:pt x="927735" y="56480"/>
                    <a:pt x="766763" y="283"/>
                    <a:pt x="752475" y="283"/>
                  </a:cubicBezTo>
                  <a:cubicBezTo>
                    <a:pt x="714375" y="-1622"/>
                    <a:pt x="680085" y="5998"/>
                    <a:pt x="647700" y="26000"/>
                  </a:cubicBezTo>
                  <a:cubicBezTo>
                    <a:pt x="636270" y="34573"/>
                    <a:pt x="609600" y="43145"/>
                    <a:pt x="603885" y="46955"/>
                  </a:cubicBezTo>
                  <a:cubicBezTo>
                    <a:pt x="550545" y="76483"/>
                    <a:pt x="498158" y="107915"/>
                    <a:pt x="436245" y="119345"/>
                  </a:cubicBezTo>
                  <a:cubicBezTo>
                    <a:pt x="436245" y="119345"/>
                    <a:pt x="392430" y="128870"/>
                    <a:pt x="383858" y="133633"/>
                  </a:cubicBezTo>
                  <a:cubicBezTo>
                    <a:pt x="374333" y="140300"/>
                    <a:pt x="315278" y="150778"/>
                    <a:pt x="304800" y="155540"/>
                  </a:cubicBezTo>
                  <a:cubicBezTo>
                    <a:pt x="292418" y="162208"/>
                    <a:pt x="257175" y="171733"/>
                    <a:pt x="251460" y="172685"/>
                  </a:cubicBezTo>
                  <a:cubicBezTo>
                    <a:pt x="239078" y="175543"/>
                    <a:pt x="153353" y="200308"/>
                    <a:pt x="131445" y="224120"/>
                  </a:cubicBezTo>
                  <a:cubicBezTo>
                    <a:pt x="110490" y="241265"/>
                    <a:pt x="56198" y="268888"/>
                    <a:pt x="25718" y="301273"/>
                  </a:cubicBezTo>
                  <a:cubicBezTo>
                    <a:pt x="19050" y="307940"/>
                    <a:pt x="9525" y="312703"/>
                    <a:pt x="0" y="328895"/>
                  </a:cubicBezTo>
                  <a:cubicBezTo>
                    <a:pt x="6668" y="321275"/>
                    <a:pt x="20955" y="323180"/>
                    <a:pt x="24765" y="321275"/>
                  </a:cubicBezTo>
                  <a:cubicBezTo>
                    <a:pt x="39053" y="317465"/>
                    <a:pt x="53340" y="313655"/>
                    <a:pt x="68580" y="309845"/>
                  </a:cubicBezTo>
                  <a:cubicBezTo>
                    <a:pt x="76200" y="307940"/>
                    <a:pt x="84773" y="306035"/>
                    <a:pt x="93345" y="303178"/>
                  </a:cubicBezTo>
                  <a:cubicBezTo>
                    <a:pt x="143828" y="286985"/>
                    <a:pt x="183833" y="282223"/>
                    <a:pt x="229553" y="291748"/>
                  </a:cubicBezTo>
                  <a:cubicBezTo>
                    <a:pt x="249555" y="295558"/>
                    <a:pt x="260985" y="303178"/>
                    <a:pt x="270510" y="315560"/>
                  </a:cubicBezTo>
                  <a:cubicBezTo>
                    <a:pt x="275273" y="320323"/>
                    <a:pt x="278130" y="323180"/>
                    <a:pt x="280988" y="329848"/>
                  </a:cubicBezTo>
                  <a:cubicBezTo>
                    <a:pt x="281940" y="332705"/>
                    <a:pt x="284798" y="336515"/>
                    <a:pt x="285750" y="338420"/>
                  </a:cubicBezTo>
                  <a:cubicBezTo>
                    <a:pt x="291465" y="345088"/>
                    <a:pt x="296228" y="351755"/>
                    <a:pt x="301943" y="356518"/>
                  </a:cubicBezTo>
                  <a:cubicBezTo>
                    <a:pt x="308610" y="361280"/>
                    <a:pt x="315278" y="364138"/>
                    <a:pt x="322898" y="365090"/>
                  </a:cubicBezTo>
                  <a:cubicBezTo>
                    <a:pt x="333375" y="366043"/>
                    <a:pt x="345758" y="365090"/>
                    <a:pt x="367665" y="359375"/>
                  </a:cubicBezTo>
                  <a:cubicBezTo>
                    <a:pt x="368618" y="359375"/>
                    <a:pt x="371475" y="358423"/>
                    <a:pt x="371475" y="357470"/>
                  </a:cubicBezTo>
                  <a:cubicBezTo>
                    <a:pt x="374333" y="354613"/>
                    <a:pt x="382905" y="353660"/>
                    <a:pt x="389573" y="356518"/>
                  </a:cubicBezTo>
                  <a:cubicBezTo>
                    <a:pt x="392430" y="358423"/>
                    <a:pt x="394335" y="358423"/>
                    <a:pt x="397193" y="357470"/>
                  </a:cubicBezTo>
                  <a:cubicBezTo>
                    <a:pt x="397193" y="357470"/>
                    <a:pt x="421005" y="356518"/>
                    <a:pt x="426720" y="352708"/>
                  </a:cubicBezTo>
                  <a:cubicBezTo>
                    <a:pt x="436245" y="345088"/>
                    <a:pt x="446723" y="347945"/>
                    <a:pt x="456248" y="348898"/>
                  </a:cubicBezTo>
                  <a:cubicBezTo>
                    <a:pt x="484823" y="349850"/>
                    <a:pt x="513398" y="350803"/>
                    <a:pt x="541973" y="350803"/>
                  </a:cubicBezTo>
                  <a:cubicBezTo>
                    <a:pt x="592455" y="355565"/>
                    <a:pt x="640080" y="368900"/>
                    <a:pt x="674370" y="409858"/>
                  </a:cubicBezTo>
                  <a:cubicBezTo>
                    <a:pt x="674370" y="412715"/>
                    <a:pt x="674370" y="414620"/>
                    <a:pt x="674370" y="416525"/>
                  </a:cubicBezTo>
                  <a:cubicBezTo>
                    <a:pt x="674370" y="431765"/>
                    <a:pt x="681990" y="437480"/>
                    <a:pt x="701993" y="436528"/>
                  </a:cubicBezTo>
                  <a:cubicBezTo>
                    <a:pt x="809625" y="427955"/>
                    <a:pt x="918210" y="422240"/>
                    <a:pt x="1025843" y="414620"/>
                  </a:cubicBezTo>
                  <a:cubicBezTo>
                    <a:pt x="1025843" y="414620"/>
                    <a:pt x="1026795" y="413668"/>
                    <a:pt x="1026795" y="413668"/>
                  </a:cubicBezTo>
                  <a:cubicBezTo>
                    <a:pt x="1032510" y="414620"/>
                    <a:pt x="1039178" y="414620"/>
                    <a:pt x="1044893" y="415573"/>
                  </a:cubicBezTo>
                  <a:cubicBezTo>
                    <a:pt x="1062038" y="414620"/>
                    <a:pt x="1078230" y="414620"/>
                    <a:pt x="1095375" y="413668"/>
                  </a:cubicBezTo>
                  <a:cubicBezTo>
                    <a:pt x="1096328" y="413668"/>
                    <a:pt x="1098233" y="412715"/>
                    <a:pt x="1098233" y="411763"/>
                  </a:cubicBezTo>
                  <a:cubicBezTo>
                    <a:pt x="1139190" y="408905"/>
                    <a:pt x="1180148" y="407000"/>
                    <a:pt x="1220153" y="406048"/>
                  </a:cubicBezTo>
                  <a:cubicBezTo>
                    <a:pt x="1224915" y="406048"/>
                    <a:pt x="1229678" y="405095"/>
                    <a:pt x="1234440" y="406048"/>
                  </a:cubicBezTo>
                  <a:cubicBezTo>
                    <a:pt x="1256348" y="406048"/>
                    <a:pt x="1278255" y="406048"/>
                    <a:pt x="1300163" y="407000"/>
                  </a:cubicBezTo>
                  <a:cubicBezTo>
                    <a:pt x="1316355" y="409858"/>
                    <a:pt x="1329690" y="406048"/>
                    <a:pt x="1338263" y="389855"/>
                  </a:cubicBezTo>
                  <a:cubicBezTo>
                    <a:pt x="1303973" y="350803"/>
                    <a:pt x="1272540" y="309845"/>
                    <a:pt x="1230630" y="276508"/>
                  </a:cubicBezTo>
                  <a:close/>
                </a:path>
              </a:pathLst>
            </a:custGeom>
            <a:solidFill>
              <a:srgbClr val="6039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0" name="Group 20">
            <a:extLst>
              <a:ext uri="{FF2B5EF4-FFF2-40B4-BE49-F238E27FC236}">
                <a16:creationId xmlns:a16="http://schemas.microsoft.com/office/drawing/2014/main" id="{D0FE9FBC-31DA-49A5-BBC6-A850AD88471D}"/>
              </a:ext>
            </a:extLst>
          </p:cNvPr>
          <p:cNvGrpSpPr/>
          <p:nvPr/>
        </p:nvGrpSpPr>
        <p:grpSpPr>
          <a:xfrm>
            <a:off x="8281634" y="1124021"/>
            <a:ext cx="2076915" cy="2013048"/>
            <a:chOff x="4113357" y="571500"/>
            <a:chExt cx="3755953" cy="3640454"/>
          </a:xfrm>
        </p:grpSpPr>
        <p:grpSp>
          <p:nvGrpSpPr>
            <p:cNvPr id="51" name="Group 21">
              <a:extLst>
                <a:ext uri="{FF2B5EF4-FFF2-40B4-BE49-F238E27FC236}">
                  <a16:creationId xmlns:a16="http://schemas.microsoft.com/office/drawing/2014/main" id="{0BBA6BDD-4E43-46C1-993C-6EED97311865}"/>
                </a:ext>
              </a:extLst>
            </p:cNvPr>
            <p:cNvGrpSpPr/>
            <p:nvPr/>
          </p:nvGrpSpPr>
          <p:grpSpPr>
            <a:xfrm>
              <a:off x="4113357" y="571500"/>
              <a:ext cx="3755953" cy="3640454"/>
              <a:chOff x="8245666" y="1149228"/>
              <a:chExt cx="3755953" cy="3640454"/>
            </a:xfrm>
            <a:solidFill>
              <a:schemeClr val="accent2"/>
            </a:solidFill>
          </p:grpSpPr>
          <p:sp>
            <p:nvSpPr>
              <p:cNvPr id="61" name="Freeform: Shape 31">
                <a:extLst>
                  <a:ext uri="{FF2B5EF4-FFF2-40B4-BE49-F238E27FC236}">
                    <a16:creationId xmlns:a16="http://schemas.microsoft.com/office/drawing/2014/main" id="{654F3CF9-CB3A-429C-8F65-0ADC84296421}"/>
                  </a:ext>
                </a:extLst>
              </p:cNvPr>
              <p:cNvSpPr/>
              <p:nvPr/>
            </p:nvSpPr>
            <p:spPr>
              <a:xfrm>
                <a:off x="9267944" y="1608332"/>
                <a:ext cx="2733675" cy="3181350"/>
              </a:xfrm>
              <a:custGeom>
                <a:avLst/>
                <a:gdLst>
                  <a:gd name="connsiteX0" fmla="*/ 2160516 w 2733675"/>
                  <a:gd name="connsiteY0" fmla="*/ 930593 h 3181350"/>
                  <a:gd name="connsiteX1" fmla="*/ 2030976 w 2733675"/>
                  <a:gd name="connsiteY1" fmla="*/ 1176338 h 3181350"/>
                  <a:gd name="connsiteX2" fmla="*/ 917503 w 2733675"/>
                  <a:gd name="connsiteY2" fmla="*/ 2543175 h 3181350"/>
                  <a:gd name="connsiteX3" fmla="*/ 254563 w 2733675"/>
                  <a:gd name="connsiteY3" fmla="*/ 3052763 h 3181350"/>
                  <a:gd name="connsiteX4" fmla="*/ 223131 w 2733675"/>
                  <a:gd name="connsiteY4" fmla="*/ 3042285 h 3181350"/>
                  <a:gd name="connsiteX5" fmla="*/ 42156 w 2733675"/>
                  <a:gd name="connsiteY5" fmla="*/ 2341245 h 3181350"/>
                  <a:gd name="connsiteX6" fmla="*/ 7866 w 2733675"/>
                  <a:gd name="connsiteY6" fmla="*/ 1731645 h 3181350"/>
                  <a:gd name="connsiteX7" fmla="*/ 275519 w 2733675"/>
                  <a:gd name="connsiteY7" fmla="*/ 1079183 h 3181350"/>
                  <a:gd name="connsiteX8" fmla="*/ 719383 w 2733675"/>
                  <a:gd name="connsiteY8" fmla="*/ 780098 h 3181350"/>
                  <a:gd name="connsiteX9" fmla="*/ 1295646 w 2733675"/>
                  <a:gd name="connsiteY9" fmla="*/ 602933 h 3181350"/>
                  <a:gd name="connsiteX10" fmla="*/ 1938583 w 2733675"/>
                  <a:gd name="connsiteY10" fmla="*/ 435292 h 3181350"/>
                  <a:gd name="connsiteX11" fmla="*/ 2379591 w 2733675"/>
                  <a:gd name="connsiteY11" fmla="*/ 197168 h 3181350"/>
                  <a:gd name="connsiteX12" fmla="*/ 2462458 w 2733675"/>
                  <a:gd name="connsiteY12" fmla="*/ 106680 h 3181350"/>
                  <a:gd name="connsiteX13" fmla="*/ 2529133 w 2733675"/>
                  <a:gd name="connsiteY13" fmla="*/ 0 h 3181350"/>
                  <a:gd name="connsiteX14" fmla="*/ 2572948 w 2733675"/>
                  <a:gd name="connsiteY14" fmla="*/ 172403 h 3181350"/>
                  <a:gd name="connsiteX15" fmla="*/ 2686296 w 2733675"/>
                  <a:gd name="connsiteY15" fmla="*/ 754380 h 3181350"/>
                  <a:gd name="connsiteX16" fmla="*/ 2723444 w 2733675"/>
                  <a:gd name="connsiteY16" fmla="*/ 1638300 h 3181350"/>
                  <a:gd name="connsiteX17" fmla="*/ 2520561 w 2733675"/>
                  <a:gd name="connsiteY17" fmla="*/ 2395538 h 3181350"/>
                  <a:gd name="connsiteX18" fmla="*/ 2168136 w 2733675"/>
                  <a:gd name="connsiteY18" fmla="*/ 2827973 h 3181350"/>
                  <a:gd name="connsiteX19" fmla="*/ 1865241 w 2733675"/>
                  <a:gd name="connsiteY19" fmla="*/ 3012758 h 3181350"/>
                  <a:gd name="connsiteX20" fmla="*/ 1408994 w 2733675"/>
                  <a:gd name="connsiteY20" fmla="*/ 3148013 h 3181350"/>
                  <a:gd name="connsiteX21" fmla="*/ 752721 w 2733675"/>
                  <a:gd name="connsiteY21" fmla="*/ 3177540 h 3181350"/>
                  <a:gd name="connsiteX22" fmla="*/ 547933 w 2733675"/>
                  <a:gd name="connsiteY22" fmla="*/ 3162300 h 3181350"/>
                  <a:gd name="connsiteX23" fmla="*/ 393628 w 2733675"/>
                  <a:gd name="connsiteY23" fmla="*/ 3141345 h 3181350"/>
                  <a:gd name="connsiteX24" fmla="*/ 339336 w 2733675"/>
                  <a:gd name="connsiteY24" fmla="*/ 3137535 h 3181350"/>
                  <a:gd name="connsiteX25" fmla="*/ 323144 w 2733675"/>
                  <a:gd name="connsiteY25" fmla="*/ 3133725 h 3181350"/>
                  <a:gd name="connsiteX26" fmla="*/ 334573 w 2733675"/>
                  <a:gd name="connsiteY26" fmla="*/ 3119438 h 3181350"/>
                  <a:gd name="connsiteX27" fmla="*/ 534598 w 2733675"/>
                  <a:gd name="connsiteY27" fmla="*/ 2997518 h 3181350"/>
                  <a:gd name="connsiteX28" fmla="*/ 1953823 w 2733675"/>
                  <a:gd name="connsiteY28" fmla="*/ 1418273 h 3181350"/>
                  <a:gd name="connsiteX29" fmla="*/ 2157658 w 2733675"/>
                  <a:gd name="connsiteY29" fmla="*/ 950595 h 3181350"/>
                  <a:gd name="connsiteX30" fmla="*/ 2162421 w 2733675"/>
                  <a:gd name="connsiteY30" fmla="*/ 933450 h 3181350"/>
                  <a:gd name="connsiteX31" fmla="*/ 2166231 w 2733675"/>
                  <a:gd name="connsiteY31" fmla="*/ 927735 h 3181350"/>
                  <a:gd name="connsiteX32" fmla="*/ 2163373 w 2733675"/>
                  <a:gd name="connsiteY32" fmla="*/ 924878 h 3181350"/>
                  <a:gd name="connsiteX33" fmla="*/ 2160516 w 2733675"/>
                  <a:gd name="connsiteY33" fmla="*/ 930593 h 318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733675" h="3181350">
                    <a:moveTo>
                      <a:pt x="2160516" y="930593"/>
                    </a:moveTo>
                    <a:cubicBezTo>
                      <a:pt x="2117653" y="1012508"/>
                      <a:pt x="2075744" y="1095375"/>
                      <a:pt x="2030976" y="1176338"/>
                    </a:cubicBezTo>
                    <a:cubicBezTo>
                      <a:pt x="1742369" y="1699260"/>
                      <a:pt x="1366131" y="2150745"/>
                      <a:pt x="917503" y="2543175"/>
                    </a:cubicBezTo>
                    <a:cubicBezTo>
                      <a:pt x="707001" y="2727008"/>
                      <a:pt x="485069" y="2895600"/>
                      <a:pt x="254563" y="3052763"/>
                    </a:cubicBezTo>
                    <a:cubicBezTo>
                      <a:pt x="236466" y="3065145"/>
                      <a:pt x="230751" y="3066098"/>
                      <a:pt x="223131" y="3042285"/>
                    </a:cubicBezTo>
                    <a:cubicBezTo>
                      <a:pt x="130738" y="2756535"/>
                      <a:pt x="83113" y="2572703"/>
                      <a:pt x="42156" y="2341245"/>
                    </a:cubicBezTo>
                    <a:cubicBezTo>
                      <a:pt x="5961" y="2139315"/>
                      <a:pt x="-11184" y="1936433"/>
                      <a:pt x="7866" y="1731645"/>
                    </a:cubicBezTo>
                    <a:cubicBezTo>
                      <a:pt x="30726" y="1486853"/>
                      <a:pt x="106926" y="1263968"/>
                      <a:pt x="275519" y="1079183"/>
                    </a:cubicBezTo>
                    <a:cubicBezTo>
                      <a:pt x="399344" y="943928"/>
                      <a:pt x="552696" y="851535"/>
                      <a:pt x="719383" y="780098"/>
                    </a:cubicBezTo>
                    <a:cubicBezTo>
                      <a:pt x="905121" y="701040"/>
                      <a:pt x="1099431" y="649605"/>
                      <a:pt x="1295646" y="602933"/>
                    </a:cubicBezTo>
                    <a:cubicBezTo>
                      <a:pt x="1510911" y="550545"/>
                      <a:pt x="1728081" y="506730"/>
                      <a:pt x="1938583" y="435292"/>
                    </a:cubicBezTo>
                    <a:cubicBezTo>
                      <a:pt x="2099556" y="381000"/>
                      <a:pt x="2251956" y="312420"/>
                      <a:pt x="2379591" y="197168"/>
                    </a:cubicBezTo>
                    <a:cubicBezTo>
                      <a:pt x="2410071" y="169545"/>
                      <a:pt x="2437694" y="140018"/>
                      <a:pt x="2462458" y="106680"/>
                    </a:cubicBezTo>
                    <a:cubicBezTo>
                      <a:pt x="2486271" y="74295"/>
                      <a:pt x="2509131" y="40958"/>
                      <a:pt x="2529133" y="0"/>
                    </a:cubicBezTo>
                    <a:cubicBezTo>
                      <a:pt x="2544373" y="60960"/>
                      <a:pt x="2559614" y="116205"/>
                      <a:pt x="2572948" y="172403"/>
                    </a:cubicBezTo>
                    <a:cubicBezTo>
                      <a:pt x="2618669" y="364808"/>
                      <a:pt x="2658673" y="559118"/>
                      <a:pt x="2686296" y="754380"/>
                    </a:cubicBezTo>
                    <a:cubicBezTo>
                      <a:pt x="2728206" y="1047750"/>
                      <a:pt x="2749161" y="1342073"/>
                      <a:pt x="2723444" y="1638300"/>
                    </a:cubicBezTo>
                    <a:cubicBezTo>
                      <a:pt x="2700583" y="1902143"/>
                      <a:pt x="2643433" y="2157413"/>
                      <a:pt x="2520561" y="2395538"/>
                    </a:cubicBezTo>
                    <a:cubicBezTo>
                      <a:pt x="2432931" y="2564130"/>
                      <a:pt x="2316726" y="2708910"/>
                      <a:pt x="2168136" y="2827973"/>
                    </a:cubicBezTo>
                    <a:cubicBezTo>
                      <a:pt x="2074791" y="2903220"/>
                      <a:pt x="1972873" y="2963228"/>
                      <a:pt x="1865241" y="3012758"/>
                    </a:cubicBezTo>
                    <a:cubicBezTo>
                      <a:pt x="1719508" y="3079433"/>
                      <a:pt x="1566156" y="3121343"/>
                      <a:pt x="1408994" y="3148013"/>
                    </a:cubicBezTo>
                    <a:cubicBezTo>
                      <a:pt x="1191823" y="3185160"/>
                      <a:pt x="972748" y="3188018"/>
                      <a:pt x="752721" y="3177540"/>
                    </a:cubicBezTo>
                    <a:cubicBezTo>
                      <a:pt x="684141" y="3174683"/>
                      <a:pt x="615561" y="3168015"/>
                      <a:pt x="547933" y="3162300"/>
                    </a:cubicBezTo>
                    <a:cubicBezTo>
                      <a:pt x="496498" y="3157538"/>
                      <a:pt x="445063" y="3149918"/>
                      <a:pt x="393628" y="3141345"/>
                    </a:cubicBezTo>
                    <a:cubicBezTo>
                      <a:pt x="375531" y="3138488"/>
                      <a:pt x="357433" y="3134678"/>
                      <a:pt x="339336" y="3137535"/>
                    </a:cubicBezTo>
                    <a:cubicBezTo>
                      <a:pt x="333621" y="3138488"/>
                      <a:pt x="326001" y="3140393"/>
                      <a:pt x="323144" y="3133725"/>
                    </a:cubicBezTo>
                    <a:cubicBezTo>
                      <a:pt x="319333" y="3125153"/>
                      <a:pt x="328858" y="3122295"/>
                      <a:pt x="334573" y="3119438"/>
                    </a:cubicBezTo>
                    <a:cubicBezTo>
                      <a:pt x="401248" y="3078480"/>
                      <a:pt x="468876" y="3039428"/>
                      <a:pt x="534598" y="2997518"/>
                    </a:cubicBezTo>
                    <a:cubicBezTo>
                      <a:pt x="1151819" y="2601278"/>
                      <a:pt x="1626163" y="2075498"/>
                      <a:pt x="1953823" y="1418273"/>
                    </a:cubicBezTo>
                    <a:cubicBezTo>
                      <a:pt x="2030023" y="1265873"/>
                      <a:pt x="2097651" y="1109663"/>
                      <a:pt x="2157658" y="950595"/>
                    </a:cubicBezTo>
                    <a:cubicBezTo>
                      <a:pt x="2159564" y="944880"/>
                      <a:pt x="2160516" y="939165"/>
                      <a:pt x="2162421" y="933450"/>
                    </a:cubicBezTo>
                    <a:cubicBezTo>
                      <a:pt x="2163373" y="931545"/>
                      <a:pt x="2165278" y="929640"/>
                      <a:pt x="2166231" y="927735"/>
                    </a:cubicBezTo>
                    <a:cubicBezTo>
                      <a:pt x="2166231" y="927735"/>
                      <a:pt x="2164326" y="925830"/>
                      <a:pt x="2163373" y="924878"/>
                    </a:cubicBezTo>
                    <a:cubicBezTo>
                      <a:pt x="2162421" y="925830"/>
                      <a:pt x="2161469" y="927735"/>
                      <a:pt x="2160516" y="93059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32">
                <a:extLst>
                  <a:ext uri="{FF2B5EF4-FFF2-40B4-BE49-F238E27FC236}">
                    <a16:creationId xmlns:a16="http://schemas.microsoft.com/office/drawing/2014/main" id="{2D136A67-4242-4357-9B5A-6F213D3FC0FB}"/>
                  </a:ext>
                </a:extLst>
              </p:cNvPr>
              <p:cNvSpPr/>
              <p:nvPr/>
            </p:nvSpPr>
            <p:spPr>
              <a:xfrm>
                <a:off x="8245666" y="1149228"/>
                <a:ext cx="1733550" cy="3343275"/>
              </a:xfrm>
              <a:custGeom>
                <a:avLst/>
                <a:gdLst>
                  <a:gd name="connsiteX0" fmla="*/ 1007284 w 1733550"/>
                  <a:gd name="connsiteY0" fmla="*/ 2741295 h 3343275"/>
                  <a:gd name="connsiteX1" fmla="*/ 930131 w 1733550"/>
                  <a:gd name="connsiteY1" fmla="*/ 2366963 h 3343275"/>
                  <a:gd name="connsiteX2" fmla="*/ 868219 w 1733550"/>
                  <a:gd name="connsiteY2" fmla="*/ 1476375 h 3343275"/>
                  <a:gd name="connsiteX3" fmla="*/ 929179 w 1733550"/>
                  <a:gd name="connsiteY3" fmla="*/ 875347 h 3343275"/>
                  <a:gd name="connsiteX4" fmla="*/ 931084 w 1733550"/>
                  <a:gd name="connsiteY4" fmla="*/ 855345 h 3343275"/>
                  <a:gd name="connsiteX5" fmla="*/ 1096819 w 1733550"/>
                  <a:gd name="connsiteY5" fmla="*/ 3348038 h 3343275"/>
                  <a:gd name="connsiteX6" fmla="*/ 1014904 w 1733550"/>
                  <a:gd name="connsiteY6" fmla="*/ 3311843 h 3343275"/>
                  <a:gd name="connsiteX7" fmla="*/ 886316 w 1733550"/>
                  <a:gd name="connsiteY7" fmla="*/ 3243263 h 3343275"/>
                  <a:gd name="connsiteX8" fmla="*/ 818688 w 1733550"/>
                  <a:gd name="connsiteY8" fmla="*/ 3202305 h 3343275"/>
                  <a:gd name="connsiteX9" fmla="*/ 302434 w 1733550"/>
                  <a:gd name="connsiteY9" fmla="*/ 2772728 h 3343275"/>
                  <a:gd name="connsiteX10" fmla="*/ 8111 w 1733550"/>
                  <a:gd name="connsiteY10" fmla="*/ 2094548 h 3343275"/>
                  <a:gd name="connsiteX11" fmla="*/ 72881 w 1733550"/>
                  <a:gd name="connsiteY11" fmla="*/ 1495425 h 3343275"/>
                  <a:gd name="connsiteX12" fmla="*/ 450071 w 1733550"/>
                  <a:gd name="connsiteY12" fmla="*/ 764858 h 3343275"/>
                  <a:gd name="connsiteX13" fmla="*/ 629141 w 1733550"/>
                  <a:gd name="connsiteY13" fmla="*/ 531495 h 3343275"/>
                  <a:gd name="connsiteX14" fmla="*/ 1130156 w 1733550"/>
                  <a:gd name="connsiteY14" fmla="*/ 14288 h 3343275"/>
                  <a:gd name="connsiteX15" fmla="*/ 1148254 w 1733550"/>
                  <a:gd name="connsiteY15" fmla="*/ 0 h 3343275"/>
                  <a:gd name="connsiteX16" fmla="*/ 1152064 w 1733550"/>
                  <a:gd name="connsiteY16" fmla="*/ 133350 h 3343275"/>
                  <a:gd name="connsiteX17" fmla="*/ 1249219 w 1733550"/>
                  <a:gd name="connsiteY17" fmla="*/ 456248 h 3343275"/>
                  <a:gd name="connsiteX18" fmla="*/ 1501631 w 1733550"/>
                  <a:gd name="connsiteY18" fmla="*/ 859155 h 3343275"/>
                  <a:gd name="connsiteX19" fmla="*/ 1729279 w 1733550"/>
                  <a:gd name="connsiteY19" fmla="*/ 1151573 h 3343275"/>
                  <a:gd name="connsiteX20" fmla="*/ 1726421 w 1733550"/>
                  <a:gd name="connsiteY20" fmla="*/ 1175385 h 3343275"/>
                  <a:gd name="connsiteX21" fmla="*/ 1559734 w 1733550"/>
                  <a:gd name="connsiteY21" fmla="*/ 1252538 h 3343275"/>
                  <a:gd name="connsiteX22" fmla="*/ 1120631 w 1733550"/>
                  <a:gd name="connsiteY22" fmla="*/ 1684973 h 3343275"/>
                  <a:gd name="connsiteX23" fmla="*/ 992996 w 1733550"/>
                  <a:gd name="connsiteY23" fmla="*/ 2122170 h 3343275"/>
                  <a:gd name="connsiteX24" fmla="*/ 1017761 w 1733550"/>
                  <a:gd name="connsiteY24" fmla="*/ 2724150 h 3343275"/>
                  <a:gd name="connsiteX25" fmla="*/ 1019666 w 1733550"/>
                  <a:gd name="connsiteY25" fmla="*/ 2742248 h 3343275"/>
                  <a:gd name="connsiteX26" fmla="*/ 1007284 w 1733550"/>
                  <a:gd name="connsiteY26" fmla="*/ 2741295 h 3343275"/>
                  <a:gd name="connsiteX27" fmla="*/ 934894 w 1733550"/>
                  <a:gd name="connsiteY27" fmla="*/ 839153 h 3343275"/>
                  <a:gd name="connsiteX28" fmla="*/ 932036 w 1733550"/>
                  <a:gd name="connsiteY28" fmla="*/ 834390 h 3343275"/>
                  <a:gd name="connsiteX29" fmla="*/ 930131 w 1733550"/>
                  <a:gd name="connsiteY29" fmla="*/ 839153 h 3343275"/>
                  <a:gd name="connsiteX30" fmla="*/ 932036 w 1733550"/>
                  <a:gd name="connsiteY30" fmla="*/ 845820 h 3343275"/>
                  <a:gd name="connsiteX31" fmla="*/ 934894 w 1733550"/>
                  <a:gd name="connsiteY31" fmla="*/ 839153 h 3343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33550" h="3343275">
                    <a:moveTo>
                      <a:pt x="1007284" y="2741295"/>
                    </a:moveTo>
                    <a:cubicBezTo>
                      <a:pt x="974899" y="2617470"/>
                      <a:pt x="951086" y="2492693"/>
                      <a:pt x="930131" y="2366963"/>
                    </a:cubicBezTo>
                    <a:cubicBezTo>
                      <a:pt x="880601" y="2072640"/>
                      <a:pt x="859646" y="1775460"/>
                      <a:pt x="868219" y="1476375"/>
                    </a:cubicBezTo>
                    <a:cubicBezTo>
                      <a:pt x="873934" y="1274445"/>
                      <a:pt x="894888" y="1074420"/>
                      <a:pt x="929179" y="875347"/>
                    </a:cubicBezTo>
                    <a:cubicBezTo>
                      <a:pt x="930131" y="868680"/>
                      <a:pt x="931084" y="862013"/>
                      <a:pt x="931084" y="855345"/>
                    </a:cubicBezTo>
                    <a:cubicBezTo>
                      <a:pt x="784399" y="1348740"/>
                      <a:pt x="621521" y="2273618"/>
                      <a:pt x="1096819" y="3348038"/>
                    </a:cubicBezTo>
                    <a:cubicBezTo>
                      <a:pt x="1068244" y="3333750"/>
                      <a:pt x="1040621" y="3328988"/>
                      <a:pt x="1014904" y="3311843"/>
                    </a:cubicBezTo>
                    <a:cubicBezTo>
                      <a:pt x="974899" y="3284220"/>
                      <a:pt x="930131" y="3264218"/>
                      <a:pt x="886316" y="3243263"/>
                    </a:cubicBezTo>
                    <a:cubicBezTo>
                      <a:pt x="862504" y="3231833"/>
                      <a:pt x="841549" y="3215640"/>
                      <a:pt x="818688" y="3202305"/>
                    </a:cubicBezTo>
                    <a:cubicBezTo>
                      <a:pt x="624379" y="3086100"/>
                      <a:pt x="447213" y="2947988"/>
                      <a:pt x="302434" y="2772728"/>
                    </a:cubicBezTo>
                    <a:cubicBezTo>
                      <a:pt x="139556" y="2575560"/>
                      <a:pt x="35734" y="2350770"/>
                      <a:pt x="8111" y="2094548"/>
                    </a:cubicBezTo>
                    <a:cubicBezTo>
                      <a:pt x="-14749" y="1890713"/>
                      <a:pt x="11921" y="1690688"/>
                      <a:pt x="72881" y="1495425"/>
                    </a:cubicBezTo>
                    <a:cubicBezTo>
                      <a:pt x="154796" y="1229678"/>
                      <a:pt x="290051" y="990600"/>
                      <a:pt x="450071" y="764858"/>
                    </a:cubicBezTo>
                    <a:cubicBezTo>
                      <a:pt x="507221" y="684848"/>
                      <a:pt x="565324" y="605790"/>
                      <a:pt x="629141" y="531495"/>
                    </a:cubicBezTo>
                    <a:cubicBezTo>
                      <a:pt x="784399" y="348615"/>
                      <a:pt x="951086" y="175260"/>
                      <a:pt x="1130156" y="14288"/>
                    </a:cubicBezTo>
                    <a:cubicBezTo>
                      <a:pt x="1134919" y="9525"/>
                      <a:pt x="1140634" y="5715"/>
                      <a:pt x="1148254" y="0"/>
                    </a:cubicBezTo>
                    <a:cubicBezTo>
                      <a:pt x="1149206" y="47625"/>
                      <a:pt x="1147301" y="90488"/>
                      <a:pt x="1152064" y="133350"/>
                    </a:cubicBezTo>
                    <a:cubicBezTo>
                      <a:pt x="1164446" y="246698"/>
                      <a:pt x="1200641" y="353378"/>
                      <a:pt x="1249219" y="456248"/>
                    </a:cubicBezTo>
                    <a:cubicBezTo>
                      <a:pt x="1316846" y="600075"/>
                      <a:pt x="1406381" y="732473"/>
                      <a:pt x="1501631" y="859155"/>
                    </a:cubicBezTo>
                    <a:cubicBezTo>
                      <a:pt x="1575926" y="958215"/>
                      <a:pt x="1653079" y="1054418"/>
                      <a:pt x="1729279" y="1151573"/>
                    </a:cubicBezTo>
                    <a:cubicBezTo>
                      <a:pt x="1735946" y="1160145"/>
                      <a:pt x="1746424" y="1170623"/>
                      <a:pt x="1726421" y="1175385"/>
                    </a:cubicBezTo>
                    <a:cubicBezTo>
                      <a:pt x="1666414" y="1191578"/>
                      <a:pt x="1613074" y="1223010"/>
                      <a:pt x="1559734" y="1252538"/>
                    </a:cubicBezTo>
                    <a:cubicBezTo>
                      <a:pt x="1373044" y="1355408"/>
                      <a:pt x="1220644" y="1494473"/>
                      <a:pt x="1120631" y="1684973"/>
                    </a:cubicBezTo>
                    <a:cubicBezTo>
                      <a:pt x="1048241" y="1822133"/>
                      <a:pt x="1010141" y="1968818"/>
                      <a:pt x="992996" y="2122170"/>
                    </a:cubicBezTo>
                    <a:cubicBezTo>
                      <a:pt x="971088" y="2324100"/>
                      <a:pt x="985376" y="2525078"/>
                      <a:pt x="1017761" y="2724150"/>
                    </a:cubicBezTo>
                    <a:cubicBezTo>
                      <a:pt x="1018713" y="2729865"/>
                      <a:pt x="1018713" y="2736533"/>
                      <a:pt x="1019666" y="2742248"/>
                    </a:cubicBezTo>
                    <a:cubicBezTo>
                      <a:pt x="1014904" y="2741295"/>
                      <a:pt x="1011094" y="2741295"/>
                      <a:pt x="1007284" y="2741295"/>
                    </a:cubicBezTo>
                    <a:close/>
                    <a:moveTo>
                      <a:pt x="934894" y="839153"/>
                    </a:moveTo>
                    <a:cubicBezTo>
                      <a:pt x="933941" y="837247"/>
                      <a:pt x="932988" y="836295"/>
                      <a:pt x="932036" y="834390"/>
                    </a:cubicBezTo>
                    <a:cubicBezTo>
                      <a:pt x="931084" y="836295"/>
                      <a:pt x="930131" y="837247"/>
                      <a:pt x="930131" y="839153"/>
                    </a:cubicBezTo>
                    <a:cubicBezTo>
                      <a:pt x="930131" y="841058"/>
                      <a:pt x="931084" y="843915"/>
                      <a:pt x="932036" y="845820"/>
                    </a:cubicBezTo>
                    <a:cubicBezTo>
                      <a:pt x="932988" y="843915"/>
                      <a:pt x="933941" y="842010"/>
                      <a:pt x="934894" y="83915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2" name="Rectangle 22">
              <a:extLst>
                <a:ext uri="{FF2B5EF4-FFF2-40B4-BE49-F238E27FC236}">
                  <a16:creationId xmlns:a16="http://schemas.microsoft.com/office/drawing/2014/main" id="{88FEE1CE-7128-4E38-91BA-CC301F2A6C5D}"/>
                </a:ext>
              </a:extLst>
            </p:cNvPr>
            <p:cNvSpPr/>
            <p:nvPr/>
          </p:nvSpPr>
          <p:spPr>
            <a:xfrm>
              <a:off x="6203991" y="2536216"/>
              <a:ext cx="597113" cy="89278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23">
              <a:extLst>
                <a:ext uri="{FF2B5EF4-FFF2-40B4-BE49-F238E27FC236}">
                  <a16:creationId xmlns:a16="http://schemas.microsoft.com/office/drawing/2014/main" id="{BFE17179-1B6F-40CA-84C6-57A7657ECCF5}"/>
                </a:ext>
              </a:extLst>
            </p:cNvPr>
            <p:cNvSpPr/>
            <p:nvPr/>
          </p:nvSpPr>
          <p:spPr>
            <a:xfrm>
              <a:off x="4841267" y="3062143"/>
              <a:ext cx="597113" cy="60373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aphic 9">
              <a:extLst>
                <a:ext uri="{FF2B5EF4-FFF2-40B4-BE49-F238E27FC236}">
                  <a16:creationId xmlns:a16="http://schemas.microsoft.com/office/drawing/2014/main" id="{87A0403A-7AF5-4EDF-9679-6D74B71CFA3B}"/>
                </a:ext>
              </a:extLst>
            </p:cNvPr>
            <p:cNvGrpSpPr/>
            <p:nvPr/>
          </p:nvGrpSpPr>
          <p:grpSpPr>
            <a:xfrm>
              <a:off x="4770478" y="1846845"/>
              <a:ext cx="2676525" cy="1859915"/>
              <a:chOff x="4752975" y="1876663"/>
              <a:chExt cx="2676525" cy="1859915"/>
            </a:xfrm>
            <a:solidFill>
              <a:schemeClr val="bg1"/>
            </a:solidFill>
          </p:grpSpPr>
          <p:sp>
            <p:nvSpPr>
              <p:cNvPr id="55" name="Freeform: Shape 25">
                <a:extLst>
                  <a:ext uri="{FF2B5EF4-FFF2-40B4-BE49-F238E27FC236}">
                    <a16:creationId xmlns:a16="http://schemas.microsoft.com/office/drawing/2014/main" id="{B783F21D-2C9D-4928-A555-EF2AD9B9C339}"/>
                  </a:ext>
                </a:extLst>
              </p:cNvPr>
              <p:cNvSpPr/>
              <p:nvPr/>
            </p:nvSpPr>
            <p:spPr>
              <a:xfrm>
                <a:off x="5469255" y="2283143"/>
                <a:ext cx="657225" cy="1238250"/>
              </a:xfrm>
              <a:custGeom>
                <a:avLst/>
                <a:gdLst>
                  <a:gd name="connsiteX0" fmla="*/ 512445 w 657225"/>
                  <a:gd name="connsiteY0" fmla="*/ 1097280 h 1238250"/>
                  <a:gd name="connsiteX1" fmla="*/ 493395 w 657225"/>
                  <a:gd name="connsiteY1" fmla="*/ 1071563 h 1238250"/>
                  <a:gd name="connsiteX2" fmla="*/ 474345 w 657225"/>
                  <a:gd name="connsiteY2" fmla="*/ 1090613 h 1238250"/>
                  <a:gd name="connsiteX3" fmla="*/ 432435 w 657225"/>
                  <a:gd name="connsiteY3" fmla="*/ 1119188 h 1238250"/>
                  <a:gd name="connsiteX4" fmla="*/ 426720 w 657225"/>
                  <a:gd name="connsiteY4" fmla="*/ 1102042 h 1238250"/>
                  <a:gd name="connsiteX5" fmla="*/ 408623 w 657225"/>
                  <a:gd name="connsiteY5" fmla="*/ 1071563 h 1238250"/>
                  <a:gd name="connsiteX6" fmla="*/ 391478 w 657225"/>
                  <a:gd name="connsiteY6" fmla="*/ 1092517 h 1238250"/>
                  <a:gd name="connsiteX7" fmla="*/ 417195 w 657225"/>
                  <a:gd name="connsiteY7" fmla="*/ 1119188 h 1238250"/>
                  <a:gd name="connsiteX8" fmla="*/ 402908 w 657225"/>
                  <a:gd name="connsiteY8" fmla="*/ 1129665 h 1238250"/>
                  <a:gd name="connsiteX9" fmla="*/ 287655 w 657225"/>
                  <a:gd name="connsiteY9" fmla="*/ 1160145 h 1238250"/>
                  <a:gd name="connsiteX10" fmla="*/ 261938 w 657225"/>
                  <a:gd name="connsiteY10" fmla="*/ 1150620 h 1238250"/>
                  <a:gd name="connsiteX11" fmla="*/ 239078 w 657225"/>
                  <a:gd name="connsiteY11" fmla="*/ 1145858 h 1238250"/>
                  <a:gd name="connsiteX12" fmla="*/ 229553 w 657225"/>
                  <a:gd name="connsiteY12" fmla="*/ 1160145 h 1238250"/>
                  <a:gd name="connsiteX13" fmla="*/ 184785 w 657225"/>
                  <a:gd name="connsiteY13" fmla="*/ 1186815 h 1238250"/>
                  <a:gd name="connsiteX14" fmla="*/ 180023 w 657225"/>
                  <a:gd name="connsiteY14" fmla="*/ 1165860 h 1238250"/>
                  <a:gd name="connsiteX15" fmla="*/ 161925 w 657225"/>
                  <a:gd name="connsiteY15" fmla="*/ 1145858 h 1238250"/>
                  <a:gd name="connsiteX16" fmla="*/ 145733 w 657225"/>
                  <a:gd name="connsiteY16" fmla="*/ 1164908 h 1238250"/>
                  <a:gd name="connsiteX17" fmla="*/ 109538 w 657225"/>
                  <a:gd name="connsiteY17" fmla="*/ 1210628 h 1238250"/>
                  <a:gd name="connsiteX18" fmla="*/ 4763 w 657225"/>
                  <a:gd name="connsiteY18" fmla="*/ 1239203 h 1238250"/>
                  <a:gd name="connsiteX19" fmla="*/ 953 w 657225"/>
                  <a:gd name="connsiteY19" fmla="*/ 1212533 h 1238250"/>
                  <a:gd name="connsiteX20" fmla="*/ 0 w 657225"/>
                  <a:gd name="connsiteY20" fmla="*/ 28575 h 1238250"/>
                  <a:gd name="connsiteX21" fmla="*/ 29528 w 657225"/>
                  <a:gd name="connsiteY21" fmla="*/ 0 h 1238250"/>
                  <a:gd name="connsiteX22" fmla="*/ 637223 w 657225"/>
                  <a:gd name="connsiteY22" fmla="*/ 0 h 1238250"/>
                  <a:gd name="connsiteX23" fmla="*/ 664845 w 657225"/>
                  <a:gd name="connsiteY23" fmla="*/ 26670 h 1238250"/>
                  <a:gd name="connsiteX24" fmla="*/ 664845 w 657225"/>
                  <a:gd name="connsiteY24" fmla="*/ 1045845 h 1238250"/>
                  <a:gd name="connsiteX25" fmla="*/ 641033 w 657225"/>
                  <a:gd name="connsiteY25" fmla="*/ 1068705 h 1238250"/>
                  <a:gd name="connsiteX26" fmla="*/ 562928 w 657225"/>
                  <a:gd name="connsiteY26" fmla="*/ 1074420 h 1238250"/>
                  <a:gd name="connsiteX27" fmla="*/ 512445 w 657225"/>
                  <a:gd name="connsiteY27" fmla="*/ 1097280 h 1238250"/>
                  <a:gd name="connsiteX28" fmla="*/ 180023 w 657225"/>
                  <a:gd name="connsiteY28" fmla="*/ 862965 h 1238250"/>
                  <a:gd name="connsiteX29" fmla="*/ 160973 w 657225"/>
                  <a:gd name="connsiteY29" fmla="*/ 834390 h 1238250"/>
                  <a:gd name="connsiteX30" fmla="*/ 143828 w 657225"/>
                  <a:gd name="connsiteY30" fmla="*/ 865823 h 1238250"/>
                  <a:gd name="connsiteX31" fmla="*/ 161925 w 657225"/>
                  <a:gd name="connsiteY31" fmla="*/ 891540 h 1238250"/>
                  <a:gd name="connsiteX32" fmla="*/ 180023 w 657225"/>
                  <a:gd name="connsiteY32" fmla="*/ 862965 h 1238250"/>
                  <a:gd name="connsiteX33" fmla="*/ 180975 w 657225"/>
                  <a:gd name="connsiteY33" fmla="*/ 552450 h 1238250"/>
                  <a:gd name="connsiteX34" fmla="*/ 162878 w 657225"/>
                  <a:gd name="connsiteY34" fmla="*/ 524828 h 1238250"/>
                  <a:gd name="connsiteX35" fmla="*/ 143828 w 657225"/>
                  <a:gd name="connsiteY35" fmla="*/ 551498 h 1238250"/>
                  <a:gd name="connsiteX36" fmla="*/ 162878 w 657225"/>
                  <a:gd name="connsiteY36" fmla="*/ 581025 h 1238250"/>
                  <a:gd name="connsiteX37" fmla="*/ 180975 w 657225"/>
                  <a:gd name="connsiteY37" fmla="*/ 552450 h 1238250"/>
                  <a:gd name="connsiteX38" fmla="*/ 427673 w 657225"/>
                  <a:gd name="connsiteY38" fmla="*/ 85725 h 1238250"/>
                  <a:gd name="connsiteX39" fmla="*/ 408623 w 657225"/>
                  <a:gd name="connsiteY39" fmla="*/ 55245 h 1238250"/>
                  <a:gd name="connsiteX40" fmla="*/ 392430 w 657225"/>
                  <a:gd name="connsiteY40" fmla="*/ 83820 h 1238250"/>
                  <a:gd name="connsiteX41" fmla="*/ 410528 w 657225"/>
                  <a:gd name="connsiteY41" fmla="*/ 116205 h 1238250"/>
                  <a:gd name="connsiteX42" fmla="*/ 427673 w 657225"/>
                  <a:gd name="connsiteY42" fmla="*/ 85725 h 1238250"/>
                  <a:gd name="connsiteX43" fmla="*/ 228600 w 657225"/>
                  <a:gd name="connsiteY43" fmla="*/ 86677 h 1238250"/>
                  <a:gd name="connsiteX44" fmla="*/ 246698 w 657225"/>
                  <a:gd name="connsiteY44" fmla="*/ 116205 h 1238250"/>
                  <a:gd name="connsiteX45" fmla="*/ 264795 w 657225"/>
                  <a:gd name="connsiteY45" fmla="*/ 85725 h 1238250"/>
                  <a:gd name="connsiteX46" fmla="*/ 247650 w 657225"/>
                  <a:gd name="connsiteY46" fmla="*/ 55245 h 1238250"/>
                  <a:gd name="connsiteX47" fmla="*/ 228600 w 657225"/>
                  <a:gd name="connsiteY47" fmla="*/ 86677 h 1238250"/>
                  <a:gd name="connsiteX48" fmla="*/ 180023 w 657225"/>
                  <a:gd name="connsiteY48" fmla="*/ 788670 h 1238250"/>
                  <a:gd name="connsiteX49" fmla="*/ 162878 w 657225"/>
                  <a:gd name="connsiteY49" fmla="*/ 759143 h 1238250"/>
                  <a:gd name="connsiteX50" fmla="*/ 143828 w 657225"/>
                  <a:gd name="connsiteY50" fmla="*/ 783908 h 1238250"/>
                  <a:gd name="connsiteX51" fmla="*/ 162878 w 657225"/>
                  <a:gd name="connsiteY51" fmla="*/ 811530 h 1238250"/>
                  <a:gd name="connsiteX52" fmla="*/ 180023 w 657225"/>
                  <a:gd name="connsiteY52" fmla="*/ 788670 h 1238250"/>
                  <a:gd name="connsiteX53" fmla="*/ 143828 w 657225"/>
                  <a:gd name="connsiteY53" fmla="*/ 626745 h 1238250"/>
                  <a:gd name="connsiteX54" fmla="*/ 162878 w 657225"/>
                  <a:gd name="connsiteY54" fmla="*/ 655320 h 1238250"/>
                  <a:gd name="connsiteX55" fmla="*/ 180023 w 657225"/>
                  <a:gd name="connsiteY55" fmla="*/ 629603 h 1238250"/>
                  <a:gd name="connsiteX56" fmla="*/ 161925 w 657225"/>
                  <a:gd name="connsiteY56" fmla="*/ 603885 h 1238250"/>
                  <a:gd name="connsiteX57" fmla="*/ 143828 w 657225"/>
                  <a:gd name="connsiteY57" fmla="*/ 626745 h 1238250"/>
                  <a:gd name="connsiteX58" fmla="*/ 180023 w 657225"/>
                  <a:gd name="connsiteY58" fmla="*/ 319087 h 1238250"/>
                  <a:gd name="connsiteX59" fmla="*/ 161925 w 657225"/>
                  <a:gd name="connsiteY59" fmla="*/ 294322 h 1238250"/>
                  <a:gd name="connsiteX60" fmla="*/ 143828 w 657225"/>
                  <a:gd name="connsiteY60" fmla="*/ 320040 h 1238250"/>
                  <a:gd name="connsiteX61" fmla="*/ 160973 w 657225"/>
                  <a:gd name="connsiteY61" fmla="*/ 346710 h 1238250"/>
                  <a:gd name="connsiteX62" fmla="*/ 180023 w 657225"/>
                  <a:gd name="connsiteY62" fmla="*/ 319087 h 1238250"/>
                  <a:gd name="connsiteX63" fmla="*/ 143828 w 657225"/>
                  <a:gd name="connsiteY63" fmla="*/ 936308 h 1238250"/>
                  <a:gd name="connsiteX64" fmla="*/ 162878 w 657225"/>
                  <a:gd name="connsiteY64" fmla="*/ 967740 h 1238250"/>
                  <a:gd name="connsiteX65" fmla="*/ 180975 w 657225"/>
                  <a:gd name="connsiteY65" fmla="*/ 942023 h 1238250"/>
                  <a:gd name="connsiteX66" fmla="*/ 163830 w 657225"/>
                  <a:gd name="connsiteY66" fmla="*/ 916305 h 1238250"/>
                  <a:gd name="connsiteX67" fmla="*/ 143828 w 657225"/>
                  <a:gd name="connsiteY67" fmla="*/ 936308 h 1238250"/>
                  <a:gd name="connsiteX68" fmla="*/ 62865 w 657225"/>
                  <a:gd name="connsiteY68" fmla="*/ 553403 h 1238250"/>
                  <a:gd name="connsiteX69" fmla="*/ 80010 w 657225"/>
                  <a:gd name="connsiteY69" fmla="*/ 581025 h 1238250"/>
                  <a:gd name="connsiteX70" fmla="*/ 99060 w 657225"/>
                  <a:gd name="connsiteY70" fmla="*/ 554355 h 1238250"/>
                  <a:gd name="connsiteX71" fmla="*/ 80963 w 657225"/>
                  <a:gd name="connsiteY71" fmla="*/ 524828 h 1238250"/>
                  <a:gd name="connsiteX72" fmla="*/ 62865 w 657225"/>
                  <a:gd name="connsiteY72" fmla="*/ 553403 h 1238250"/>
                  <a:gd name="connsiteX73" fmla="*/ 100013 w 657225"/>
                  <a:gd name="connsiteY73" fmla="*/ 82868 h 1238250"/>
                  <a:gd name="connsiteX74" fmla="*/ 82868 w 657225"/>
                  <a:gd name="connsiteY74" fmla="*/ 54293 h 1238250"/>
                  <a:gd name="connsiteX75" fmla="*/ 63818 w 657225"/>
                  <a:gd name="connsiteY75" fmla="*/ 80963 h 1238250"/>
                  <a:gd name="connsiteX76" fmla="*/ 80010 w 657225"/>
                  <a:gd name="connsiteY76" fmla="*/ 115252 h 1238250"/>
                  <a:gd name="connsiteX77" fmla="*/ 100013 w 657225"/>
                  <a:gd name="connsiteY77" fmla="*/ 82868 h 1238250"/>
                  <a:gd name="connsiteX78" fmla="*/ 264795 w 657225"/>
                  <a:gd name="connsiteY78" fmla="*/ 552450 h 1238250"/>
                  <a:gd name="connsiteX79" fmla="*/ 247650 w 657225"/>
                  <a:gd name="connsiteY79" fmla="*/ 524828 h 1238250"/>
                  <a:gd name="connsiteX80" fmla="*/ 229553 w 657225"/>
                  <a:gd name="connsiteY80" fmla="*/ 552450 h 1238250"/>
                  <a:gd name="connsiteX81" fmla="*/ 246698 w 657225"/>
                  <a:gd name="connsiteY81" fmla="*/ 581025 h 1238250"/>
                  <a:gd name="connsiteX82" fmla="*/ 264795 w 657225"/>
                  <a:gd name="connsiteY82" fmla="*/ 552450 h 1238250"/>
                  <a:gd name="connsiteX83" fmla="*/ 308610 w 657225"/>
                  <a:gd name="connsiteY83" fmla="*/ 82868 h 1238250"/>
                  <a:gd name="connsiteX84" fmla="*/ 327660 w 657225"/>
                  <a:gd name="connsiteY84" fmla="*/ 114300 h 1238250"/>
                  <a:gd name="connsiteX85" fmla="*/ 343853 w 657225"/>
                  <a:gd name="connsiteY85" fmla="*/ 82868 h 1238250"/>
                  <a:gd name="connsiteX86" fmla="*/ 325755 w 657225"/>
                  <a:gd name="connsiteY86" fmla="*/ 53340 h 1238250"/>
                  <a:gd name="connsiteX87" fmla="*/ 308610 w 657225"/>
                  <a:gd name="connsiteY87" fmla="*/ 82868 h 1238250"/>
                  <a:gd name="connsiteX88" fmla="*/ 511492 w 657225"/>
                  <a:gd name="connsiteY88" fmla="*/ 84772 h 1238250"/>
                  <a:gd name="connsiteX89" fmla="*/ 492443 w 657225"/>
                  <a:gd name="connsiteY89" fmla="*/ 54293 h 1238250"/>
                  <a:gd name="connsiteX90" fmla="*/ 475298 w 657225"/>
                  <a:gd name="connsiteY90" fmla="*/ 81915 h 1238250"/>
                  <a:gd name="connsiteX91" fmla="*/ 493395 w 657225"/>
                  <a:gd name="connsiteY91" fmla="*/ 114300 h 1238250"/>
                  <a:gd name="connsiteX92" fmla="*/ 511492 w 657225"/>
                  <a:gd name="connsiteY92" fmla="*/ 84772 h 1238250"/>
                  <a:gd name="connsiteX93" fmla="*/ 553403 w 657225"/>
                  <a:gd name="connsiteY93" fmla="*/ 85725 h 1238250"/>
                  <a:gd name="connsiteX94" fmla="*/ 571500 w 657225"/>
                  <a:gd name="connsiteY94" fmla="*/ 115252 h 1238250"/>
                  <a:gd name="connsiteX95" fmla="*/ 589598 w 657225"/>
                  <a:gd name="connsiteY95" fmla="*/ 82868 h 1238250"/>
                  <a:gd name="connsiteX96" fmla="*/ 572453 w 657225"/>
                  <a:gd name="connsiteY96" fmla="*/ 55245 h 1238250"/>
                  <a:gd name="connsiteX97" fmla="*/ 553403 w 657225"/>
                  <a:gd name="connsiteY97" fmla="*/ 85725 h 1238250"/>
                  <a:gd name="connsiteX98" fmla="*/ 426720 w 657225"/>
                  <a:gd name="connsiteY98" fmla="*/ 554355 h 1238250"/>
                  <a:gd name="connsiteX99" fmla="*/ 407670 w 657225"/>
                  <a:gd name="connsiteY99" fmla="*/ 524828 h 1238250"/>
                  <a:gd name="connsiteX100" fmla="*/ 391478 w 657225"/>
                  <a:gd name="connsiteY100" fmla="*/ 553403 h 1238250"/>
                  <a:gd name="connsiteX101" fmla="*/ 409575 w 657225"/>
                  <a:gd name="connsiteY101" fmla="*/ 581025 h 1238250"/>
                  <a:gd name="connsiteX102" fmla="*/ 426720 w 657225"/>
                  <a:gd name="connsiteY102" fmla="*/ 554355 h 1238250"/>
                  <a:gd name="connsiteX103" fmla="*/ 510540 w 657225"/>
                  <a:gd name="connsiteY103" fmla="*/ 552450 h 1238250"/>
                  <a:gd name="connsiteX104" fmla="*/ 491490 w 657225"/>
                  <a:gd name="connsiteY104" fmla="*/ 524828 h 1238250"/>
                  <a:gd name="connsiteX105" fmla="*/ 475298 w 657225"/>
                  <a:gd name="connsiteY105" fmla="*/ 551498 h 1238250"/>
                  <a:gd name="connsiteX106" fmla="*/ 491490 w 657225"/>
                  <a:gd name="connsiteY106" fmla="*/ 581025 h 1238250"/>
                  <a:gd name="connsiteX107" fmla="*/ 510540 w 657225"/>
                  <a:gd name="connsiteY107" fmla="*/ 552450 h 1238250"/>
                  <a:gd name="connsiteX108" fmla="*/ 589598 w 657225"/>
                  <a:gd name="connsiteY108" fmla="*/ 553403 h 1238250"/>
                  <a:gd name="connsiteX109" fmla="*/ 572453 w 657225"/>
                  <a:gd name="connsiteY109" fmla="*/ 524828 h 1238250"/>
                  <a:gd name="connsiteX110" fmla="*/ 554355 w 657225"/>
                  <a:gd name="connsiteY110" fmla="*/ 554355 h 1238250"/>
                  <a:gd name="connsiteX111" fmla="*/ 572453 w 657225"/>
                  <a:gd name="connsiteY111" fmla="*/ 581025 h 1238250"/>
                  <a:gd name="connsiteX112" fmla="*/ 589598 w 657225"/>
                  <a:gd name="connsiteY112" fmla="*/ 553403 h 1238250"/>
                  <a:gd name="connsiteX113" fmla="*/ 62865 w 657225"/>
                  <a:gd name="connsiteY113" fmla="*/ 862965 h 1238250"/>
                  <a:gd name="connsiteX114" fmla="*/ 80010 w 657225"/>
                  <a:gd name="connsiteY114" fmla="*/ 891540 h 1238250"/>
                  <a:gd name="connsiteX115" fmla="*/ 98108 w 657225"/>
                  <a:gd name="connsiteY115" fmla="*/ 864870 h 1238250"/>
                  <a:gd name="connsiteX116" fmla="*/ 80010 w 657225"/>
                  <a:gd name="connsiteY116" fmla="*/ 834390 h 1238250"/>
                  <a:gd name="connsiteX117" fmla="*/ 62865 w 657225"/>
                  <a:gd name="connsiteY117" fmla="*/ 862965 h 1238250"/>
                  <a:gd name="connsiteX118" fmla="*/ 264795 w 657225"/>
                  <a:gd name="connsiteY118" fmla="*/ 862012 h 1238250"/>
                  <a:gd name="connsiteX119" fmla="*/ 246698 w 657225"/>
                  <a:gd name="connsiteY119" fmla="*/ 833437 h 1238250"/>
                  <a:gd name="connsiteX120" fmla="*/ 229553 w 657225"/>
                  <a:gd name="connsiteY120" fmla="*/ 862012 h 1238250"/>
                  <a:gd name="connsiteX121" fmla="*/ 246698 w 657225"/>
                  <a:gd name="connsiteY121" fmla="*/ 890587 h 1238250"/>
                  <a:gd name="connsiteX122" fmla="*/ 264795 w 657225"/>
                  <a:gd name="connsiteY122" fmla="*/ 862012 h 1238250"/>
                  <a:gd name="connsiteX123" fmla="*/ 344805 w 657225"/>
                  <a:gd name="connsiteY123" fmla="*/ 862965 h 1238250"/>
                  <a:gd name="connsiteX124" fmla="*/ 325755 w 657225"/>
                  <a:gd name="connsiteY124" fmla="*/ 833437 h 1238250"/>
                  <a:gd name="connsiteX125" fmla="*/ 309563 w 657225"/>
                  <a:gd name="connsiteY125" fmla="*/ 860108 h 1238250"/>
                  <a:gd name="connsiteX126" fmla="*/ 326708 w 657225"/>
                  <a:gd name="connsiteY126" fmla="*/ 890587 h 1238250"/>
                  <a:gd name="connsiteX127" fmla="*/ 344805 w 657225"/>
                  <a:gd name="connsiteY127" fmla="*/ 862965 h 1238250"/>
                  <a:gd name="connsiteX128" fmla="*/ 390525 w 657225"/>
                  <a:gd name="connsiteY128" fmla="*/ 862012 h 1238250"/>
                  <a:gd name="connsiteX129" fmla="*/ 408623 w 657225"/>
                  <a:gd name="connsiteY129" fmla="*/ 890587 h 1238250"/>
                  <a:gd name="connsiteX130" fmla="*/ 426720 w 657225"/>
                  <a:gd name="connsiteY130" fmla="*/ 860108 h 1238250"/>
                  <a:gd name="connsiteX131" fmla="*/ 407670 w 657225"/>
                  <a:gd name="connsiteY131" fmla="*/ 833437 h 1238250"/>
                  <a:gd name="connsiteX132" fmla="*/ 390525 w 657225"/>
                  <a:gd name="connsiteY132" fmla="*/ 862012 h 1238250"/>
                  <a:gd name="connsiteX133" fmla="*/ 511492 w 657225"/>
                  <a:gd name="connsiteY133" fmla="*/ 862012 h 1238250"/>
                  <a:gd name="connsiteX134" fmla="*/ 493395 w 657225"/>
                  <a:gd name="connsiteY134" fmla="*/ 834390 h 1238250"/>
                  <a:gd name="connsiteX135" fmla="*/ 475298 w 657225"/>
                  <a:gd name="connsiteY135" fmla="*/ 862012 h 1238250"/>
                  <a:gd name="connsiteX136" fmla="*/ 493395 w 657225"/>
                  <a:gd name="connsiteY136" fmla="*/ 891540 h 1238250"/>
                  <a:gd name="connsiteX137" fmla="*/ 511492 w 657225"/>
                  <a:gd name="connsiteY137" fmla="*/ 862012 h 1238250"/>
                  <a:gd name="connsiteX138" fmla="*/ 589598 w 657225"/>
                  <a:gd name="connsiteY138" fmla="*/ 862012 h 1238250"/>
                  <a:gd name="connsiteX139" fmla="*/ 571500 w 657225"/>
                  <a:gd name="connsiteY139" fmla="*/ 834390 h 1238250"/>
                  <a:gd name="connsiteX140" fmla="*/ 554355 w 657225"/>
                  <a:gd name="connsiteY140" fmla="*/ 862012 h 1238250"/>
                  <a:gd name="connsiteX141" fmla="*/ 570548 w 657225"/>
                  <a:gd name="connsiteY141" fmla="*/ 890587 h 1238250"/>
                  <a:gd name="connsiteX142" fmla="*/ 589598 w 657225"/>
                  <a:gd name="connsiteY142" fmla="*/ 862012 h 1238250"/>
                  <a:gd name="connsiteX143" fmla="*/ 100013 w 657225"/>
                  <a:gd name="connsiteY143" fmla="*/ 1018223 h 1238250"/>
                  <a:gd name="connsiteX144" fmla="*/ 82868 w 657225"/>
                  <a:gd name="connsiteY144" fmla="*/ 989648 h 1238250"/>
                  <a:gd name="connsiteX145" fmla="*/ 63818 w 657225"/>
                  <a:gd name="connsiteY145" fmla="*/ 1018223 h 1238250"/>
                  <a:gd name="connsiteX146" fmla="*/ 82868 w 657225"/>
                  <a:gd name="connsiteY146" fmla="*/ 1046798 h 1238250"/>
                  <a:gd name="connsiteX147" fmla="*/ 100013 w 657225"/>
                  <a:gd name="connsiteY147" fmla="*/ 1018223 h 1238250"/>
                  <a:gd name="connsiteX148" fmla="*/ 264795 w 657225"/>
                  <a:gd name="connsiteY148" fmla="*/ 1018223 h 1238250"/>
                  <a:gd name="connsiteX149" fmla="*/ 247650 w 657225"/>
                  <a:gd name="connsiteY149" fmla="*/ 989648 h 1238250"/>
                  <a:gd name="connsiteX150" fmla="*/ 229553 w 657225"/>
                  <a:gd name="connsiteY150" fmla="*/ 1017270 h 1238250"/>
                  <a:gd name="connsiteX151" fmla="*/ 247650 w 657225"/>
                  <a:gd name="connsiteY151" fmla="*/ 1047750 h 1238250"/>
                  <a:gd name="connsiteX152" fmla="*/ 264795 w 657225"/>
                  <a:gd name="connsiteY152" fmla="*/ 1018223 h 1238250"/>
                  <a:gd name="connsiteX153" fmla="*/ 308610 w 657225"/>
                  <a:gd name="connsiteY153" fmla="*/ 1018223 h 1238250"/>
                  <a:gd name="connsiteX154" fmla="*/ 325755 w 657225"/>
                  <a:gd name="connsiteY154" fmla="*/ 1046798 h 1238250"/>
                  <a:gd name="connsiteX155" fmla="*/ 343853 w 657225"/>
                  <a:gd name="connsiteY155" fmla="*/ 1019175 h 1238250"/>
                  <a:gd name="connsiteX156" fmla="*/ 325755 w 657225"/>
                  <a:gd name="connsiteY156" fmla="*/ 988695 h 1238250"/>
                  <a:gd name="connsiteX157" fmla="*/ 308610 w 657225"/>
                  <a:gd name="connsiteY157" fmla="*/ 1018223 h 1238250"/>
                  <a:gd name="connsiteX158" fmla="*/ 426720 w 657225"/>
                  <a:gd name="connsiteY158" fmla="*/ 1018223 h 1238250"/>
                  <a:gd name="connsiteX159" fmla="*/ 409575 w 657225"/>
                  <a:gd name="connsiteY159" fmla="*/ 989648 h 1238250"/>
                  <a:gd name="connsiteX160" fmla="*/ 391478 w 657225"/>
                  <a:gd name="connsiteY160" fmla="*/ 1016317 h 1238250"/>
                  <a:gd name="connsiteX161" fmla="*/ 408623 w 657225"/>
                  <a:gd name="connsiteY161" fmla="*/ 1046798 h 1238250"/>
                  <a:gd name="connsiteX162" fmla="*/ 426720 w 657225"/>
                  <a:gd name="connsiteY162" fmla="*/ 1018223 h 1238250"/>
                  <a:gd name="connsiteX163" fmla="*/ 474345 w 657225"/>
                  <a:gd name="connsiteY163" fmla="*/ 1019175 h 1238250"/>
                  <a:gd name="connsiteX164" fmla="*/ 492443 w 657225"/>
                  <a:gd name="connsiteY164" fmla="*/ 1047750 h 1238250"/>
                  <a:gd name="connsiteX165" fmla="*/ 510540 w 657225"/>
                  <a:gd name="connsiteY165" fmla="*/ 1020128 h 1238250"/>
                  <a:gd name="connsiteX166" fmla="*/ 491490 w 657225"/>
                  <a:gd name="connsiteY166" fmla="*/ 990600 h 1238250"/>
                  <a:gd name="connsiteX167" fmla="*/ 474345 w 657225"/>
                  <a:gd name="connsiteY167" fmla="*/ 1019175 h 1238250"/>
                  <a:gd name="connsiteX168" fmla="*/ 589598 w 657225"/>
                  <a:gd name="connsiteY168" fmla="*/ 1019175 h 1238250"/>
                  <a:gd name="connsiteX169" fmla="*/ 570548 w 657225"/>
                  <a:gd name="connsiteY169" fmla="*/ 989648 h 1238250"/>
                  <a:gd name="connsiteX170" fmla="*/ 553403 w 657225"/>
                  <a:gd name="connsiteY170" fmla="*/ 1017270 h 1238250"/>
                  <a:gd name="connsiteX171" fmla="*/ 571500 w 657225"/>
                  <a:gd name="connsiteY171" fmla="*/ 1046798 h 1238250"/>
                  <a:gd name="connsiteX172" fmla="*/ 589598 w 657225"/>
                  <a:gd name="connsiteY172" fmla="*/ 1019175 h 1238250"/>
                  <a:gd name="connsiteX173" fmla="*/ 100013 w 657225"/>
                  <a:gd name="connsiteY173" fmla="*/ 1173480 h 1238250"/>
                  <a:gd name="connsiteX174" fmla="*/ 82868 w 657225"/>
                  <a:gd name="connsiteY174" fmla="*/ 1144905 h 1238250"/>
                  <a:gd name="connsiteX175" fmla="*/ 63818 w 657225"/>
                  <a:gd name="connsiteY175" fmla="*/ 1171575 h 1238250"/>
                  <a:gd name="connsiteX176" fmla="*/ 81915 w 657225"/>
                  <a:gd name="connsiteY176" fmla="*/ 1201103 h 1238250"/>
                  <a:gd name="connsiteX177" fmla="*/ 100013 w 657225"/>
                  <a:gd name="connsiteY177" fmla="*/ 1173480 h 1238250"/>
                  <a:gd name="connsiteX178" fmla="*/ 99060 w 657225"/>
                  <a:gd name="connsiteY178" fmla="*/ 398145 h 1238250"/>
                  <a:gd name="connsiteX179" fmla="*/ 80963 w 657225"/>
                  <a:gd name="connsiteY179" fmla="*/ 368618 h 1238250"/>
                  <a:gd name="connsiteX180" fmla="*/ 63818 w 657225"/>
                  <a:gd name="connsiteY180" fmla="*/ 394335 h 1238250"/>
                  <a:gd name="connsiteX181" fmla="*/ 80010 w 657225"/>
                  <a:gd name="connsiteY181" fmla="*/ 426720 h 1238250"/>
                  <a:gd name="connsiteX182" fmla="*/ 99060 w 657225"/>
                  <a:gd name="connsiteY182" fmla="*/ 398145 h 1238250"/>
                  <a:gd name="connsiteX183" fmla="*/ 344805 w 657225"/>
                  <a:gd name="connsiteY183" fmla="*/ 551498 h 1238250"/>
                  <a:gd name="connsiteX184" fmla="*/ 327660 w 657225"/>
                  <a:gd name="connsiteY184" fmla="*/ 524828 h 1238250"/>
                  <a:gd name="connsiteX185" fmla="*/ 309563 w 657225"/>
                  <a:gd name="connsiteY185" fmla="*/ 554355 h 1238250"/>
                  <a:gd name="connsiteX186" fmla="*/ 326708 w 657225"/>
                  <a:gd name="connsiteY186" fmla="*/ 581025 h 1238250"/>
                  <a:gd name="connsiteX187" fmla="*/ 344805 w 657225"/>
                  <a:gd name="connsiteY187" fmla="*/ 551498 h 1238250"/>
                  <a:gd name="connsiteX188" fmla="*/ 264795 w 657225"/>
                  <a:gd name="connsiteY188" fmla="*/ 397193 h 1238250"/>
                  <a:gd name="connsiteX189" fmla="*/ 248603 w 657225"/>
                  <a:gd name="connsiteY189" fmla="*/ 368618 h 1238250"/>
                  <a:gd name="connsiteX190" fmla="*/ 229553 w 657225"/>
                  <a:gd name="connsiteY190" fmla="*/ 395287 h 1238250"/>
                  <a:gd name="connsiteX191" fmla="*/ 246698 w 657225"/>
                  <a:gd name="connsiteY191" fmla="*/ 425768 h 1238250"/>
                  <a:gd name="connsiteX192" fmla="*/ 264795 w 657225"/>
                  <a:gd name="connsiteY192" fmla="*/ 397193 h 1238250"/>
                  <a:gd name="connsiteX193" fmla="*/ 344805 w 657225"/>
                  <a:gd name="connsiteY193" fmla="*/ 398145 h 1238250"/>
                  <a:gd name="connsiteX194" fmla="*/ 325755 w 657225"/>
                  <a:gd name="connsiteY194" fmla="*/ 368618 h 1238250"/>
                  <a:gd name="connsiteX195" fmla="*/ 308610 w 657225"/>
                  <a:gd name="connsiteY195" fmla="*/ 394335 h 1238250"/>
                  <a:gd name="connsiteX196" fmla="*/ 325755 w 657225"/>
                  <a:gd name="connsiteY196" fmla="*/ 425768 h 1238250"/>
                  <a:gd name="connsiteX197" fmla="*/ 344805 w 657225"/>
                  <a:gd name="connsiteY197" fmla="*/ 398145 h 1238250"/>
                  <a:gd name="connsiteX198" fmla="*/ 427673 w 657225"/>
                  <a:gd name="connsiteY198" fmla="*/ 396240 h 1238250"/>
                  <a:gd name="connsiteX199" fmla="*/ 410528 w 657225"/>
                  <a:gd name="connsiteY199" fmla="*/ 368618 h 1238250"/>
                  <a:gd name="connsiteX200" fmla="*/ 392430 w 657225"/>
                  <a:gd name="connsiteY200" fmla="*/ 395287 h 1238250"/>
                  <a:gd name="connsiteX201" fmla="*/ 409575 w 657225"/>
                  <a:gd name="connsiteY201" fmla="*/ 425768 h 1238250"/>
                  <a:gd name="connsiteX202" fmla="*/ 427673 w 657225"/>
                  <a:gd name="connsiteY202" fmla="*/ 396240 h 1238250"/>
                  <a:gd name="connsiteX203" fmla="*/ 511492 w 657225"/>
                  <a:gd name="connsiteY203" fmla="*/ 397193 h 1238250"/>
                  <a:gd name="connsiteX204" fmla="*/ 494348 w 657225"/>
                  <a:gd name="connsiteY204" fmla="*/ 368618 h 1238250"/>
                  <a:gd name="connsiteX205" fmla="*/ 476250 w 657225"/>
                  <a:gd name="connsiteY205" fmla="*/ 396240 h 1238250"/>
                  <a:gd name="connsiteX206" fmla="*/ 494348 w 657225"/>
                  <a:gd name="connsiteY206" fmla="*/ 425768 h 1238250"/>
                  <a:gd name="connsiteX207" fmla="*/ 511492 w 657225"/>
                  <a:gd name="connsiteY207" fmla="*/ 397193 h 1238250"/>
                  <a:gd name="connsiteX208" fmla="*/ 553403 w 657225"/>
                  <a:gd name="connsiteY208" fmla="*/ 397193 h 1238250"/>
                  <a:gd name="connsiteX209" fmla="*/ 571500 w 657225"/>
                  <a:gd name="connsiteY209" fmla="*/ 425768 h 1238250"/>
                  <a:gd name="connsiteX210" fmla="*/ 589598 w 657225"/>
                  <a:gd name="connsiteY210" fmla="*/ 398145 h 1238250"/>
                  <a:gd name="connsiteX211" fmla="*/ 571500 w 657225"/>
                  <a:gd name="connsiteY211" fmla="*/ 367665 h 1238250"/>
                  <a:gd name="connsiteX212" fmla="*/ 553403 w 657225"/>
                  <a:gd name="connsiteY212" fmla="*/ 397193 h 1238250"/>
                  <a:gd name="connsiteX213" fmla="*/ 308610 w 657225"/>
                  <a:gd name="connsiteY213" fmla="*/ 707708 h 1238250"/>
                  <a:gd name="connsiteX214" fmla="*/ 327660 w 657225"/>
                  <a:gd name="connsiteY214" fmla="*/ 734378 h 1238250"/>
                  <a:gd name="connsiteX215" fmla="*/ 344805 w 657225"/>
                  <a:gd name="connsiteY215" fmla="*/ 707708 h 1238250"/>
                  <a:gd name="connsiteX216" fmla="*/ 327660 w 657225"/>
                  <a:gd name="connsiteY216" fmla="*/ 680085 h 1238250"/>
                  <a:gd name="connsiteX217" fmla="*/ 308610 w 657225"/>
                  <a:gd name="connsiteY217" fmla="*/ 707708 h 1238250"/>
                  <a:gd name="connsiteX218" fmla="*/ 391478 w 657225"/>
                  <a:gd name="connsiteY218" fmla="*/ 706755 h 1238250"/>
                  <a:gd name="connsiteX219" fmla="*/ 410528 w 657225"/>
                  <a:gd name="connsiteY219" fmla="*/ 734378 h 1238250"/>
                  <a:gd name="connsiteX220" fmla="*/ 426720 w 657225"/>
                  <a:gd name="connsiteY220" fmla="*/ 707708 h 1238250"/>
                  <a:gd name="connsiteX221" fmla="*/ 407670 w 657225"/>
                  <a:gd name="connsiteY221" fmla="*/ 680085 h 1238250"/>
                  <a:gd name="connsiteX222" fmla="*/ 391478 w 657225"/>
                  <a:gd name="connsiteY222" fmla="*/ 706755 h 1238250"/>
                  <a:gd name="connsiteX223" fmla="*/ 475298 w 657225"/>
                  <a:gd name="connsiteY223" fmla="*/ 706755 h 1238250"/>
                  <a:gd name="connsiteX224" fmla="*/ 494348 w 657225"/>
                  <a:gd name="connsiteY224" fmla="*/ 735330 h 1238250"/>
                  <a:gd name="connsiteX225" fmla="*/ 510540 w 657225"/>
                  <a:gd name="connsiteY225" fmla="*/ 708660 h 1238250"/>
                  <a:gd name="connsiteX226" fmla="*/ 493395 w 657225"/>
                  <a:gd name="connsiteY226" fmla="*/ 681037 h 1238250"/>
                  <a:gd name="connsiteX227" fmla="*/ 475298 w 657225"/>
                  <a:gd name="connsiteY227" fmla="*/ 706755 h 1238250"/>
                  <a:gd name="connsiteX228" fmla="*/ 589598 w 657225"/>
                  <a:gd name="connsiteY228" fmla="*/ 706755 h 1238250"/>
                  <a:gd name="connsiteX229" fmla="*/ 571500 w 657225"/>
                  <a:gd name="connsiteY229" fmla="*/ 681037 h 1238250"/>
                  <a:gd name="connsiteX230" fmla="*/ 554355 w 657225"/>
                  <a:gd name="connsiteY230" fmla="*/ 706755 h 1238250"/>
                  <a:gd name="connsiteX231" fmla="*/ 570548 w 657225"/>
                  <a:gd name="connsiteY231" fmla="*/ 735330 h 1238250"/>
                  <a:gd name="connsiteX232" fmla="*/ 589598 w 657225"/>
                  <a:gd name="connsiteY232" fmla="*/ 706755 h 1238250"/>
                  <a:gd name="connsiteX233" fmla="*/ 63818 w 657225"/>
                  <a:gd name="connsiteY233" fmla="*/ 163830 h 1238250"/>
                  <a:gd name="connsiteX234" fmla="*/ 81915 w 657225"/>
                  <a:gd name="connsiteY234" fmla="*/ 191452 h 1238250"/>
                  <a:gd name="connsiteX235" fmla="*/ 100013 w 657225"/>
                  <a:gd name="connsiteY235" fmla="*/ 168593 h 1238250"/>
                  <a:gd name="connsiteX236" fmla="*/ 83820 w 657225"/>
                  <a:gd name="connsiteY236" fmla="*/ 139065 h 1238250"/>
                  <a:gd name="connsiteX237" fmla="*/ 63818 w 657225"/>
                  <a:gd name="connsiteY237" fmla="*/ 163830 h 1238250"/>
                  <a:gd name="connsiteX238" fmla="*/ 229553 w 657225"/>
                  <a:gd name="connsiteY238" fmla="*/ 165735 h 1238250"/>
                  <a:gd name="connsiteX239" fmla="*/ 246698 w 657225"/>
                  <a:gd name="connsiteY239" fmla="*/ 191452 h 1238250"/>
                  <a:gd name="connsiteX240" fmla="*/ 264795 w 657225"/>
                  <a:gd name="connsiteY240" fmla="*/ 163830 h 1238250"/>
                  <a:gd name="connsiteX241" fmla="*/ 246698 w 657225"/>
                  <a:gd name="connsiteY241" fmla="*/ 139065 h 1238250"/>
                  <a:gd name="connsiteX242" fmla="*/ 229553 w 657225"/>
                  <a:gd name="connsiteY242" fmla="*/ 165735 h 1238250"/>
                  <a:gd name="connsiteX243" fmla="*/ 308610 w 657225"/>
                  <a:gd name="connsiteY243" fmla="*/ 165735 h 1238250"/>
                  <a:gd name="connsiteX244" fmla="*/ 325755 w 657225"/>
                  <a:gd name="connsiteY244" fmla="*/ 191452 h 1238250"/>
                  <a:gd name="connsiteX245" fmla="*/ 344805 w 657225"/>
                  <a:gd name="connsiteY245" fmla="*/ 163830 h 1238250"/>
                  <a:gd name="connsiteX246" fmla="*/ 325755 w 657225"/>
                  <a:gd name="connsiteY246" fmla="*/ 139065 h 1238250"/>
                  <a:gd name="connsiteX247" fmla="*/ 308610 w 657225"/>
                  <a:gd name="connsiteY247" fmla="*/ 165735 h 1238250"/>
                  <a:gd name="connsiteX248" fmla="*/ 391478 w 657225"/>
                  <a:gd name="connsiteY248" fmla="*/ 165735 h 1238250"/>
                  <a:gd name="connsiteX249" fmla="*/ 408623 w 657225"/>
                  <a:gd name="connsiteY249" fmla="*/ 191452 h 1238250"/>
                  <a:gd name="connsiteX250" fmla="*/ 426720 w 657225"/>
                  <a:gd name="connsiteY250" fmla="*/ 163830 h 1238250"/>
                  <a:gd name="connsiteX251" fmla="*/ 408623 w 657225"/>
                  <a:gd name="connsiteY251" fmla="*/ 139065 h 1238250"/>
                  <a:gd name="connsiteX252" fmla="*/ 391478 w 657225"/>
                  <a:gd name="connsiteY252" fmla="*/ 165735 h 1238250"/>
                  <a:gd name="connsiteX253" fmla="*/ 475298 w 657225"/>
                  <a:gd name="connsiteY253" fmla="*/ 164783 h 1238250"/>
                  <a:gd name="connsiteX254" fmla="*/ 492443 w 657225"/>
                  <a:gd name="connsiteY254" fmla="*/ 191452 h 1238250"/>
                  <a:gd name="connsiteX255" fmla="*/ 510540 w 657225"/>
                  <a:gd name="connsiteY255" fmla="*/ 166688 h 1238250"/>
                  <a:gd name="connsiteX256" fmla="*/ 491490 w 657225"/>
                  <a:gd name="connsiteY256" fmla="*/ 139065 h 1238250"/>
                  <a:gd name="connsiteX257" fmla="*/ 475298 w 657225"/>
                  <a:gd name="connsiteY257" fmla="*/ 164783 h 1238250"/>
                  <a:gd name="connsiteX258" fmla="*/ 553403 w 657225"/>
                  <a:gd name="connsiteY258" fmla="*/ 163830 h 1238250"/>
                  <a:gd name="connsiteX259" fmla="*/ 570548 w 657225"/>
                  <a:gd name="connsiteY259" fmla="*/ 191452 h 1238250"/>
                  <a:gd name="connsiteX260" fmla="*/ 588645 w 657225"/>
                  <a:gd name="connsiteY260" fmla="*/ 166688 h 1238250"/>
                  <a:gd name="connsiteX261" fmla="*/ 570548 w 657225"/>
                  <a:gd name="connsiteY261" fmla="*/ 139065 h 1238250"/>
                  <a:gd name="connsiteX262" fmla="*/ 553403 w 657225"/>
                  <a:gd name="connsiteY262" fmla="*/ 163830 h 1238250"/>
                  <a:gd name="connsiteX263" fmla="*/ 99060 w 657225"/>
                  <a:gd name="connsiteY263" fmla="*/ 243840 h 1238250"/>
                  <a:gd name="connsiteX264" fmla="*/ 80963 w 657225"/>
                  <a:gd name="connsiteY264" fmla="*/ 216218 h 1238250"/>
                  <a:gd name="connsiteX265" fmla="*/ 62865 w 657225"/>
                  <a:gd name="connsiteY265" fmla="*/ 243840 h 1238250"/>
                  <a:gd name="connsiteX266" fmla="*/ 81915 w 657225"/>
                  <a:gd name="connsiteY266" fmla="*/ 270510 h 1238250"/>
                  <a:gd name="connsiteX267" fmla="*/ 99060 w 657225"/>
                  <a:gd name="connsiteY267" fmla="*/ 243840 h 1238250"/>
                  <a:gd name="connsiteX268" fmla="*/ 264795 w 657225"/>
                  <a:gd name="connsiteY268" fmla="*/ 244793 h 1238250"/>
                  <a:gd name="connsiteX269" fmla="*/ 245745 w 657225"/>
                  <a:gd name="connsiteY269" fmla="*/ 216218 h 1238250"/>
                  <a:gd name="connsiteX270" fmla="*/ 229553 w 657225"/>
                  <a:gd name="connsiteY270" fmla="*/ 242887 h 1238250"/>
                  <a:gd name="connsiteX271" fmla="*/ 247650 w 657225"/>
                  <a:gd name="connsiteY271" fmla="*/ 270510 h 1238250"/>
                  <a:gd name="connsiteX272" fmla="*/ 264795 w 657225"/>
                  <a:gd name="connsiteY272" fmla="*/ 244793 h 1238250"/>
                  <a:gd name="connsiteX273" fmla="*/ 308610 w 657225"/>
                  <a:gd name="connsiteY273" fmla="*/ 242887 h 1238250"/>
                  <a:gd name="connsiteX274" fmla="*/ 325755 w 657225"/>
                  <a:gd name="connsiteY274" fmla="*/ 270510 h 1238250"/>
                  <a:gd name="connsiteX275" fmla="*/ 343853 w 657225"/>
                  <a:gd name="connsiteY275" fmla="*/ 245745 h 1238250"/>
                  <a:gd name="connsiteX276" fmla="*/ 324803 w 657225"/>
                  <a:gd name="connsiteY276" fmla="*/ 216218 h 1238250"/>
                  <a:gd name="connsiteX277" fmla="*/ 308610 w 657225"/>
                  <a:gd name="connsiteY277" fmla="*/ 242887 h 1238250"/>
                  <a:gd name="connsiteX278" fmla="*/ 391478 w 657225"/>
                  <a:gd name="connsiteY278" fmla="*/ 243840 h 1238250"/>
                  <a:gd name="connsiteX279" fmla="*/ 409575 w 657225"/>
                  <a:gd name="connsiteY279" fmla="*/ 270510 h 1238250"/>
                  <a:gd name="connsiteX280" fmla="*/ 426720 w 657225"/>
                  <a:gd name="connsiteY280" fmla="*/ 244793 h 1238250"/>
                  <a:gd name="connsiteX281" fmla="*/ 409575 w 657225"/>
                  <a:gd name="connsiteY281" fmla="*/ 216218 h 1238250"/>
                  <a:gd name="connsiteX282" fmla="*/ 391478 w 657225"/>
                  <a:gd name="connsiteY282" fmla="*/ 243840 h 1238250"/>
                  <a:gd name="connsiteX283" fmla="*/ 510540 w 657225"/>
                  <a:gd name="connsiteY283" fmla="*/ 244793 h 1238250"/>
                  <a:gd name="connsiteX284" fmla="*/ 491490 w 657225"/>
                  <a:gd name="connsiteY284" fmla="*/ 216218 h 1238250"/>
                  <a:gd name="connsiteX285" fmla="*/ 475298 w 657225"/>
                  <a:gd name="connsiteY285" fmla="*/ 245745 h 1238250"/>
                  <a:gd name="connsiteX286" fmla="*/ 492443 w 657225"/>
                  <a:gd name="connsiteY286" fmla="*/ 270510 h 1238250"/>
                  <a:gd name="connsiteX287" fmla="*/ 510540 w 657225"/>
                  <a:gd name="connsiteY287" fmla="*/ 244793 h 1238250"/>
                  <a:gd name="connsiteX288" fmla="*/ 589598 w 657225"/>
                  <a:gd name="connsiteY288" fmla="*/ 243840 h 1238250"/>
                  <a:gd name="connsiteX289" fmla="*/ 570548 w 657225"/>
                  <a:gd name="connsiteY289" fmla="*/ 215265 h 1238250"/>
                  <a:gd name="connsiteX290" fmla="*/ 554355 w 657225"/>
                  <a:gd name="connsiteY290" fmla="*/ 244793 h 1238250"/>
                  <a:gd name="connsiteX291" fmla="*/ 572453 w 657225"/>
                  <a:gd name="connsiteY291" fmla="*/ 270510 h 1238250"/>
                  <a:gd name="connsiteX292" fmla="*/ 589598 w 657225"/>
                  <a:gd name="connsiteY292" fmla="*/ 243840 h 1238250"/>
                  <a:gd name="connsiteX293" fmla="*/ 63818 w 657225"/>
                  <a:gd name="connsiteY293" fmla="*/ 319087 h 1238250"/>
                  <a:gd name="connsiteX294" fmla="*/ 80963 w 657225"/>
                  <a:gd name="connsiteY294" fmla="*/ 346710 h 1238250"/>
                  <a:gd name="connsiteX295" fmla="*/ 99060 w 657225"/>
                  <a:gd name="connsiteY295" fmla="*/ 319087 h 1238250"/>
                  <a:gd name="connsiteX296" fmla="*/ 80010 w 657225"/>
                  <a:gd name="connsiteY296" fmla="*/ 295275 h 1238250"/>
                  <a:gd name="connsiteX297" fmla="*/ 63818 w 657225"/>
                  <a:gd name="connsiteY297" fmla="*/ 319087 h 1238250"/>
                  <a:gd name="connsiteX298" fmla="*/ 308610 w 657225"/>
                  <a:gd name="connsiteY298" fmla="*/ 320993 h 1238250"/>
                  <a:gd name="connsiteX299" fmla="*/ 325755 w 657225"/>
                  <a:gd name="connsiteY299" fmla="*/ 345758 h 1238250"/>
                  <a:gd name="connsiteX300" fmla="*/ 344805 w 657225"/>
                  <a:gd name="connsiteY300" fmla="*/ 318135 h 1238250"/>
                  <a:gd name="connsiteX301" fmla="*/ 326708 w 657225"/>
                  <a:gd name="connsiteY301" fmla="*/ 293370 h 1238250"/>
                  <a:gd name="connsiteX302" fmla="*/ 308610 w 657225"/>
                  <a:gd name="connsiteY302" fmla="*/ 320993 h 1238250"/>
                  <a:gd name="connsiteX303" fmla="*/ 510540 w 657225"/>
                  <a:gd name="connsiteY303" fmla="*/ 321945 h 1238250"/>
                  <a:gd name="connsiteX304" fmla="*/ 492443 w 657225"/>
                  <a:gd name="connsiteY304" fmla="*/ 294322 h 1238250"/>
                  <a:gd name="connsiteX305" fmla="*/ 474345 w 657225"/>
                  <a:gd name="connsiteY305" fmla="*/ 319087 h 1238250"/>
                  <a:gd name="connsiteX306" fmla="*/ 490538 w 657225"/>
                  <a:gd name="connsiteY306" fmla="*/ 345758 h 1238250"/>
                  <a:gd name="connsiteX307" fmla="*/ 510540 w 657225"/>
                  <a:gd name="connsiteY307" fmla="*/ 321945 h 1238250"/>
                  <a:gd name="connsiteX308" fmla="*/ 589598 w 657225"/>
                  <a:gd name="connsiteY308" fmla="*/ 320040 h 1238250"/>
                  <a:gd name="connsiteX309" fmla="*/ 572453 w 657225"/>
                  <a:gd name="connsiteY309" fmla="*/ 294322 h 1238250"/>
                  <a:gd name="connsiteX310" fmla="*/ 554355 w 657225"/>
                  <a:gd name="connsiteY310" fmla="*/ 319087 h 1238250"/>
                  <a:gd name="connsiteX311" fmla="*/ 573405 w 657225"/>
                  <a:gd name="connsiteY311" fmla="*/ 346710 h 1238250"/>
                  <a:gd name="connsiteX312" fmla="*/ 589598 w 657225"/>
                  <a:gd name="connsiteY312" fmla="*/ 320040 h 1238250"/>
                  <a:gd name="connsiteX313" fmla="*/ 63818 w 657225"/>
                  <a:gd name="connsiteY313" fmla="*/ 785812 h 1238250"/>
                  <a:gd name="connsiteX314" fmla="*/ 80963 w 657225"/>
                  <a:gd name="connsiteY314" fmla="*/ 811530 h 1238250"/>
                  <a:gd name="connsiteX315" fmla="*/ 100013 w 657225"/>
                  <a:gd name="connsiteY315" fmla="*/ 786765 h 1238250"/>
                  <a:gd name="connsiteX316" fmla="*/ 81915 w 657225"/>
                  <a:gd name="connsiteY316" fmla="*/ 759143 h 1238250"/>
                  <a:gd name="connsiteX317" fmla="*/ 63818 w 657225"/>
                  <a:gd name="connsiteY317" fmla="*/ 785812 h 1238250"/>
                  <a:gd name="connsiteX318" fmla="*/ 229553 w 657225"/>
                  <a:gd name="connsiteY318" fmla="*/ 783908 h 1238250"/>
                  <a:gd name="connsiteX319" fmla="*/ 247650 w 657225"/>
                  <a:gd name="connsiteY319" fmla="*/ 811530 h 1238250"/>
                  <a:gd name="connsiteX320" fmla="*/ 264795 w 657225"/>
                  <a:gd name="connsiteY320" fmla="*/ 788670 h 1238250"/>
                  <a:gd name="connsiteX321" fmla="*/ 247650 w 657225"/>
                  <a:gd name="connsiteY321" fmla="*/ 760095 h 1238250"/>
                  <a:gd name="connsiteX322" fmla="*/ 229553 w 657225"/>
                  <a:gd name="connsiteY322" fmla="*/ 783908 h 1238250"/>
                  <a:gd name="connsiteX323" fmla="*/ 344805 w 657225"/>
                  <a:gd name="connsiteY323" fmla="*/ 783908 h 1238250"/>
                  <a:gd name="connsiteX324" fmla="*/ 327660 w 657225"/>
                  <a:gd name="connsiteY324" fmla="*/ 759143 h 1238250"/>
                  <a:gd name="connsiteX325" fmla="*/ 308610 w 657225"/>
                  <a:gd name="connsiteY325" fmla="*/ 785812 h 1238250"/>
                  <a:gd name="connsiteX326" fmla="*/ 326708 w 657225"/>
                  <a:gd name="connsiteY326" fmla="*/ 810578 h 1238250"/>
                  <a:gd name="connsiteX327" fmla="*/ 344805 w 657225"/>
                  <a:gd name="connsiteY327" fmla="*/ 783908 h 1238250"/>
                  <a:gd name="connsiteX328" fmla="*/ 392430 w 657225"/>
                  <a:gd name="connsiteY328" fmla="*/ 788670 h 1238250"/>
                  <a:gd name="connsiteX329" fmla="*/ 408623 w 657225"/>
                  <a:gd name="connsiteY329" fmla="*/ 811530 h 1238250"/>
                  <a:gd name="connsiteX330" fmla="*/ 426720 w 657225"/>
                  <a:gd name="connsiteY330" fmla="*/ 788670 h 1238250"/>
                  <a:gd name="connsiteX331" fmla="*/ 410528 w 657225"/>
                  <a:gd name="connsiteY331" fmla="*/ 759143 h 1238250"/>
                  <a:gd name="connsiteX332" fmla="*/ 392430 w 657225"/>
                  <a:gd name="connsiteY332" fmla="*/ 788670 h 1238250"/>
                  <a:gd name="connsiteX333" fmla="*/ 475298 w 657225"/>
                  <a:gd name="connsiteY333" fmla="*/ 785812 h 1238250"/>
                  <a:gd name="connsiteX334" fmla="*/ 491490 w 657225"/>
                  <a:gd name="connsiteY334" fmla="*/ 811530 h 1238250"/>
                  <a:gd name="connsiteX335" fmla="*/ 510540 w 657225"/>
                  <a:gd name="connsiteY335" fmla="*/ 787718 h 1238250"/>
                  <a:gd name="connsiteX336" fmla="*/ 492443 w 657225"/>
                  <a:gd name="connsiteY336" fmla="*/ 760095 h 1238250"/>
                  <a:gd name="connsiteX337" fmla="*/ 475298 w 657225"/>
                  <a:gd name="connsiteY337" fmla="*/ 785812 h 1238250"/>
                  <a:gd name="connsiteX338" fmla="*/ 589598 w 657225"/>
                  <a:gd name="connsiteY338" fmla="*/ 786765 h 1238250"/>
                  <a:gd name="connsiteX339" fmla="*/ 571500 w 657225"/>
                  <a:gd name="connsiteY339" fmla="*/ 759143 h 1238250"/>
                  <a:gd name="connsiteX340" fmla="*/ 553403 w 657225"/>
                  <a:gd name="connsiteY340" fmla="*/ 782003 h 1238250"/>
                  <a:gd name="connsiteX341" fmla="*/ 569595 w 657225"/>
                  <a:gd name="connsiteY341" fmla="*/ 811530 h 1238250"/>
                  <a:gd name="connsiteX342" fmla="*/ 589598 w 657225"/>
                  <a:gd name="connsiteY342" fmla="*/ 786765 h 1238250"/>
                  <a:gd name="connsiteX343" fmla="*/ 99060 w 657225"/>
                  <a:gd name="connsiteY343" fmla="*/ 631508 h 1238250"/>
                  <a:gd name="connsiteX344" fmla="*/ 80963 w 657225"/>
                  <a:gd name="connsiteY344" fmla="*/ 603885 h 1238250"/>
                  <a:gd name="connsiteX345" fmla="*/ 63818 w 657225"/>
                  <a:gd name="connsiteY345" fmla="*/ 629603 h 1238250"/>
                  <a:gd name="connsiteX346" fmla="*/ 80963 w 657225"/>
                  <a:gd name="connsiteY346" fmla="*/ 655320 h 1238250"/>
                  <a:gd name="connsiteX347" fmla="*/ 99060 w 657225"/>
                  <a:gd name="connsiteY347" fmla="*/ 631508 h 1238250"/>
                  <a:gd name="connsiteX348" fmla="*/ 264795 w 657225"/>
                  <a:gd name="connsiteY348" fmla="*/ 629603 h 1238250"/>
                  <a:gd name="connsiteX349" fmla="*/ 247650 w 657225"/>
                  <a:gd name="connsiteY349" fmla="*/ 603885 h 1238250"/>
                  <a:gd name="connsiteX350" fmla="*/ 229553 w 657225"/>
                  <a:gd name="connsiteY350" fmla="*/ 628650 h 1238250"/>
                  <a:gd name="connsiteX351" fmla="*/ 247650 w 657225"/>
                  <a:gd name="connsiteY351" fmla="*/ 656273 h 1238250"/>
                  <a:gd name="connsiteX352" fmla="*/ 264795 w 657225"/>
                  <a:gd name="connsiteY352" fmla="*/ 629603 h 1238250"/>
                  <a:gd name="connsiteX353" fmla="*/ 344805 w 657225"/>
                  <a:gd name="connsiteY353" fmla="*/ 631508 h 1238250"/>
                  <a:gd name="connsiteX354" fmla="*/ 326708 w 657225"/>
                  <a:gd name="connsiteY354" fmla="*/ 603885 h 1238250"/>
                  <a:gd name="connsiteX355" fmla="*/ 308610 w 657225"/>
                  <a:gd name="connsiteY355" fmla="*/ 626745 h 1238250"/>
                  <a:gd name="connsiteX356" fmla="*/ 324803 w 657225"/>
                  <a:gd name="connsiteY356" fmla="*/ 656273 h 1238250"/>
                  <a:gd name="connsiteX357" fmla="*/ 344805 w 657225"/>
                  <a:gd name="connsiteY357" fmla="*/ 631508 h 1238250"/>
                  <a:gd name="connsiteX358" fmla="*/ 426720 w 657225"/>
                  <a:gd name="connsiteY358" fmla="*/ 628650 h 1238250"/>
                  <a:gd name="connsiteX359" fmla="*/ 410528 w 657225"/>
                  <a:gd name="connsiteY359" fmla="*/ 603885 h 1238250"/>
                  <a:gd name="connsiteX360" fmla="*/ 391478 w 657225"/>
                  <a:gd name="connsiteY360" fmla="*/ 627698 h 1238250"/>
                  <a:gd name="connsiteX361" fmla="*/ 408623 w 657225"/>
                  <a:gd name="connsiteY361" fmla="*/ 655320 h 1238250"/>
                  <a:gd name="connsiteX362" fmla="*/ 426720 w 657225"/>
                  <a:gd name="connsiteY362" fmla="*/ 628650 h 1238250"/>
                  <a:gd name="connsiteX363" fmla="*/ 510540 w 657225"/>
                  <a:gd name="connsiteY363" fmla="*/ 629603 h 1238250"/>
                  <a:gd name="connsiteX364" fmla="*/ 493395 w 657225"/>
                  <a:gd name="connsiteY364" fmla="*/ 603885 h 1238250"/>
                  <a:gd name="connsiteX365" fmla="*/ 474345 w 657225"/>
                  <a:gd name="connsiteY365" fmla="*/ 628650 h 1238250"/>
                  <a:gd name="connsiteX366" fmla="*/ 492443 w 657225"/>
                  <a:gd name="connsiteY366" fmla="*/ 656273 h 1238250"/>
                  <a:gd name="connsiteX367" fmla="*/ 510540 w 657225"/>
                  <a:gd name="connsiteY367" fmla="*/ 629603 h 1238250"/>
                  <a:gd name="connsiteX368" fmla="*/ 589598 w 657225"/>
                  <a:gd name="connsiteY368" fmla="*/ 628650 h 1238250"/>
                  <a:gd name="connsiteX369" fmla="*/ 571500 w 657225"/>
                  <a:gd name="connsiteY369" fmla="*/ 603885 h 1238250"/>
                  <a:gd name="connsiteX370" fmla="*/ 553403 w 657225"/>
                  <a:gd name="connsiteY370" fmla="*/ 628650 h 1238250"/>
                  <a:gd name="connsiteX371" fmla="*/ 571500 w 657225"/>
                  <a:gd name="connsiteY371" fmla="*/ 656273 h 1238250"/>
                  <a:gd name="connsiteX372" fmla="*/ 589598 w 657225"/>
                  <a:gd name="connsiteY372" fmla="*/ 628650 h 1238250"/>
                  <a:gd name="connsiteX373" fmla="*/ 99060 w 657225"/>
                  <a:gd name="connsiteY373" fmla="*/ 941070 h 1238250"/>
                  <a:gd name="connsiteX374" fmla="*/ 81915 w 657225"/>
                  <a:gd name="connsiteY374" fmla="*/ 914400 h 1238250"/>
                  <a:gd name="connsiteX375" fmla="*/ 63818 w 657225"/>
                  <a:gd name="connsiteY375" fmla="*/ 939165 h 1238250"/>
                  <a:gd name="connsiteX376" fmla="*/ 82868 w 657225"/>
                  <a:gd name="connsiteY376" fmla="*/ 966787 h 1238250"/>
                  <a:gd name="connsiteX377" fmla="*/ 99060 w 657225"/>
                  <a:gd name="connsiteY377" fmla="*/ 941070 h 1238250"/>
                  <a:gd name="connsiteX378" fmla="*/ 308610 w 657225"/>
                  <a:gd name="connsiteY378" fmla="*/ 939165 h 1238250"/>
                  <a:gd name="connsiteX379" fmla="*/ 325755 w 657225"/>
                  <a:gd name="connsiteY379" fmla="*/ 966787 h 1238250"/>
                  <a:gd name="connsiteX380" fmla="*/ 343853 w 657225"/>
                  <a:gd name="connsiteY380" fmla="*/ 942023 h 1238250"/>
                  <a:gd name="connsiteX381" fmla="*/ 324803 w 657225"/>
                  <a:gd name="connsiteY381" fmla="*/ 915353 h 1238250"/>
                  <a:gd name="connsiteX382" fmla="*/ 308610 w 657225"/>
                  <a:gd name="connsiteY382" fmla="*/ 939165 h 1238250"/>
                  <a:gd name="connsiteX383" fmla="*/ 391478 w 657225"/>
                  <a:gd name="connsiteY383" fmla="*/ 937260 h 1238250"/>
                  <a:gd name="connsiteX384" fmla="*/ 409575 w 657225"/>
                  <a:gd name="connsiteY384" fmla="*/ 966787 h 1238250"/>
                  <a:gd name="connsiteX385" fmla="*/ 426720 w 657225"/>
                  <a:gd name="connsiteY385" fmla="*/ 942975 h 1238250"/>
                  <a:gd name="connsiteX386" fmla="*/ 409575 w 657225"/>
                  <a:gd name="connsiteY386" fmla="*/ 914400 h 1238250"/>
                  <a:gd name="connsiteX387" fmla="*/ 391478 w 657225"/>
                  <a:gd name="connsiteY387" fmla="*/ 937260 h 1238250"/>
                  <a:gd name="connsiteX388" fmla="*/ 511492 w 657225"/>
                  <a:gd name="connsiteY388" fmla="*/ 947737 h 1238250"/>
                  <a:gd name="connsiteX389" fmla="*/ 492443 w 657225"/>
                  <a:gd name="connsiteY389" fmla="*/ 915353 h 1238250"/>
                  <a:gd name="connsiteX390" fmla="*/ 475298 w 657225"/>
                  <a:gd name="connsiteY390" fmla="*/ 941070 h 1238250"/>
                  <a:gd name="connsiteX391" fmla="*/ 492443 w 657225"/>
                  <a:gd name="connsiteY391" fmla="*/ 967740 h 1238250"/>
                  <a:gd name="connsiteX392" fmla="*/ 511492 w 657225"/>
                  <a:gd name="connsiteY392" fmla="*/ 947737 h 1238250"/>
                  <a:gd name="connsiteX393" fmla="*/ 589598 w 657225"/>
                  <a:gd name="connsiteY393" fmla="*/ 940117 h 1238250"/>
                  <a:gd name="connsiteX394" fmla="*/ 572453 w 657225"/>
                  <a:gd name="connsiteY394" fmla="*/ 915353 h 1238250"/>
                  <a:gd name="connsiteX395" fmla="*/ 553403 w 657225"/>
                  <a:gd name="connsiteY395" fmla="*/ 940117 h 1238250"/>
                  <a:gd name="connsiteX396" fmla="*/ 571500 w 657225"/>
                  <a:gd name="connsiteY396" fmla="*/ 967740 h 1238250"/>
                  <a:gd name="connsiteX397" fmla="*/ 589598 w 657225"/>
                  <a:gd name="connsiteY397" fmla="*/ 940117 h 1238250"/>
                  <a:gd name="connsiteX398" fmla="*/ 99060 w 657225"/>
                  <a:gd name="connsiteY398" fmla="*/ 705803 h 1238250"/>
                  <a:gd name="connsiteX399" fmla="*/ 80010 w 657225"/>
                  <a:gd name="connsiteY399" fmla="*/ 680085 h 1238250"/>
                  <a:gd name="connsiteX400" fmla="*/ 62865 w 657225"/>
                  <a:gd name="connsiteY400" fmla="*/ 708660 h 1238250"/>
                  <a:gd name="connsiteX401" fmla="*/ 80010 w 657225"/>
                  <a:gd name="connsiteY401" fmla="*/ 734378 h 1238250"/>
                  <a:gd name="connsiteX402" fmla="*/ 99060 w 657225"/>
                  <a:gd name="connsiteY402" fmla="*/ 705803 h 1238250"/>
                  <a:gd name="connsiteX403" fmla="*/ 264795 w 657225"/>
                  <a:gd name="connsiteY403" fmla="*/ 706755 h 1238250"/>
                  <a:gd name="connsiteX404" fmla="*/ 248603 w 657225"/>
                  <a:gd name="connsiteY404" fmla="*/ 681037 h 1238250"/>
                  <a:gd name="connsiteX405" fmla="*/ 229553 w 657225"/>
                  <a:gd name="connsiteY405" fmla="*/ 707708 h 1238250"/>
                  <a:gd name="connsiteX406" fmla="*/ 245745 w 657225"/>
                  <a:gd name="connsiteY406" fmla="*/ 734378 h 1238250"/>
                  <a:gd name="connsiteX407" fmla="*/ 264795 w 657225"/>
                  <a:gd name="connsiteY407" fmla="*/ 706755 h 1238250"/>
                  <a:gd name="connsiteX408" fmla="*/ 229553 w 657225"/>
                  <a:gd name="connsiteY408" fmla="*/ 943928 h 1238250"/>
                  <a:gd name="connsiteX409" fmla="*/ 246698 w 657225"/>
                  <a:gd name="connsiteY409" fmla="*/ 966787 h 1238250"/>
                  <a:gd name="connsiteX410" fmla="*/ 264795 w 657225"/>
                  <a:gd name="connsiteY410" fmla="*/ 941070 h 1238250"/>
                  <a:gd name="connsiteX411" fmla="*/ 247650 w 657225"/>
                  <a:gd name="connsiteY411" fmla="*/ 915353 h 1238250"/>
                  <a:gd name="connsiteX412" fmla="*/ 229553 w 657225"/>
                  <a:gd name="connsiteY412" fmla="*/ 943928 h 1238250"/>
                  <a:gd name="connsiteX413" fmla="*/ 264795 w 657225"/>
                  <a:gd name="connsiteY413" fmla="*/ 480060 h 1238250"/>
                  <a:gd name="connsiteX414" fmla="*/ 247650 w 657225"/>
                  <a:gd name="connsiteY414" fmla="*/ 450533 h 1238250"/>
                  <a:gd name="connsiteX415" fmla="*/ 229553 w 657225"/>
                  <a:gd name="connsiteY415" fmla="*/ 476250 h 1238250"/>
                  <a:gd name="connsiteX416" fmla="*/ 246698 w 657225"/>
                  <a:gd name="connsiteY416" fmla="*/ 501968 h 1238250"/>
                  <a:gd name="connsiteX417" fmla="*/ 264795 w 657225"/>
                  <a:gd name="connsiteY417" fmla="*/ 480060 h 1238250"/>
                  <a:gd name="connsiteX418" fmla="*/ 264795 w 657225"/>
                  <a:gd name="connsiteY418" fmla="*/ 321945 h 1238250"/>
                  <a:gd name="connsiteX419" fmla="*/ 246698 w 657225"/>
                  <a:gd name="connsiteY419" fmla="*/ 295275 h 1238250"/>
                  <a:gd name="connsiteX420" fmla="*/ 228600 w 657225"/>
                  <a:gd name="connsiteY420" fmla="*/ 320993 h 1238250"/>
                  <a:gd name="connsiteX421" fmla="*/ 245745 w 657225"/>
                  <a:gd name="connsiteY421" fmla="*/ 346710 h 1238250"/>
                  <a:gd name="connsiteX422" fmla="*/ 264795 w 657225"/>
                  <a:gd name="connsiteY422" fmla="*/ 321945 h 1238250"/>
                  <a:gd name="connsiteX423" fmla="*/ 426720 w 657225"/>
                  <a:gd name="connsiteY423" fmla="*/ 321945 h 1238250"/>
                  <a:gd name="connsiteX424" fmla="*/ 410528 w 657225"/>
                  <a:gd name="connsiteY424" fmla="*/ 295275 h 1238250"/>
                  <a:gd name="connsiteX425" fmla="*/ 391478 w 657225"/>
                  <a:gd name="connsiteY425" fmla="*/ 319087 h 1238250"/>
                  <a:gd name="connsiteX426" fmla="*/ 407670 w 657225"/>
                  <a:gd name="connsiteY426" fmla="*/ 346710 h 1238250"/>
                  <a:gd name="connsiteX427" fmla="*/ 426720 w 657225"/>
                  <a:gd name="connsiteY427" fmla="*/ 321945 h 1238250"/>
                  <a:gd name="connsiteX428" fmla="*/ 179070 w 657225"/>
                  <a:gd name="connsiteY428" fmla="*/ 164783 h 1238250"/>
                  <a:gd name="connsiteX429" fmla="*/ 162878 w 657225"/>
                  <a:gd name="connsiteY429" fmla="*/ 139065 h 1238250"/>
                  <a:gd name="connsiteX430" fmla="*/ 143828 w 657225"/>
                  <a:gd name="connsiteY430" fmla="*/ 163830 h 1238250"/>
                  <a:gd name="connsiteX431" fmla="*/ 160973 w 657225"/>
                  <a:gd name="connsiteY431" fmla="*/ 190500 h 1238250"/>
                  <a:gd name="connsiteX432" fmla="*/ 179070 w 657225"/>
                  <a:gd name="connsiteY432" fmla="*/ 164783 h 1238250"/>
                  <a:gd name="connsiteX433" fmla="*/ 426720 w 657225"/>
                  <a:gd name="connsiteY433" fmla="*/ 478155 h 1238250"/>
                  <a:gd name="connsiteX434" fmla="*/ 408623 w 657225"/>
                  <a:gd name="connsiteY434" fmla="*/ 450533 h 1238250"/>
                  <a:gd name="connsiteX435" fmla="*/ 390525 w 657225"/>
                  <a:gd name="connsiteY435" fmla="*/ 476250 h 1238250"/>
                  <a:gd name="connsiteX436" fmla="*/ 411480 w 657225"/>
                  <a:gd name="connsiteY436" fmla="*/ 501968 h 1238250"/>
                  <a:gd name="connsiteX437" fmla="*/ 426720 w 657225"/>
                  <a:gd name="connsiteY437" fmla="*/ 478155 h 1238250"/>
                  <a:gd name="connsiteX438" fmla="*/ 179070 w 657225"/>
                  <a:gd name="connsiteY438" fmla="*/ 84772 h 1238250"/>
                  <a:gd name="connsiteX439" fmla="*/ 160973 w 657225"/>
                  <a:gd name="connsiteY439" fmla="*/ 54293 h 1238250"/>
                  <a:gd name="connsiteX440" fmla="*/ 145733 w 657225"/>
                  <a:gd name="connsiteY440" fmla="*/ 80963 h 1238250"/>
                  <a:gd name="connsiteX441" fmla="*/ 163830 w 657225"/>
                  <a:gd name="connsiteY441" fmla="*/ 114300 h 1238250"/>
                  <a:gd name="connsiteX442" fmla="*/ 179070 w 657225"/>
                  <a:gd name="connsiteY442" fmla="*/ 84772 h 1238250"/>
                  <a:gd name="connsiteX443" fmla="*/ 179070 w 657225"/>
                  <a:gd name="connsiteY443" fmla="*/ 398145 h 1238250"/>
                  <a:gd name="connsiteX444" fmla="*/ 162878 w 657225"/>
                  <a:gd name="connsiteY444" fmla="*/ 368618 h 1238250"/>
                  <a:gd name="connsiteX445" fmla="*/ 144780 w 657225"/>
                  <a:gd name="connsiteY445" fmla="*/ 393383 h 1238250"/>
                  <a:gd name="connsiteX446" fmla="*/ 160973 w 657225"/>
                  <a:gd name="connsiteY446" fmla="*/ 424815 h 1238250"/>
                  <a:gd name="connsiteX447" fmla="*/ 179070 w 657225"/>
                  <a:gd name="connsiteY447" fmla="*/ 398145 h 1238250"/>
                  <a:gd name="connsiteX448" fmla="*/ 179070 w 657225"/>
                  <a:gd name="connsiteY448" fmla="*/ 1018223 h 1238250"/>
                  <a:gd name="connsiteX449" fmla="*/ 162878 w 657225"/>
                  <a:gd name="connsiteY449" fmla="*/ 989648 h 1238250"/>
                  <a:gd name="connsiteX450" fmla="*/ 144780 w 657225"/>
                  <a:gd name="connsiteY450" fmla="*/ 1017270 h 1238250"/>
                  <a:gd name="connsiteX451" fmla="*/ 160020 w 657225"/>
                  <a:gd name="connsiteY451" fmla="*/ 1046798 h 1238250"/>
                  <a:gd name="connsiteX452" fmla="*/ 179070 w 657225"/>
                  <a:gd name="connsiteY452" fmla="*/ 1018223 h 1238250"/>
                  <a:gd name="connsiteX453" fmla="*/ 264795 w 657225"/>
                  <a:gd name="connsiteY453" fmla="*/ 1100138 h 1238250"/>
                  <a:gd name="connsiteX454" fmla="*/ 246698 w 657225"/>
                  <a:gd name="connsiteY454" fmla="*/ 1071563 h 1238250"/>
                  <a:gd name="connsiteX455" fmla="*/ 229553 w 657225"/>
                  <a:gd name="connsiteY455" fmla="*/ 1094423 h 1238250"/>
                  <a:gd name="connsiteX456" fmla="*/ 244793 w 657225"/>
                  <a:gd name="connsiteY456" fmla="*/ 1121092 h 1238250"/>
                  <a:gd name="connsiteX457" fmla="*/ 264795 w 657225"/>
                  <a:gd name="connsiteY457" fmla="*/ 1100138 h 1238250"/>
                  <a:gd name="connsiteX458" fmla="*/ 308610 w 657225"/>
                  <a:gd name="connsiteY458" fmla="*/ 1091565 h 1238250"/>
                  <a:gd name="connsiteX459" fmla="*/ 325755 w 657225"/>
                  <a:gd name="connsiteY459" fmla="*/ 1121092 h 1238250"/>
                  <a:gd name="connsiteX460" fmla="*/ 344805 w 657225"/>
                  <a:gd name="connsiteY460" fmla="*/ 1096328 h 1238250"/>
                  <a:gd name="connsiteX461" fmla="*/ 327660 w 657225"/>
                  <a:gd name="connsiteY461" fmla="*/ 1070610 h 1238250"/>
                  <a:gd name="connsiteX462" fmla="*/ 308610 w 657225"/>
                  <a:gd name="connsiteY462" fmla="*/ 1091565 h 1238250"/>
                  <a:gd name="connsiteX463" fmla="*/ 589598 w 657225"/>
                  <a:gd name="connsiteY463" fmla="*/ 477203 h 1238250"/>
                  <a:gd name="connsiteX464" fmla="*/ 573405 w 657225"/>
                  <a:gd name="connsiteY464" fmla="*/ 451485 h 1238250"/>
                  <a:gd name="connsiteX465" fmla="*/ 554355 w 657225"/>
                  <a:gd name="connsiteY465" fmla="*/ 475297 h 1238250"/>
                  <a:gd name="connsiteX466" fmla="*/ 571500 w 657225"/>
                  <a:gd name="connsiteY466" fmla="*/ 501968 h 1238250"/>
                  <a:gd name="connsiteX467" fmla="*/ 589598 w 657225"/>
                  <a:gd name="connsiteY467" fmla="*/ 477203 h 1238250"/>
                  <a:gd name="connsiteX468" fmla="*/ 511492 w 657225"/>
                  <a:gd name="connsiteY468" fmla="*/ 468630 h 1238250"/>
                  <a:gd name="connsiteX469" fmla="*/ 494348 w 657225"/>
                  <a:gd name="connsiteY469" fmla="*/ 450533 h 1238250"/>
                  <a:gd name="connsiteX470" fmla="*/ 475298 w 657225"/>
                  <a:gd name="connsiteY470" fmla="*/ 475297 h 1238250"/>
                  <a:gd name="connsiteX471" fmla="*/ 494348 w 657225"/>
                  <a:gd name="connsiteY471" fmla="*/ 500062 h 1238250"/>
                  <a:gd name="connsiteX472" fmla="*/ 511492 w 657225"/>
                  <a:gd name="connsiteY472" fmla="*/ 468630 h 1238250"/>
                  <a:gd name="connsiteX473" fmla="*/ 344805 w 657225"/>
                  <a:gd name="connsiteY473" fmla="*/ 476250 h 1238250"/>
                  <a:gd name="connsiteX474" fmla="*/ 326708 w 657225"/>
                  <a:gd name="connsiteY474" fmla="*/ 451485 h 1238250"/>
                  <a:gd name="connsiteX475" fmla="*/ 308610 w 657225"/>
                  <a:gd name="connsiteY475" fmla="*/ 476250 h 1238250"/>
                  <a:gd name="connsiteX476" fmla="*/ 326708 w 657225"/>
                  <a:gd name="connsiteY476" fmla="*/ 501015 h 1238250"/>
                  <a:gd name="connsiteX477" fmla="*/ 344805 w 657225"/>
                  <a:gd name="connsiteY477" fmla="*/ 476250 h 1238250"/>
                  <a:gd name="connsiteX478" fmla="*/ 63818 w 657225"/>
                  <a:gd name="connsiteY478" fmla="*/ 474345 h 1238250"/>
                  <a:gd name="connsiteX479" fmla="*/ 80010 w 657225"/>
                  <a:gd name="connsiteY479" fmla="*/ 501015 h 1238250"/>
                  <a:gd name="connsiteX480" fmla="*/ 100013 w 657225"/>
                  <a:gd name="connsiteY480" fmla="*/ 477203 h 1238250"/>
                  <a:gd name="connsiteX481" fmla="*/ 83820 w 657225"/>
                  <a:gd name="connsiteY481" fmla="*/ 450533 h 1238250"/>
                  <a:gd name="connsiteX482" fmla="*/ 63818 w 657225"/>
                  <a:gd name="connsiteY482" fmla="*/ 474345 h 1238250"/>
                  <a:gd name="connsiteX483" fmla="*/ 99060 w 657225"/>
                  <a:gd name="connsiteY483" fmla="*/ 1097280 h 1238250"/>
                  <a:gd name="connsiteX484" fmla="*/ 82868 w 657225"/>
                  <a:gd name="connsiteY484" fmla="*/ 1071563 h 1238250"/>
                  <a:gd name="connsiteX485" fmla="*/ 63818 w 657225"/>
                  <a:gd name="connsiteY485" fmla="*/ 1095375 h 1238250"/>
                  <a:gd name="connsiteX486" fmla="*/ 80963 w 657225"/>
                  <a:gd name="connsiteY486" fmla="*/ 1122045 h 1238250"/>
                  <a:gd name="connsiteX487" fmla="*/ 99060 w 657225"/>
                  <a:gd name="connsiteY487" fmla="*/ 1097280 h 1238250"/>
                  <a:gd name="connsiteX488" fmla="*/ 179070 w 657225"/>
                  <a:gd name="connsiteY488" fmla="*/ 242887 h 1238250"/>
                  <a:gd name="connsiteX489" fmla="*/ 161925 w 657225"/>
                  <a:gd name="connsiteY489" fmla="*/ 216218 h 1238250"/>
                  <a:gd name="connsiteX490" fmla="*/ 145733 w 657225"/>
                  <a:gd name="connsiteY490" fmla="*/ 242887 h 1238250"/>
                  <a:gd name="connsiteX491" fmla="*/ 161925 w 657225"/>
                  <a:gd name="connsiteY491" fmla="*/ 270510 h 1238250"/>
                  <a:gd name="connsiteX492" fmla="*/ 179070 w 657225"/>
                  <a:gd name="connsiteY492" fmla="*/ 242887 h 1238250"/>
                  <a:gd name="connsiteX493" fmla="*/ 179070 w 657225"/>
                  <a:gd name="connsiteY493" fmla="*/ 707708 h 1238250"/>
                  <a:gd name="connsiteX494" fmla="*/ 161925 w 657225"/>
                  <a:gd name="connsiteY494" fmla="*/ 681037 h 1238250"/>
                  <a:gd name="connsiteX495" fmla="*/ 144780 w 657225"/>
                  <a:gd name="connsiteY495" fmla="*/ 706755 h 1238250"/>
                  <a:gd name="connsiteX496" fmla="*/ 162878 w 657225"/>
                  <a:gd name="connsiteY496" fmla="*/ 734378 h 1238250"/>
                  <a:gd name="connsiteX497" fmla="*/ 179070 w 657225"/>
                  <a:gd name="connsiteY497" fmla="*/ 707708 h 1238250"/>
                  <a:gd name="connsiteX498" fmla="*/ 179070 w 657225"/>
                  <a:gd name="connsiteY498" fmla="*/ 479108 h 1238250"/>
                  <a:gd name="connsiteX499" fmla="*/ 161925 w 657225"/>
                  <a:gd name="connsiteY499" fmla="*/ 450533 h 1238250"/>
                  <a:gd name="connsiteX500" fmla="*/ 144780 w 657225"/>
                  <a:gd name="connsiteY500" fmla="*/ 476250 h 1238250"/>
                  <a:gd name="connsiteX501" fmla="*/ 161925 w 657225"/>
                  <a:gd name="connsiteY501" fmla="*/ 500062 h 1238250"/>
                  <a:gd name="connsiteX502" fmla="*/ 179070 w 657225"/>
                  <a:gd name="connsiteY502" fmla="*/ 479108 h 1238250"/>
                  <a:gd name="connsiteX503" fmla="*/ 144780 w 657225"/>
                  <a:gd name="connsiteY503" fmla="*/ 1097280 h 1238250"/>
                  <a:gd name="connsiteX504" fmla="*/ 160973 w 657225"/>
                  <a:gd name="connsiteY504" fmla="*/ 1121092 h 1238250"/>
                  <a:gd name="connsiteX505" fmla="*/ 178118 w 657225"/>
                  <a:gd name="connsiteY505" fmla="*/ 1095375 h 1238250"/>
                  <a:gd name="connsiteX506" fmla="*/ 161925 w 657225"/>
                  <a:gd name="connsiteY506" fmla="*/ 1071563 h 1238250"/>
                  <a:gd name="connsiteX507" fmla="*/ 144780 w 657225"/>
                  <a:gd name="connsiteY507" fmla="*/ 1097280 h 1238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</a:cxnLst>
                <a:rect l="l" t="t" r="r" b="b"/>
                <a:pathLst>
                  <a:path w="657225" h="1238250">
                    <a:moveTo>
                      <a:pt x="512445" y="1097280"/>
                    </a:moveTo>
                    <a:cubicBezTo>
                      <a:pt x="507683" y="1087755"/>
                      <a:pt x="517208" y="1069658"/>
                      <a:pt x="493395" y="1071563"/>
                    </a:cubicBezTo>
                    <a:cubicBezTo>
                      <a:pt x="479108" y="1073467"/>
                      <a:pt x="473393" y="1076325"/>
                      <a:pt x="474345" y="1090613"/>
                    </a:cubicBezTo>
                    <a:cubicBezTo>
                      <a:pt x="475298" y="1105853"/>
                      <a:pt x="446723" y="1123950"/>
                      <a:pt x="432435" y="1119188"/>
                    </a:cubicBezTo>
                    <a:cubicBezTo>
                      <a:pt x="422910" y="1116330"/>
                      <a:pt x="427673" y="1107758"/>
                      <a:pt x="426720" y="1102042"/>
                    </a:cubicBezTo>
                    <a:cubicBezTo>
                      <a:pt x="423863" y="1089660"/>
                      <a:pt x="435293" y="1070610"/>
                      <a:pt x="408623" y="1071563"/>
                    </a:cubicBezTo>
                    <a:cubicBezTo>
                      <a:pt x="391478" y="1071563"/>
                      <a:pt x="391478" y="1080135"/>
                      <a:pt x="391478" y="1092517"/>
                    </a:cubicBezTo>
                    <a:cubicBezTo>
                      <a:pt x="390525" y="1111567"/>
                      <a:pt x="391478" y="1126808"/>
                      <a:pt x="417195" y="1119188"/>
                    </a:cubicBezTo>
                    <a:cubicBezTo>
                      <a:pt x="415290" y="1127760"/>
                      <a:pt x="408623" y="1127760"/>
                      <a:pt x="402908" y="1129665"/>
                    </a:cubicBezTo>
                    <a:cubicBezTo>
                      <a:pt x="365760" y="1143000"/>
                      <a:pt x="323850" y="1142048"/>
                      <a:pt x="287655" y="1160145"/>
                    </a:cubicBezTo>
                    <a:cubicBezTo>
                      <a:pt x="279083" y="1163955"/>
                      <a:pt x="264795" y="1174433"/>
                      <a:pt x="261938" y="1150620"/>
                    </a:cubicBezTo>
                    <a:cubicBezTo>
                      <a:pt x="260985" y="1140142"/>
                      <a:pt x="246698" y="1146810"/>
                      <a:pt x="239078" y="1145858"/>
                    </a:cubicBezTo>
                    <a:cubicBezTo>
                      <a:pt x="228600" y="1144905"/>
                      <a:pt x="230505" y="1153478"/>
                      <a:pt x="229553" y="1160145"/>
                    </a:cubicBezTo>
                    <a:cubicBezTo>
                      <a:pt x="227648" y="1173480"/>
                      <a:pt x="195263" y="1192530"/>
                      <a:pt x="184785" y="1186815"/>
                    </a:cubicBezTo>
                    <a:cubicBezTo>
                      <a:pt x="176213" y="1182053"/>
                      <a:pt x="180023" y="1172528"/>
                      <a:pt x="180023" y="1165860"/>
                    </a:cubicBezTo>
                    <a:cubicBezTo>
                      <a:pt x="180023" y="1152525"/>
                      <a:pt x="178118" y="1144905"/>
                      <a:pt x="161925" y="1145858"/>
                    </a:cubicBezTo>
                    <a:cubicBezTo>
                      <a:pt x="146685" y="1145858"/>
                      <a:pt x="143828" y="1153478"/>
                      <a:pt x="145733" y="1164908"/>
                    </a:cubicBezTo>
                    <a:cubicBezTo>
                      <a:pt x="151448" y="1194435"/>
                      <a:pt x="137160" y="1204913"/>
                      <a:pt x="109538" y="1210628"/>
                    </a:cubicBezTo>
                    <a:cubicBezTo>
                      <a:pt x="74295" y="1217295"/>
                      <a:pt x="39053" y="1229678"/>
                      <a:pt x="4763" y="1239203"/>
                    </a:cubicBezTo>
                    <a:cubicBezTo>
                      <a:pt x="-952" y="1229678"/>
                      <a:pt x="953" y="1221105"/>
                      <a:pt x="953" y="1212533"/>
                    </a:cubicBezTo>
                    <a:cubicBezTo>
                      <a:pt x="953" y="818198"/>
                      <a:pt x="953" y="422910"/>
                      <a:pt x="0" y="28575"/>
                    </a:cubicBezTo>
                    <a:cubicBezTo>
                      <a:pt x="0" y="4763"/>
                      <a:pt x="6668" y="0"/>
                      <a:pt x="29528" y="0"/>
                    </a:cubicBezTo>
                    <a:cubicBezTo>
                      <a:pt x="232410" y="952"/>
                      <a:pt x="434340" y="952"/>
                      <a:pt x="637223" y="0"/>
                    </a:cubicBezTo>
                    <a:cubicBezTo>
                      <a:pt x="659130" y="0"/>
                      <a:pt x="664845" y="5715"/>
                      <a:pt x="664845" y="26670"/>
                    </a:cubicBezTo>
                    <a:cubicBezTo>
                      <a:pt x="663893" y="366712"/>
                      <a:pt x="663893" y="706755"/>
                      <a:pt x="664845" y="1045845"/>
                    </a:cubicBezTo>
                    <a:cubicBezTo>
                      <a:pt x="664845" y="1062990"/>
                      <a:pt x="667703" y="1073467"/>
                      <a:pt x="641033" y="1068705"/>
                    </a:cubicBezTo>
                    <a:cubicBezTo>
                      <a:pt x="616268" y="1063942"/>
                      <a:pt x="587693" y="1069658"/>
                      <a:pt x="562928" y="1074420"/>
                    </a:cubicBezTo>
                    <a:cubicBezTo>
                      <a:pt x="547688" y="1078230"/>
                      <a:pt x="533400" y="1097280"/>
                      <a:pt x="512445" y="1097280"/>
                    </a:cubicBezTo>
                    <a:close/>
                    <a:moveTo>
                      <a:pt x="180023" y="862965"/>
                    </a:moveTo>
                    <a:cubicBezTo>
                      <a:pt x="180023" y="847725"/>
                      <a:pt x="183833" y="833437"/>
                      <a:pt x="160973" y="834390"/>
                    </a:cubicBezTo>
                    <a:cubicBezTo>
                      <a:pt x="134303" y="835342"/>
                      <a:pt x="145733" y="853440"/>
                      <a:pt x="143828" y="865823"/>
                    </a:cubicBezTo>
                    <a:cubicBezTo>
                      <a:pt x="141923" y="878205"/>
                      <a:pt x="140018" y="890587"/>
                      <a:pt x="161925" y="891540"/>
                    </a:cubicBezTo>
                    <a:cubicBezTo>
                      <a:pt x="188595" y="890587"/>
                      <a:pt x="178118" y="873442"/>
                      <a:pt x="180023" y="862965"/>
                    </a:cubicBezTo>
                    <a:close/>
                    <a:moveTo>
                      <a:pt x="180975" y="552450"/>
                    </a:moveTo>
                    <a:cubicBezTo>
                      <a:pt x="179070" y="541020"/>
                      <a:pt x="188595" y="524828"/>
                      <a:pt x="162878" y="524828"/>
                    </a:cubicBezTo>
                    <a:cubicBezTo>
                      <a:pt x="140018" y="524828"/>
                      <a:pt x="142875" y="538162"/>
                      <a:pt x="143828" y="551498"/>
                    </a:cubicBezTo>
                    <a:cubicBezTo>
                      <a:pt x="144780" y="564833"/>
                      <a:pt x="136208" y="581978"/>
                      <a:pt x="162878" y="581025"/>
                    </a:cubicBezTo>
                    <a:cubicBezTo>
                      <a:pt x="186690" y="581025"/>
                      <a:pt x="179070" y="564833"/>
                      <a:pt x="180975" y="552450"/>
                    </a:cubicBezTo>
                    <a:close/>
                    <a:moveTo>
                      <a:pt x="427673" y="85725"/>
                    </a:moveTo>
                    <a:cubicBezTo>
                      <a:pt x="421958" y="76200"/>
                      <a:pt x="438150" y="54293"/>
                      <a:pt x="408623" y="55245"/>
                    </a:cubicBezTo>
                    <a:cubicBezTo>
                      <a:pt x="382905" y="56197"/>
                      <a:pt x="391478" y="73343"/>
                      <a:pt x="392430" y="83820"/>
                    </a:cubicBezTo>
                    <a:cubicBezTo>
                      <a:pt x="393383" y="96202"/>
                      <a:pt x="381000" y="117157"/>
                      <a:pt x="410528" y="116205"/>
                    </a:cubicBezTo>
                    <a:cubicBezTo>
                      <a:pt x="435293" y="116205"/>
                      <a:pt x="423863" y="99060"/>
                      <a:pt x="427673" y="85725"/>
                    </a:cubicBezTo>
                    <a:close/>
                    <a:moveTo>
                      <a:pt x="228600" y="86677"/>
                    </a:moveTo>
                    <a:cubicBezTo>
                      <a:pt x="233363" y="96202"/>
                      <a:pt x="219075" y="116205"/>
                      <a:pt x="246698" y="116205"/>
                    </a:cubicBezTo>
                    <a:cubicBezTo>
                      <a:pt x="272415" y="116205"/>
                      <a:pt x="264795" y="98107"/>
                      <a:pt x="264795" y="85725"/>
                    </a:cubicBezTo>
                    <a:cubicBezTo>
                      <a:pt x="264795" y="73343"/>
                      <a:pt x="274320" y="55245"/>
                      <a:pt x="247650" y="55245"/>
                    </a:cubicBezTo>
                    <a:cubicBezTo>
                      <a:pt x="220028" y="54293"/>
                      <a:pt x="232410" y="73343"/>
                      <a:pt x="228600" y="86677"/>
                    </a:cubicBezTo>
                    <a:close/>
                    <a:moveTo>
                      <a:pt x="180023" y="788670"/>
                    </a:moveTo>
                    <a:cubicBezTo>
                      <a:pt x="180023" y="772478"/>
                      <a:pt x="184785" y="759143"/>
                      <a:pt x="162878" y="759143"/>
                    </a:cubicBezTo>
                    <a:cubicBezTo>
                      <a:pt x="141923" y="759143"/>
                      <a:pt x="142875" y="769620"/>
                      <a:pt x="143828" y="783908"/>
                    </a:cubicBezTo>
                    <a:cubicBezTo>
                      <a:pt x="144780" y="797243"/>
                      <a:pt x="139065" y="811530"/>
                      <a:pt x="162878" y="811530"/>
                    </a:cubicBezTo>
                    <a:cubicBezTo>
                      <a:pt x="184785" y="810578"/>
                      <a:pt x="180023" y="797243"/>
                      <a:pt x="180023" y="788670"/>
                    </a:cubicBezTo>
                    <a:close/>
                    <a:moveTo>
                      <a:pt x="143828" y="626745"/>
                    </a:moveTo>
                    <a:cubicBezTo>
                      <a:pt x="143828" y="641985"/>
                      <a:pt x="139065" y="656273"/>
                      <a:pt x="162878" y="655320"/>
                    </a:cubicBezTo>
                    <a:cubicBezTo>
                      <a:pt x="184785" y="654368"/>
                      <a:pt x="180023" y="641033"/>
                      <a:pt x="180023" y="629603"/>
                    </a:cubicBezTo>
                    <a:cubicBezTo>
                      <a:pt x="180023" y="617220"/>
                      <a:pt x="184785" y="603885"/>
                      <a:pt x="161925" y="603885"/>
                    </a:cubicBezTo>
                    <a:cubicBezTo>
                      <a:pt x="141923" y="603885"/>
                      <a:pt x="142875" y="615315"/>
                      <a:pt x="143828" y="626745"/>
                    </a:cubicBezTo>
                    <a:close/>
                    <a:moveTo>
                      <a:pt x="180023" y="319087"/>
                    </a:moveTo>
                    <a:cubicBezTo>
                      <a:pt x="180975" y="305753"/>
                      <a:pt x="182880" y="294322"/>
                      <a:pt x="161925" y="294322"/>
                    </a:cubicBezTo>
                    <a:cubicBezTo>
                      <a:pt x="140018" y="294322"/>
                      <a:pt x="143828" y="306705"/>
                      <a:pt x="143828" y="320040"/>
                    </a:cubicBezTo>
                    <a:cubicBezTo>
                      <a:pt x="143828" y="331470"/>
                      <a:pt x="139065" y="345758"/>
                      <a:pt x="160973" y="346710"/>
                    </a:cubicBezTo>
                    <a:cubicBezTo>
                      <a:pt x="183833" y="346710"/>
                      <a:pt x="180975" y="333375"/>
                      <a:pt x="180023" y="319087"/>
                    </a:cubicBezTo>
                    <a:close/>
                    <a:moveTo>
                      <a:pt x="143828" y="936308"/>
                    </a:moveTo>
                    <a:cubicBezTo>
                      <a:pt x="144780" y="952500"/>
                      <a:pt x="139065" y="967740"/>
                      <a:pt x="162878" y="967740"/>
                    </a:cubicBezTo>
                    <a:cubicBezTo>
                      <a:pt x="184785" y="967740"/>
                      <a:pt x="180975" y="954405"/>
                      <a:pt x="180975" y="942023"/>
                    </a:cubicBezTo>
                    <a:cubicBezTo>
                      <a:pt x="180975" y="930592"/>
                      <a:pt x="185738" y="916305"/>
                      <a:pt x="163830" y="916305"/>
                    </a:cubicBezTo>
                    <a:cubicBezTo>
                      <a:pt x="142875" y="915353"/>
                      <a:pt x="141923" y="924878"/>
                      <a:pt x="143828" y="936308"/>
                    </a:cubicBezTo>
                    <a:close/>
                    <a:moveTo>
                      <a:pt x="62865" y="553403"/>
                    </a:moveTo>
                    <a:cubicBezTo>
                      <a:pt x="64770" y="564833"/>
                      <a:pt x="55245" y="581025"/>
                      <a:pt x="80010" y="581025"/>
                    </a:cubicBezTo>
                    <a:cubicBezTo>
                      <a:pt x="103823" y="581978"/>
                      <a:pt x="99060" y="567690"/>
                      <a:pt x="99060" y="554355"/>
                    </a:cubicBezTo>
                    <a:cubicBezTo>
                      <a:pt x="98108" y="541973"/>
                      <a:pt x="106680" y="524828"/>
                      <a:pt x="80963" y="524828"/>
                    </a:cubicBezTo>
                    <a:cubicBezTo>
                      <a:pt x="56198" y="524828"/>
                      <a:pt x="64770" y="541020"/>
                      <a:pt x="62865" y="553403"/>
                    </a:cubicBezTo>
                    <a:close/>
                    <a:moveTo>
                      <a:pt x="100013" y="82868"/>
                    </a:moveTo>
                    <a:cubicBezTo>
                      <a:pt x="94298" y="75247"/>
                      <a:pt x="111443" y="55245"/>
                      <a:pt x="82868" y="54293"/>
                    </a:cubicBezTo>
                    <a:cubicBezTo>
                      <a:pt x="60008" y="53340"/>
                      <a:pt x="61913" y="67627"/>
                      <a:pt x="63818" y="80963"/>
                    </a:cubicBezTo>
                    <a:cubicBezTo>
                      <a:pt x="65723" y="93345"/>
                      <a:pt x="51435" y="113347"/>
                      <a:pt x="80010" y="115252"/>
                    </a:cubicBezTo>
                    <a:cubicBezTo>
                      <a:pt x="105728" y="116205"/>
                      <a:pt x="98108" y="99060"/>
                      <a:pt x="100013" y="82868"/>
                    </a:cubicBezTo>
                    <a:close/>
                    <a:moveTo>
                      <a:pt x="264795" y="552450"/>
                    </a:moveTo>
                    <a:cubicBezTo>
                      <a:pt x="261938" y="541973"/>
                      <a:pt x="272415" y="524828"/>
                      <a:pt x="247650" y="524828"/>
                    </a:cubicBezTo>
                    <a:cubicBezTo>
                      <a:pt x="223838" y="524828"/>
                      <a:pt x="229553" y="540068"/>
                      <a:pt x="229553" y="552450"/>
                    </a:cubicBezTo>
                    <a:cubicBezTo>
                      <a:pt x="229553" y="563880"/>
                      <a:pt x="221933" y="581025"/>
                      <a:pt x="246698" y="581025"/>
                    </a:cubicBezTo>
                    <a:cubicBezTo>
                      <a:pt x="270510" y="581978"/>
                      <a:pt x="263843" y="565785"/>
                      <a:pt x="264795" y="552450"/>
                    </a:cubicBezTo>
                    <a:close/>
                    <a:moveTo>
                      <a:pt x="308610" y="82868"/>
                    </a:moveTo>
                    <a:cubicBezTo>
                      <a:pt x="311468" y="95250"/>
                      <a:pt x="299085" y="115252"/>
                      <a:pt x="327660" y="114300"/>
                    </a:cubicBezTo>
                    <a:cubicBezTo>
                      <a:pt x="354330" y="113347"/>
                      <a:pt x="343853" y="95250"/>
                      <a:pt x="343853" y="82868"/>
                    </a:cubicBezTo>
                    <a:cubicBezTo>
                      <a:pt x="344805" y="70485"/>
                      <a:pt x="351473" y="53340"/>
                      <a:pt x="325755" y="53340"/>
                    </a:cubicBezTo>
                    <a:cubicBezTo>
                      <a:pt x="300990" y="55245"/>
                      <a:pt x="310515" y="71438"/>
                      <a:pt x="308610" y="82868"/>
                    </a:cubicBezTo>
                    <a:close/>
                    <a:moveTo>
                      <a:pt x="511492" y="84772"/>
                    </a:moveTo>
                    <a:cubicBezTo>
                      <a:pt x="508635" y="72390"/>
                      <a:pt x="519113" y="54293"/>
                      <a:pt x="492443" y="54293"/>
                    </a:cubicBezTo>
                    <a:cubicBezTo>
                      <a:pt x="467678" y="54293"/>
                      <a:pt x="474345" y="70485"/>
                      <a:pt x="475298" y="81915"/>
                    </a:cubicBezTo>
                    <a:cubicBezTo>
                      <a:pt x="476250" y="94297"/>
                      <a:pt x="464820" y="114300"/>
                      <a:pt x="493395" y="114300"/>
                    </a:cubicBezTo>
                    <a:cubicBezTo>
                      <a:pt x="520065" y="115252"/>
                      <a:pt x="507683" y="96202"/>
                      <a:pt x="511492" y="84772"/>
                    </a:cubicBezTo>
                    <a:close/>
                    <a:moveTo>
                      <a:pt x="553403" y="85725"/>
                    </a:moveTo>
                    <a:cubicBezTo>
                      <a:pt x="558165" y="96202"/>
                      <a:pt x="544830" y="115252"/>
                      <a:pt x="571500" y="115252"/>
                    </a:cubicBezTo>
                    <a:cubicBezTo>
                      <a:pt x="600075" y="115252"/>
                      <a:pt x="588645" y="95250"/>
                      <a:pt x="589598" y="82868"/>
                    </a:cubicBezTo>
                    <a:cubicBezTo>
                      <a:pt x="590550" y="70485"/>
                      <a:pt x="596265" y="55245"/>
                      <a:pt x="572453" y="55245"/>
                    </a:cubicBezTo>
                    <a:cubicBezTo>
                      <a:pt x="544830" y="54293"/>
                      <a:pt x="556260" y="72390"/>
                      <a:pt x="553403" y="85725"/>
                    </a:cubicBezTo>
                    <a:close/>
                    <a:moveTo>
                      <a:pt x="426720" y="554355"/>
                    </a:moveTo>
                    <a:cubicBezTo>
                      <a:pt x="424815" y="541973"/>
                      <a:pt x="434340" y="523875"/>
                      <a:pt x="407670" y="524828"/>
                    </a:cubicBezTo>
                    <a:cubicBezTo>
                      <a:pt x="381953" y="525780"/>
                      <a:pt x="392430" y="542925"/>
                      <a:pt x="391478" y="553403"/>
                    </a:cubicBezTo>
                    <a:cubicBezTo>
                      <a:pt x="390525" y="566737"/>
                      <a:pt x="386715" y="581025"/>
                      <a:pt x="409575" y="581025"/>
                    </a:cubicBezTo>
                    <a:cubicBezTo>
                      <a:pt x="433388" y="581025"/>
                      <a:pt x="425768" y="565785"/>
                      <a:pt x="426720" y="554355"/>
                    </a:cubicBezTo>
                    <a:close/>
                    <a:moveTo>
                      <a:pt x="510540" y="552450"/>
                    </a:moveTo>
                    <a:cubicBezTo>
                      <a:pt x="509588" y="541020"/>
                      <a:pt x="518160" y="523875"/>
                      <a:pt x="491490" y="524828"/>
                    </a:cubicBezTo>
                    <a:cubicBezTo>
                      <a:pt x="468630" y="525780"/>
                      <a:pt x="474345" y="540068"/>
                      <a:pt x="475298" y="551498"/>
                    </a:cubicBezTo>
                    <a:cubicBezTo>
                      <a:pt x="476250" y="562928"/>
                      <a:pt x="465773" y="580073"/>
                      <a:pt x="491490" y="581025"/>
                    </a:cubicBezTo>
                    <a:cubicBezTo>
                      <a:pt x="514350" y="581978"/>
                      <a:pt x="511492" y="567690"/>
                      <a:pt x="510540" y="552450"/>
                    </a:cubicBezTo>
                    <a:close/>
                    <a:moveTo>
                      <a:pt x="589598" y="553403"/>
                    </a:moveTo>
                    <a:cubicBezTo>
                      <a:pt x="587693" y="541973"/>
                      <a:pt x="597218" y="525780"/>
                      <a:pt x="572453" y="524828"/>
                    </a:cubicBezTo>
                    <a:cubicBezTo>
                      <a:pt x="546735" y="524828"/>
                      <a:pt x="554355" y="541973"/>
                      <a:pt x="554355" y="554355"/>
                    </a:cubicBezTo>
                    <a:cubicBezTo>
                      <a:pt x="553403" y="567690"/>
                      <a:pt x="549593" y="581978"/>
                      <a:pt x="572453" y="581025"/>
                    </a:cubicBezTo>
                    <a:cubicBezTo>
                      <a:pt x="597218" y="581025"/>
                      <a:pt x="587693" y="564833"/>
                      <a:pt x="589598" y="553403"/>
                    </a:cubicBezTo>
                    <a:close/>
                    <a:moveTo>
                      <a:pt x="62865" y="862965"/>
                    </a:moveTo>
                    <a:cubicBezTo>
                      <a:pt x="65723" y="874395"/>
                      <a:pt x="55245" y="890587"/>
                      <a:pt x="80010" y="891540"/>
                    </a:cubicBezTo>
                    <a:cubicBezTo>
                      <a:pt x="103823" y="891540"/>
                      <a:pt x="99060" y="877253"/>
                      <a:pt x="98108" y="864870"/>
                    </a:cubicBezTo>
                    <a:cubicBezTo>
                      <a:pt x="97155" y="852487"/>
                      <a:pt x="106680" y="834390"/>
                      <a:pt x="80010" y="834390"/>
                    </a:cubicBezTo>
                    <a:cubicBezTo>
                      <a:pt x="56198" y="834390"/>
                      <a:pt x="65723" y="850583"/>
                      <a:pt x="62865" y="862965"/>
                    </a:cubicBezTo>
                    <a:close/>
                    <a:moveTo>
                      <a:pt x="264795" y="862012"/>
                    </a:moveTo>
                    <a:cubicBezTo>
                      <a:pt x="262890" y="849630"/>
                      <a:pt x="271463" y="833437"/>
                      <a:pt x="246698" y="833437"/>
                    </a:cubicBezTo>
                    <a:cubicBezTo>
                      <a:pt x="221933" y="833437"/>
                      <a:pt x="229553" y="849630"/>
                      <a:pt x="229553" y="862012"/>
                    </a:cubicBezTo>
                    <a:cubicBezTo>
                      <a:pt x="229553" y="874395"/>
                      <a:pt x="221933" y="890587"/>
                      <a:pt x="246698" y="890587"/>
                    </a:cubicBezTo>
                    <a:cubicBezTo>
                      <a:pt x="271463" y="890587"/>
                      <a:pt x="262890" y="874395"/>
                      <a:pt x="264795" y="862012"/>
                    </a:cubicBezTo>
                    <a:close/>
                    <a:moveTo>
                      <a:pt x="344805" y="862965"/>
                    </a:moveTo>
                    <a:cubicBezTo>
                      <a:pt x="343853" y="849630"/>
                      <a:pt x="351473" y="832485"/>
                      <a:pt x="325755" y="833437"/>
                    </a:cubicBezTo>
                    <a:cubicBezTo>
                      <a:pt x="302895" y="834390"/>
                      <a:pt x="308610" y="848678"/>
                      <a:pt x="309563" y="860108"/>
                    </a:cubicBezTo>
                    <a:cubicBezTo>
                      <a:pt x="310515" y="872490"/>
                      <a:pt x="300038" y="890587"/>
                      <a:pt x="326708" y="890587"/>
                    </a:cubicBezTo>
                    <a:cubicBezTo>
                      <a:pt x="350520" y="890587"/>
                      <a:pt x="342900" y="875348"/>
                      <a:pt x="344805" y="862965"/>
                    </a:cubicBezTo>
                    <a:close/>
                    <a:moveTo>
                      <a:pt x="390525" y="862012"/>
                    </a:moveTo>
                    <a:cubicBezTo>
                      <a:pt x="392430" y="874395"/>
                      <a:pt x="383858" y="890587"/>
                      <a:pt x="408623" y="890587"/>
                    </a:cubicBezTo>
                    <a:cubicBezTo>
                      <a:pt x="435293" y="890587"/>
                      <a:pt x="425768" y="872490"/>
                      <a:pt x="426720" y="860108"/>
                    </a:cubicBezTo>
                    <a:cubicBezTo>
                      <a:pt x="427673" y="846773"/>
                      <a:pt x="431483" y="832485"/>
                      <a:pt x="407670" y="833437"/>
                    </a:cubicBezTo>
                    <a:cubicBezTo>
                      <a:pt x="382905" y="834390"/>
                      <a:pt x="393383" y="851535"/>
                      <a:pt x="390525" y="862012"/>
                    </a:cubicBezTo>
                    <a:close/>
                    <a:moveTo>
                      <a:pt x="511492" y="862012"/>
                    </a:moveTo>
                    <a:cubicBezTo>
                      <a:pt x="508635" y="850583"/>
                      <a:pt x="518160" y="834390"/>
                      <a:pt x="493395" y="834390"/>
                    </a:cubicBezTo>
                    <a:cubicBezTo>
                      <a:pt x="469583" y="834390"/>
                      <a:pt x="475298" y="849630"/>
                      <a:pt x="475298" y="862012"/>
                    </a:cubicBezTo>
                    <a:cubicBezTo>
                      <a:pt x="475298" y="874395"/>
                      <a:pt x="467678" y="891540"/>
                      <a:pt x="493395" y="891540"/>
                    </a:cubicBezTo>
                    <a:cubicBezTo>
                      <a:pt x="519113" y="890587"/>
                      <a:pt x="508635" y="873442"/>
                      <a:pt x="511492" y="862012"/>
                    </a:cubicBezTo>
                    <a:close/>
                    <a:moveTo>
                      <a:pt x="589598" y="862012"/>
                    </a:moveTo>
                    <a:cubicBezTo>
                      <a:pt x="588645" y="849630"/>
                      <a:pt x="596265" y="834390"/>
                      <a:pt x="571500" y="834390"/>
                    </a:cubicBezTo>
                    <a:cubicBezTo>
                      <a:pt x="546735" y="834390"/>
                      <a:pt x="553403" y="850583"/>
                      <a:pt x="554355" y="862012"/>
                    </a:cubicBezTo>
                    <a:cubicBezTo>
                      <a:pt x="555308" y="873442"/>
                      <a:pt x="544830" y="890587"/>
                      <a:pt x="570548" y="890587"/>
                    </a:cubicBezTo>
                    <a:cubicBezTo>
                      <a:pt x="596265" y="891540"/>
                      <a:pt x="588645" y="874395"/>
                      <a:pt x="589598" y="862012"/>
                    </a:cubicBezTo>
                    <a:close/>
                    <a:moveTo>
                      <a:pt x="100013" y="1018223"/>
                    </a:moveTo>
                    <a:cubicBezTo>
                      <a:pt x="96203" y="1007745"/>
                      <a:pt x="108585" y="990600"/>
                      <a:pt x="82868" y="989648"/>
                    </a:cubicBezTo>
                    <a:cubicBezTo>
                      <a:pt x="57150" y="988695"/>
                      <a:pt x="63818" y="1004887"/>
                      <a:pt x="63818" y="1018223"/>
                    </a:cubicBezTo>
                    <a:cubicBezTo>
                      <a:pt x="63818" y="1031558"/>
                      <a:pt x="57150" y="1047750"/>
                      <a:pt x="82868" y="1046798"/>
                    </a:cubicBezTo>
                    <a:cubicBezTo>
                      <a:pt x="107633" y="1046798"/>
                      <a:pt x="96203" y="1029653"/>
                      <a:pt x="100013" y="1018223"/>
                    </a:cubicBezTo>
                    <a:close/>
                    <a:moveTo>
                      <a:pt x="264795" y="1018223"/>
                    </a:moveTo>
                    <a:cubicBezTo>
                      <a:pt x="261938" y="1006792"/>
                      <a:pt x="272415" y="989648"/>
                      <a:pt x="247650" y="989648"/>
                    </a:cubicBezTo>
                    <a:cubicBezTo>
                      <a:pt x="223838" y="989648"/>
                      <a:pt x="228600" y="1004887"/>
                      <a:pt x="229553" y="1017270"/>
                    </a:cubicBezTo>
                    <a:cubicBezTo>
                      <a:pt x="230505" y="1029653"/>
                      <a:pt x="220980" y="1047750"/>
                      <a:pt x="247650" y="1047750"/>
                    </a:cubicBezTo>
                    <a:cubicBezTo>
                      <a:pt x="272415" y="1046798"/>
                      <a:pt x="262890" y="1029653"/>
                      <a:pt x="264795" y="1018223"/>
                    </a:cubicBezTo>
                    <a:close/>
                    <a:moveTo>
                      <a:pt x="308610" y="1018223"/>
                    </a:moveTo>
                    <a:cubicBezTo>
                      <a:pt x="311468" y="1029653"/>
                      <a:pt x="300990" y="1046798"/>
                      <a:pt x="325755" y="1046798"/>
                    </a:cubicBezTo>
                    <a:cubicBezTo>
                      <a:pt x="349568" y="1046798"/>
                      <a:pt x="344805" y="1032510"/>
                      <a:pt x="343853" y="1019175"/>
                    </a:cubicBezTo>
                    <a:cubicBezTo>
                      <a:pt x="342900" y="1006792"/>
                      <a:pt x="352425" y="988695"/>
                      <a:pt x="325755" y="988695"/>
                    </a:cubicBezTo>
                    <a:cubicBezTo>
                      <a:pt x="300990" y="989648"/>
                      <a:pt x="310515" y="1006792"/>
                      <a:pt x="308610" y="1018223"/>
                    </a:cubicBezTo>
                    <a:close/>
                    <a:moveTo>
                      <a:pt x="426720" y="1018223"/>
                    </a:moveTo>
                    <a:cubicBezTo>
                      <a:pt x="423863" y="1007745"/>
                      <a:pt x="435293" y="990600"/>
                      <a:pt x="409575" y="989648"/>
                    </a:cubicBezTo>
                    <a:cubicBezTo>
                      <a:pt x="385763" y="988695"/>
                      <a:pt x="389573" y="1003935"/>
                      <a:pt x="391478" y="1016317"/>
                    </a:cubicBezTo>
                    <a:cubicBezTo>
                      <a:pt x="392430" y="1028700"/>
                      <a:pt x="381953" y="1046798"/>
                      <a:pt x="408623" y="1046798"/>
                    </a:cubicBezTo>
                    <a:cubicBezTo>
                      <a:pt x="433388" y="1046798"/>
                      <a:pt x="424815" y="1030605"/>
                      <a:pt x="426720" y="1018223"/>
                    </a:cubicBezTo>
                    <a:close/>
                    <a:moveTo>
                      <a:pt x="474345" y="1019175"/>
                    </a:moveTo>
                    <a:cubicBezTo>
                      <a:pt x="477203" y="1030605"/>
                      <a:pt x="466725" y="1047750"/>
                      <a:pt x="492443" y="1047750"/>
                    </a:cubicBezTo>
                    <a:cubicBezTo>
                      <a:pt x="517208" y="1047750"/>
                      <a:pt x="510540" y="1032510"/>
                      <a:pt x="510540" y="1020128"/>
                    </a:cubicBezTo>
                    <a:cubicBezTo>
                      <a:pt x="510540" y="1007745"/>
                      <a:pt x="518160" y="989648"/>
                      <a:pt x="491490" y="990600"/>
                    </a:cubicBezTo>
                    <a:cubicBezTo>
                      <a:pt x="466725" y="990600"/>
                      <a:pt x="478155" y="1007745"/>
                      <a:pt x="474345" y="1019175"/>
                    </a:cubicBezTo>
                    <a:close/>
                    <a:moveTo>
                      <a:pt x="589598" y="1019175"/>
                    </a:moveTo>
                    <a:cubicBezTo>
                      <a:pt x="587693" y="1006792"/>
                      <a:pt x="597218" y="989648"/>
                      <a:pt x="570548" y="989648"/>
                    </a:cubicBezTo>
                    <a:cubicBezTo>
                      <a:pt x="545783" y="989648"/>
                      <a:pt x="553403" y="1005840"/>
                      <a:pt x="553403" y="1017270"/>
                    </a:cubicBezTo>
                    <a:cubicBezTo>
                      <a:pt x="553403" y="1029653"/>
                      <a:pt x="544830" y="1046798"/>
                      <a:pt x="571500" y="1046798"/>
                    </a:cubicBezTo>
                    <a:cubicBezTo>
                      <a:pt x="596265" y="1046798"/>
                      <a:pt x="587693" y="1030605"/>
                      <a:pt x="589598" y="1019175"/>
                    </a:cubicBezTo>
                    <a:close/>
                    <a:moveTo>
                      <a:pt x="100013" y="1173480"/>
                    </a:moveTo>
                    <a:cubicBezTo>
                      <a:pt x="97155" y="1162050"/>
                      <a:pt x="107633" y="1145858"/>
                      <a:pt x="82868" y="1144905"/>
                    </a:cubicBezTo>
                    <a:cubicBezTo>
                      <a:pt x="59055" y="1144905"/>
                      <a:pt x="63818" y="1158240"/>
                      <a:pt x="63818" y="1171575"/>
                    </a:cubicBezTo>
                    <a:cubicBezTo>
                      <a:pt x="64770" y="1183958"/>
                      <a:pt x="56198" y="1201103"/>
                      <a:pt x="81915" y="1201103"/>
                    </a:cubicBezTo>
                    <a:cubicBezTo>
                      <a:pt x="106680" y="1202055"/>
                      <a:pt x="97155" y="1185863"/>
                      <a:pt x="100013" y="1173480"/>
                    </a:cubicBezTo>
                    <a:close/>
                    <a:moveTo>
                      <a:pt x="99060" y="398145"/>
                    </a:moveTo>
                    <a:cubicBezTo>
                      <a:pt x="96203" y="387668"/>
                      <a:pt x="108585" y="368618"/>
                      <a:pt x="80963" y="368618"/>
                    </a:cubicBezTo>
                    <a:cubicBezTo>
                      <a:pt x="59055" y="368618"/>
                      <a:pt x="61913" y="381953"/>
                      <a:pt x="63818" y="394335"/>
                    </a:cubicBezTo>
                    <a:cubicBezTo>
                      <a:pt x="65723" y="405765"/>
                      <a:pt x="52388" y="424815"/>
                      <a:pt x="80010" y="426720"/>
                    </a:cubicBezTo>
                    <a:cubicBezTo>
                      <a:pt x="103823" y="427672"/>
                      <a:pt x="99060" y="412433"/>
                      <a:pt x="99060" y="398145"/>
                    </a:cubicBezTo>
                    <a:close/>
                    <a:moveTo>
                      <a:pt x="344805" y="551498"/>
                    </a:moveTo>
                    <a:cubicBezTo>
                      <a:pt x="343853" y="539115"/>
                      <a:pt x="350520" y="525780"/>
                      <a:pt x="327660" y="524828"/>
                    </a:cubicBezTo>
                    <a:cubicBezTo>
                      <a:pt x="300990" y="523875"/>
                      <a:pt x="309563" y="541973"/>
                      <a:pt x="309563" y="554355"/>
                    </a:cubicBezTo>
                    <a:cubicBezTo>
                      <a:pt x="309563" y="565785"/>
                      <a:pt x="303848" y="580073"/>
                      <a:pt x="326708" y="581025"/>
                    </a:cubicBezTo>
                    <a:cubicBezTo>
                      <a:pt x="352425" y="581978"/>
                      <a:pt x="342900" y="563880"/>
                      <a:pt x="344805" y="551498"/>
                    </a:cubicBezTo>
                    <a:close/>
                    <a:moveTo>
                      <a:pt x="264795" y="397193"/>
                    </a:moveTo>
                    <a:cubicBezTo>
                      <a:pt x="260985" y="386715"/>
                      <a:pt x="273368" y="369570"/>
                      <a:pt x="248603" y="368618"/>
                    </a:cubicBezTo>
                    <a:cubicBezTo>
                      <a:pt x="224790" y="367665"/>
                      <a:pt x="228600" y="381953"/>
                      <a:pt x="229553" y="395287"/>
                    </a:cubicBezTo>
                    <a:cubicBezTo>
                      <a:pt x="230505" y="407670"/>
                      <a:pt x="220028" y="425768"/>
                      <a:pt x="246698" y="425768"/>
                    </a:cubicBezTo>
                    <a:cubicBezTo>
                      <a:pt x="271463" y="426720"/>
                      <a:pt x="262890" y="410528"/>
                      <a:pt x="264795" y="397193"/>
                    </a:cubicBezTo>
                    <a:close/>
                    <a:moveTo>
                      <a:pt x="344805" y="398145"/>
                    </a:moveTo>
                    <a:cubicBezTo>
                      <a:pt x="342900" y="386715"/>
                      <a:pt x="352425" y="368618"/>
                      <a:pt x="325755" y="368618"/>
                    </a:cubicBezTo>
                    <a:cubicBezTo>
                      <a:pt x="303848" y="368618"/>
                      <a:pt x="307658" y="382905"/>
                      <a:pt x="308610" y="394335"/>
                    </a:cubicBezTo>
                    <a:cubicBezTo>
                      <a:pt x="309563" y="405765"/>
                      <a:pt x="298133" y="424815"/>
                      <a:pt x="325755" y="425768"/>
                    </a:cubicBezTo>
                    <a:cubicBezTo>
                      <a:pt x="349568" y="426720"/>
                      <a:pt x="343853" y="411480"/>
                      <a:pt x="344805" y="398145"/>
                    </a:cubicBezTo>
                    <a:close/>
                    <a:moveTo>
                      <a:pt x="427673" y="396240"/>
                    </a:moveTo>
                    <a:cubicBezTo>
                      <a:pt x="423863" y="387668"/>
                      <a:pt x="436245" y="369570"/>
                      <a:pt x="410528" y="368618"/>
                    </a:cubicBezTo>
                    <a:cubicBezTo>
                      <a:pt x="386715" y="367665"/>
                      <a:pt x="390525" y="382905"/>
                      <a:pt x="392430" y="395287"/>
                    </a:cubicBezTo>
                    <a:cubicBezTo>
                      <a:pt x="393383" y="407670"/>
                      <a:pt x="382905" y="425768"/>
                      <a:pt x="409575" y="425768"/>
                    </a:cubicBezTo>
                    <a:cubicBezTo>
                      <a:pt x="433388" y="426720"/>
                      <a:pt x="424815" y="410528"/>
                      <a:pt x="427673" y="396240"/>
                    </a:cubicBezTo>
                    <a:close/>
                    <a:moveTo>
                      <a:pt x="511492" y="397193"/>
                    </a:moveTo>
                    <a:cubicBezTo>
                      <a:pt x="508635" y="385762"/>
                      <a:pt x="519113" y="368618"/>
                      <a:pt x="494348" y="368618"/>
                    </a:cubicBezTo>
                    <a:cubicBezTo>
                      <a:pt x="470535" y="368618"/>
                      <a:pt x="475298" y="383858"/>
                      <a:pt x="476250" y="396240"/>
                    </a:cubicBezTo>
                    <a:cubicBezTo>
                      <a:pt x="477203" y="408622"/>
                      <a:pt x="467678" y="426720"/>
                      <a:pt x="494348" y="425768"/>
                    </a:cubicBezTo>
                    <a:cubicBezTo>
                      <a:pt x="519113" y="425768"/>
                      <a:pt x="508635" y="408622"/>
                      <a:pt x="511492" y="397193"/>
                    </a:cubicBezTo>
                    <a:close/>
                    <a:moveTo>
                      <a:pt x="553403" y="397193"/>
                    </a:moveTo>
                    <a:cubicBezTo>
                      <a:pt x="555308" y="408622"/>
                      <a:pt x="545783" y="425768"/>
                      <a:pt x="571500" y="425768"/>
                    </a:cubicBezTo>
                    <a:cubicBezTo>
                      <a:pt x="595313" y="425768"/>
                      <a:pt x="590550" y="410528"/>
                      <a:pt x="589598" y="398145"/>
                    </a:cubicBezTo>
                    <a:cubicBezTo>
                      <a:pt x="588645" y="385762"/>
                      <a:pt x="598170" y="367665"/>
                      <a:pt x="571500" y="367665"/>
                    </a:cubicBezTo>
                    <a:cubicBezTo>
                      <a:pt x="545783" y="369570"/>
                      <a:pt x="556260" y="386715"/>
                      <a:pt x="553403" y="397193"/>
                    </a:cubicBezTo>
                    <a:close/>
                    <a:moveTo>
                      <a:pt x="308610" y="707708"/>
                    </a:moveTo>
                    <a:cubicBezTo>
                      <a:pt x="308610" y="721043"/>
                      <a:pt x="303848" y="735330"/>
                      <a:pt x="327660" y="734378"/>
                    </a:cubicBezTo>
                    <a:cubicBezTo>
                      <a:pt x="350520" y="733425"/>
                      <a:pt x="344805" y="720090"/>
                      <a:pt x="344805" y="707708"/>
                    </a:cubicBezTo>
                    <a:cubicBezTo>
                      <a:pt x="344805" y="695325"/>
                      <a:pt x="351473" y="680085"/>
                      <a:pt x="327660" y="680085"/>
                    </a:cubicBezTo>
                    <a:cubicBezTo>
                      <a:pt x="302895" y="680085"/>
                      <a:pt x="309563" y="695325"/>
                      <a:pt x="308610" y="707708"/>
                    </a:cubicBezTo>
                    <a:close/>
                    <a:moveTo>
                      <a:pt x="391478" y="706755"/>
                    </a:moveTo>
                    <a:cubicBezTo>
                      <a:pt x="392430" y="720090"/>
                      <a:pt x="385763" y="735330"/>
                      <a:pt x="410528" y="734378"/>
                    </a:cubicBezTo>
                    <a:cubicBezTo>
                      <a:pt x="433388" y="733425"/>
                      <a:pt x="426720" y="719137"/>
                      <a:pt x="426720" y="707708"/>
                    </a:cubicBezTo>
                    <a:cubicBezTo>
                      <a:pt x="426720" y="694373"/>
                      <a:pt x="431483" y="680085"/>
                      <a:pt x="407670" y="680085"/>
                    </a:cubicBezTo>
                    <a:cubicBezTo>
                      <a:pt x="384810" y="681037"/>
                      <a:pt x="393383" y="696278"/>
                      <a:pt x="391478" y="706755"/>
                    </a:cubicBezTo>
                    <a:close/>
                    <a:moveTo>
                      <a:pt x="475298" y="706755"/>
                    </a:moveTo>
                    <a:cubicBezTo>
                      <a:pt x="475298" y="721995"/>
                      <a:pt x="470535" y="735330"/>
                      <a:pt x="494348" y="735330"/>
                    </a:cubicBezTo>
                    <a:cubicBezTo>
                      <a:pt x="517208" y="734378"/>
                      <a:pt x="510540" y="720090"/>
                      <a:pt x="510540" y="708660"/>
                    </a:cubicBezTo>
                    <a:cubicBezTo>
                      <a:pt x="510540" y="696278"/>
                      <a:pt x="517208" y="681037"/>
                      <a:pt x="493395" y="681037"/>
                    </a:cubicBezTo>
                    <a:cubicBezTo>
                      <a:pt x="468630" y="680085"/>
                      <a:pt x="476250" y="696278"/>
                      <a:pt x="475298" y="706755"/>
                    </a:cubicBezTo>
                    <a:close/>
                    <a:moveTo>
                      <a:pt x="589598" y="706755"/>
                    </a:moveTo>
                    <a:cubicBezTo>
                      <a:pt x="588645" y="695325"/>
                      <a:pt x="595313" y="680085"/>
                      <a:pt x="571500" y="681037"/>
                    </a:cubicBezTo>
                    <a:cubicBezTo>
                      <a:pt x="549593" y="681037"/>
                      <a:pt x="553403" y="694373"/>
                      <a:pt x="554355" y="706755"/>
                    </a:cubicBezTo>
                    <a:cubicBezTo>
                      <a:pt x="555308" y="718185"/>
                      <a:pt x="545783" y="735330"/>
                      <a:pt x="570548" y="735330"/>
                    </a:cubicBezTo>
                    <a:cubicBezTo>
                      <a:pt x="594360" y="735330"/>
                      <a:pt x="589598" y="721043"/>
                      <a:pt x="589598" y="706755"/>
                    </a:cubicBezTo>
                    <a:close/>
                    <a:moveTo>
                      <a:pt x="63818" y="163830"/>
                    </a:moveTo>
                    <a:cubicBezTo>
                      <a:pt x="65723" y="175260"/>
                      <a:pt x="57150" y="192405"/>
                      <a:pt x="81915" y="191452"/>
                    </a:cubicBezTo>
                    <a:cubicBezTo>
                      <a:pt x="100965" y="191452"/>
                      <a:pt x="101918" y="181927"/>
                      <a:pt x="100013" y="168593"/>
                    </a:cubicBezTo>
                    <a:cubicBezTo>
                      <a:pt x="98108" y="157163"/>
                      <a:pt x="109538" y="140018"/>
                      <a:pt x="83820" y="139065"/>
                    </a:cubicBezTo>
                    <a:cubicBezTo>
                      <a:pt x="62865" y="139065"/>
                      <a:pt x="61913" y="148590"/>
                      <a:pt x="63818" y="163830"/>
                    </a:cubicBezTo>
                    <a:close/>
                    <a:moveTo>
                      <a:pt x="229553" y="165735"/>
                    </a:moveTo>
                    <a:cubicBezTo>
                      <a:pt x="230505" y="177165"/>
                      <a:pt x="223838" y="191452"/>
                      <a:pt x="246698" y="191452"/>
                    </a:cubicBezTo>
                    <a:cubicBezTo>
                      <a:pt x="270510" y="191452"/>
                      <a:pt x="264795" y="176213"/>
                      <a:pt x="264795" y="163830"/>
                    </a:cubicBezTo>
                    <a:cubicBezTo>
                      <a:pt x="265748" y="150495"/>
                      <a:pt x="267653" y="139065"/>
                      <a:pt x="246698" y="139065"/>
                    </a:cubicBezTo>
                    <a:cubicBezTo>
                      <a:pt x="223838" y="139065"/>
                      <a:pt x="230505" y="154305"/>
                      <a:pt x="229553" y="165735"/>
                    </a:cubicBezTo>
                    <a:close/>
                    <a:moveTo>
                      <a:pt x="308610" y="165735"/>
                    </a:moveTo>
                    <a:cubicBezTo>
                      <a:pt x="309563" y="178118"/>
                      <a:pt x="303848" y="191452"/>
                      <a:pt x="325755" y="191452"/>
                    </a:cubicBezTo>
                    <a:cubicBezTo>
                      <a:pt x="349568" y="191452"/>
                      <a:pt x="343853" y="177165"/>
                      <a:pt x="344805" y="163830"/>
                    </a:cubicBezTo>
                    <a:cubicBezTo>
                      <a:pt x="344805" y="150495"/>
                      <a:pt x="347663" y="139065"/>
                      <a:pt x="325755" y="139065"/>
                    </a:cubicBezTo>
                    <a:cubicBezTo>
                      <a:pt x="302895" y="139065"/>
                      <a:pt x="309563" y="153352"/>
                      <a:pt x="308610" y="165735"/>
                    </a:cubicBezTo>
                    <a:close/>
                    <a:moveTo>
                      <a:pt x="391478" y="165735"/>
                    </a:moveTo>
                    <a:cubicBezTo>
                      <a:pt x="392430" y="177165"/>
                      <a:pt x="385763" y="191452"/>
                      <a:pt x="408623" y="191452"/>
                    </a:cubicBezTo>
                    <a:cubicBezTo>
                      <a:pt x="432435" y="191452"/>
                      <a:pt x="426720" y="176213"/>
                      <a:pt x="426720" y="163830"/>
                    </a:cubicBezTo>
                    <a:cubicBezTo>
                      <a:pt x="427673" y="150495"/>
                      <a:pt x="429578" y="139065"/>
                      <a:pt x="408623" y="139065"/>
                    </a:cubicBezTo>
                    <a:cubicBezTo>
                      <a:pt x="385763" y="139065"/>
                      <a:pt x="392430" y="154305"/>
                      <a:pt x="391478" y="165735"/>
                    </a:cubicBezTo>
                    <a:close/>
                    <a:moveTo>
                      <a:pt x="475298" y="164783"/>
                    </a:moveTo>
                    <a:cubicBezTo>
                      <a:pt x="475298" y="178118"/>
                      <a:pt x="470535" y="191452"/>
                      <a:pt x="492443" y="191452"/>
                    </a:cubicBezTo>
                    <a:cubicBezTo>
                      <a:pt x="514350" y="191452"/>
                      <a:pt x="511492" y="179070"/>
                      <a:pt x="510540" y="166688"/>
                    </a:cubicBezTo>
                    <a:cubicBezTo>
                      <a:pt x="510540" y="153352"/>
                      <a:pt x="515303" y="139065"/>
                      <a:pt x="491490" y="139065"/>
                    </a:cubicBezTo>
                    <a:cubicBezTo>
                      <a:pt x="469583" y="140018"/>
                      <a:pt x="476250" y="154305"/>
                      <a:pt x="475298" y="164783"/>
                    </a:cubicBezTo>
                    <a:close/>
                    <a:moveTo>
                      <a:pt x="553403" y="163830"/>
                    </a:moveTo>
                    <a:cubicBezTo>
                      <a:pt x="553403" y="177165"/>
                      <a:pt x="548640" y="190500"/>
                      <a:pt x="570548" y="191452"/>
                    </a:cubicBezTo>
                    <a:cubicBezTo>
                      <a:pt x="592455" y="191452"/>
                      <a:pt x="589598" y="179070"/>
                      <a:pt x="588645" y="166688"/>
                    </a:cubicBezTo>
                    <a:cubicBezTo>
                      <a:pt x="588645" y="154305"/>
                      <a:pt x="594360" y="139065"/>
                      <a:pt x="570548" y="139065"/>
                    </a:cubicBezTo>
                    <a:cubicBezTo>
                      <a:pt x="548640" y="140018"/>
                      <a:pt x="554355" y="153352"/>
                      <a:pt x="553403" y="163830"/>
                    </a:cubicBezTo>
                    <a:close/>
                    <a:moveTo>
                      <a:pt x="99060" y="243840"/>
                    </a:moveTo>
                    <a:cubicBezTo>
                      <a:pt x="97155" y="232410"/>
                      <a:pt x="105728" y="216218"/>
                      <a:pt x="80963" y="216218"/>
                    </a:cubicBezTo>
                    <a:cubicBezTo>
                      <a:pt x="57150" y="216218"/>
                      <a:pt x="62865" y="231458"/>
                      <a:pt x="62865" y="243840"/>
                    </a:cubicBezTo>
                    <a:cubicBezTo>
                      <a:pt x="62865" y="257175"/>
                      <a:pt x="58103" y="271462"/>
                      <a:pt x="81915" y="270510"/>
                    </a:cubicBezTo>
                    <a:cubicBezTo>
                      <a:pt x="104775" y="269558"/>
                      <a:pt x="98108" y="256222"/>
                      <a:pt x="99060" y="243840"/>
                    </a:cubicBezTo>
                    <a:close/>
                    <a:moveTo>
                      <a:pt x="264795" y="244793"/>
                    </a:moveTo>
                    <a:cubicBezTo>
                      <a:pt x="263843" y="230505"/>
                      <a:pt x="269558" y="216218"/>
                      <a:pt x="245745" y="216218"/>
                    </a:cubicBezTo>
                    <a:cubicBezTo>
                      <a:pt x="222885" y="217170"/>
                      <a:pt x="229553" y="231458"/>
                      <a:pt x="229553" y="242887"/>
                    </a:cubicBezTo>
                    <a:cubicBezTo>
                      <a:pt x="229553" y="255270"/>
                      <a:pt x="223838" y="270510"/>
                      <a:pt x="247650" y="270510"/>
                    </a:cubicBezTo>
                    <a:cubicBezTo>
                      <a:pt x="270510" y="269558"/>
                      <a:pt x="263843" y="255270"/>
                      <a:pt x="264795" y="244793"/>
                    </a:cubicBezTo>
                    <a:close/>
                    <a:moveTo>
                      <a:pt x="308610" y="242887"/>
                    </a:moveTo>
                    <a:cubicBezTo>
                      <a:pt x="310515" y="253365"/>
                      <a:pt x="300990" y="269558"/>
                      <a:pt x="325755" y="270510"/>
                    </a:cubicBezTo>
                    <a:cubicBezTo>
                      <a:pt x="347663" y="270510"/>
                      <a:pt x="344805" y="258128"/>
                      <a:pt x="343853" y="245745"/>
                    </a:cubicBezTo>
                    <a:cubicBezTo>
                      <a:pt x="342900" y="233362"/>
                      <a:pt x="351473" y="215265"/>
                      <a:pt x="324803" y="216218"/>
                    </a:cubicBezTo>
                    <a:cubicBezTo>
                      <a:pt x="303848" y="216218"/>
                      <a:pt x="309563" y="230505"/>
                      <a:pt x="308610" y="242887"/>
                    </a:cubicBezTo>
                    <a:close/>
                    <a:moveTo>
                      <a:pt x="391478" y="243840"/>
                    </a:moveTo>
                    <a:cubicBezTo>
                      <a:pt x="392430" y="256222"/>
                      <a:pt x="385763" y="270510"/>
                      <a:pt x="409575" y="270510"/>
                    </a:cubicBezTo>
                    <a:cubicBezTo>
                      <a:pt x="431483" y="270510"/>
                      <a:pt x="427673" y="257175"/>
                      <a:pt x="426720" y="244793"/>
                    </a:cubicBezTo>
                    <a:cubicBezTo>
                      <a:pt x="425768" y="233362"/>
                      <a:pt x="434340" y="217170"/>
                      <a:pt x="409575" y="216218"/>
                    </a:cubicBezTo>
                    <a:cubicBezTo>
                      <a:pt x="385763" y="215265"/>
                      <a:pt x="391478" y="230505"/>
                      <a:pt x="391478" y="243840"/>
                    </a:cubicBezTo>
                    <a:close/>
                    <a:moveTo>
                      <a:pt x="510540" y="244793"/>
                    </a:moveTo>
                    <a:cubicBezTo>
                      <a:pt x="510540" y="229553"/>
                      <a:pt x="514350" y="215265"/>
                      <a:pt x="491490" y="216218"/>
                    </a:cubicBezTo>
                    <a:cubicBezTo>
                      <a:pt x="466725" y="217170"/>
                      <a:pt x="476250" y="234315"/>
                      <a:pt x="475298" y="245745"/>
                    </a:cubicBezTo>
                    <a:cubicBezTo>
                      <a:pt x="474345" y="258128"/>
                      <a:pt x="470535" y="271462"/>
                      <a:pt x="492443" y="270510"/>
                    </a:cubicBezTo>
                    <a:cubicBezTo>
                      <a:pt x="517208" y="270510"/>
                      <a:pt x="509588" y="254318"/>
                      <a:pt x="510540" y="244793"/>
                    </a:cubicBezTo>
                    <a:close/>
                    <a:moveTo>
                      <a:pt x="589598" y="243840"/>
                    </a:moveTo>
                    <a:cubicBezTo>
                      <a:pt x="589598" y="228600"/>
                      <a:pt x="593408" y="215265"/>
                      <a:pt x="570548" y="215265"/>
                    </a:cubicBezTo>
                    <a:cubicBezTo>
                      <a:pt x="544830" y="216218"/>
                      <a:pt x="555308" y="233362"/>
                      <a:pt x="554355" y="244793"/>
                    </a:cubicBezTo>
                    <a:cubicBezTo>
                      <a:pt x="553403" y="257175"/>
                      <a:pt x="549593" y="270510"/>
                      <a:pt x="572453" y="270510"/>
                    </a:cubicBezTo>
                    <a:cubicBezTo>
                      <a:pt x="596265" y="270510"/>
                      <a:pt x="588645" y="254318"/>
                      <a:pt x="589598" y="243840"/>
                    </a:cubicBezTo>
                    <a:close/>
                    <a:moveTo>
                      <a:pt x="63818" y="319087"/>
                    </a:moveTo>
                    <a:cubicBezTo>
                      <a:pt x="63818" y="333375"/>
                      <a:pt x="59055" y="345758"/>
                      <a:pt x="80963" y="346710"/>
                    </a:cubicBezTo>
                    <a:cubicBezTo>
                      <a:pt x="104775" y="346710"/>
                      <a:pt x="98108" y="331470"/>
                      <a:pt x="99060" y="319087"/>
                    </a:cubicBezTo>
                    <a:cubicBezTo>
                      <a:pt x="100013" y="305753"/>
                      <a:pt x="100965" y="294322"/>
                      <a:pt x="80010" y="295275"/>
                    </a:cubicBezTo>
                    <a:cubicBezTo>
                      <a:pt x="58103" y="295275"/>
                      <a:pt x="63818" y="308610"/>
                      <a:pt x="63818" y="319087"/>
                    </a:cubicBezTo>
                    <a:close/>
                    <a:moveTo>
                      <a:pt x="308610" y="320993"/>
                    </a:moveTo>
                    <a:cubicBezTo>
                      <a:pt x="309563" y="331470"/>
                      <a:pt x="302895" y="345758"/>
                      <a:pt x="325755" y="345758"/>
                    </a:cubicBezTo>
                    <a:cubicBezTo>
                      <a:pt x="349568" y="345758"/>
                      <a:pt x="343853" y="331470"/>
                      <a:pt x="344805" y="318135"/>
                    </a:cubicBezTo>
                    <a:cubicBezTo>
                      <a:pt x="344805" y="304800"/>
                      <a:pt x="347663" y="293370"/>
                      <a:pt x="326708" y="293370"/>
                    </a:cubicBezTo>
                    <a:cubicBezTo>
                      <a:pt x="303848" y="295275"/>
                      <a:pt x="308610" y="308610"/>
                      <a:pt x="308610" y="320993"/>
                    </a:cubicBezTo>
                    <a:close/>
                    <a:moveTo>
                      <a:pt x="510540" y="321945"/>
                    </a:moveTo>
                    <a:cubicBezTo>
                      <a:pt x="509588" y="309562"/>
                      <a:pt x="517208" y="294322"/>
                      <a:pt x="492443" y="294322"/>
                    </a:cubicBezTo>
                    <a:cubicBezTo>
                      <a:pt x="470535" y="294322"/>
                      <a:pt x="474345" y="307658"/>
                      <a:pt x="474345" y="319087"/>
                    </a:cubicBezTo>
                    <a:cubicBezTo>
                      <a:pt x="475298" y="330518"/>
                      <a:pt x="467678" y="345758"/>
                      <a:pt x="490538" y="345758"/>
                    </a:cubicBezTo>
                    <a:cubicBezTo>
                      <a:pt x="511492" y="346710"/>
                      <a:pt x="512445" y="337185"/>
                      <a:pt x="510540" y="321945"/>
                    </a:cubicBezTo>
                    <a:close/>
                    <a:moveTo>
                      <a:pt x="589598" y="320040"/>
                    </a:moveTo>
                    <a:cubicBezTo>
                      <a:pt x="588645" y="307658"/>
                      <a:pt x="594360" y="294322"/>
                      <a:pt x="572453" y="294322"/>
                    </a:cubicBezTo>
                    <a:cubicBezTo>
                      <a:pt x="550545" y="294322"/>
                      <a:pt x="553403" y="305753"/>
                      <a:pt x="554355" y="319087"/>
                    </a:cubicBezTo>
                    <a:cubicBezTo>
                      <a:pt x="554355" y="332422"/>
                      <a:pt x="549593" y="346710"/>
                      <a:pt x="573405" y="346710"/>
                    </a:cubicBezTo>
                    <a:cubicBezTo>
                      <a:pt x="595313" y="345758"/>
                      <a:pt x="588645" y="331470"/>
                      <a:pt x="589598" y="320040"/>
                    </a:cubicBezTo>
                    <a:close/>
                    <a:moveTo>
                      <a:pt x="63818" y="785812"/>
                    </a:moveTo>
                    <a:cubicBezTo>
                      <a:pt x="64770" y="797243"/>
                      <a:pt x="58103" y="810578"/>
                      <a:pt x="80963" y="811530"/>
                    </a:cubicBezTo>
                    <a:cubicBezTo>
                      <a:pt x="101918" y="811530"/>
                      <a:pt x="100013" y="800100"/>
                      <a:pt x="100013" y="786765"/>
                    </a:cubicBezTo>
                    <a:cubicBezTo>
                      <a:pt x="99060" y="774383"/>
                      <a:pt x="105728" y="759143"/>
                      <a:pt x="81915" y="759143"/>
                    </a:cubicBezTo>
                    <a:cubicBezTo>
                      <a:pt x="59055" y="759143"/>
                      <a:pt x="63818" y="772478"/>
                      <a:pt x="63818" y="785812"/>
                    </a:cubicBezTo>
                    <a:close/>
                    <a:moveTo>
                      <a:pt x="229553" y="783908"/>
                    </a:moveTo>
                    <a:cubicBezTo>
                      <a:pt x="230505" y="796290"/>
                      <a:pt x="223838" y="811530"/>
                      <a:pt x="247650" y="811530"/>
                    </a:cubicBezTo>
                    <a:cubicBezTo>
                      <a:pt x="266700" y="811530"/>
                      <a:pt x="265748" y="800100"/>
                      <a:pt x="264795" y="788670"/>
                    </a:cubicBezTo>
                    <a:cubicBezTo>
                      <a:pt x="263843" y="777240"/>
                      <a:pt x="272415" y="760095"/>
                      <a:pt x="247650" y="760095"/>
                    </a:cubicBezTo>
                    <a:cubicBezTo>
                      <a:pt x="226695" y="759143"/>
                      <a:pt x="228600" y="769620"/>
                      <a:pt x="229553" y="783908"/>
                    </a:cubicBezTo>
                    <a:close/>
                    <a:moveTo>
                      <a:pt x="344805" y="783908"/>
                    </a:moveTo>
                    <a:cubicBezTo>
                      <a:pt x="343853" y="773430"/>
                      <a:pt x="350520" y="759143"/>
                      <a:pt x="327660" y="759143"/>
                    </a:cubicBezTo>
                    <a:cubicBezTo>
                      <a:pt x="303848" y="758190"/>
                      <a:pt x="308610" y="773430"/>
                      <a:pt x="308610" y="785812"/>
                    </a:cubicBezTo>
                    <a:cubicBezTo>
                      <a:pt x="308610" y="798195"/>
                      <a:pt x="304800" y="811530"/>
                      <a:pt x="326708" y="810578"/>
                    </a:cubicBezTo>
                    <a:cubicBezTo>
                      <a:pt x="348615" y="810578"/>
                      <a:pt x="344805" y="797243"/>
                      <a:pt x="344805" y="783908"/>
                    </a:cubicBezTo>
                    <a:close/>
                    <a:moveTo>
                      <a:pt x="392430" y="788670"/>
                    </a:moveTo>
                    <a:cubicBezTo>
                      <a:pt x="394335" y="794385"/>
                      <a:pt x="383858" y="811530"/>
                      <a:pt x="408623" y="811530"/>
                    </a:cubicBezTo>
                    <a:cubicBezTo>
                      <a:pt x="426720" y="811530"/>
                      <a:pt x="428625" y="802005"/>
                      <a:pt x="426720" y="788670"/>
                    </a:cubicBezTo>
                    <a:cubicBezTo>
                      <a:pt x="424815" y="777240"/>
                      <a:pt x="435293" y="760095"/>
                      <a:pt x="410528" y="759143"/>
                    </a:cubicBezTo>
                    <a:cubicBezTo>
                      <a:pt x="390525" y="758190"/>
                      <a:pt x="389573" y="768668"/>
                      <a:pt x="392430" y="788670"/>
                    </a:cubicBezTo>
                    <a:close/>
                    <a:moveTo>
                      <a:pt x="475298" y="785812"/>
                    </a:moveTo>
                    <a:cubicBezTo>
                      <a:pt x="477203" y="796290"/>
                      <a:pt x="468630" y="811530"/>
                      <a:pt x="491490" y="811530"/>
                    </a:cubicBezTo>
                    <a:cubicBezTo>
                      <a:pt x="511492" y="811530"/>
                      <a:pt x="511492" y="801053"/>
                      <a:pt x="510540" y="787718"/>
                    </a:cubicBezTo>
                    <a:cubicBezTo>
                      <a:pt x="509588" y="775335"/>
                      <a:pt x="517208" y="760095"/>
                      <a:pt x="492443" y="760095"/>
                    </a:cubicBezTo>
                    <a:cubicBezTo>
                      <a:pt x="470535" y="759143"/>
                      <a:pt x="475298" y="772478"/>
                      <a:pt x="475298" y="785812"/>
                    </a:cubicBezTo>
                    <a:close/>
                    <a:moveTo>
                      <a:pt x="589598" y="786765"/>
                    </a:moveTo>
                    <a:cubicBezTo>
                      <a:pt x="588645" y="774383"/>
                      <a:pt x="596265" y="759143"/>
                      <a:pt x="571500" y="759143"/>
                    </a:cubicBezTo>
                    <a:cubicBezTo>
                      <a:pt x="552450" y="759143"/>
                      <a:pt x="551498" y="768668"/>
                      <a:pt x="553403" y="782003"/>
                    </a:cubicBezTo>
                    <a:cubicBezTo>
                      <a:pt x="555308" y="793433"/>
                      <a:pt x="544830" y="810578"/>
                      <a:pt x="569595" y="811530"/>
                    </a:cubicBezTo>
                    <a:cubicBezTo>
                      <a:pt x="590550" y="811530"/>
                      <a:pt x="591503" y="801053"/>
                      <a:pt x="589598" y="786765"/>
                    </a:cubicBezTo>
                    <a:close/>
                    <a:moveTo>
                      <a:pt x="99060" y="631508"/>
                    </a:moveTo>
                    <a:cubicBezTo>
                      <a:pt x="98108" y="619125"/>
                      <a:pt x="104775" y="603885"/>
                      <a:pt x="80963" y="603885"/>
                    </a:cubicBezTo>
                    <a:cubicBezTo>
                      <a:pt x="59055" y="603885"/>
                      <a:pt x="63818" y="618173"/>
                      <a:pt x="63818" y="629603"/>
                    </a:cubicBezTo>
                    <a:cubicBezTo>
                      <a:pt x="63818" y="641033"/>
                      <a:pt x="58103" y="655320"/>
                      <a:pt x="80963" y="655320"/>
                    </a:cubicBezTo>
                    <a:cubicBezTo>
                      <a:pt x="101918" y="656273"/>
                      <a:pt x="100013" y="644843"/>
                      <a:pt x="99060" y="631508"/>
                    </a:cubicBezTo>
                    <a:close/>
                    <a:moveTo>
                      <a:pt x="264795" y="629603"/>
                    </a:moveTo>
                    <a:cubicBezTo>
                      <a:pt x="263843" y="618173"/>
                      <a:pt x="270510" y="603885"/>
                      <a:pt x="247650" y="603885"/>
                    </a:cubicBezTo>
                    <a:cubicBezTo>
                      <a:pt x="225743" y="603885"/>
                      <a:pt x="228600" y="616268"/>
                      <a:pt x="229553" y="628650"/>
                    </a:cubicBezTo>
                    <a:cubicBezTo>
                      <a:pt x="230505" y="641033"/>
                      <a:pt x="223838" y="656273"/>
                      <a:pt x="247650" y="656273"/>
                    </a:cubicBezTo>
                    <a:cubicBezTo>
                      <a:pt x="269558" y="655320"/>
                      <a:pt x="263843" y="641985"/>
                      <a:pt x="264795" y="629603"/>
                    </a:cubicBezTo>
                    <a:close/>
                    <a:moveTo>
                      <a:pt x="344805" y="631508"/>
                    </a:moveTo>
                    <a:cubicBezTo>
                      <a:pt x="343853" y="619125"/>
                      <a:pt x="351473" y="602933"/>
                      <a:pt x="326708" y="603885"/>
                    </a:cubicBezTo>
                    <a:cubicBezTo>
                      <a:pt x="307658" y="603885"/>
                      <a:pt x="307658" y="614362"/>
                      <a:pt x="308610" y="626745"/>
                    </a:cubicBezTo>
                    <a:cubicBezTo>
                      <a:pt x="310515" y="638175"/>
                      <a:pt x="300038" y="655320"/>
                      <a:pt x="324803" y="656273"/>
                    </a:cubicBezTo>
                    <a:cubicBezTo>
                      <a:pt x="345758" y="656273"/>
                      <a:pt x="345758" y="645795"/>
                      <a:pt x="344805" y="631508"/>
                    </a:cubicBezTo>
                    <a:close/>
                    <a:moveTo>
                      <a:pt x="426720" y="628650"/>
                    </a:moveTo>
                    <a:cubicBezTo>
                      <a:pt x="425768" y="620078"/>
                      <a:pt x="433388" y="604837"/>
                      <a:pt x="410528" y="603885"/>
                    </a:cubicBezTo>
                    <a:cubicBezTo>
                      <a:pt x="389573" y="602933"/>
                      <a:pt x="390525" y="614362"/>
                      <a:pt x="391478" y="627698"/>
                    </a:cubicBezTo>
                    <a:cubicBezTo>
                      <a:pt x="392430" y="640080"/>
                      <a:pt x="384810" y="656273"/>
                      <a:pt x="408623" y="655320"/>
                    </a:cubicBezTo>
                    <a:cubicBezTo>
                      <a:pt x="430530" y="656273"/>
                      <a:pt x="426720" y="642937"/>
                      <a:pt x="426720" y="628650"/>
                    </a:cubicBezTo>
                    <a:close/>
                    <a:moveTo>
                      <a:pt x="510540" y="629603"/>
                    </a:moveTo>
                    <a:cubicBezTo>
                      <a:pt x="509588" y="619125"/>
                      <a:pt x="516255" y="604837"/>
                      <a:pt x="493395" y="603885"/>
                    </a:cubicBezTo>
                    <a:cubicBezTo>
                      <a:pt x="472440" y="603885"/>
                      <a:pt x="474345" y="615315"/>
                      <a:pt x="474345" y="628650"/>
                    </a:cubicBezTo>
                    <a:cubicBezTo>
                      <a:pt x="475298" y="641033"/>
                      <a:pt x="467678" y="656273"/>
                      <a:pt x="492443" y="656273"/>
                    </a:cubicBezTo>
                    <a:cubicBezTo>
                      <a:pt x="515303" y="655320"/>
                      <a:pt x="510540" y="641985"/>
                      <a:pt x="510540" y="629603"/>
                    </a:cubicBezTo>
                    <a:close/>
                    <a:moveTo>
                      <a:pt x="589598" y="628650"/>
                    </a:moveTo>
                    <a:cubicBezTo>
                      <a:pt x="588645" y="620078"/>
                      <a:pt x="596265" y="603885"/>
                      <a:pt x="571500" y="603885"/>
                    </a:cubicBezTo>
                    <a:cubicBezTo>
                      <a:pt x="550545" y="603885"/>
                      <a:pt x="552450" y="616268"/>
                      <a:pt x="553403" y="628650"/>
                    </a:cubicBezTo>
                    <a:cubicBezTo>
                      <a:pt x="554355" y="641033"/>
                      <a:pt x="546735" y="656273"/>
                      <a:pt x="571500" y="656273"/>
                    </a:cubicBezTo>
                    <a:cubicBezTo>
                      <a:pt x="592455" y="656273"/>
                      <a:pt x="589598" y="643890"/>
                      <a:pt x="589598" y="628650"/>
                    </a:cubicBezTo>
                    <a:close/>
                    <a:moveTo>
                      <a:pt x="99060" y="941070"/>
                    </a:moveTo>
                    <a:cubicBezTo>
                      <a:pt x="99060" y="928687"/>
                      <a:pt x="103823" y="915353"/>
                      <a:pt x="81915" y="914400"/>
                    </a:cubicBezTo>
                    <a:cubicBezTo>
                      <a:pt x="60008" y="914400"/>
                      <a:pt x="62865" y="925830"/>
                      <a:pt x="63818" y="939165"/>
                    </a:cubicBezTo>
                    <a:cubicBezTo>
                      <a:pt x="63818" y="952500"/>
                      <a:pt x="59055" y="966787"/>
                      <a:pt x="82868" y="966787"/>
                    </a:cubicBezTo>
                    <a:cubicBezTo>
                      <a:pt x="104775" y="966787"/>
                      <a:pt x="99060" y="952500"/>
                      <a:pt x="99060" y="941070"/>
                    </a:cubicBezTo>
                    <a:close/>
                    <a:moveTo>
                      <a:pt x="308610" y="939165"/>
                    </a:moveTo>
                    <a:cubicBezTo>
                      <a:pt x="308610" y="953453"/>
                      <a:pt x="303848" y="966787"/>
                      <a:pt x="325755" y="966787"/>
                    </a:cubicBezTo>
                    <a:cubicBezTo>
                      <a:pt x="347663" y="966787"/>
                      <a:pt x="343853" y="954405"/>
                      <a:pt x="343853" y="942023"/>
                    </a:cubicBezTo>
                    <a:cubicBezTo>
                      <a:pt x="343853" y="928687"/>
                      <a:pt x="348615" y="914400"/>
                      <a:pt x="324803" y="915353"/>
                    </a:cubicBezTo>
                    <a:cubicBezTo>
                      <a:pt x="302895" y="915353"/>
                      <a:pt x="309563" y="929640"/>
                      <a:pt x="308610" y="939165"/>
                    </a:cubicBezTo>
                    <a:close/>
                    <a:moveTo>
                      <a:pt x="391478" y="937260"/>
                    </a:moveTo>
                    <a:cubicBezTo>
                      <a:pt x="391478" y="952500"/>
                      <a:pt x="386715" y="967740"/>
                      <a:pt x="409575" y="966787"/>
                    </a:cubicBezTo>
                    <a:cubicBezTo>
                      <a:pt x="428625" y="966787"/>
                      <a:pt x="427673" y="955358"/>
                      <a:pt x="426720" y="942975"/>
                    </a:cubicBezTo>
                    <a:cubicBezTo>
                      <a:pt x="425768" y="931545"/>
                      <a:pt x="433388" y="914400"/>
                      <a:pt x="409575" y="914400"/>
                    </a:cubicBezTo>
                    <a:cubicBezTo>
                      <a:pt x="388620" y="915353"/>
                      <a:pt x="390525" y="926783"/>
                      <a:pt x="391478" y="937260"/>
                    </a:cubicBezTo>
                    <a:close/>
                    <a:moveTo>
                      <a:pt x="511492" y="947737"/>
                    </a:moveTo>
                    <a:cubicBezTo>
                      <a:pt x="510540" y="930592"/>
                      <a:pt x="517208" y="915353"/>
                      <a:pt x="492443" y="915353"/>
                    </a:cubicBezTo>
                    <a:cubicBezTo>
                      <a:pt x="470535" y="915353"/>
                      <a:pt x="475298" y="928687"/>
                      <a:pt x="475298" y="941070"/>
                    </a:cubicBezTo>
                    <a:cubicBezTo>
                      <a:pt x="475298" y="952500"/>
                      <a:pt x="469583" y="966787"/>
                      <a:pt x="492443" y="967740"/>
                    </a:cubicBezTo>
                    <a:cubicBezTo>
                      <a:pt x="512445" y="966787"/>
                      <a:pt x="512445" y="956310"/>
                      <a:pt x="511492" y="947737"/>
                    </a:cubicBezTo>
                    <a:close/>
                    <a:moveTo>
                      <a:pt x="589598" y="940117"/>
                    </a:moveTo>
                    <a:cubicBezTo>
                      <a:pt x="588645" y="929640"/>
                      <a:pt x="595313" y="915353"/>
                      <a:pt x="572453" y="915353"/>
                    </a:cubicBezTo>
                    <a:cubicBezTo>
                      <a:pt x="551498" y="915353"/>
                      <a:pt x="552450" y="926783"/>
                      <a:pt x="553403" y="940117"/>
                    </a:cubicBezTo>
                    <a:cubicBezTo>
                      <a:pt x="554355" y="952500"/>
                      <a:pt x="547688" y="967740"/>
                      <a:pt x="571500" y="967740"/>
                    </a:cubicBezTo>
                    <a:cubicBezTo>
                      <a:pt x="594360" y="966787"/>
                      <a:pt x="589598" y="953453"/>
                      <a:pt x="589598" y="940117"/>
                    </a:cubicBezTo>
                    <a:close/>
                    <a:moveTo>
                      <a:pt x="99060" y="705803"/>
                    </a:moveTo>
                    <a:cubicBezTo>
                      <a:pt x="98108" y="694373"/>
                      <a:pt x="104775" y="679133"/>
                      <a:pt x="80010" y="680085"/>
                    </a:cubicBezTo>
                    <a:cubicBezTo>
                      <a:pt x="55245" y="680085"/>
                      <a:pt x="63818" y="697230"/>
                      <a:pt x="62865" y="708660"/>
                    </a:cubicBezTo>
                    <a:cubicBezTo>
                      <a:pt x="61913" y="720090"/>
                      <a:pt x="58103" y="734378"/>
                      <a:pt x="80010" y="734378"/>
                    </a:cubicBezTo>
                    <a:cubicBezTo>
                      <a:pt x="104775" y="735330"/>
                      <a:pt x="99060" y="720090"/>
                      <a:pt x="99060" y="705803"/>
                    </a:cubicBezTo>
                    <a:close/>
                    <a:moveTo>
                      <a:pt x="264795" y="706755"/>
                    </a:moveTo>
                    <a:cubicBezTo>
                      <a:pt x="262890" y="696278"/>
                      <a:pt x="271463" y="681037"/>
                      <a:pt x="248603" y="681037"/>
                    </a:cubicBezTo>
                    <a:cubicBezTo>
                      <a:pt x="224790" y="680085"/>
                      <a:pt x="229553" y="695325"/>
                      <a:pt x="229553" y="707708"/>
                    </a:cubicBezTo>
                    <a:cubicBezTo>
                      <a:pt x="230505" y="719137"/>
                      <a:pt x="222885" y="734378"/>
                      <a:pt x="245745" y="734378"/>
                    </a:cubicBezTo>
                    <a:cubicBezTo>
                      <a:pt x="269558" y="735330"/>
                      <a:pt x="263843" y="720090"/>
                      <a:pt x="264795" y="706755"/>
                    </a:cubicBezTo>
                    <a:close/>
                    <a:moveTo>
                      <a:pt x="229553" y="943928"/>
                    </a:moveTo>
                    <a:cubicBezTo>
                      <a:pt x="230505" y="952500"/>
                      <a:pt x="223838" y="966787"/>
                      <a:pt x="246698" y="966787"/>
                    </a:cubicBezTo>
                    <a:cubicBezTo>
                      <a:pt x="268605" y="966787"/>
                      <a:pt x="264795" y="953453"/>
                      <a:pt x="264795" y="941070"/>
                    </a:cubicBezTo>
                    <a:cubicBezTo>
                      <a:pt x="264795" y="928687"/>
                      <a:pt x="269558" y="915353"/>
                      <a:pt x="247650" y="915353"/>
                    </a:cubicBezTo>
                    <a:cubicBezTo>
                      <a:pt x="225743" y="915353"/>
                      <a:pt x="229553" y="927735"/>
                      <a:pt x="229553" y="943928"/>
                    </a:cubicBezTo>
                    <a:close/>
                    <a:moveTo>
                      <a:pt x="264795" y="480060"/>
                    </a:moveTo>
                    <a:cubicBezTo>
                      <a:pt x="264795" y="463868"/>
                      <a:pt x="268605" y="450533"/>
                      <a:pt x="247650" y="450533"/>
                    </a:cubicBezTo>
                    <a:cubicBezTo>
                      <a:pt x="225743" y="450533"/>
                      <a:pt x="229553" y="462915"/>
                      <a:pt x="229553" y="476250"/>
                    </a:cubicBezTo>
                    <a:cubicBezTo>
                      <a:pt x="229553" y="488633"/>
                      <a:pt x="224790" y="501968"/>
                      <a:pt x="246698" y="501968"/>
                    </a:cubicBezTo>
                    <a:cubicBezTo>
                      <a:pt x="267653" y="501968"/>
                      <a:pt x="264795" y="489585"/>
                      <a:pt x="264795" y="480060"/>
                    </a:cubicBezTo>
                    <a:close/>
                    <a:moveTo>
                      <a:pt x="264795" y="321945"/>
                    </a:moveTo>
                    <a:cubicBezTo>
                      <a:pt x="264795" y="308610"/>
                      <a:pt x="268605" y="295275"/>
                      <a:pt x="246698" y="295275"/>
                    </a:cubicBezTo>
                    <a:cubicBezTo>
                      <a:pt x="224790" y="295275"/>
                      <a:pt x="228600" y="308610"/>
                      <a:pt x="228600" y="320993"/>
                    </a:cubicBezTo>
                    <a:cubicBezTo>
                      <a:pt x="228600" y="333375"/>
                      <a:pt x="223838" y="347662"/>
                      <a:pt x="245745" y="346710"/>
                    </a:cubicBezTo>
                    <a:cubicBezTo>
                      <a:pt x="267653" y="345758"/>
                      <a:pt x="264795" y="333375"/>
                      <a:pt x="264795" y="321945"/>
                    </a:cubicBezTo>
                    <a:close/>
                    <a:moveTo>
                      <a:pt x="426720" y="321945"/>
                    </a:moveTo>
                    <a:cubicBezTo>
                      <a:pt x="424815" y="311468"/>
                      <a:pt x="433388" y="295275"/>
                      <a:pt x="410528" y="295275"/>
                    </a:cubicBezTo>
                    <a:cubicBezTo>
                      <a:pt x="389573" y="294322"/>
                      <a:pt x="389573" y="305753"/>
                      <a:pt x="391478" y="319087"/>
                    </a:cubicBezTo>
                    <a:cubicBezTo>
                      <a:pt x="392430" y="330518"/>
                      <a:pt x="383858" y="345758"/>
                      <a:pt x="407670" y="346710"/>
                    </a:cubicBezTo>
                    <a:cubicBezTo>
                      <a:pt x="426720" y="346710"/>
                      <a:pt x="428625" y="337185"/>
                      <a:pt x="426720" y="321945"/>
                    </a:cubicBezTo>
                    <a:close/>
                    <a:moveTo>
                      <a:pt x="179070" y="164783"/>
                    </a:moveTo>
                    <a:cubicBezTo>
                      <a:pt x="177165" y="155258"/>
                      <a:pt x="184785" y="140018"/>
                      <a:pt x="162878" y="139065"/>
                    </a:cubicBezTo>
                    <a:cubicBezTo>
                      <a:pt x="141923" y="138113"/>
                      <a:pt x="142875" y="150495"/>
                      <a:pt x="143828" y="163830"/>
                    </a:cubicBezTo>
                    <a:cubicBezTo>
                      <a:pt x="144780" y="175260"/>
                      <a:pt x="138113" y="190500"/>
                      <a:pt x="160973" y="190500"/>
                    </a:cubicBezTo>
                    <a:cubicBezTo>
                      <a:pt x="182880" y="192405"/>
                      <a:pt x="179070" y="179070"/>
                      <a:pt x="179070" y="164783"/>
                    </a:cubicBezTo>
                    <a:close/>
                    <a:moveTo>
                      <a:pt x="426720" y="478155"/>
                    </a:moveTo>
                    <a:cubicBezTo>
                      <a:pt x="426720" y="463868"/>
                      <a:pt x="430530" y="450533"/>
                      <a:pt x="408623" y="450533"/>
                    </a:cubicBezTo>
                    <a:cubicBezTo>
                      <a:pt x="386715" y="450533"/>
                      <a:pt x="391478" y="463868"/>
                      <a:pt x="390525" y="476250"/>
                    </a:cubicBezTo>
                    <a:cubicBezTo>
                      <a:pt x="388620" y="492443"/>
                      <a:pt x="391478" y="501968"/>
                      <a:pt x="411480" y="501968"/>
                    </a:cubicBezTo>
                    <a:cubicBezTo>
                      <a:pt x="433388" y="501015"/>
                      <a:pt x="424815" y="485775"/>
                      <a:pt x="426720" y="478155"/>
                    </a:cubicBezTo>
                    <a:close/>
                    <a:moveTo>
                      <a:pt x="179070" y="84772"/>
                    </a:moveTo>
                    <a:cubicBezTo>
                      <a:pt x="176213" y="72390"/>
                      <a:pt x="186690" y="53340"/>
                      <a:pt x="160973" y="54293"/>
                    </a:cubicBezTo>
                    <a:cubicBezTo>
                      <a:pt x="138113" y="55245"/>
                      <a:pt x="144780" y="70485"/>
                      <a:pt x="145733" y="80963"/>
                    </a:cubicBezTo>
                    <a:cubicBezTo>
                      <a:pt x="146685" y="93345"/>
                      <a:pt x="135255" y="114300"/>
                      <a:pt x="163830" y="114300"/>
                    </a:cubicBezTo>
                    <a:cubicBezTo>
                      <a:pt x="187643" y="114300"/>
                      <a:pt x="176213" y="96202"/>
                      <a:pt x="179070" y="84772"/>
                    </a:cubicBezTo>
                    <a:close/>
                    <a:moveTo>
                      <a:pt x="179070" y="398145"/>
                    </a:moveTo>
                    <a:cubicBezTo>
                      <a:pt x="174308" y="388620"/>
                      <a:pt x="188595" y="370522"/>
                      <a:pt x="162878" y="368618"/>
                    </a:cubicBezTo>
                    <a:cubicBezTo>
                      <a:pt x="140970" y="367665"/>
                      <a:pt x="142875" y="381000"/>
                      <a:pt x="144780" y="393383"/>
                    </a:cubicBezTo>
                    <a:cubicBezTo>
                      <a:pt x="146685" y="405765"/>
                      <a:pt x="134303" y="424815"/>
                      <a:pt x="160973" y="424815"/>
                    </a:cubicBezTo>
                    <a:cubicBezTo>
                      <a:pt x="184785" y="426720"/>
                      <a:pt x="178118" y="411480"/>
                      <a:pt x="179070" y="398145"/>
                    </a:cubicBezTo>
                    <a:close/>
                    <a:moveTo>
                      <a:pt x="179070" y="1018223"/>
                    </a:moveTo>
                    <a:cubicBezTo>
                      <a:pt x="175260" y="1008698"/>
                      <a:pt x="187643" y="990600"/>
                      <a:pt x="162878" y="989648"/>
                    </a:cubicBezTo>
                    <a:cubicBezTo>
                      <a:pt x="139065" y="988695"/>
                      <a:pt x="143828" y="1004887"/>
                      <a:pt x="144780" y="1017270"/>
                    </a:cubicBezTo>
                    <a:cubicBezTo>
                      <a:pt x="145733" y="1028700"/>
                      <a:pt x="135255" y="1045845"/>
                      <a:pt x="160020" y="1046798"/>
                    </a:cubicBezTo>
                    <a:cubicBezTo>
                      <a:pt x="184785" y="1047750"/>
                      <a:pt x="178118" y="1031558"/>
                      <a:pt x="179070" y="1018223"/>
                    </a:cubicBezTo>
                    <a:close/>
                    <a:moveTo>
                      <a:pt x="264795" y="1100138"/>
                    </a:moveTo>
                    <a:cubicBezTo>
                      <a:pt x="264795" y="1084898"/>
                      <a:pt x="268605" y="1071563"/>
                      <a:pt x="246698" y="1071563"/>
                    </a:cubicBezTo>
                    <a:cubicBezTo>
                      <a:pt x="227648" y="1071563"/>
                      <a:pt x="227648" y="1082040"/>
                      <a:pt x="229553" y="1094423"/>
                    </a:cubicBezTo>
                    <a:cubicBezTo>
                      <a:pt x="231458" y="1104900"/>
                      <a:pt x="220028" y="1122045"/>
                      <a:pt x="244793" y="1121092"/>
                    </a:cubicBezTo>
                    <a:cubicBezTo>
                      <a:pt x="264795" y="1121092"/>
                      <a:pt x="266700" y="1112520"/>
                      <a:pt x="264795" y="1100138"/>
                    </a:cubicBezTo>
                    <a:close/>
                    <a:moveTo>
                      <a:pt x="308610" y="1091565"/>
                    </a:moveTo>
                    <a:cubicBezTo>
                      <a:pt x="309563" y="1107758"/>
                      <a:pt x="303848" y="1121092"/>
                      <a:pt x="325755" y="1121092"/>
                    </a:cubicBezTo>
                    <a:cubicBezTo>
                      <a:pt x="346710" y="1121092"/>
                      <a:pt x="344805" y="1109663"/>
                      <a:pt x="344805" y="1096328"/>
                    </a:cubicBezTo>
                    <a:cubicBezTo>
                      <a:pt x="344805" y="1083945"/>
                      <a:pt x="349568" y="1070610"/>
                      <a:pt x="327660" y="1070610"/>
                    </a:cubicBezTo>
                    <a:cubicBezTo>
                      <a:pt x="306705" y="1071563"/>
                      <a:pt x="307658" y="1082040"/>
                      <a:pt x="308610" y="1091565"/>
                    </a:cubicBezTo>
                    <a:close/>
                    <a:moveTo>
                      <a:pt x="589598" y="477203"/>
                    </a:moveTo>
                    <a:cubicBezTo>
                      <a:pt x="588645" y="465772"/>
                      <a:pt x="596265" y="451485"/>
                      <a:pt x="573405" y="451485"/>
                    </a:cubicBezTo>
                    <a:cubicBezTo>
                      <a:pt x="553403" y="451485"/>
                      <a:pt x="552450" y="461010"/>
                      <a:pt x="554355" y="475297"/>
                    </a:cubicBezTo>
                    <a:cubicBezTo>
                      <a:pt x="555308" y="486728"/>
                      <a:pt x="548640" y="501015"/>
                      <a:pt x="571500" y="501968"/>
                    </a:cubicBezTo>
                    <a:cubicBezTo>
                      <a:pt x="589598" y="501015"/>
                      <a:pt x="591503" y="491490"/>
                      <a:pt x="589598" y="477203"/>
                    </a:cubicBezTo>
                    <a:close/>
                    <a:moveTo>
                      <a:pt x="511492" y="468630"/>
                    </a:moveTo>
                    <a:cubicBezTo>
                      <a:pt x="512445" y="461010"/>
                      <a:pt x="513398" y="451485"/>
                      <a:pt x="494348" y="450533"/>
                    </a:cubicBezTo>
                    <a:cubicBezTo>
                      <a:pt x="472440" y="449580"/>
                      <a:pt x="476250" y="462915"/>
                      <a:pt x="475298" y="475297"/>
                    </a:cubicBezTo>
                    <a:cubicBezTo>
                      <a:pt x="475298" y="488633"/>
                      <a:pt x="472440" y="501015"/>
                      <a:pt x="494348" y="500062"/>
                    </a:cubicBezTo>
                    <a:cubicBezTo>
                      <a:pt x="516255" y="500062"/>
                      <a:pt x="510540" y="485775"/>
                      <a:pt x="511492" y="468630"/>
                    </a:cubicBezTo>
                    <a:close/>
                    <a:moveTo>
                      <a:pt x="344805" y="476250"/>
                    </a:moveTo>
                    <a:cubicBezTo>
                      <a:pt x="345758" y="462915"/>
                      <a:pt x="347663" y="451485"/>
                      <a:pt x="326708" y="451485"/>
                    </a:cubicBezTo>
                    <a:cubicBezTo>
                      <a:pt x="304800" y="451485"/>
                      <a:pt x="309563" y="463868"/>
                      <a:pt x="308610" y="476250"/>
                    </a:cubicBezTo>
                    <a:cubicBezTo>
                      <a:pt x="308610" y="488633"/>
                      <a:pt x="305753" y="501015"/>
                      <a:pt x="326708" y="501015"/>
                    </a:cubicBezTo>
                    <a:cubicBezTo>
                      <a:pt x="347663" y="501015"/>
                      <a:pt x="344805" y="488633"/>
                      <a:pt x="344805" y="476250"/>
                    </a:cubicBezTo>
                    <a:close/>
                    <a:moveTo>
                      <a:pt x="63818" y="474345"/>
                    </a:moveTo>
                    <a:cubicBezTo>
                      <a:pt x="65723" y="484822"/>
                      <a:pt x="57150" y="500062"/>
                      <a:pt x="80010" y="501015"/>
                    </a:cubicBezTo>
                    <a:cubicBezTo>
                      <a:pt x="99060" y="501015"/>
                      <a:pt x="101918" y="492443"/>
                      <a:pt x="100013" y="477203"/>
                    </a:cubicBezTo>
                    <a:cubicBezTo>
                      <a:pt x="99060" y="465772"/>
                      <a:pt x="106680" y="450533"/>
                      <a:pt x="83820" y="450533"/>
                    </a:cubicBezTo>
                    <a:cubicBezTo>
                      <a:pt x="64770" y="450533"/>
                      <a:pt x="60960" y="458153"/>
                      <a:pt x="63818" y="474345"/>
                    </a:cubicBezTo>
                    <a:close/>
                    <a:moveTo>
                      <a:pt x="99060" y="1097280"/>
                    </a:moveTo>
                    <a:cubicBezTo>
                      <a:pt x="98108" y="1085850"/>
                      <a:pt x="104775" y="1071563"/>
                      <a:pt x="82868" y="1071563"/>
                    </a:cubicBezTo>
                    <a:cubicBezTo>
                      <a:pt x="62865" y="1071563"/>
                      <a:pt x="62865" y="1081088"/>
                      <a:pt x="63818" y="1095375"/>
                    </a:cubicBezTo>
                    <a:cubicBezTo>
                      <a:pt x="64770" y="1106805"/>
                      <a:pt x="58103" y="1121092"/>
                      <a:pt x="80963" y="1122045"/>
                    </a:cubicBezTo>
                    <a:cubicBezTo>
                      <a:pt x="100013" y="1122045"/>
                      <a:pt x="100965" y="1111567"/>
                      <a:pt x="99060" y="1097280"/>
                    </a:cubicBezTo>
                    <a:close/>
                    <a:moveTo>
                      <a:pt x="179070" y="242887"/>
                    </a:moveTo>
                    <a:cubicBezTo>
                      <a:pt x="177165" y="233362"/>
                      <a:pt x="186690" y="216218"/>
                      <a:pt x="161925" y="216218"/>
                    </a:cubicBezTo>
                    <a:cubicBezTo>
                      <a:pt x="139065" y="216218"/>
                      <a:pt x="145733" y="231458"/>
                      <a:pt x="145733" y="242887"/>
                    </a:cubicBezTo>
                    <a:cubicBezTo>
                      <a:pt x="145733" y="254318"/>
                      <a:pt x="139065" y="269558"/>
                      <a:pt x="161925" y="270510"/>
                    </a:cubicBezTo>
                    <a:cubicBezTo>
                      <a:pt x="182880" y="270510"/>
                      <a:pt x="179070" y="257175"/>
                      <a:pt x="179070" y="242887"/>
                    </a:cubicBezTo>
                    <a:close/>
                    <a:moveTo>
                      <a:pt x="179070" y="707708"/>
                    </a:moveTo>
                    <a:cubicBezTo>
                      <a:pt x="177165" y="696278"/>
                      <a:pt x="184785" y="681037"/>
                      <a:pt x="161925" y="681037"/>
                    </a:cubicBezTo>
                    <a:cubicBezTo>
                      <a:pt x="140018" y="681037"/>
                      <a:pt x="143828" y="694373"/>
                      <a:pt x="144780" y="706755"/>
                    </a:cubicBezTo>
                    <a:cubicBezTo>
                      <a:pt x="144780" y="719137"/>
                      <a:pt x="138113" y="735330"/>
                      <a:pt x="162878" y="734378"/>
                    </a:cubicBezTo>
                    <a:cubicBezTo>
                      <a:pt x="185738" y="734378"/>
                      <a:pt x="177165" y="718185"/>
                      <a:pt x="179070" y="707708"/>
                    </a:cubicBezTo>
                    <a:close/>
                    <a:moveTo>
                      <a:pt x="179070" y="479108"/>
                    </a:moveTo>
                    <a:cubicBezTo>
                      <a:pt x="180023" y="461962"/>
                      <a:pt x="181928" y="451485"/>
                      <a:pt x="161925" y="450533"/>
                    </a:cubicBezTo>
                    <a:cubicBezTo>
                      <a:pt x="140018" y="450533"/>
                      <a:pt x="145733" y="464820"/>
                      <a:pt x="144780" y="476250"/>
                    </a:cubicBezTo>
                    <a:cubicBezTo>
                      <a:pt x="144780" y="488633"/>
                      <a:pt x="142875" y="500062"/>
                      <a:pt x="161925" y="500062"/>
                    </a:cubicBezTo>
                    <a:cubicBezTo>
                      <a:pt x="183833" y="501015"/>
                      <a:pt x="178118" y="485775"/>
                      <a:pt x="179070" y="479108"/>
                    </a:cubicBezTo>
                    <a:close/>
                    <a:moveTo>
                      <a:pt x="144780" y="1097280"/>
                    </a:moveTo>
                    <a:cubicBezTo>
                      <a:pt x="144780" y="1108710"/>
                      <a:pt x="141923" y="1121092"/>
                      <a:pt x="160973" y="1121092"/>
                    </a:cubicBezTo>
                    <a:cubicBezTo>
                      <a:pt x="182880" y="1121092"/>
                      <a:pt x="179070" y="1107758"/>
                      <a:pt x="178118" y="1095375"/>
                    </a:cubicBezTo>
                    <a:cubicBezTo>
                      <a:pt x="178118" y="1083945"/>
                      <a:pt x="181928" y="1071563"/>
                      <a:pt x="161925" y="1071563"/>
                    </a:cubicBezTo>
                    <a:cubicBezTo>
                      <a:pt x="140970" y="1071563"/>
                      <a:pt x="144780" y="1084898"/>
                      <a:pt x="144780" y="109728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26">
                <a:extLst>
                  <a:ext uri="{FF2B5EF4-FFF2-40B4-BE49-F238E27FC236}">
                    <a16:creationId xmlns:a16="http://schemas.microsoft.com/office/drawing/2014/main" id="{06C572E1-B92B-4EFB-9BA3-684E779259D7}"/>
                  </a:ext>
                </a:extLst>
              </p:cNvPr>
              <p:cNvSpPr/>
              <p:nvPr/>
            </p:nvSpPr>
            <p:spPr>
              <a:xfrm>
                <a:off x="6186488" y="2566035"/>
                <a:ext cx="600075" cy="923925"/>
              </a:xfrm>
              <a:custGeom>
                <a:avLst/>
                <a:gdLst>
                  <a:gd name="connsiteX0" fmla="*/ 436245 w 600075"/>
                  <a:gd name="connsiteY0" fmla="*/ 488632 h 923925"/>
                  <a:gd name="connsiteX1" fmla="*/ 436245 w 600075"/>
                  <a:gd name="connsiteY1" fmla="*/ 902970 h 923925"/>
                  <a:gd name="connsiteX2" fmla="*/ 427672 w 600075"/>
                  <a:gd name="connsiteY2" fmla="*/ 923925 h 923925"/>
                  <a:gd name="connsiteX3" fmla="*/ 394335 w 600075"/>
                  <a:gd name="connsiteY3" fmla="*/ 901065 h 923925"/>
                  <a:gd name="connsiteX4" fmla="*/ 394335 w 600075"/>
                  <a:gd name="connsiteY4" fmla="*/ 783907 h 923925"/>
                  <a:gd name="connsiteX5" fmla="*/ 394335 w 600075"/>
                  <a:gd name="connsiteY5" fmla="*/ 74295 h 923925"/>
                  <a:gd name="connsiteX6" fmla="*/ 383858 w 600075"/>
                  <a:gd name="connsiteY6" fmla="*/ 49530 h 923925"/>
                  <a:gd name="connsiteX7" fmla="*/ 362903 w 600075"/>
                  <a:gd name="connsiteY7" fmla="*/ 71438 h 923925"/>
                  <a:gd name="connsiteX8" fmla="*/ 362903 w 600075"/>
                  <a:gd name="connsiteY8" fmla="*/ 386715 h 923925"/>
                  <a:gd name="connsiteX9" fmla="*/ 361950 w 600075"/>
                  <a:gd name="connsiteY9" fmla="*/ 874395 h 923925"/>
                  <a:gd name="connsiteX10" fmla="*/ 352425 w 600075"/>
                  <a:gd name="connsiteY10" fmla="*/ 902018 h 923925"/>
                  <a:gd name="connsiteX11" fmla="*/ 320992 w 600075"/>
                  <a:gd name="connsiteY11" fmla="*/ 869632 h 923925"/>
                  <a:gd name="connsiteX12" fmla="*/ 320992 w 600075"/>
                  <a:gd name="connsiteY12" fmla="*/ 74295 h 923925"/>
                  <a:gd name="connsiteX13" fmla="*/ 306705 w 600075"/>
                  <a:gd name="connsiteY13" fmla="*/ 48577 h 923925"/>
                  <a:gd name="connsiteX14" fmla="*/ 289560 w 600075"/>
                  <a:gd name="connsiteY14" fmla="*/ 64770 h 923925"/>
                  <a:gd name="connsiteX15" fmla="*/ 289560 w 600075"/>
                  <a:gd name="connsiteY15" fmla="*/ 114300 h 923925"/>
                  <a:gd name="connsiteX16" fmla="*/ 288608 w 600075"/>
                  <a:gd name="connsiteY16" fmla="*/ 855345 h 923925"/>
                  <a:gd name="connsiteX17" fmla="*/ 278130 w 600075"/>
                  <a:gd name="connsiteY17" fmla="*/ 882968 h 923925"/>
                  <a:gd name="connsiteX18" fmla="*/ 249555 w 600075"/>
                  <a:gd name="connsiteY18" fmla="*/ 853440 h 923925"/>
                  <a:gd name="connsiteX19" fmla="*/ 250508 w 600075"/>
                  <a:gd name="connsiteY19" fmla="*/ 79057 h 923925"/>
                  <a:gd name="connsiteX20" fmla="*/ 248603 w 600075"/>
                  <a:gd name="connsiteY20" fmla="*/ 56198 h 923925"/>
                  <a:gd name="connsiteX21" fmla="*/ 230505 w 600075"/>
                  <a:gd name="connsiteY21" fmla="*/ 50482 h 923925"/>
                  <a:gd name="connsiteX22" fmla="*/ 219075 w 600075"/>
                  <a:gd name="connsiteY22" fmla="*/ 63817 h 923925"/>
                  <a:gd name="connsiteX23" fmla="*/ 219075 w 600075"/>
                  <a:gd name="connsiteY23" fmla="*/ 144780 h 923925"/>
                  <a:gd name="connsiteX24" fmla="*/ 218122 w 600075"/>
                  <a:gd name="connsiteY24" fmla="*/ 838200 h 923925"/>
                  <a:gd name="connsiteX25" fmla="*/ 209550 w 600075"/>
                  <a:gd name="connsiteY25" fmla="*/ 863918 h 923925"/>
                  <a:gd name="connsiteX26" fmla="*/ 173355 w 600075"/>
                  <a:gd name="connsiteY26" fmla="*/ 835343 h 923925"/>
                  <a:gd name="connsiteX27" fmla="*/ 174308 w 600075"/>
                  <a:gd name="connsiteY27" fmla="*/ 79057 h 923925"/>
                  <a:gd name="connsiteX28" fmla="*/ 172403 w 600075"/>
                  <a:gd name="connsiteY28" fmla="*/ 56198 h 923925"/>
                  <a:gd name="connsiteX29" fmla="*/ 154305 w 600075"/>
                  <a:gd name="connsiteY29" fmla="*/ 51435 h 923925"/>
                  <a:gd name="connsiteX30" fmla="*/ 142875 w 600075"/>
                  <a:gd name="connsiteY30" fmla="*/ 67627 h 923925"/>
                  <a:gd name="connsiteX31" fmla="*/ 142875 w 600075"/>
                  <a:gd name="connsiteY31" fmla="*/ 166688 h 923925"/>
                  <a:gd name="connsiteX32" fmla="*/ 142875 w 600075"/>
                  <a:gd name="connsiteY32" fmla="*/ 818198 h 923925"/>
                  <a:gd name="connsiteX33" fmla="*/ 134303 w 600075"/>
                  <a:gd name="connsiteY33" fmla="*/ 842962 h 923925"/>
                  <a:gd name="connsiteX34" fmla="*/ 104775 w 600075"/>
                  <a:gd name="connsiteY34" fmla="*/ 814387 h 923925"/>
                  <a:gd name="connsiteX35" fmla="*/ 105728 w 600075"/>
                  <a:gd name="connsiteY35" fmla="*/ 79057 h 923925"/>
                  <a:gd name="connsiteX36" fmla="*/ 104775 w 600075"/>
                  <a:gd name="connsiteY36" fmla="*/ 56198 h 923925"/>
                  <a:gd name="connsiteX37" fmla="*/ 83820 w 600075"/>
                  <a:gd name="connsiteY37" fmla="*/ 50482 h 923925"/>
                  <a:gd name="connsiteX38" fmla="*/ 75247 w 600075"/>
                  <a:gd name="connsiteY38" fmla="*/ 65723 h 923925"/>
                  <a:gd name="connsiteX39" fmla="*/ 75247 w 600075"/>
                  <a:gd name="connsiteY39" fmla="*/ 151448 h 923925"/>
                  <a:gd name="connsiteX40" fmla="*/ 75247 w 600075"/>
                  <a:gd name="connsiteY40" fmla="*/ 801053 h 923925"/>
                  <a:gd name="connsiteX41" fmla="*/ 49530 w 600075"/>
                  <a:gd name="connsiteY41" fmla="*/ 821055 h 923925"/>
                  <a:gd name="connsiteX42" fmla="*/ 953 w 600075"/>
                  <a:gd name="connsiteY42" fmla="*/ 756285 h 923925"/>
                  <a:gd name="connsiteX43" fmla="*/ 0 w 600075"/>
                  <a:gd name="connsiteY43" fmla="*/ 28575 h 923925"/>
                  <a:gd name="connsiteX44" fmla="*/ 28575 w 600075"/>
                  <a:gd name="connsiteY44" fmla="*/ 0 h 923925"/>
                  <a:gd name="connsiteX45" fmla="*/ 581025 w 600075"/>
                  <a:gd name="connsiteY45" fmla="*/ 0 h 923925"/>
                  <a:gd name="connsiteX46" fmla="*/ 607695 w 600075"/>
                  <a:gd name="connsiteY46" fmla="*/ 27623 h 923925"/>
                  <a:gd name="connsiteX47" fmla="*/ 607695 w 600075"/>
                  <a:gd name="connsiteY47" fmla="*/ 755332 h 923925"/>
                  <a:gd name="connsiteX48" fmla="*/ 580072 w 600075"/>
                  <a:gd name="connsiteY48" fmla="*/ 782003 h 923925"/>
                  <a:gd name="connsiteX49" fmla="*/ 533400 w 600075"/>
                  <a:gd name="connsiteY49" fmla="*/ 735330 h 923925"/>
                  <a:gd name="connsiteX50" fmla="*/ 533400 w 600075"/>
                  <a:gd name="connsiteY50" fmla="*/ 78105 h 923925"/>
                  <a:gd name="connsiteX51" fmla="*/ 525780 w 600075"/>
                  <a:gd name="connsiteY51" fmla="*/ 51435 h 923925"/>
                  <a:gd name="connsiteX52" fmla="*/ 502920 w 600075"/>
                  <a:gd name="connsiteY52" fmla="*/ 72390 h 923925"/>
                  <a:gd name="connsiteX53" fmla="*/ 502920 w 600075"/>
                  <a:gd name="connsiteY53" fmla="*/ 703898 h 923925"/>
                  <a:gd name="connsiteX54" fmla="*/ 502920 w 600075"/>
                  <a:gd name="connsiteY54" fmla="*/ 766762 h 923925"/>
                  <a:gd name="connsiteX55" fmla="*/ 476250 w 600075"/>
                  <a:gd name="connsiteY55" fmla="*/ 785812 h 923925"/>
                  <a:gd name="connsiteX56" fmla="*/ 464820 w 600075"/>
                  <a:gd name="connsiteY56" fmla="*/ 764857 h 923925"/>
                  <a:gd name="connsiteX57" fmla="*/ 464820 w 600075"/>
                  <a:gd name="connsiteY57" fmla="*/ 580073 h 923925"/>
                  <a:gd name="connsiteX58" fmla="*/ 464820 w 600075"/>
                  <a:gd name="connsiteY58" fmla="*/ 74295 h 923925"/>
                  <a:gd name="connsiteX59" fmla="*/ 452438 w 600075"/>
                  <a:gd name="connsiteY59" fmla="*/ 51435 h 923925"/>
                  <a:gd name="connsiteX60" fmla="*/ 433388 w 600075"/>
                  <a:gd name="connsiteY60" fmla="*/ 67627 h 923925"/>
                  <a:gd name="connsiteX61" fmla="*/ 433388 w 600075"/>
                  <a:gd name="connsiteY61" fmla="*/ 166688 h 923925"/>
                  <a:gd name="connsiteX62" fmla="*/ 436245 w 600075"/>
                  <a:gd name="connsiteY62" fmla="*/ 488632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600075" h="923925">
                    <a:moveTo>
                      <a:pt x="436245" y="488632"/>
                    </a:moveTo>
                    <a:cubicBezTo>
                      <a:pt x="436245" y="626745"/>
                      <a:pt x="436245" y="764857"/>
                      <a:pt x="436245" y="902970"/>
                    </a:cubicBezTo>
                    <a:cubicBezTo>
                      <a:pt x="436245" y="910590"/>
                      <a:pt x="442913" y="925830"/>
                      <a:pt x="427672" y="923925"/>
                    </a:cubicBezTo>
                    <a:cubicBezTo>
                      <a:pt x="415290" y="922020"/>
                      <a:pt x="393383" y="926782"/>
                      <a:pt x="394335" y="901065"/>
                    </a:cubicBezTo>
                    <a:cubicBezTo>
                      <a:pt x="395288" y="862012"/>
                      <a:pt x="394335" y="822960"/>
                      <a:pt x="394335" y="783907"/>
                    </a:cubicBezTo>
                    <a:cubicBezTo>
                      <a:pt x="394335" y="547687"/>
                      <a:pt x="394335" y="311467"/>
                      <a:pt x="394335" y="74295"/>
                    </a:cubicBezTo>
                    <a:cubicBezTo>
                      <a:pt x="394335" y="65723"/>
                      <a:pt x="401003" y="52388"/>
                      <a:pt x="383858" y="49530"/>
                    </a:cubicBezTo>
                    <a:cubicBezTo>
                      <a:pt x="364808" y="46673"/>
                      <a:pt x="362903" y="56198"/>
                      <a:pt x="362903" y="71438"/>
                    </a:cubicBezTo>
                    <a:cubicBezTo>
                      <a:pt x="363855" y="176213"/>
                      <a:pt x="362903" y="281940"/>
                      <a:pt x="362903" y="386715"/>
                    </a:cubicBezTo>
                    <a:cubicBezTo>
                      <a:pt x="362903" y="549593"/>
                      <a:pt x="362903" y="711518"/>
                      <a:pt x="361950" y="874395"/>
                    </a:cubicBezTo>
                    <a:cubicBezTo>
                      <a:pt x="361950" y="883920"/>
                      <a:pt x="372428" y="902018"/>
                      <a:pt x="352425" y="902018"/>
                    </a:cubicBezTo>
                    <a:cubicBezTo>
                      <a:pt x="334328" y="902018"/>
                      <a:pt x="320992" y="895350"/>
                      <a:pt x="320992" y="869632"/>
                    </a:cubicBezTo>
                    <a:cubicBezTo>
                      <a:pt x="321945" y="604837"/>
                      <a:pt x="321945" y="339090"/>
                      <a:pt x="320992" y="74295"/>
                    </a:cubicBezTo>
                    <a:cubicBezTo>
                      <a:pt x="320992" y="63817"/>
                      <a:pt x="328613" y="48577"/>
                      <a:pt x="306705" y="48577"/>
                    </a:cubicBezTo>
                    <a:cubicBezTo>
                      <a:pt x="295275" y="48577"/>
                      <a:pt x="288608" y="51435"/>
                      <a:pt x="289560" y="64770"/>
                    </a:cubicBezTo>
                    <a:cubicBezTo>
                      <a:pt x="290513" y="80963"/>
                      <a:pt x="289560" y="98107"/>
                      <a:pt x="289560" y="114300"/>
                    </a:cubicBezTo>
                    <a:cubicBezTo>
                      <a:pt x="289560" y="360998"/>
                      <a:pt x="289560" y="607695"/>
                      <a:pt x="288608" y="855345"/>
                    </a:cubicBezTo>
                    <a:cubicBezTo>
                      <a:pt x="288608" y="863918"/>
                      <a:pt x="300038" y="882015"/>
                      <a:pt x="278130" y="882968"/>
                    </a:cubicBezTo>
                    <a:cubicBezTo>
                      <a:pt x="260985" y="882968"/>
                      <a:pt x="249555" y="876300"/>
                      <a:pt x="249555" y="853440"/>
                    </a:cubicBezTo>
                    <a:cubicBezTo>
                      <a:pt x="250508" y="595312"/>
                      <a:pt x="250508" y="337185"/>
                      <a:pt x="250508" y="79057"/>
                    </a:cubicBezTo>
                    <a:cubicBezTo>
                      <a:pt x="250508" y="71438"/>
                      <a:pt x="251460" y="62865"/>
                      <a:pt x="248603" y="56198"/>
                    </a:cubicBezTo>
                    <a:cubicBezTo>
                      <a:pt x="245745" y="47625"/>
                      <a:pt x="237172" y="50482"/>
                      <a:pt x="230505" y="50482"/>
                    </a:cubicBezTo>
                    <a:cubicBezTo>
                      <a:pt x="220980" y="50482"/>
                      <a:pt x="219075" y="56198"/>
                      <a:pt x="219075" y="63817"/>
                    </a:cubicBezTo>
                    <a:cubicBezTo>
                      <a:pt x="219075" y="90488"/>
                      <a:pt x="219075" y="118110"/>
                      <a:pt x="219075" y="144780"/>
                    </a:cubicBezTo>
                    <a:cubicBezTo>
                      <a:pt x="219075" y="376238"/>
                      <a:pt x="219075" y="607695"/>
                      <a:pt x="218122" y="838200"/>
                    </a:cubicBezTo>
                    <a:cubicBezTo>
                      <a:pt x="218122" y="846773"/>
                      <a:pt x="227647" y="864870"/>
                      <a:pt x="209550" y="863918"/>
                    </a:cubicBezTo>
                    <a:cubicBezTo>
                      <a:pt x="194310" y="862965"/>
                      <a:pt x="173355" y="863918"/>
                      <a:pt x="173355" y="835343"/>
                    </a:cubicBezTo>
                    <a:cubicBezTo>
                      <a:pt x="174308" y="582930"/>
                      <a:pt x="174308" y="331470"/>
                      <a:pt x="174308" y="79057"/>
                    </a:cubicBezTo>
                    <a:cubicBezTo>
                      <a:pt x="174308" y="71438"/>
                      <a:pt x="175260" y="62865"/>
                      <a:pt x="172403" y="56198"/>
                    </a:cubicBezTo>
                    <a:cubicBezTo>
                      <a:pt x="169545" y="47625"/>
                      <a:pt x="160972" y="51435"/>
                      <a:pt x="154305" y="51435"/>
                    </a:cubicBezTo>
                    <a:cubicBezTo>
                      <a:pt x="142875" y="51435"/>
                      <a:pt x="142875" y="60007"/>
                      <a:pt x="142875" y="67627"/>
                    </a:cubicBezTo>
                    <a:cubicBezTo>
                      <a:pt x="142875" y="100965"/>
                      <a:pt x="142875" y="133350"/>
                      <a:pt x="142875" y="166688"/>
                    </a:cubicBezTo>
                    <a:cubicBezTo>
                      <a:pt x="142875" y="383857"/>
                      <a:pt x="142875" y="601028"/>
                      <a:pt x="142875" y="818198"/>
                    </a:cubicBezTo>
                    <a:cubicBezTo>
                      <a:pt x="142875" y="826770"/>
                      <a:pt x="151447" y="843915"/>
                      <a:pt x="134303" y="842962"/>
                    </a:cubicBezTo>
                    <a:cubicBezTo>
                      <a:pt x="119063" y="842962"/>
                      <a:pt x="103822" y="840105"/>
                      <a:pt x="104775" y="814387"/>
                    </a:cubicBezTo>
                    <a:cubicBezTo>
                      <a:pt x="105728" y="569595"/>
                      <a:pt x="105728" y="323850"/>
                      <a:pt x="105728" y="79057"/>
                    </a:cubicBezTo>
                    <a:cubicBezTo>
                      <a:pt x="105728" y="71438"/>
                      <a:pt x="106680" y="62865"/>
                      <a:pt x="104775" y="56198"/>
                    </a:cubicBezTo>
                    <a:cubicBezTo>
                      <a:pt x="100965" y="46673"/>
                      <a:pt x="91440" y="50482"/>
                      <a:pt x="83820" y="50482"/>
                    </a:cubicBezTo>
                    <a:cubicBezTo>
                      <a:pt x="73342" y="50482"/>
                      <a:pt x="75247" y="59055"/>
                      <a:pt x="75247" y="65723"/>
                    </a:cubicBezTo>
                    <a:cubicBezTo>
                      <a:pt x="75247" y="94298"/>
                      <a:pt x="75247" y="122873"/>
                      <a:pt x="75247" y="151448"/>
                    </a:cubicBezTo>
                    <a:cubicBezTo>
                      <a:pt x="75247" y="367665"/>
                      <a:pt x="75247" y="583882"/>
                      <a:pt x="75247" y="801053"/>
                    </a:cubicBezTo>
                    <a:cubicBezTo>
                      <a:pt x="75247" y="822960"/>
                      <a:pt x="71438" y="827723"/>
                      <a:pt x="49530" y="821055"/>
                    </a:cubicBezTo>
                    <a:cubicBezTo>
                      <a:pt x="1905" y="805815"/>
                      <a:pt x="953" y="806768"/>
                      <a:pt x="953" y="756285"/>
                    </a:cubicBezTo>
                    <a:cubicBezTo>
                      <a:pt x="953" y="513398"/>
                      <a:pt x="953" y="271463"/>
                      <a:pt x="0" y="28575"/>
                    </a:cubicBezTo>
                    <a:cubicBezTo>
                      <a:pt x="0" y="5715"/>
                      <a:pt x="5715" y="0"/>
                      <a:pt x="28575" y="0"/>
                    </a:cubicBezTo>
                    <a:cubicBezTo>
                      <a:pt x="212408" y="952"/>
                      <a:pt x="397192" y="952"/>
                      <a:pt x="581025" y="0"/>
                    </a:cubicBezTo>
                    <a:cubicBezTo>
                      <a:pt x="602933" y="0"/>
                      <a:pt x="608647" y="5715"/>
                      <a:pt x="607695" y="27623"/>
                    </a:cubicBezTo>
                    <a:cubicBezTo>
                      <a:pt x="606743" y="270510"/>
                      <a:pt x="606743" y="512445"/>
                      <a:pt x="607695" y="755332"/>
                    </a:cubicBezTo>
                    <a:cubicBezTo>
                      <a:pt x="607695" y="778193"/>
                      <a:pt x="601028" y="782955"/>
                      <a:pt x="580072" y="782003"/>
                    </a:cubicBezTo>
                    <a:cubicBezTo>
                      <a:pt x="533400" y="781050"/>
                      <a:pt x="533400" y="782003"/>
                      <a:pt x="533400" y="735330"/>
                    </a:cubicBezTo>
                    <a:cubicBezTo>
                      <a:pt x="533400" y="516255"/>
                      <a:pt x="533400" y="297180"/>
                      <a:pt x="533400" y="78105"/>
                    </a:cubicBezTo>
                    <a:cubicBezTo>
                      <a:pt x="533400" y="68580"/>
                      <a:pt x="540068" y="55245"/>
                      <a:pt x="525780" y="51435"/>
                    </a:cubicBezTo>
                    <a:cubicBezTo>
                      <a:pt x="507683" y="46673"/>
                      <a:pt x="502920" y="54292"/>
                      <a:pt x="502920" y="72390"/>
                    </a:cubicBezTo>
                    <a:cubicBezTo>
                      <a:pt x="503872" y="282892"/>
                      <a:pt x="502920" y="493395"/>
                      <a:pt x="502920" y="703898"/>
                    </a:cubicBezTo>
                    <a:cubicBezTo>
                      <a:pt x="502920" y="724853"/>
                      <a:pt x="502920" y="745807"/>
                      <a:pt x="502920" y="766762"/>
                    </a:cubicBezTo>
                    <a:cubicBezTo>
                      <a:pt x="502920" y="786765"/>
                      <a:pt x="489585" y="785812"/>
                      <a:pt x="476250" y="785812"/>
                    </a:cubicBezTo>
                    <a:cubicBezTo>
                      <a:pt x="459105" y="785812"/>
                      <a:pt x="464820" y="775335"/>
                      <a:pt x="464820" y="764857"/>
                    </a:cubicBezTo>
                    <a:cubicBezTo>
                      <a:pt x="465772" y="702945"/>
                      <a:pt x="464820" y="641032"/>
                      <a:pt x="464820" y="580073"/>
                    </a:cubicBezTo>
                    <a:cubicBezTo>
                      <a:pt x="464820" y="411480"/>
                      <a:pt x="464820" y="242888"/>
                      <a:pt x="464820" y="74295"/>
                    </a:cubicBezTo>
                    <a:cubicBezTo>
                      <a:pt x="464820" y="65723"/>
                      <a:pt x="471488" y="52388"/>
                      <a:pt x="452438" y="51435"/>
                    </a:cubicBezTo>
                    <a:cubicBezTo>
                      <a:pt x="440055" y="51435"/>
                      <a:pt x="432435" y="52388"/>
                      <a:pt x="433388" y="67627"/>
                    </a:cubicBezTo>
                    <a:cubicBezTo>
                      <a:pt x="434340" y="100965"/>
                      <a:pt x="433388" y="133350"/>
                      <a:pt x="433388" y="166688"/>
                    </a:cubicBezTo>
                    <a:cubicBezTo>
                      <a:pt x="436245" y="273367"/>
                      <a:pt x="436245" y="381000"/>
                      <a:pt x="436245" y="48863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27">
                <a:extLst>
                  <a:ext uri="{FF2B5EF4-FFF2-40B4-BE49-F238E27FC236}">
                    <a16:creationId xmlns:a16="http://schemas.microsoft.com/office/drawing/2014/main" id="{954FB0AD-E320-4080-A870-2E373496AE00}"/>
                  </a:ext>
                </a:extLst>
              </p:cNvPr>
              <p:cNvSpPr/>
              <p:nvPr/>
            </p:nvSpPr>
            <p:spPr>
              <a:xfrm>
                <a:off x="4820802" y="3076575"/>
                <a:ext cx="600075" cy="619125"/>
              </a:xfrm>
              <a:custGeom>
                <a:avLst/>
                <a:gdLst>
                  <a:gd name="connsiteX0" fmla="*/ 753 w 600075"/>
                  <a:gd name="connsiteY0" fmla="*/ 313372 h 619125"/>
                  <a:gd name="connsiteX1" fmla="*/ 753 w 600075"/>
                  <a:gd name="connsiteY1" fmla="*/ 23813 h 619125"/>
                  <a:gd name="connsiteX2" fmla="*/ 23613 w 600075"/>
                  <a:gd name="connsiteY2" fmla="*/ 0 h 619125"/>
                  <a:gd name="connsiteX3" fmla="*/ 586540 w 600075"/>
                  <a:gd name="connsiteY3" fmla="*/ 0 h 619125"/>
                  <a:gd name="connsiteX4" fmla="*/ 608448 w 600075"/>
                  <a:gd name="connsiteY4" fmla="*/ 21908 h 619125"/>
                  <a:gd name="connsiteX5" fmla="*/ 608448 w 600075"/>
                  <a:gd name="connsiteY5" fmla="*/ 439103 h 619125"/>
                  <a:gd name="connsiteX6" fmla="*/ 591303 w 600075"/>
                  <a:gd name="connsiteY6" fmla="*/ 461963 h 619125"/>
                  <a:gd name="connsiteX7" fmla="*/ 534153 w 600075"/>
                  <a:gd name="connsiteY7" fmla="*/ 419100 h 619125"/>
                  <a:gd name="connsiteX8" fmla="*/ 535105 w 600075"/>
                  <a:gd name="connsiteY8" fmla="*/ 129540 h 619125"/>
                  <a:gd name="connsiteX9" fmla="*/ 505578 w 600075"/>
                  <a:gd name="connsiteY9" fmla="*/ 106680 h 619125"/>
                  <a:gd name="connsiteX10" fmla="*/ 476050 w 600075"/>
                  <a:gd name="connsiteY10" fmla="*/ 128588 h 619125"/>
                  <a:gd name="connsiteX11" fmla="*/ 477003 w 600075"/>
                  <a:gd name="connsiteY11" fmla="*/ 470535 h 619125"/>
                  <a:gd name="connsiteX12" fmla="*/ 468430 w 600075"/>
                  <a:gd name="connsiteY12" fmla="*/ 495300 h 619125"/>
                  <a:gd name="connsiteX13" fmla="*/ 442713 w 600075"/>
                  <a:gd name="connsiteY13" fmla="*/ 479108 h 619125"/>
                  <a:gd name="connsiteX14" fmla="*/ 442713 w 600075"/>
                  <a:gd name="connsiteY14" fmla="*/ 132397 h 619125"/>
                  <a:gd name="connsiteX15" fmla="*/ 419853 w 600075"/>
                  <a:gd name="connsiteY15" fmla="*/ 106680 h 619125"/>
                  <a:gd name="connsiteX16" fmla="*/ 385563 w 600075"/>
                  <a:gd name="connsiteY16" fmla="*/ 132397 h 619125"/>
                  <a:gd name="connsiteX17" fmla="*/ 386515 w 600075"/>
                  <a:gd name="connsiteY17" fmla="*/ 492442 h 619125"/>
                  <a:gd name="connsiteX18" fmla="*/ 347463 w 600075"/>
                  <a:gd name="connsiteY18" fmla="*/ 527685 h 619125"/>
                  <a:gd name="connsiteX19" fmla="*/ 338890 w 600075"/>
                  <a:gd name="connsiteY19" fmla="*/ 509588 h 619125"/>
                  <a:gd name="connsiteX20" fmla="*/ 338890 w 600075"/>
                  <a:gd name="connsiteY20" fmla="*/ 332422 h 619125"/>
                  <a:gd name="connsiteX21" fmla="*/ 339843 w 600075"/>
                  <a:gd name="connsiteY21" fmla="*/ 131445 h 619125"/>
                  <a:gd name="connsiteX22" fmla="*/ 310315 w 600075"/>
                  <a:gd name="connsiteY22" fmla="*/ 105728 h 619125"/>
                  <a:gd name="connsiteX23" fmla="*/ 282693 w 600075"/>
                  <a:gd name="connsiteY23" fmla="*/ 130492 h 619125"/>
                  <a:gd name="connsiteX24" fmla="*/ 282693 w 600075"/>
                  <a:gd name="connsiteY24" fmla="*/ 521970 h 619125"/>
                  <a:gd name="connsiteX25" fmla="*/ 270310 w 600075"/>
                  <a:gd name="connsiteY25" fmla="*/ 548640 h 619125"/>
                  <a:gd name="connsiteX26" fmla="*/ 239830 w 600075"/>
                  <a:gd name="connsiteY26" fmla="*/ 527685 h 619125"/>
                  <a:gd name="connsiteX27" fmla="*/ 240783 w 600075"/>
                  <a:gd name="connsiteY27" fmla="*/ 134303 h 619125"/>
                  <a:gd name="connsiteX28" fmla="*/ 211255 w 600075"/>
                  <a:gd name="connsiteY28" fmla="*/ 105728 h 619125"/>
                  <a:gd name="connsiteX29" fmla="*/ 183633 w 600075"/>
                  <a:gd name="connsiteY29" fmla="*/ 133350 h 619125"/>
                  <a:gd name="connsiteX30" fmla="*/ 183633 w 600075"/>
                  <a:gd name="connsiteY30" fmla="*/ 547688 h 619125"/>
                  <a:gd name="connsiteX31" fmla="*/ 144580 w 600075"/>
                  <a:gd name="connsiteY31" fmla="*/ 582930 h 619125"/>
                  <a:gd name="connsiteX32" fmla="*/ 136960 w 600075"/>
                  <a:gd name="connsiteY32" fmla="*/ 561975 h 619125"/>
                  <a:gd name="connsiteX33" fmla="*/ 136960 w 600075"/>
                  <a:gd name="connsiteY33" fmla="*/ 335280 h 619125"/>
                  <a:gd name="connsiteX34" fmla="*/ 136960 w 600075"/>
                  <a:gd name="connsiteY34" fmla="*/ 129540 h 619125"/>
                  <a:gd name="connsiteX35" fmla="*/ 116958 w 600075"/>
                  <a:gd name="connsiteY35" fmla="*/ 110490 h 619125"/>
                  <a:gd name="connsiteX36" fmla="*/ 103623 w 600075"/>
                  <a:gd name="connsiteY36" fmla="*/ 110490 h 619125"/>
                  <a:gd name="connsiteX37" fmla="*/ 78858 w 600075"/>
                  <a:gd name="connsiteY37" fmla="*/ 134303 h 619125"/>
                  <a:gd name="connsiteX38" fmla="*/ 78858 w 600075"/>
                  <a:gd name="connsiteY38" fmla="*/ 564833 h 619125"/>
                  <a:gd name="connsiteX39" fmla="*/ 73143 w 600075"/>
                  <a:gd name="connsiteY39" fmla="*/ 601028 h 619125"/>
                  <a:gd name="connsiteX40" fmla="*/ 6468 w 600075"/>
                  <a:gd name="connsiteY40" fmla="*/ 620078 h 619125"/>
                  <a:gd name="connsiteX41" fmla="*/ 753 w 600075"/>
                  <a:gd name="connsiteY41" fmla="*/ 601028 h 619125"/>
                  <a:gd name="connsiteX42" fmla="*/ 753 w 600075"/>
                  <a:gd name="connsiteY42" fmla="*/ 329565 h 619125"/>
                  <a:gd name="connsiteX43" fmla="*/ 753 w 600075"/>
                  <a:gd name="connsiteY43" fmla="*/ 313372 h 619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600075" h="619125">
                    <a:moveTo>
                      <a:pt x="753" y="313372"/>
                    </a:moveTo>
                    <a:cubicBezTo>
                      <a:pt x="753" y="217170"/>
                      <a:pt x="753" y="120015"/>
                      <a:pt x="753" y="23813"/>
                    </a:cubicBezTo>
                    <a:cubicBezTo>
                      <a:pt x="753" y="5715"/>
                      <a:pt x="5515" y="0"/>
                      <a:pt x="23613" y="0"/>
                    </a:cubicBezTo>
                    <a:cubicBezTo>
                      <a:pt x="211255" y="952"/>
                      <a:pt x="398898" y="952"/>
                      <a:pt x="586540" y="0"/>
                    </a:cubicBezTo>
                    <a:cubicBezTo>
                      <a:pt x="603685" y="0"/>
                      <a:pt x="608448" y="4763"/>
                      <a:pt x="608448" y="21908"/>
                    </a:cubicBezTo>
                    <a:cubicBezTo>
                      <a:pt x="607495" y="160972"/>
                      <a:pt x="607495" y="300038"/>
                      <a:pt x="608448" y="439103"/>
                    </a:cubicBezTo>
                    <a:cubicBezTo>
                      <a:pt x="608448" y="452438"/>
                      <a:pt x="604638" y="458153"/>
                      <a:pt x="591303" y="461963"/>
                    </a:cubicBezTo>
                    <a:cubicBezTo>
                      <a:pt x="534153" y="478155"/>
                      <a:pt x="534153" y="478155"/>
                      <a:pt x="534153" y="419100"/>
                    </a:cubicBezTo>
                    <a:cubicBezTo>
                      <a:pt x="534153" y="322897"/>
                      <a:pt x="533200" y="225742"/>
                      <a:pt x="535105" y="129540"/>
                    </a:cubicBezTo>
                    <a:cubicBezTo>
                      <a:pt x="535105" y="103822"/>
                      <a:pt x="521770" y="106680"/>
                      <a:pt x="505578" y="106680"/>
                    </a:cubicBezTo>
                    <a:cubicBezTo>
                      <a:pt x="490338" y="106680"/>
                      <a:pt x="476050" y="102870"/>
                      <a:pt x="476050" y="128588"/>
                    </a:cubicBezTo>
                    <a:cubicBezTo>
                      <a:pt x="477955" y="242888"/>
                      <a:pt x="477003" y="356235"/>
                      <a:pt x="477003" y="470535"/>
                    </a:cubicBezTo>
                    <a:cubicBezTo>
                      <a:pt x="477003" y="479108"/>
                      <a:pt x="480813" y="489585"/>
                      <a:pt x="468430" y="495300"/>
                    </a:cubicBezTo>
                    <a:cubicBezTo>
                      <a:pt x="448428" y="503872"/>
                      <a:pt x="442713" y="501967"/>
                      <a:pt x="442713" y="479108"/>
                    </a:cubicBezTo>
                    <a:cubicBezTo>
                      <a:pt x="442713" y="363855"/>
                      <a:pt x="442713" y="247650"/>
                      <a:pt x="442713" y="132397"/>
                    </a:cubicBezTo>
                    <a:cubicBezTo>
                      <a:pt x="442713" y="115253"/>
                      <a:pt x="442713" y="104775"/>
                      <a:pt x="419853" y="106680"/>
                    </a:cubicBezTo>
                    <a:cubicBezTo>
                      <a:pt x="401755" y="108585"/>
                      <a:pt x="385563" y="101917"/>
                      <a:pt x="385563" y="132397"/>
                    </a:cubicBezTo>
                    <a:cubicBezTo>
                      <a:pt x="387468" y="252413"/>
                      <a:pt x="386515" y="372428"/>
                      <a:pt x="386515" y="492442"/>
                    </a:cubicBezTo>
                    <a:cubicBezTo>
                      <a:pt x="386515" y="515303"/>
                      <a:pt x="370323" y="529590"/>
                      <a:pt x="347463" y="527685"/>
                    </a:cubicBezTo>
                    <a:cubicBezTo>
                      <a:pt x="334128" y="526733"/>
                      <a:pt x="338890" y="516255"/>
                      <a:pt x="338890" y="509588"/>
                    </a:cubicBezTo>
                    <a:cubicBezTo>
                      <a:pt x="338890" y="450533"/>
                      <a:pt x="338890" y="391478"/>
                      <a:pt x="338890" y="332422"/>
                    </a:cubicBezTo>
                    <a:cubicBezTo>
                      <a:pt x="338890" y="265747"/>
                      <a:pt x="337938" y="198120"/>
                      <a:pt x="339843" y="131445"/>
                    </a:cubicBezTo>
                    <a:cubicBezTo>
                      <a:pt x="340795" y="105728"/>
                      <a:pt x="328413" y="105728"/>
                      <a:pt x="310315" y="105728"/>
                    </a:cubicBezTo>
                    <a:cubicBezTo>
                      <a:pt x="292218" y="105728"/>
                      <a:pt x="282693" y="107633"/>
                      <a:pt x="282693" y="130492"/>
                    </a:cubicBezTo>
                    <a:cubicBezTo>
                      <a:pt x="283645" y="260985"/>
                      <a:pt x="283645" y="391478"/>
                      <a:pt x="282693" y="521970"/>
                    </a:cubicBezTo>
                    <a:cubicBezTo>
                      <a:pt x="282693" y="532447"/>
                      <a:pt x="286503" y="543878"/>
                      <a:pt x="270310" y="548640"/>
                    </a:cubicBezTo>
                    <a:cubicBezTo>
                      <a:pt x="241735" y="558165"/>
                      <a:pt x="239830" y="557213"/>
                      <a:pt x="239830" y="527685"/>
                    </a:cubicBezTo>
                    <a:cubicBezTo>
                      <a:pt x="239830" y="396240"/>
                      <a:pt x="238878" y="264795"/>
                      <a:pt x="240783" y="134303"/>
                    </a:cubicBezTo>
                    <a:cubicBezTo>
                      <a:pt x="240783" y="110490"/>
                      <a:pt x="233163" y="105728"/>
                      <a:pt x="211255" y="105728"/>
                    </a:cubicBezTo>
                    <a:cubicBezTo>
                      <a:pt x="189348" y="105728"/>
                      <a:pt x="183633" y="112395"/>
                      <a:pt x="183633" y="133350"/>
                    </a:cubicBezTo>
                    <a:cubicBezTo>
                      <a:pt x="184585" y="271463"/>
                      <a:pt x="184585" y="409575"/>
                      <a:pt x="183633" y="547688"/>
                    </a:cubicBezTo>
                    <a:cubicBezTo>
                      <a:pt x="183633" y="568643"/>
                      <a:pt x="164583" y="585788"/>
                      <a:pt x="144580" y="582930"/>
                    </a:cubicBezTo>
                    <a:cubicBezTo>
                      <a:pt x="130293" y="581025"/>
                      <a:pt x="136960" y="569595"/>
                      <a:pt x="136960" y="561975"/>
                    </a:cubicBezTo>
                    <a:cubicBezTo>
                      <a:pt x="136008" y="486728"/>
                      <a:pt x="136960" y="410528"/>
                      <a:pt x="136960" y="335280"/>
                    </a:cubicBezTo>
                    <a:cubicBezTo>
                      <a:pt x="136960" y="266700"/>
                      <a:pt x="136960" y="198120"/>
                      <a:pt x="136960" y="129540"/>
                    </a:cubicBezTo>
                    <a:cubicBezTo>
                      <a:pt x="136960" y="114300"/>
                      <a:pt x="136960" y="102870"/>
                      <a:pt x="116958" y="110490"/>
                    </a:cubicBezTo>
                    <a:cubicBezTo>
                      <a:pt x="113148" y="111442"/>
                      <a:pt x="108385" y="111442"/>
                      <a:pt x="103623" y="110490"/>
                    </a:cubicBezTo>
                    <a:cubicBezTo>
                      <a:pt x="84573" y="107633"/>
                      <a:pt x="78858" y="115253"/>
                      <a:pt x="78858" y="134303"/>
                    </a:cubicBezTo>
                    <a:cubicBezTo>
                      <a:pt x="79810" y="278130"/>
                      <a:pt x="79810" y="421005"/>
                      <a:pt x="78858" y="564833"/>
                    </a:cubicBezTo>
                    <a:cubicBezTo>
                      <a:pt x="78858" y="577215"/>
                      <a:pt x="85525" y="595313"/>
                      <a:pt x="73143" y="601028"/>
                    </a:cubicBezTo>
                    <a:cubicBezTo>
                      <a:pt x="52188" y="610553"/>
                      <a:pt x="29328" y="616268"/>
                      <a:pt x="6468" y="620078"/>
                    </a:cubicBezTo>
                    <a:cubicBezTo>
                      <a:pt x="-3057" y="621983"/>
                      <a:pt x="753" y="607695"/>
                      <a:pt x="753" y="601028"/>
                    </a:cubicBezTo>
                    <a:cubicBezTo>
                      <a:pt x="753" y="510540"/>
                      <a:pt x="753" y="420053"/>
                      <a:pt x="753" y="329565"/>
                    </a:cubicBezTo>
                    <a:cubicBezTo>
                      <a:pt x="753" y="325755"/>
                      <a:pt x="753" y="319088"/>
                      <a:pt x="753" y="31337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28">
                <a:extLst>
                  <a:ext uri="{FF2B5EF4-FFF2-40B4-BE49-F238E27FC236}">
                    <a16:creationId xmlns:a16="http://schemas.microsoft.com/office/drawing/2014/main" id="{D962EAF3-C207-41BE-A27B-85FA8E204F1A}"/>
                  </a:ext>
                </a:extLst>
              </p:cNvPr>
              <p:cNvSpPr/>
              <p:nvPr/>
            </p:nvSpPr>
            <p:spPr>
              <a:xfrm>
                <a:off x="4752975" y="3365103"/>
                <a:ext cx="2676525" cy="371475"/>
              </a:xfrm>
              <a:custGeom>
                <a:avLst/>
                <a:gdLst>
                  <a:gd name="connsiteX0" fmla="*/ 0 w 2676525"/>
                  <a:gd name="connsiteY0" fmla="*/ 372507 h 371475"/>
                  <a:gd name="connsiteX1" fmla="*/ 147638 w 2676525"/>
                  <a:gd name="connsiteY1" fmla="*/ 330597 h 371475"/>
                  <a:gd name="connsiteX2" fmla="*/ 1318260 w 2676525"/>
                  <a:gd name="connsiteY2" fmla="*/ 7699 h 371475"/>
                  <a:gd name="connsiteX3" fmla="*/ 1382078 w 2676525"/>
                  <a:gd name="connsiteY3" fmla="*/ 7699 h 371475"/>
                  <a:gd name="connsiteX4" fmla="*/ 1872615 w 2676525"/>
                  <a:gd name="connsiteY4" fmla="*/ 145812 h 371475"/>
                  <a:gd name="connsiteX5" fmla="*/ 1897380 w 2676525"/>
                  <a:gd name="connsiteY5" fmla="*/ 127714 h 371475"/>
                  <a:gd name="connsiteX6" fmla="*/ 1896428 w 2676525"/>
                  <a:gd name="connsiteY6" fmla="*/ 23892 h 371475"/>
                  <a:gd name="connsiteX7" fmla="*/ 1919288 w 2676525"/>
                  <a:gd name="connsiteY7" fmla="*/ 79 h 371475"/>
                  <a:gd name="connsiteX8" fmla="*/ 2205990 w 2676525"/>
                  <a:gd name="connsiteY8" fmla="*/ 79 h 371475"/>
                  <a:gd name="connsiteX9" fmla="*/ 2226945 w 2676525"/>
                  <a:gd name="connsiteY9" fmla="*/ 20082 h 371475"/>
                  <a:gd name="connsiteX10" fmla="*/ 2225993 w 2676525"/>
                  <a:gd name="connsiteY10" fmla="*/ 221059 h 371475"/>
                  <a:gd name="connsiteX11" fmla="*/ 2248853 w 2676525"/>
                  <a:gd name="connsiteY11" fmla="*/ 251539 h 371475"/>
                  <a:gd name="connsiteX12" fmla="*/ 2649855 w 2676525"/>
                  <a:gd name="connsiteY12" fmla="*/ 364887 h 371475"/>
                  <a:gd name="connsiteX13" fmla="*/ 2681288 w 2676525"/>
                  <a:gd name="connsiteY13" fmla="*/ 370602 h 371475"/>
                  <a:gd name="connsiteX14" fmla="*/ 2679383 w 2676525"/>
                  <a:gd name="connsiteY14" fmla="*/ 376317 h 371475"/>
                  <a:gd name="connsiteX15" fmla="*/ 2377440 w 2676525"/>
                  <a:gd name="connsiteY15" fmla="*/ 341074 h 371475"/>
                  <a:gd name="connsiteX16" fmla="*/ 2200275 w 2676525"/>
                  <a:gd name="connsiteY16" fmla="*/ 292497 h 371475"/>
                  <a:gd name="connsiteX17" fmla="*/ 2175510 w 2676525"/>
                  <a:gd name="connsiteY17" fmla="*/ 255349 h 371475"/>
                  <a:gd name="connsiteX18" fmla="*/ 2177415 w 2676525"/>
                  <a:gd name="connsiteY18" fmla="*/ 117237 h 371475"/>
                  <a:gd name="connsiteX19" fmla="*/ 2110740 w 2676525"/>
                  <a:gd name="connsiteY19" fmla="*/ 51514 h 371475"/>
                  <a:gd name="connsiteX20" fmla="*/ 1975485 w 2676525"/>
                  <a:gd name="connsiteY20" fmla="*/ 50562 h 371475"/>
                  <a:gd name="connsiteX21" fmla="*/ 1947863 w 2676525"/>
                  <a:gd name="connsiteY21" fmla="*/ 77232 h 371475"/>
                  <a:gd name="connsiteX22" fmla="*/ 1948815 w 2676525"/>
                  <a:gd name="connsiteY22" fmla="*/ 200104 h 371475"/>
                  <a:gd name="connsiteX23" fmla="*/ 1927860 w 2676525"/>
                  <a:gd name="connsiteY23" fmla="*/ 215344 h 371475"/>
                  <a:gd name="connsiteX24" fmla="*/ 1373505 w 2676525"/>
                  <a:gd name="connsiteY24" fmla="*/ 58182 h 371475"/>
                  <a:gd name="connsiteX25" fmla="*/ 1327785 w 2676525"/>
                  <a:gd name="connsiteY25" fmla="*/ 58182 h 371475"/>
                  <a:gd name="connsiteX26" fmla="*/ 603885 w 2676525"/>
                  <a:gd name="connsiteY26" fmla="*/ 258207 h 371475"/>
                  <a:gd name="connsiteX27" fmla="*/ 184785 w 2676525"/>
                  <a:gd name="connsiteY27" fmla="*/ 373459 h 371475"/>
                  <a:gd name="connsiteX28" fmla="*/ 73343 w 2676525"/>
                  <a:gd name="connsiteY28" fmla="*/ 378222 h 371475"/>
                  <a:gd name="connsiteX29" fmla="*/ 953 w 2676525"/>
                  <a:gd name="connsiteY29" fmla="*/ 378222 h 371475"/>
                  <a:gd name="connsiteX30" fmla="*/ 0 w 2676525"/>
                  <a:gd name="connsiteY30" fmla="*/ 372507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676525" h="371475">
                    <a:moveTo>
                      <a:pt x="0" y="372507"/>
                    </a:moveTo>
                    <a:cubicBezTo>
                      <a:pt x="49530" y="358219"/>
                      <a:pt x="98108" y="344884"/>
                      <a:pt x="147638" y="330597"/>
                    </a:cubicBezTo>
                    <a:cubicBezTo>
                      <a:pt x="538163" y="222964"/>
                      <a:pt x="927735" y="115332"/>
                      <a:pt x="1318260" y="7699"/>
                    </a:cubicBezTo>
                    <a:cubicBezTo>
                      <a:pt x="1340168" y="1984"/>
                      <a:pt x="1360170" y="1984"/>
                      <a:pt x="1382078" y="7699"/>
                    </a:cubicBezTo>
                    <a:cubicBezTo>
                      <a:pt x="1545908" y="54372"/>
                      <a:pt x="1709738" y="99139"/>
                      <a:pt x="1872615" y="145812"/>
                    </a:cubicBezTo>
                    <a:cubicBezTo>
                      <a:pt x="1890713" y="150574"/>
                      <a:pt x="1898333" y="150574"/>
                      <a:pt x="1897380" y="127714"/>
                    </a:cubicBezTo>
                    <a:cubicBezTo>
                      <a:pt x="1895475" y="93424"/>
                      <a:pt x="1897380" y="58182"/>
                      <a:pt x="1896428" y="23892"/>
                    </a:cubicBezTo>
                    <a:cubicBezTo>
                      <a:pt x="1895475" y="6747"/>
                      <a:pt x="1899285" y="-873"/>
                      <a:pt x="1919288" y="79"/>
                    </a:cubicBezTo>
                    <a:cubicBezTo>
                      <a:pt x="2014538" y="1032"/>
                      <a:pt x="2110740" y="1032"/>
                      <a:pt x="2205990" y="79"/>
                    </a:cubicBezTo>
                    <a:cubicBezTo>
                      <a:pt x="2222183" y="79"/>
                      <a:pt x="2226945" y="4842"/>
                      <a:pt x="2226945" y="20082"/>
                    </a:cubicBezTo>
                    <a:cubicBezTo>
                      <a:pt x="2225993" y="86757"/>
                      <a:pt x="2227898" y="154384"/>
                      <a:pt x="2225993" y="221059"/>
                    </a:cubicBezTo>
                    <a:cubicBezTo>
                      <a:pt x="2225993" y="239157"/>
                      <a:pt x="2231708" y="246777"/>
                      <a:pt x="2248853" y="251539"/>
                    </a:cubicBezTo>
                    <a:cubicBezTo>
                      <a:pt x="2382203" y="288687"/>
                      <a:pt x="2516505" y="326787"/>
                      <a:pt x="2649855" y="364887"/>
                    </a:cubicBezTo>
                    <a:cubicBezTo>
                      <a:pt x="2660333" y="367744"/>
                      <a:pt x="2671763" y="362982"/>
                      <a:pt x="2681288" y="370602"/>
                    </a:cubicBezTo>
                    <a:cubicBezTo>
                      <a:pt x="2680335" y="373459"/>
                      <a:pt x="2679383" y="376317"/>
                      <a:pt x="2679383" y="376317"/>
                    </a:cubicBezTo>
                    <a:cubicBezTo>
                      <a:pt x="2576513" y="382984"/>
                      <a:pt x="2475548" y="377269"/>
                      <a:pt x="2377440" y="341074"/>
                    </a:cubicBezTo>
                    <a:cubicBezTo>
                      <a:pt x="2320290" y="320119"/>
                      <a:pt x="2260283" y="306784"/>
                      <a:pt x="2200275" y="292497"/>
                    </a:cubicBezTo>
                    <a:cubicBezTo>
                      <a:pt x="2178368" y="286782"/>
                      <a:pt x="2171700" y="282019"/>
                      <a:pt x="2175510" y="255349"/>
                    </a:cubicBezTo>
                    <a:cubicBezTo>
                      <a:pt x="2181225" y="210582"/>
                      <a:pt x="2177415" y="163909"/>
                      <a:pt x="2177415" y="117237"/>
                    </a:cubicBezTo>
                    <a:cubicBezTo>
                      <a:pt x="2177415" y="51514"/>
                      <a:pt x="2177415" y="51514"/>
                      <a:pt x="2110740" y="51514"/>
                    </a:cubicBezTo>
                    <a:cubicBezTo>
                      <a:pt x="2065973" y="51514"/>
                      <a:pt x="2020253" y="52467"/>
                      <a:pt x="1975485" y="50562"/>
                    </a:cubicBezTo>
                    <a:cubicBezTo>
                      <a:pt x="1954530" y="49609"/>
                      <a:pt x="1946910" y="54372"/>
                      <a:pt x="1947863" y="77232"/>
                    </a:cubicBezTo>
                    <a:cubicBezTo>
                      <a:pt x="1949768" y="118189"/>
                      <a:pt x="1947863" y="159147"/>
                      <a:pt x="1948815" y="200104"/>
                    </a:cubicBezTo>
                    <a:cubicBezTo>
                      <a:pt x="1948815" y="215344"/>
                      <a:pt x="1947863" y="221059"/>
                      <a:pt x="1927860" y="215344"/>
                    </a:cubicBezTo>
                    <a:cubicBezTo>
                      <a:pt x="1743075" y="162004"/>
                      <a:pt x="1558290" y="110569"/>
                      <a:pt x="1373505" y="58182"/>
                    </a:cubicBezTo>
                    <a:cubicBezTo>
                      <a:pt x="1358265" y="53419"/>
                      <a:pt x="1343978" y="53419"/>
                      <a:pt x="1327785" y="58182"/>
                    </a:cubicBezTo>
                    <a:cubicBezTo>
                      <a:pt x="1086803" y="124857"/>
                      <a:pt x="844868" y="191532"/>
                      <a:pt x="603885" y="258207"/>
                    </a:cubicBezTo>
                    <a:cubicBezTo>
                      <a:pt x="463868" y="296307"/>
                      <a:pt x="324803" y="335359"/>
                      <a:pt x="184785" y="373459"/>
                    </a:cubicBezTo>
                    <a:cubicBezTo>
                      <a:pt x="147638" y="383937"/>
                      <a:pt x="110490" y="376317"/>
                      <a:pt x="73343" y="378222"/>
                    </a:cubicBezTo>
                    <a:cubicBezTo>
                      <a:pt x="49530" y="379174"/>
                      <a:pt x="25718" y="378222"/>
                      <a:pt x="953" y="378222"/>
                    </a:cubicBezTo>
                    <a:cubicBezTo>
                      <a:pt x="953" y="376317"/>
                      <a:pt x="0" y="374412"/>
                      <a:pt x="0" y="37250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29">
                <a:extLst>
                  <a:ext uri="{FF2B5EF4-FFF2-40B4-BE49-F238E27FC236}">
                    <a16:creationId xmlns:a16="http://schemas.microsoft.com/office/drawing/2014/main" id="{559FCB2F-61C9-4A47-BBEA-DC8B52206166}"/>
                  </a:ext>
                </a:extLst>
              </p:cNvPr>
              <p:cNvSpPr/>
              <p:nvPr/>
            </p:nvSpPr>
            <p:spPr>
              <a:xfrm>
                <a:off x="5565458" y="2008822"/>
                <a:ext cx="466725" cy="257175"/>
              </a:xfrm>
              <a:custGeom>
                <a:avLst/>
                <a:gdLst>
                  <a:gd name="connsiteX0" fmla="*/ 235267 w 466725"/>
                  <a:gd name="connsiteY0" fmla="*/ 953 h 257175"/>
                  <a:gd name="connsiteX1" fmla="*/ 446722 w 466725"/>
                  <a:gd name="connsiteY1" fmla="*/ 0 h 257175"/>
                  <a:gd name="connsiteX2" fmla="*/ 472440 w 466725"/>
                  <a:gd name="connsiteY2" fmla="*/ 26670 h 257175"/>
                  <a:gd name="connsiteX3" fmla="*/ 472440 w 466725"/>
                  <a:gd name="connsiteY3" fmla="*/ 235267 h 257175"/>
                  <a:gd name="connsiteX4" fmla="*/ 450533 w 466725"/>
                  <a:gd name="connsiteY4" fmla="*/ 257175 h 257175"/>
                  <a:gd name="connsiteX5" fmla="*/ 22860 w 466725"/>
                  <a:gd name="connsiteY5" fmla="*/ 257175 h 257175"/>
                  <a:gd name="connsiteX6" fmla="*/ 0 w 466725"/>
                  <a:gd name="connsiteY6" fmla="*/ 236220 h 257175"/>
                  <a:gd name="connsiteX7" fmla="*/ 0 w 466725"/>
                  <a:gd name="connsiteY7" fmla="*/ 21908 h 257175"/>
                  <a:gd name="connsiteX8" fmla="*/ 21907 w 466725"/>
                  <a:gd name="connsiteY8" fmla="*/ 0 h 257175"/>
                  <a:gd name="connsiteX9" fmla="*/ 235267 w 466725"/>
                  <a:gd name="connsiteY9" fmla="*/ 953 h 257175"/>
                  <a:gd name="connsiteX10" fmla="*/ 394335 w 466725"/>
                  <a:gd name="connsiteY10" fmla="*/ 128588 h 257175"/>
                  <a:gd name="connsiteX11" fmla="*/ 394335 w 466725"/>
                  <a:gd name="connsiteY11" fmla="*/ 128588 h 257175"/>
                  <a:gd name="connsiteX12" fmla="*/ 394335 w 466725"/>
                  <a:gd name="connsiteY12" fmla="*/ 214313 h 257175"/>
                  <a:gd name="connsiteX13" fmla="*/ 404813 w 466725"/>
                  <a:gd name="connsiteY13" fmla="*/ 230505 h 257175"/>
                  <a:gd name="connsiteX14" fmla="*/ 419100 w 466725"/>
                  <a:gd name="connsiteY14" fmla="*/ 214313 h 257175"/>
                  <a:gd name="connsiteX15" fmla="*/ 419100 w 466725"/>
                  <a:gd name="connsiteY15" fmla="*/ 40005 h 257175"/>
                  <a:gd name="connsiteX16" fmla="*/ 404813 w 466725"/>
                  <a:gd name="connsiteY16" fmla="*/ 23813 h 257175"/>
                  <a:gd name="connsiteX17" fmla="*/ 394335 w 466725"/>
                  <a:gd name="connsiteY17" fmla="*/ 40005 h 257175"/>
                  <a:gd name="connsiteX18" fmla="*/ 394335 w 466725"/>
                  <a:gd name="connsiteY18" fmla="*/ 128588 h 257175"/>
                  <a:gd name="connsiteX19" fmla="*/ 368617 w 466725"/>
                  <a:gd name="connsiteY19" fmla="*/ 128588 h 257175"/>
                  <a:gd name="connsiteX20" fmla="*/ 368617 w 466725"/>
                  <a:gd name="connsiteY20" fmla="*/ 45720 h 257175"/>
                  <a:gd name="connsiteX21" fmla="*/ 357188 w 466725"/>
                  <a:gd name="connsiteY21" fmla="*/ 24765 h 257175"/>
                  <a:gd name="connsiteX22" fmla="*/ 343853 w 466725"/>
                  <a:gd name="connsiteY22" fmla="*/ 44768 h 257175"/>
                  <a:gd name="connsiteX23" fmla="*/ 343853 w 466725"/>
                  <a:gd name="connsiteY23" fmla="*/ 214313 h 257175"/>
                  <a:gd name="connsiteX24" fmla="*/ 355282 w 466725"/>
                  <a:gd name="connsiteY24" fmla="*/ 232410 h 257175"/>
                  <a:gd name="connsiteX25" fmla="*/ 368617 w 466725"/>
                  <a:gd name="connsiteY25" fmla="*/ 213360 h 257175"/>
                  <a:gd name="connsiteX26" fmla="*/ 368617 w 466725"/>
                  <a:gd name="connsiteY26" fmla="*/ 128588 h 257175"/>
                  <a:gd name="connsiteX27" fmla="*/ 248602 w 466725"/>
                  <a:gd name="connsiteY27" fmla="*/ 126683 h 257175"/>
                  <a:gd name="connsiteX28" fmla="*/ 248602 w 466725"/>
                  <a:gd name="connsiteY28" fmla="*/ 215265 h 257175"/>
                  <a:gd name="connsiteX29" fmla="*/ 259080 w 466725"/>
                  <a:gd name="connsiteY29" fmla="*/ 231458 h 257175"/>
                  <a:gd name="connsiteX30" fmla="*/ 273367 w 466725"/>
                  <a:gd name="connsiteY30" fmla="*/ 215265 h 257175"/>
                  <a:gd name="connsiteX31" fmla="*/ 273367 w 466725"/>
                  <a:gd name="connsiteY31" fmla="*/ 40958 h 257175"/>
                  <a:gd name="connsiteX32" fmla="*/ 259080 w 466725"/>
                  <a:gd name="connsiteY32" fmla="*/ 24765 h 257175"/>
                  <a:gd name="connsiteX33" fmla="*/ 247650 w 466725"/>
                  <a:gd name="connsiteY33" fmla="*/ 40958 h 257175"/>
                  <a:gd name="connsiteX34" fmla="*/ 248602 w 466725"/>
                  <a:gd name="connsiteY34" fmla="*/ 126683 h 257175"/>
                  <a:gd name="connsiteX35" fmla="*/ 128588 w 466725"/>
                  <a:gd name="connsiteY35" fmla="*/ 126683 h 257175"/>
                  <a:gd name="connsiteX36" fmla="*/ 128588 w 466725"/>
                  <a:gd name="connsiteY36" fmla="*/ 40958 h 257175"/>
                  <a:gd name="connsiteX37" fmla="*/ 118110 w 466725"/>
                  <a:gd name="connsiteY37" fmla="*/ 24765 h 257175"/>
                  <a:gd name="connsiteX38" fmla="*/ 103822 w 466725"/>
                  <a:gd name="connsiteY38" fmla="*/ 40958 h 257175"/>
                  <a:gd name="connsiteX39" fmla="*/ 103822 w 466725"/>
                  <a:gd name="connsiteY39" fmla="*/ 215265 h 257175"/>
                  <a:gd name="connsiteX40" fmla="*/ 118110 w 466725"/>
                  <a:gd name="connsiteY40" fmla="*/ 231458 h 257175"/>
                  <a:gd name="connsiteX41" fmla="*/ 128588 w 466725"/>
                  <a:gd name="connsiteY41" fmla="*/ 215265 h 257175"/>
                  <a:gd name="connsiteX42" fmla="*/ 128588 w 466725"/>
                  <a:gd name="connsiteY42" fmla="*/ 126683 h 257175"/>
                  <a:gd name="connsiteX43" fmla="*/ 296228 w 466725"/>
                  <a:gd name="connsiteY43" fmla="*/ 127635 h 257175"/>
                  <a:gd name="connsiteX44" fmla="*/ 296228 w 466725"/>
                  <a:gd name="connsiteY44" fmla="*/ 213360 h 257175"/>
                  <a:gd name="connsiteX45" fmla="*/ 308610 w 466725"/>
                  <a:gd name="connsiteY45" fmla="*/ 231458 h 257175"/>
                  <a:gd name="connsiteX46" fmla="*/ 321945 w 466725"/>
                  <a:gd name="connsiteY46" fmla="*/ 215265 h 257175"/>
                  <a:gd name="connsiteX47" fmla="*/ 321945 w 466725"/>
                  <a:gd name="connsiteY47" fmla="*/ 43815 h 257175"/>
                  <a:gd name="connsiteX48" fmla="*/ 309563 w 466725"/>
                  <a:gd name="connsiteY48" fmla="*/ 25718 h 257175"/>
                  <a:gd name="connsiteX49" fmla="*/ 296228 w 466725"/>
                  <a:gd name="connsiteY49" fmla="*/ 44768 h 257175"/>
                  <a:gd name="connsiteX50" fmla="*/ 296228 w 466725"/>
                  <a:gd name="connsiteY50" fmla="*/ 127635 h 257175"/>
                  <a:gd name="connsiteX51" fmla="*/ 226695 w 466725"/>
                  <a:gd name="connsiteY51" fmla="*/ 129540 h 257175"/>
                  <a:gd name="connsiteX52" fmla="*/ 226695 w 466725"/>
                  <a:gd name="connsiteY52" fmla="*/ 46672 h 257175"/>
                  <a:gd name="connsiteX53" fmla="*/ 214313 w 466725"/>
                  <a:gd name="connsiteY53" fmla="*/ 25718 h 257175"/>
                  <a:gd name="connsiteX54" fmla="*/ 200977 w 466725"/>
                  <a:gd name="connsiteY54" fmla="*/ 44768 h 257175"/>
                  <a:gd name="connsiteX55" fmla="*/ 200977 w 466725"/>
                  <a:gd name="connsiteY55" fmla="*/ 210503 h 257175"/>
                  <a:gd name="connsiteX56" fmla="*/ 212407 w 466725"/>
                  <a:gd name="connsiteY56" fmla="*/ 230505 h 257175"/>
                  <a:gd name="connsiteX57" fmla="*/ 225742 w 466725"/>
                  <a:gd name="connsiteY57" fmla="*/ 208598 h 257175"/>
                  <a:gd name="connsiteX58" fmla="*/ 226695 w 466725"/>
                  <a:gd name="connsiteY58" fmla="*/ 129540 h 257175"/>
                  <a:gd name="connsiteX59" fmla="*/ 56197 w 466725"/>
                  <a:gd name="connsiteY59" fmla="*/ 127635 h 257175"/>
                  <a:gd name="connsiteX60" fmla="*/ 56197 w 466725"/>
                  <a:gd name="connsiteY60" fmla="*/ 213360 h 257175"/>
                  <a:gd name="connsiteX61" fmla="*/ 68580 w 466725"/>
                  <a:gd name="connsiteY61" fmla="*/ 230505 h 257175"/>
                  <a:gd name="connsiteX62" fmla="*/ 81915 w 466725"/>
                  <a:gd name="connsiteY62" fmla="*/ 214313 h 257175"/>
                  <a:gd name="connsiteX63" fmla="*/ 81915 w 466725"/>
                  <a:gd name="connsiteY63" fmla="*/ 42863 h 257175"/>
                  <a:gd name="connsiteX64" fmla="*/ 69532 w 466725"/>
                  <a:gd name="connsiteY64" fmla="*/ 24765 h 257175"/>
                  <a:gd name="connsiteX65" fmla="*/ 56197 w 466725"/>
                  <a:gd name="connsiteY65" fmla="*/ 43815 h 257175"/>
                  <a:gd name="connsiteX66" fmla="*/ 56197 w 466725"/>
                  <a:gd name="connsiteY66" fmla="*/ 127635 h 257175"/>
                  <a:gd name="connsiteX67" fmla="*/ 154305 w 466725"/>
                  <a:gd name="connsiteY67" fmla="*/ 128588 h 257175"/>
                  <a:gd name="connsiteX68" fmla="*/ 154305 w 466725"/>
                  <a:gd name="connsiteY68" fmla="*/ 214313 h 257175"/>
                  <a:gd name="connsiteX69" fmla="*/ 165735 w 466725"/>
                  <a:gd name="connsiteY69" fmla="*/ 230505 h 257175"/>
                  <a:gd name="connsiteX70" fmla="*/ 177165 w 466725"/>
                  <a:gd name="connsiteY70" fmla="*/ 215265 h 257175"/>
                  <a:gd name="connsiteX71" fmla="*/ 177165 w 466725"/>
                  <a:gd name="connsiteY71" fmla="*/ 42863 h 257175"/>
                  <a:gd name="connsiteX72" fmla="*/ 164782 w 466725"/>
                  <a:gd name="connsiteY72" fmla="*/ 25718 h 257175"/>
                  <a:gd name="connsiteX73" fmla="*/ 154305 w 466725"/>
                  <a:gd name="connsiteY73" fmla="*/ 42863 h 257175"/>
                  <a:gd name="connsiteX74" fmla="*/ 154305 w 466725"/>
                  <a:gd name="connsiteY74" fmla="*/ 128588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466725" h="257175">
                    <a:moveTo>
                      <a:pt x="235267" y="953"/>
                    </a:moveTo>
                    <a:cubicBezTo>
                      <a:pt x="305753" y="953"/>
                      <a:pt x="376238" y="1905"/>
                      <a:pt x="446722" y="0"/>
                    </a:cubicBezTo>
                    <a:cubicBezTo>
                      <a:pt x="468630" y="0"/>
                      <a:pt x="472440" y="6668"/>
                      <a:pt x="472440" y="26670"/>
                    </a:cubicBezTo>
                    <a:cubicBezTo>
                      <a:pt x="471488" y="96203"/>
                      <a:pt x="471488" y="165735"/>
                      <a:pt x="472440" y="235267"/>
                    </a:cubicBezTo>
                    <a:cubicBezTo>
                      <a:pt x="472440" y="252413"/>
                      <a:pt x="467677" y="257175"/>
                      <a:pt x="450533" y="257175"/>
                    </a:cubicBezTo>
                    <a:cubicBezTo>
                      <a:pt x="307657" y="256223"/>
                      <a:pt x="165735" y="256223"/>
                      <a:pt x="22860" y="257175"/>
                    </a:cubicBezTo>
                    <a:cubicBezTo>
                      <a:pt x="6667" y="257175"/>
                      <a:pt x="0" y="254317"/>
                      <a:pt x="0" y="236220"/>
                    </a:cubicBezTo>
                    <a:cubicBezTo>
                      <a:pt x="952" y="164783"/>
                      <a:pt x="952" y="93345"/>
                      <a:pt x="0" y="21908"/>
                    </a:cubicBezTo>
                    <a:cubicBezTo>
                      <a:pt x="0" y="4763"/>
                      <a:pt x="3810" y="0"/>
                      <a:pt x="21907" y="0"/>
                    </a:cubicBezTo>
                    <a:cubicBezTo>
                      <a:pt x="93345" y="1905"/>
                      <a:pt x="164782" y="953"/>
                      <a:pt x="235267" y="953"/>
                    </a:cubicBezTo>
                    <a:close/>
                    <a:moveTo>
                      <a:pt x="394335" y="128588"/>
                    </a:moveTo>
                    <a:cubicBezTo>
                      <a:pt x="394335" y="128588"/>
                      <a:pt x="394335" y="128588"/>
                      <a:pt x="394335" y="128588"/>
                    </a:cubicBezTo>
                    <a:cubicBezTo>
                      <a:pt x="394335" y="157163"/>
                      <a:pt x="394335" y="185738"/>
                      <a:pt x="394335" y="214313"/>
                    </a:cubicBezTo>
                    <a:cubicBezTo>
                      <a:pt x="394335" y="221933"/>
                      <a:pt x="392430" y="230505"/>
                      <a:pt x="404813" y="230505"/>
                    </a:cubicBezTo>
                    <a:cubicBezTo>
                      <a:pt x="417195" y="231458"/>
                      <a:pt x="419100" y="224790"/>
                      <a:pt x="419100" y="214313"/>
                    </a:cubicBezTo>
                    <a:cubicBezTo>
                      <a:pt x="419100" y="156210"/>
                      <a:pt x="419100" y="98108"/>
                      <a:pt x="419100" y="40005"/>
                    </a:cubicBezTo>
                    <a:cubicBezTo>
                      <a:pt x="419100" y="30480"/>
                      <a:pt x="417195" y="22860"/>
                      <a:pt x="404813" y="23813"/>
                    </a:cubicBezTo>
                    <a:cubicBezTo>
                      <a:pt x="392430" y="23813"/>
                      <a:pt x="394335" y="32385"/>
                      <a:pt x="394335" y="40005"/>
                    </a:cubicBezTo>
                    <a:cubicBezTo>
                      <a:pt x="394335" y="70485"/>
                      <a:pt x="394335" y="100013"/>
                      <a:pt x="394335" y="128588"/>
                    </a:cubicBezTo>
                    <a:close/>
                    <a:moveTo>
                      <a:pt x="368617" y="128588"/>
                    </a:moveTo>
                    <a:cubicBezTo>
                      <a:pt x="368617" y="100965"/>
                      <a:pt x="368617" y="73343"/>
                      <a:pt x="368617" y="45720"/>
                    </a:cubicBezTo>
                    <a:cubicBezTo>
                      <a:pt x="368617" y="37147"/>
                      <a:pt x="373380" y="24765"/>
                      <a:pt x="357188" y="24765"/>
                    </a:cubicBezTo>
                    <a:cubicBezTo>
                      <a:pt x="341947" y="24765"/>
                      <a:pt x="343853" y="34290"/>
                      <a:pt x="343853" y="44768"/>
                    </a:cubicBezTo>
                    <a:cubicBezTo>
                      <a:pt x="343853" y="100965"/>
                      <a:pt x="343853" y="157163"/>
                      <a:pt x="343853" y="214313"/>
                    </a:cubicBezTo>
                    <a:cubicBezTo>
                      <a:pt x="343853" y="222885"/>
                      <a:pt x="341947" y="232410"/>
                      <a:pt x="355282" y="232410"/>
                    </a:cubicBezTo>
                    <a:cubicBezTo>
                      <a:pt x="371475" y="232410"/>
                      <a:pt x="367665" y="221933"/>
                      <a:pt x="368617" y="213360"/>
                    </a:cubicBezTo>
                    <a:cubicBezTo>
                      <a:pt x="368617" y="183833"/>
                      <a:pt x="368617" y="156210"/>
                      <a:pt x="368617" y="128588"/>
                    </a:cubicBezTo>
                    <a:close/>
                    <a:moveTo>
                      <a:pt x="248602" y="126683"/>
                    </a:moveTo>
                    <a:cubicBezTo>
                      <a:pt x="248602" y="156210"/>
                      <a:pt x="248602" y="185738"/>
                      <a:pt x="248602" y="215265"/>
                    </a:cubicBezTo>
                    <a:cubicBezTo>
                      <a:pt x="248602" y="222885"/>
                      <a:pt x="246697" y="231458"/>
                      <a:pt x="259080" y="231458"/>
                    </a:cubicBezTo>
                    <a:cubicBezTo>
                      <a:pt x="271463" y="231458"/>
                      <a:pt x="273367" y="225742"/>
                      <a:pt x="273367" y="215265"/>
                    </a:cubicBezTo>
                    <a:cubicBezTo>
                      <a:pt x="273367" y="157163"/>
                      <a:pt x="273367" y="99060"/>
                      <a:pt x="273367" y="40958"/>
                    </a:cubicBezTo>
                    <a:cubicBezTo>
                      <a:pt x="273367" y="31433"/>
                      <a:pt x="271463" y="23813"/>
                      <a:pt x="259080" y="24765"/>
                    </a:cubicBezTo>
                    <a:cubicBezTo>
                      <a:pt x="246697" y="24765"/>
                      <a:pt x="247650" y="33338"/>
                      <a:pt x="247650" y="40958"/>
                    </a:cubicBezTo>
                    <a:cubicBezTo>
                      <a:pt x="247650" y="69533"/>
                      <a:pt x="248602" y="98108"/>
                      <a:pt x="248602" y="126683"/>
                    </a:cubicBezTo>
                    <a:close/>
                    <a:moveTo>
                      <a:pt x="128588" y="126683"/>
                    </a:moveTo>
                    <a:cubicBezTo>
                      <a:pt x="128588" y="98108"/>
                      <a:pt x="128588" y="69533"/>
                      <a:pt x="128588" y="40958"/>
                    </a:cubicBezTo>
                    <a:cubicBezTo>
                      <a:pt x="128588" y="33338"/>
                      <a:pt x="130492" y="24765"/>
                      <a:pt x="118110" y="24765"/>
                    </a:cubicBezTo>
                    <a:cubicBezTo>
                      <a:pt x="105727" y="24765"/>
                      <a:pt x="103822" y="31433"/>
                      <a:pt x="103822" y="40958"/>
                    </a:cubicBezTo>
                    <a:cubicBezTo>
                      <a:pt x="103822" y="99060"/>
                      <a:pt x="103822" y="157163"/>
                      <a:pt x="103822" y="215265"/>
                    </a:cubicBezTo>
                    <a:cubicBezTo>
                      <a:pt x="103822" y="225742"/>
                      <a:pt x="105727" y="231458"/>
                      <a:pt x="118110" y="231458"/>
                    </a:cubicBezTo>
                    <a:cubicBezTo>
                      <a:pt x="130492" y="231458"/>
                      <a:pt x="128588" y="222885"/>
                      <a:pt x="128588" y="215265"/>
                    </a:cubicBezTo>
                    <a:cubicBezTo>
                      <a:pt x="128588" y="185738"/>
                      <a:pt x="128588" y="156210"/>
                      <a:pt x="128588" y="126683"/>
                    </a:cubicBezTo>
                    <a:close/>
                    <a:moveTo>
                      <a:pt x="296228" y="127635"/>
                    </a:moveTo>
                    <a:cubicBezTo>
                      <a:pt x="296228" y="156210"/>
                      <a:pt x="296228" y="184785"/>
                      <a:pt x="296228" y="213360"/>
                    </a:cubicBezTo>
                    <a:cubicBezTo>
                      <a:pt x="296228" y="221933"/>
                      <a:pt x="294322" y="230505"/>
                      <a:pt x="308610" y="231458"/>
                    </a:cubicBezTo>
                    <a:cubicBezTo>
                      <a:pt x="321945" y="231458"/>
                      <a:pt x="321945" y="224790"/>
                      <a:pt x="321945" y="215265"/>
                    </a:cubicBezTo>
                    <a:cubicBezTo>
                      <a:pt x="321945" y="158115"/>
                      <a:pt x="321945" y="100965"/>
                      <a:pt x="321945" y="43815"/>
                    </a:cubicBezTo>
                    <a:cubicBezTo>
                      <a:pt x="321945" y="35243"/>
                      <a:pt x="322897" y="26670"/>
                      <a:pt x="309563" y="25718"/>
                    </a:cubicBezTo>
                    <a:cubicBezTo>
                      <a:pt x="294322" y="24765"/>
                      <a:pt x="296228" y="36195"/>
                      <a:pt x="296228" y="44768"/>
                    </a:cubicBezTo>
                    <a:cubicBezTo>
                      <a:pt x="296228" y="72390"/>
                      <a:pt x="296228" y="100013"/>
                      <a:pt x="296228" y="127635"/>
                    </a:cubicBezTo>
                    <a:close/>
                    <a:moveTo>
                      <a:pt x="226695" y="129540"/>
                    </a:moveTo>
                    <a:cubicBezTo>
                      <a:pt x="226695" y="101918"/>
                      <a:pt x="226695" y="74295"/>
                      <a:pt x="226695" y="46672"/>
                    </a:cubicBezTo>
                    <a:cubicBezTo>
                      <a:pt x="226695" y="38100"/>
                      <a:pt x="230505" y="26670"/>
                      <a:pt x="214313" y="25718"/>
                    </a:cubicBezTo>
                    <a:cubicBezTo>
                      <a:pt x="198120" y="24765"/>
                      <a:pt x="200977" y="36195"/>
                      <a:pt x="200977" y="44768"/>
                    </a:cubicBezTo>
                    <a:cubicBezTo>
                      <a:pt x="200977" y="100013"/>
                      <a:pt x="200977" y="155258"/>
                      <a:pt x="200977" y="210503"/>
                    </a:cubicBezTo>
                    <a:cubicBezTo>
                      <a:pt x="200977" y="219075"/>
                      <a:pt x="196215" y="230505"/>
                      <a:pt x="212407" y="230505"/>
                    </a:cubicBezTo>
                    <a:cubicBezTo>
                      <a:pt x="230505" y="230505"/>
                      <a:pt x="225742" y="218123"/>
                      <a:pt x="225742" y="208598"/>
                    </a:cubicBezTo>
                    <a:cubicBezTo>
                      <a:pt x="227647" y="182880"/>
                      <a:pt x="226695" y="156210"/>
                      <a:pt x="226695" y="129540"/>
                    </a:cubicBezTo>
                    <a:close/>
                    <a:moveTo>
                      <a:pt x="56197" y="127635"/>
                    </a:moveTo>
                    <a:cubicBezTo>
                      <a:pt x="56197" y="156210"/>
                      <a:pt x="56197" y="184785"/>
                      <a:pt x="56197" y="213360"/>
                    </a:cubicBezTo>
                    <a:cubicBezTo>
                      <a:pt x="56197" y="221933"/>
                      <a:pt x="55245" y="230505"/>
                      <a:pt x="68580" y="230505"/>
                    </a:cubicBezTo>
                    <a:cubicBezTo>
                      <a:pt x="81915" y="230505"/>
                      <a:pt x="81915" y="223838"/>
                      <a:pt x="81915" y="214313"/>
                    </a:cubicBezTo>
                    <a:cubicBezTo>
                      <a:pt x="81915" y="157163"/>
                      <a:pt x="81915" y="100013"/>
                      <a:pt x="81915" y="42863"/>
                    </a:cubicBezTo>
                    <a:cubicBezTo>
                      <a:pt x="81915" y="34290"/>
                      <a:pt x="82867" y="25718"/>
                      <a:pt x="69532" y="24765"/>
                    </a:cubicBezTo>
                    <a:cubicBezTo>
                      <a:pt x="54292" y="24765"/>
                      <a:pt x="56197" y="35243"/>
                      <a:pt x="56197" y="43815"/>
                    </a:cubicBezTo>
                    <a:cubicBezTo>
                      <a:pt x="56197" y="72390"/>
                      <a:pt x="56197" y="100013"/>
                      <a:pt x="56197" y="127635"/>
                    </a:cubicBezTo>
                    <a:close/>
                    <a:moveTo>
                      <a:pt x="154305" y="128588"/>
                    </a:moveTo>
                    <a:cubicBezTo>
                      <a:pt x="154305" y="157163"/>
                      <a:pt x="154305" y="185738"/>
                      <a:pt x="154305" y="214313"/>
                    </a:cubicBezTo>
                    <a:cubicBezTo>
                      <a:pt x="154305" y="221933"/>
                      <a:pt x="153352" y="230505"/>
                      <a:pt x="165735" y="230505"/>
                    </a:cubicBezTo>
                    <a:cubicBezTo>
                      <a:pt x="177165" y="230505"/>
                      <a:pt x="177165" y="222885"/>
                      <a:pt x="177165" y="215265"/>
                    </a:cubicBezTo>
                    <a:cubicBezTo>
                      <a:pt x="177165" y="158115"/>
                      <a:pt x="177165" y="100965"/>
                      <a:pt x="177165" y="42863"/>
                    </a:cubicBezTo>
                    <a:cubicBezTo>
                      <a:pt x="177165" y="34290"/>
                      <a:pt x="177165" y="24765"/>
                      <a:pt x="164782" y="25718"/>
                    </a:cubicBezTo>
                    <a:cubicBezTo>
                      <a:pt x="152400" y="26670"/>
                      <a:pt x="154305" y="35243"/>
                      <a:pt x="154305" y="42863"/>
                    </a:cubicBezTo>
                    <a:cubicBezTo>
                      <a:pt x="154305" y="71438"/>
                      <a:pt x="154305" y="100013"/>
                      <a:pt x="154305" y="1285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30">
                <a:extLst>
                  <a:ext uri="{FF2B5EF4-FFF2-40B4-BE49-F238E27FC236}">
                    <a16:creationId xmlns:a16="http://schemas.microsoft.com/office/drawing/2014/main" id="{BA136A4A-CEC3-4F5C-97C1-D41D4963224B}"/>
                  </a:ext>
                </a:extLst>
              </p:cNvPr>
              <p:cNvSpPr/>
              <p:nvPr/>
            </p:nvSpPr>
            <p:spPr>
              <a:xfrm>
                <a:off x="5572125" y="1876663"/>
                <a:ext cx="457200" cy="104775"/>
              </a:xfrm>
              <a:custGeom>
                <a:avLst/>
                <a:gdLst>
                  <a:gd name="connsiteX0" fmla="*/ 0 w 457200"/>
                  <a:gd name="connsiteY0" fmla="*/ 112157 h 104775"/>
                  <a:gd name="connsiteX1" fmla="*/ 74295 w 457200"/>
                  <a:gd name="connsiteY1" fmla="*/ 71199 h 104775"/>
                  <a:gd name="connsiteX2" fmla="*/ 154305 w 457200"/>
                  <a:gd name="connsiteY2" fmla="*/ 27384 h 104775"/>
                  <a:gd name="connsiteX3" fmla="*/ 297180 w 457200"/>
                  <a:gd name="connsiteY3" fmla="*/ 25479 h 104775"/>
                  <a:gd name="connsiteX4" fmla="*/ 461010 w 457200"/>
                  <a:gd name="connsiteY4" fmla="*/ 112157 h 104775"/>
                  <a:gd name="connsiteX5" fmla="*/ 0 w 457200"/>
                  <a:gd name="connsiteY5" fmla="*/ 11215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7200" h="104775">
                    <a:moveTo>
                      <a:pt x="0" y="112157"/>
                    </a:moveTo>
                    <a:cubicBezTo>
                      <a:pt x="26670" y="97869"/>
                      <a:pt x="50483" y="84534"/>
                      <a:pt x="74295" y="71199"/>
                    </a:cubicBezTo>
                    <a:cubicBezTo>
                      <a:pt x="100965" y="56912"/>
                      <a:pt x="130492" y="45482"/>
                      <a:pt x="154305" y="27384"/>
                    </a:cubicBezTo>
                    <a:cubicBezTo>
                      <a:pt x="202883" y="-9763"/>
                      <a:pt x="246698" y="-7858"/>
                      <a:pt x="297180" y="25479"/>
                    </a:cubicBezTo>
                    <a:cubicBezTo>
                      <a:pt x="345758" y="57864"/>
                      <a:pt x="401003" y="80724"/>
                      <a:pt x="461010" y="112157"/>
                    </a:cubicBezTo>
                    <a:cubicBezTo>
                      <a:pt x="302895" y="112157"/>
                      <a:pt x="154305" y="112157"/>
                      <a:pt x="0" y="11215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63" name="Group 33">
            <a:extLst>
              <a:ext uri="{FF2B5EF4-FFF2-40B4-BE49-F238E27FC236}">
                <a16:creationId xmlns:a16="http://schemas.microsoft.com/office/drawing/2014/main" id="{DE82C039-2C38-42BA-AF4A-B1BFF04844EE}"/>
              </a:ext>
            </a:extLst>
          </p:cNvPr>
          <p:cNvGrpSpPr/>
          <p:nvPr/>
        </p:nvGrpSpPr>
        <p:grpSpPr>
          <a:xfrm>
            <a:off x="884491" y="3152155"/>
            <a:ext cx="5130744" cy="946557"/>
            <a:chOff x="611559" y="2708920"/>
            <a:chExt cx="2675111" cy="946557"/>
          </a:xfrm>
        </p:grpSpPr>
        <p:sp>
          <p:nvSpPr>
            <p:cNvPr id="64" name="Rounded Rectangle 58">
              <a:extLst>
                <a:ext uri="{FF2B5EF4-FFF2-40B4-BE49-F238E27FC236}">
                  <a16:creationId xmlns:a16="http://schemas.microsoft.com/office/drawing/2014/main" id="{FF5EFBDF-CAD0-4124-9B5B-FFE3BCF10920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70777599-E9C6-4828-85B8-A7CE54CF33B4}"/>
                </a:ext>
              </a:extLst>
            </p:cNvPr>
            <p:cNvSpPr txBox="1"/>
            <p:nvPr/>
          </p:nvSpPr>
          <p:spPr>
            <a:xfrm>
              <a:off x="665833" y="3193812"/>
              <a:ext cx="26208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0000"/>
                      <a:lumOff val="10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90000"/>
                    <a:lumOff val="1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00A49F75-E05B-4F4C-A3F8-591C2D01495E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7" name="Group 37">
            <a:extLst>
              <a:ext uri="{FF2B5EF4-FFF2-40B4-BE49-F238E27FC236}">
                <a16:creationId xmlns:a16="http://schemas.microsoft.com/office/drawing/2014/main" id="{3182DC5B-557D-4F5C-A912-BC7D3F14482A}"/>
              </a:ext>
            </a:extLst>
          </p:cNvPr>
          <p:cNvGrpSpPr/>
          <p:nvPr/>
        </p:nvGrpSpPr>
        <p:grpSpPr>
          <a:xfrm>
            <a:off x="884491" y="4233995"/>
            <a:ext cx="5130744" cy="946557"/>
            <a:chOff x="611559" y="2708920"/>
            <a:chExt cx="2675111" cy="946557"/>
          </a:xfrm>
        </p:grpSpPr>
        <p:sp>
          <p:nvSpPr>
            <p:cNvPr id="68" name="Rounded Rectangle 64">
              <a:extLst>
                <a:ext uri="{FF2B5EF4-FFF2-40B4-BE49-F238E27FC236}">
                  <a16:creationId xmlns:a16="http://schemas.microsoft.com/office/drawing/2014/main" id="{25142264-357D-4B4A-AE95-8A5C12E59CC5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ED5CFF76-071A-4E51-92E0-A5F1FDE6969B}"/>
                </a:ext>
              </a:extLst>
            </p:cNvPr>
            <p:cNvSpPr txBox="1"/>
            <p:nvPr/>
          </p:nvSpPr>
          <p:spPr>
            <a:xfrm>
              <a:off x="665833" y="3193812"/>
              <a:ext cx="26208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0000"/>
                      <a:lumOff val="10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90000"/>
                    <a:lumOff val="1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C9631C2-5A66-4FF9-A2F8-B43460253AA0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1" name="Group 41">
            <a:extLst>
              <a:ext uri="{FF2B5EF4-FFF2-40B4-BE49-F238E27FC236}">
                <a16:creationId xmlns:a16="http://schemas.microsoft.com/office/drawing/2014/main" id="{A813CDDC-3BB5-4D1F-ABE2-2FC7ECF69400}"/>
              </a:ext>
            </a:extLst>
          </p:cNvPr>
          <p:cNvGrpSpPr/>
          <p:nvPr/>
        </p:nvGrpSpPr>
        <p:grpSpPr>
          <a:xfrm>
            <a:off x="884491" y="5315836"/>
            <a:ext cx="5130744" cy="946557"/>
            <a:chOff x="611559" y="2708920"/>
            <a:chExt cx="2675111" cy="946557"/>
          </a:xfrm>
        </p:grpSpPr>
        <p:sp>
          <p:nvSpPr>
            <p:cNvPr id="72" name="Rounded Rectangle 68">
              <a:extLst>
                <a:ext uri="{FF2B5EF4-FFF2-40B4-BE49-F238E27FC236}">
                  <a16:creationId xmlns:a16="http://schemas.microsoft.com/office/drawing/2014/main" id="{EA7A0699-9C36-4001-9BAB-E96EC02A6F1F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C858B33-C24C-455E-80C8-B7D8D56D2220}"/>
                </a:ext>
              </a:extLst>
            </p:cNvPr>
            <p:cNvSpPr txBox="1"/>
            <p:nvPr/>
          </p:nvSpPr>
          <p:spPr>
            <a:xfrm>
              <a:off x="665833" y="3193812"/>
              <a:ext cx="26208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0000"/>
                      <a:lumOff val="10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90000"/>
                    <a:lumOff val="1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0E0E045E-C5C4-4039-8A4E-7DF1856A13E0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D191043B-2D8A-4D31-BEDF-59393E2BBF9A}"/>
              </a:ext>
            </a:extLst>
          </p:cNvPr>
          <p:cNvSpPr txBox="1"/>
          <p:nvPr/>
        </p:nvSpPr>
        <p:spPr>
          <a:xfrm>
            <a:off x="884491" y="2077998"/>
            <a:ext cx="5092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3DAADAA-2A0D-412A-BE7A-70C5500A7B4A}"/>
              </a:ext>
            </a:extLst>
          </p:cNvPr>
          <p:cNvSpPr txBox="1"/>
          <p:nvPr/>
        </p:nvSpPr>
        <p:spPr>
          <a:xfrm>
            <a:off x="884491" y="1779200"/>
            <a:ext cx="5092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90000"/>
                    <a:lumOff val="10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chemeClr val="tx1">
                  <a:lumMod val="90000"/>
                  <a:lumOff val="10000"/>
                </a:schemeClr>
              </a:solidFill>
              <a:cs typeface="Arial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CF5F4703-E817-49E0-80A7-1F567AE34149}"/>
              </a:ext>
            </a:extLst>
          </p:cNvPr>
          <p:cNvSpPr txBox="1"/>
          <p:nvPr/>
        </p:nvSpPr>
        <p:spPr>
          <a:xfrm>
            <a:off x="884491" y="2563971"/>
            <a:ext cx="5130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90000"/>
                    <a:lumOff val="10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7">
            <a:extLst>
              <a:ext uri="{FF2B5EF4-FFF2-40B4-BE49-F238E27FC236}">
                <a16:creationId xmlns:a16="http://schemas.microsoft.com/office/drawing/2014/main" id="{DC736108-5B5C-4B88-93EB-25AEADB1B24F}"/>
              </a:ext>
            </a:extLst>
          </p:cNvPr>
          <p:cNvGrpSpPr/>
          <p:nvPr/>
        </p:nvGrpSpPr>
        <p:grpSpPr>
          <a:xfrm rot="16200000">
            <a:off x="1264712" y="1786369"/>
            <a:ext cx="3399600" cy="2715626"/>
            <a:chOff x="6295187" y="2236971"/>
            <a:chExt cx="2983706" cy="2715626"/>
          </a:xfrm>
        </p:grpSpPr>
        <p:sp>
          <p:nvSpPr>
            <p:cNvPr id="4" name="Freeform: Shape 28">
              <a:extLst>
                <a:ext uri="{FF2B5EF4-FFF2-40B4-BE49-F238E27FC236}">
                  <a16:creationId xmlns:a16="http://schemas.microsoft.com/office/drawing/2014/main" id="{02574975-CFD8-4E73-84C4-E27ECF0D9A4C}"/>
                </a:ext>
              </a:extLst>
            </p:cNvPr>
            <p:cNvSpPr/>
            <p:nvPr/>
          </p:nvSpPr>
          <p:spPr>
            <a:xfrm>
              <a:off x="6295188" y="2236971"/>
              <a:ext cx="2383419" cy="847149"/>
            </a:xfrm>
            <a:custGeom>
              <a:avLst/>
              <a:gdLst>
                <a:gd name="connsiteX0" fmla="*/ 1322518 w 2383419"/>
                <a:gd name="connsiteY0" fmla="*/ 0 h 847149"/>
                <a:gd name="connsiteX1" fmla="*/ 2383419 w 2383419"/>
                <a:gd name="connsiteY1" fmla="*/ 847149 h 847149"/>
                <a:gd name="connsiteX2" fmla="*/ 0 w 2383419"/>
                <a:gd name="connsiteY2" fmla="*/ 847149 h 847149"/>
                <a:gd name="connsiteX3" fmla="*/ 0 w 2383419"/>
                <a:gd name="connsiteY3" fmla="*/ 412468 h 847149"/>
                <a:gd name="connsiteX4" fmla="*/ 1322518 w 2383419"/>
                <a:gd name="connsiteY4" fmla="*/ 412468 h 847149"/>
                <a:gd name="connsiteX5" fmla="*/ 1322518 w 2383419"/>
                <a:gd name="connsiteY5" fmla="*/ 0 h 84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83419" h="847149">
                  <a:moveTo>
                    <a:pt x="1322518" y="0"/>
                  </a:moveTo>
                  <a:lnTo>
                    <a:pt x="2383419" y="847149"/>
                  </a:lnTo>
                  <a:lnTo>
                    <a:pt x="0" y="847149"/>
                  </a:lnTo>
                  <a:lnTo>
                    <a:pt x="0" y="412468"/>
                  </a:lnTo>
                  <a:lnTo>
                    <a:pt x="1322518" y="412468"/>
                  </a:lnTo>
                  <a:lnTo>
                    <a:pt x="13225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Freeform: Shape 31">
              <a:extLst>
                <a:ext uri="{FF2B5EF4-FFF2-40B4-BE49-F238E27FC236}">
                  <a16:creationId xmlns:a16="http://schemas.microsoft.com/office/drawing/2014/main" id="{AA791183-BD33-4AC2-AC38-B706811EE74B}"/>
                </a:ext>
              </a:extLst>
            </p:cNvPr>
            <p:cNvSpPr/>
            <p:nvPr/>
          </p:nvSpPr>
          <p:spPr>
            <a:xfrm>
              <a:off x="6295188" y="3129838"/>
              <a:ext cx="2983705" cy="433620"/>
            </a:xfrm>
            <a:custGeom>
              <a:avLst/>
              <a:gdLst>
                <a:gd name="connsiteX0" fmla="*/ 0 w 2983705"/>
                <a:gd name="connsiteY0" fmla="*/ 0 h 433620"/>
                <a:gd name="connsiteX1" fmla="*/ 2440674 w 2983705"/>
                <a:gd name="connsiteY1" fmla="*/ 0 h 433620"/>
                <a:gd name="connsiteX2" fmla="*/ 2983705 w 2983705"/>
                <a:gd name="connsiteY2" fmla="*/ 433620 h 433620"/>
                <a:gd name="connsiteX3" fmla="*/ 0 w 2983705"/>
                <a:gd name="connsiteY3" fmla="*/ 433620 h 433620"/>
                <a:gd name="connsiteX4" fmla="*/ 0 w 2983705"/>
                <a:gd name="connsiteY4" fmla="*/ 0 h 433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3705" h="433620">
                  <a:moveTo>
                    <a:pt x="0" y="0"/>
                  </a:moveTo>
                  <a:lnTo>
                    <a:pt x="2440674" y="0"/>
                  </a:lnTo>
                  <a:lnTo>
                    <a:pt x="2983705" y="433620"/>
                  </a:lnTo>
                  <a:lnTo>
                    <a:pt x="0" y="4336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Freeform: Shape 32">
              <a:extLst>
                <a:ext uri="{FF2B5EF4-FFF2-40B4-BE49-F238E27FC236}">
                  <a16:creationId xmlns:a16="http://schemas.microsoft.com/office/drawing/2014/main" id="{9F346495-DFD2-40EF-AC5A-E713A55EB1D5}"/>
                </a:ext>
              </a:extLst>
            </p:cNvPr>
            <p:cNvSpPr/>
            <p:nvPr/>
          </p:nvSpPr>
          <p:spPr>
            <a:xfrm>
              <a:off x="6295187" y="3609177"/>
              <a:ext cx="2983704" cy="436238"/>
            </a:xfrm>
            <a:custGeom>
              <a:avLst/>
              <a:gdLst>
                <a:gd name="connsiteX0" fmla="*/ 0 w 2983704"/>
                <a:gd name="connsiteY0" fmla="*/ 0 h 436238"/>
                <a:gd name="connsiteX1" fmla="*/ 2983704 w 2983704"/>
                <a:gd name="connsiteY1" fmla="*/ 0 h 436238"/>
                <a:gd name="connsiteX2" fmla="*/ 2437394 w 2983704"/>
                <a:gd name="connsiteY2" fmla="*/ 436238 h 436238"/>
                <a:gd name="connsiteX3" fmla="*/ 0 w 2983704"/>
                <a:gd name="connsiteY3" fmla="*/ 436238 h 436238"/>
                <a:gd name="connsiteX4" fmla="*/ 0 w 2983704"/>
                <a:gd name="connsiteY4" fmla="*/ 0 h 43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3704" h="436238">
                  <a:moveTo>
                    <a:pt x="0" y="0"/>
                  </a:moveTo>
                  <a:lnTo>
                    <a:pt x="2983704" y="0"/>
                  </a:lnTo>
                  <a:lnTo>
                    <a:pt x="2437394" y="436238"/>
                  </a:lnTo>
                  <a:lnTo>
                    <a:pt x="0" y="4362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Freeform: Shape 33">
              <a:extLst>
                <a:ext uri="{FF2B5EF4-FFF2-40B4-BE49-F238E27FC236}">
                  <a16:creationId xmlns:a16="http://schemas.microsoft.com/office/drawing/2014/main" id="{A7D942BB-3BEE-41AF-AFDF-B2A6ABB7B6E2}"/>
                </a:ext>
              </a:extLst>
            </p:cNvPr>
            <p:cNvSpPr/>
            <p:nvPr/>
          </p:nvSpPr>
          <p:spPr>
            <a:xfrm>
              <a:off x="6295187" y="4108067"/>
              <a:ext cx="2380140" cy="844530"/>
            </a:xfrm>
            <a:custGeom>
              <a:avLst/>
              <a:gdLst>
                <a:gd name="connsiteX0" fmla="*/ 0 w 2380140"/>
                <a:gd name="connsiteY0" fmla="*/ 0 h 844530"/>
                <a:gd name="connsiteX1" fmla="*/ 2380140 w 2380140"/>
                <a:gd name="connsiteY1" fmla="*/ 0 h 844530"/>
                <a:gd name="connsiteX2" fmla="*/ 1322518 w 2380140"/>
                <a:gd name="connsiteY2" fmla="*/ 844530 h 844530"/>
                <a:gd name="connsiteX3" fmla="*/ 1322518 w 2380140"/>
                <a:gd name="connsiteY3" fmla="*/ 432062 h 844530"/>
                <a:gd name="connsiteX4" fmla="*/ 0 w 2380140"/>
                <a:gd name="connsiteY4" fmla="*/ 432062 h 844530"/>
                <a:gd name="connsiteX5" fmla="*/ 0 w 2380140"/>
                <a:gd name="connsiteY5" fmla="*/ 0 h 844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80140" h="844530">
                  <a:moveTo>
                    <a:pt x="0" y="0"/>
                  </a:moveTo>
                  <a:lnTo>
                    <a:pt x="2380140" y="0"/>
                  </a:lnTo>
                  <a:lnTo>
                    <a:pt x="1322518" y="844530"/>
                  </a:lnTo>
                  <a:lnTo>
                    <a:pt x="1322518" y="432062"/>
                  </a:lnTo>
                  <a:lnTo>
                    <a:pt x="0" y="4320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8" name="Group 2">
            <a:extLst>
              <a:ext uri="{FF2B5EF4-FFF2-40B4-BE49-F238E27FC236}">
                <a16:creationId xmlns:a16="http://schemas.microsoft.com/office/drawing/2014/main" id="{80B1CC7B-5A34-472D-BBA2-970A0CC0556F}"/>
              </a:ext>
            </a:extLst>
          </p:cNvPr>
          <p:cNvGrpSpPr/>
          <p:nvPr/>
        </p:nvGrpSpPr>
        <p:grpSpPr>
          <a:xfrm>
            <a:off x="1110974" y="5429607"/>
            <a:ext cx="3682486" cy="1428393"/>
            <a:chOff x="2442781" y="3952529"/>
            <a:chExt cx="3682486" cy="2905471"/>
          </a:xfrm>
        </p:grpSpPr>
        <p:sp>
          <p:nvSpPr>
            <p:cNvPr id="9" name="Rectangle 36">
              <a:extLst>
                <a:ext uri="{FF2B5EF4-FFF2-40B4-BE49-F238E27FC236}">
                  <a16:creationId xmlns:a16="http://schemas.microsoft.com/office/drawing/2014/main" id="{17B72B75-0645-4614-A924-85EA56CCD4DC}"/>
                </a:ext>
              </a:extLst>
            </p:cNvPr>
            <p:cNvSpPr/>
            <p:nvPr/>
          </p:nvSpPr>
          <p:spPr>
            <a:xfrm rot="16200000">
              <a:off x="1413622" y="4981691"/>
              <a:ext cx="2905468" cy="84714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39">
              <a:extLst>
                <a:ext uri="{FF2B5EF4-FFF2-40B4-BE49-F238E27FC236}">
                  <a16:creationId xmlns:a16="http://schemas.microsoft.com/office/drawing/2014/main" id="{930CB0F9-0925-462A-918F-61CA1C8A1D2D}"/>
                </a:ext>
              </a:extLst>
            </p:cNvPr>
            <p:cNvSpPr/>
            <p:nvPr/>
          </p:nvSpPr>
          <p:spPr>
            <a:xfrm rot="16200000">
              <a:off x="2353090" y="4981691"/>
              <a:ext cx="2905468" cy="84714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48">
              <a:extLst>
                <a:ext uri="{FF2B5EF4-FFF2-40B4-BE49-F238E27FC236}">
                  <a16:creationId xmlns:a16="http://schemas.microsoft.com/office/drawing/2014/main" id="{5DB51EE6-5319-40FA-8F29-F061CE187A26}"/>
                </a:ext>
              </a:extLst>
            </p:cNvPr>
            <p:cNvSpPr/>
            <p:nvPr/>
          </p:nvSpPr>
          <p:spPr>
            <a:xfrm rot="16200000">
              <a:off x="3292558" y="4981690"/>
              <a:ext cx="2905468" cy="84714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49">
              <a:extLst>
                <a:ext uri="{FF2B5EF4-FFF2-40B4-BE49-F238E27FC236}">
                  <a16:creationId xmlns:a16="http://schemas.microsoft.com/office/drawing/2014/main" id="{C30B8180-6EA4-455C-A464-5E62F53A9144}"/>
                </a:ext>
              </a:extLst>
            </p:cNvPr>
            <p:cNvSpPr/>
            <p:nvPr/>
          </p:nvSpPr>
          <p:spPr>
            <a:xfrm rot="16200000">
              <a:off x="4248959" y="4981688"/>
              <a:ext cx="2905468" cy="84714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" name="Group 4">
            <a:extLst>
              <a:ext uri="{FF2B5EF4-FFF2-40B4-BE49-F238E27FC236}">
                <a16:creationId xmlns:a16="http://schemas.microsoft.com/office/drawing/2014/main" id="{4918B867-7703-4C95-998C-D835319054A3}"/>
              </a:ext>
            </a:extLst>
          </p:cNvPr>
          <p:cNvGrpSpPr/>
          <p:nvPr/>
        </p:nvGrpSpPr>
        <p:grpSpPr>
          <a:xfrm>
            <a:off x="1113826" y="4808208"/>
            <a:ext cx="3684277" cy="624790"/>
            <a:chOff x="2442783" y="3329136"/>
            <a:chExt cx="3684277" cy="624790"/>
          </a:xfrm>
        </p:grpSpPr>
        <p:sp>
          <p:nvSpPr>
            <p:cNvPr id="14" name="Rectangle 29">
              <a:extLst>
                <a:ext uri="{FF2B5EF4-FFF2-40B4-BE49-F238E27FC236}">
                  <a16:creationId xmlns:a16="http://schemas.microsoft.com/office/drawing/2014/main" id="{793B77B5-83F2-4027-8E97-F5BF998C487E}"/>
                </a:ext>
              </a:extLst>
            </p:cNvPr>
            <p:cNvSpPr/>
            <p:nvPr/>
          </p:nvSpPr>
          <p:spPr>
            <a:xfrm rot="16200000">
              <a:off x="2797030" y="2974889"/>
              <a:ext cx="623395" cy="1331890"/>
            </a:xfrm>
            <a:custGeom>
              <a:avLst/>
              <a:gdLst>
                <a:gd name="connsiteX0" fmla="*/ 0 w 1107547"/>
                <a:gd name="connsiteY0" fmla="*/ 0 h 847149"/>
                <a:gd name="connsiteX1" fmla="*/ 1107547 w 1107547"/>
                <a:gd name="connsiteY1" fmla="*/ 0 h 847149"/>
                <a:gd name="connsiteX2" fmla="*/ 1107547 w 1107547"/>
                <a:gd name="connsiteY2" fmla="*/ 847149 h 847149"/>
                <a:gd name="connsiteX3" fmla="*/ 0 w 1107547"/>
                <a:gd name="connsiteY3" fmla="*/ 847149 h 847149"/>
                <a:gd name="connsiteX4" fmla="*/ 0 w 1107547"/>
                <a:gd name="connsiteY4" fmla="*/ 0 h 847149"/>
                <a:gd name="connsiteX0" fmla="*/ 0 w 1107547"/>
                <a:gd name="connsiteY0" fmla="*/ 0 h 1323628"/>
                <a:gd name="connsiteX1" fmla="*/ 1107547 w 1107547"/>
                <a:gd name="connsiteY1" fmla="*/ 0 h 1323628"/>
                <a:gd name="connsiteX2" fmla="*/ 1107547 w 1107547"/>
                <a:gd name="connsiteY2" fmla="*/ 1323628 h 1323628"/>
                <a:gd name="connsiteX3" fmla="*/ 0 w 1107547"/>
                <a:gd name="connsiteY3" fmla="*/ 847149 h 1323628"/>
                <a:gd name="connsiteX4" fmla="*/ 0 w 1107547"/>
                <a:gd name="connsiteY4" fmla="*/ 0 h 1323628"/>
                <a:gd name="connsiteX0" fmla="*/ 0 w 1110301"/>
                <a:gd name="connsiteY0" fmla="*/ 0 h 1323628"/>
                <a:gd name="connsiteX1" fmla="*/ 1110301 w 1110301"/>
                <a:gd name="connsiteY1" fmla="*/ 897875 h 1323628"/>
                <a:gd name="connsiteX2" fmla="*/ 1107547 w 1110301"/>
                <a:gd name="connsiteY2" fmla="*/ 1323628 h 1323628"/>
                <a:gd name="connsiteX3" fmla="*/ 0 w 1110301"/>
                <a:gd name="connsiteY3" fmla="*/ 847149 h 1323628"/>
                <a:gd name="connsiteX4" fmla="*/ 0 w 1110301"/>
                <a:gd name="connsiteY4" fmla="*/ 0 h 1323628"/>
                <a:gd name="connsiteX0" fmla="*/ 0 w 1110301"/>
                <a:gd name="connsiteY0" fmla="*/ 0 h 1326382"/>
                <a:gd name="connsiteX1" fmla="*/ 1110301 w 1110301"/>
                <a:gd name="connsiteY1" fmla="*/ 897875 h 1326382"/>
                <a:gd name="connsiteX2" fmla="*/ 1104793 w 1110301"/>
                <a:gd name="connsiteY2" fmla="*/ 1326382 h 1326382"/>
                <a:gd name="connsiteX3" fmla="*/ 0 w 1110301"/>
                <a:gd name="connsiteY3" fmla="*/ 847149 h 1326382"/>
                <a:gd name="connsiteX4" fmla="*/ 0 w 1110301"/>
                <a:gd name="connsiteY4" fmla="*/ 0 h 1326382"/>
                <a:gd name="connsiteX0" fmla="*/ 0 w 1113056"/>
                <a:gd name="connsiteY0" fmla="*/ 0 h 1329136"/>
                <a:gd name="connsiteX1" fmla="*/ 1110301 w 1113056"/>
                <a:gd name="connsiteY1" fmla="*/ 897875 h 1329136"/>
                <a:gd name="connsiteX2" fmla="*/ 1113056 w 1113056"/>
                <a:gd name="connsiteY2" fmla="*/ 1329136 h 1329136"/>
                <a:gd name="connsiteX3" fmla="*/ 0 w 1113056"/>
                <a:gd name="connsiteY3" fmla="*/ 847149 h 1329136"/>
                <a:gd name="connsiteX4" fmla="*/ 0 w 1113056"/>
                <a:gd name="connsiteY4" fmla="*/ 0 h 1329136"/>
                <a:gd name="connsiteX0" fmla="*/ 0 w 1113056"/>
                <a:gd name="connsiteY0" fmla="*/ 0 h 1329136"/>
                <a:gd name="connsiteX1" fmla="*/ 1107547 w 1113056"/>
                <a:gd name="connsiteY1" fmla="*/ 903383 h 1329136"/>
                <a:gd name="connsiteX2" fmla="*/ 1113056 w 1113056"/>
                <a:gd name="connsiteY2" fmla="*/ 1329136 h 1329136"/>
                <a:gd name="connsiteX3" fmla="*/ 0 w 1113056"/>
                <a:gd name="connsiteY3" fmla="*/ 847149 h 1329136"/>
                <a:gd name="connsiteX4" fmla="*/ 0 w 1113056"/>
                <a:gd name="connsiteY4" fmla="*/ 0 h 1329136"/>
                <a:gd name="connsiteX0" fmla="*/ 0 w 1113056"/>
                <a:gd name="connsiteY0" fmla="*/ 0 h 1329136"/>
                <a:gd name="connsiteX1" fmla="*/ 1107547 w 1113056"/>
                <a:gd name="connsiteY1" fmla="*/ 900628 h 1329136"/>
                <a:gd name="connsiteX2" fmla="*/ 1113056 w 1113056"/>
                <a:gd name="connsiteY2" fmla="*/ 1329136 h 1329136"/>
                <a:gd name="connsiteX3" fmla="*/ 0 w 1113056"/>
                <a:gd name="connsiteY3" fmla="*/ 847149 h 1329136"/>
                <a:gd name="connsiteX4" fmla="*/ 0 w 1113056"/>
                <a:gd name="connsiteY4" fmla="*/ 0 h 1329136"/>
                <a:gd name="connsiteX0" fmla="*/ 0 w 1113056"/>
                <a:gd name="connsiteY0" fmla="*/ 0 h 1329136"/>
                <a:gd name="connsiteX1" fmla="*/ 1107547 w 1113056"/>
                <a:gd name="connsiteY1" fmla="*/ 897874 h 1329136"/>
                <a:gd name="connsiteX2" fmla="*/ 1113056 w 1113056"/>
                <a:gd name="connsiteY2" fmla="*/ 1329136 h 1329136"/>
                <a:gd name="connsiteX3" fmla="*/ 0 w 1113056"/>
                <a:gd name="connsiteY3" fmla="*/ 847149 h 1329136"/>
                <a:gd name="connsiteX4" fmla="*/ 0 w 1113056"/>
                <a:gd name="connsiteY4" fmla="*/ 0 h 1329136"/>
                <a:gd name="connsiteX0" fmla="*/ 0 w 1113056"/>
                <a:gd name="connsiteY0" fmla="*/ 0 h 1334644"/>
                <a:gd name="connsiteX1" fmla="*/ 1107547 w 1113056"/>
                <a:gd name="connsiteY1" fmla="*/ 897874 h 1334644"/>
                <a:gd name="connsiteX2" fmla="*/ 1113056 w 1113056"/>
                <a:gd name="connsiteY2" fmla="*/ 1334644 h 1334644"/>
                <a:gd name="connsiteX3" fmla="*/ 0 w 1113056"/>
                <a:gd name="connsiteY3" fmla="*/ 847149 h 1334644"/>
                <a:gd name="connsiteX4" fmla="*/ 0 w 1113056"/>
                <a:gd name="connsiteY4" fmla="*/ 0 h 1334644"/>
                <a:gd name="connsiteX0" fmla="*/ 0 w 1113056"/>
                <a:gd name="connsiteY0" fmla="*/ 0 h 1331890"/>
                <a:gd name="connsiteX1" fmla="*/ 1107547 w 1113056"/>
                <a:gd name="connsiteY1" fmla="*/ 897874 h 1331890"/>
                <a:gd name="connsiteX2" fmla="*/ 1113056 w 1113056"/>
                <a:gd name="connsiteY2" fmla="*/ 1331890 h 1331890"/>
                <a:gd name="connsiteX3" fmla="*/ 0 w 1113056"/>
                <a:gd name="connsiteY3" fmla="*/ 847149 h 1331890"/>
                <a:gd name="connsiteX4" fmla="*/ 0 w 1113056"/>
                <a:gd name="connsiteY4" fmla="*/ 0 h 1331890"/>
                <a:gd name="connsiteX0" fmla="*/ 0 w 1113056"/>
                <a:gd name="connsiteY0" fmla="*/ 0 h 1331890"/>
                <a:gd name="connsiteX1" fmla="*/ 1109966 w 1113056"/>
                <a:gd name="connsiteY1" fmla="*/ 897874 h 1331890"/>
                <a:gd name="connsiteX2" fmla="*/ 1113056 w 1113056"/>
                <a:gd name="connsiteY2" fmla="*/ 1331890 h 1331890"/>
                <a:gd name="connsiteX3" fmla="*/ 0 w 1113056"/>
                <a:gd name="connsiteY3" fmla="*/ 847149 h 1331890"/>
                <a:gd name="connsiteX4" fmla="*/ 0 w 1113056"/>
                <a:gd name="connsiteY4" fmla="*/ 0 h 1331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3056" h="1331890">
                  <a:moveTo>
                    <a:pt x="0" y="0"/>
                  </a:moveTo>
                  <a:lnTo>
                    <a:pt x="1109966" y="897874"/>
                  </a:lnTo>
                  <a:cubicBezTo>
                    <a:pt x="1110884" y="1041628"/>
                    <a:pt x="1112138" y="1188136"/>
                    <a:pt x="1113056" y="1331890"/>
                  </a:cubicBezTo>
                  <a:lnTo>
                    <a:pt x="0" y="847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30">
              <a:extLst>
                <a:ext uri="{FF2B5EF4-FFF2-40B4-BE49-F238E27FC236}">
                  <a16:creationId xmlns:a16="http://schemas.microsoft.com/office/drawing/2014/main" id="{6A270484-09DD-41B1-A71D-397D9ED386C2}"/>
                </a:ext>
              </a:extLst>
            </p:cNvPr>
            <p:cNvSpPr/>
            <p:nvPr/>
          </p:nvSpPr>
          <p:spPr>
            <a:xfrm rot="16200000">
              <a:off x="3507219" y="3205562"/>
              <a:ext cx="622001" cy="871937"/>
            </a:xfrm>
            <a:custGeom>
              <a:avLst/>
              <a:gdLst>
                <a:gd name="connsiteX0" fmla="*/ 0 w 1107547"/>
                <a:gd name="connsiteY0" fmla="*/ 0 h 847149"/>
                <a:gd name="connsiteX1" fmla="*/ 1107547 w 1107547"/>
                <a:gd name="connsiteY1" fmla="*/ 0 h 847149"/>
                <a:gd name="connsiteX2" fmla="*/ 1107547 w 1107547"/>
                <a:gd name="connsiteY2" fmla="*/ 847149 h 847149"/>
                <a:gd name="connsiteX3" fmla="*/ 0 w 1107547"/>
                <a:gd name="connsiteY3" fmla="*/ 847149 h 847149"/>
                <a:gd name="connsiteX4" fmla="*/ 0 w 1107547"/>
                <a:gd name="connsiteY4" fmla="*/ 0 h 847149"/>
                <a:gd name="connsiteX0" fmla="*/ 0 w 1107547"/>
                <a:gd name="connsiteY0" fmla="*/ 0 h 858166"/>
                <a:gd name="connsiteX1" fmla="*/ 1107547 w 1107547"/>
                <a:gd name="connsiteY1" fmla="*/ 0 h 858166"/>
                <a:gd name="connsiteX2" fmla="*/ 1107547 w 1107547"/>
                <a:gd name="connsiteY2" fmla="*/ 858166 h 858166"/>
                <a:gd name="connsiteX3" fmla="*/ 0 w 1107547"/>
                <a:gd name="connsiteY3" fmla="*/ 847149 h 858166"/>
                <a:gd name="connsiteX4" fmla="*/ 0 w 1107547"/>
                <a:gd name="connsiteY4" fmla="*/ 0 h 858166"/>
                <a:gd name="connsiteX0" fmla="*/ 0 w 1107547"/>
                <a:gd name="connsiteY0" fmla="*/ 0 h 863674"/>
                <a:gd name="connsiteX1" fmla="*/ 1107547 w 1107547"/>
                <a:gd name="connsiteY1" fmla="*/ 0 h 863674"/>
                <a:gd name="connsiteX2" fmla="*/ 1107547 w 1107547"/>
                <a:gd name="connsiteY2" fmla="*/ 863674 h 863674"/>
                <a:gd name="connsiteX3" fmla="*/ 0 w 1107547"/>
                <a:gd name="connsiteY3" fmla="*/ 847149 h 863674"/>
                <a:gd name="connsiteX4" fmla="*/ 0 w 1107547"/>
                <a:gd name="connsiteY4" fmla="*/ 0 h 863674"/>
                <a:gd name="connsiteX0" fmla="*/ 0 w 1107547"/>
                <a:gd name="connsiteY0" fmla="*/ 0 h 869183"/>
                <a:gd name="connsiteX1" fmla="*/ 1107547 w 1107547"/>
                <a:gd name="connsiteY1" fmla="*/ 0 h 869183"/>
                <a:gd name="connsiteX2" fmla="*/ 1107547 w 1107547"/>
                <a:gd name="connsiteY2" fmla="*/ 869183 h 869183"/>
                <a:gd name="connsiteX3" fmla="*/ 0 w 1107547"/>
                <a:gd name="connsiteY3" fmla="*/ 847149 h 869183"/>
                <a:gd name="connsiteX4" fmla="*/ 0 w 1107547"/>
                <a:gd name="connsiteY4" fmla="*/ 0 h 869183"/>
                <a:gd name="connsiteX0" fmla="*/ 0 w 1110302"/>
                <a:gd name="connsiteY0" fmla="*/ 0 h 871937"/>
                <a:gd name="connsiteX1" fmla="*/ 1107547 w 1110302"/>
                <a:gd name="connsiteY1" fmla="*/ 0 h 871937"/>
                <a:gd name="connsiteX2" fmla="*/ 1110302 w 1110302"/>
                <a:gd name="connsiteY2" fmla="*/ 871937 h 871937"/>
                <a:gd name="connsiteX3" fmla="*/ 0 w 1110302"/>
                <a:gd name="connsiteY3" fmla="*/ 847149 h 871937"/>
                <a:gd name="connsiteX4" fmla="*/ 0 w 1110302"/>
                <a:gd name="connsiteY4" fmla="*/ 0 h 871937"/>
                <a:gd name="connsiteX0" fmla="*/ 0 w 1110302"/>
                <a:gd name="connsiteY0" fmla="*/ 0 h 871937"/>
                <a:gd name="connsiteX1" fmla="*/ 1107547 w 1110302"/>
                <a:gd name="connsiteY1" fmla="*/ 0 h 871937"/>
                <a:gd name="connsiteX2" fmla="*/ 1110302 w 1110302"/>
                <a:gd name="connsiteY2" fmla="*/ 871937 h 871937"/>
                <a:gd name="connsiteX3" fmla="*/ 0 w 1110302"/>
                <a:gd name="connsiteY3" fmla="*/ 847149 h 871937"/>
                <a:gd name="connsiteX4" fmla="*/ 0 w 1110302"/>
                <a:gd name="connsiteY4" fmla="*/ 0 h 871937"/>
                <a:gd name="connsiteX0" fmla="*/ 0 w 1110566"/>
                <a:gd name="connsiteY0" fmla="*/ 0 h 871937"/>
                <a:gd name="connsiteX1" fmla="*/ 1110301 w 1110566"/>
                <a:gd name="connsiteY1" fmla="*/ 437920 h 871937"/>
                <a:gd name="connsiteX2" fmla="*/ 1110302 w 1110566"/>
                <a:gd name="connsiteY2" fmla="*/ 871937 h 871937"/>
                <a:gd name="connsiteX3" fmla="*/ 0 w 1110566"/>
                <a:gd name="connsiteY3" fmla="*/ 847149 h 871937"/>
                <a:gd name="connsiteX4" fmla="*/ 0 w 1110566"/>
                <a:gd name="connsiteY4" fmla="*/ 0 h 87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0566" h="871937">
                  <a:moveTo>
                    <a:pt x="0" y="0"/>
                  </a:moveTo>
                  <a:lnTo>
                    <a:pt x="1110301" y="437920"/>
                  </a:lnTo>
                  <a:cubicBezTo>
                    <a:pt x="1111219" y="728566"/>
                    <a:pt x="1109384" y="581291"/>
                    <a:pt x="1110302" y="871937"/>
                  </a:cubicBezTo>
                  <a:lnTo>
                    <a:pt x="0" y="847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18A13794-D862-49DB-A16A-12C9B3395075}"/>
                </a:ext>
              </a:extLst>
            </p:cNvPr>
            <p:cNvSpPr/>
            <p:nvPr/>
          </p:nvSpPr>
          <p:spPr>
            <a:xfrm rot="16200000" flipV="1">
              <a:off x="5149417" y="2976283"/>
              <a:ext cx="623395" cy="1331890"/>
            </a:xfrm>
            <a:custGeom>
              <a:avLst/>
              <a:gdLst>
                <a:gd name="connsiteX0" fmla="*/ 0 w 1107547"/>
                <a:gd name="connsiteY0" fmla="*/ 0 h 847149"/>
                <a:gd name="connsiteX1" fmla="*/ 1107547 w 1107547"/>
                <a:gd name="connsiteY1" fmla="*/ 0 h 847149"/>
                <a:gd name="connsiteX2" fmla="*/ 1107547 w 1107547"/>
                <a:gd name="connsiteY2" fmla="*/ 847149 h 847149"/>
                <a:gd name="connsiteX3" fmla="*/ 0 w 1107547"/>
                <a:gd name="connsiteY3" fmla="*/ 847149 h 847149"/>
                <a:gd name="connsiteX4" fmla="*/ 0 w 1107547"/>
                <a:gd name="connsiteY4" fmla="*/ 0 h 847149"/>
                <a:gd name="connsiteX0" fmla="*/ 0 w 1107547"/>
                <a:gd name="connsiteY0" fmla="*/ 0 h 1323628"/>
                <a:gd name="connsiteX1" fmla="*/ 1107547 w 1107547"/>
                <a:gd name="connsiteY1" fmla="*/ 0 h 1323628"/>
                <a:gd name="connsiteX2" fmla="*/ 1107547 w 1107547"/>
                <a:gd name="connsiteY2" fmla="*/ 1323628 h 1323628"/>
                <a:gd name="connsiteX3" fmla="*/ 0 w 1107547"/>
                <a:gd name="connsiteY3" fmla="*/ 847149 h 1323628"/>
                <a:gd name="connsiteX4" fmla="*/ 0 w 1107547"/>
                <a:gd name="connsiteY4" fmla="*/ 0 h 1323628"/>
                <a:gd name="connsiteX0" fmla="*/ 0 w 1110301"/>
                <a:gd name="connsiteY0" fmla="*/ 0 h 1323628"/>
                <a:gd name="connsiteX1" fmla="*/ 1110301 w 1110301"/>
                <a:gd name="connsiteY1" fmla="*/ 897875 h 1323628"/>
                <a:gd name="connsiteX2" fmla="*/ 1107547 w 1110301"/>
                <a:gd name="connsiteY2" fmla="*/ 1323628 h 1323628"/>
                <a:gd name="connsiteX3" fmla="*/ 0 w 1110301"/>
                <a:gd name="connsiteY3" fmla="*/ 847149 h 1323628"/>
                <a:gd name="connsiteX4" fmla="*/ 0 w 1110301"/>
                <a:gd name="connsiteY4" fmla="*/ 0 h 1323628"/>
                <a:gd name="connsiteX0" fmla="*/ 0 w 1110301"/>
                <a:gd name="connsiteY0" fmla="*/ 0 h 1326382"/>
                <a:gd name="connsiteX1" fmla="*/ 1110301 w 1110301"/>
                <a:gd name="connsiteY1" fmla="*/ 897875 h 1326382"/>
                <a:gd name="connsiteX2" fmla="*/ 1104793 w 1110301"/>
                <a:gd name="connsiteY2" fmla="*/ 1326382 h 1326382"/>
                <a:gd name="connsiteX3" fmla="*/ 0 w 1110301"/>
                <a:gd name="connsiteY3" fmla="*/ 847149 h 1326382"/>
                <a:gd name="connsiteX4" fmla="*/ 0 w 1110301"/>
                <a:gd name="connsiteY4" fmla="*/ 0 h 1326382"/>
                <a:gd name="connsiteX0" fmla="*/ 0 w 1113056"/>
                <a:gd name="connsiteY0" fmla="*/ 0 h 1329136"/>
                <a:gd name="connsiteX1" fmla="*/ 1110301 w 1113056"/>
                <a:gd name="connsiteY1" fmla="*/ 897875 h 1329136"/>
                <a:gd name="connsiteX2" fmla="*/ 1113056 w 1113056"/>
                <a:gd name="connsiteY2" fmla="*/ 1329136 h 1329136"/>
                <a:gd name="connsiteX3" fmla="*/ 0 w 1113056"/>
                <a:gd name="connsiteY3" fmla="*/ 847149 h 1329136"/>
                <a:gd name="connsiteX4" fmla="*/ 0 w 1113056"/>
                <a:gd name="connsiteY4" fmla="*/ 0 h 1329136"/>
                <a:gd name="connsiteX0" fmla="*/ 0 w 1113056"/>
                <a:gd name="connsiteY0" fmla="*/ 0 h 1329136"/>
                <a:gd name="connsiteX1" fmla="*/ 1107547 w 1113056"/>
                <a:gd name="connsiteY1" fmla="*/ 903383 h 1329136"/>
                <a:gd name="connsiteX2" fmla="*/ 1113056 w 1113056"/>
                <a:gd name="connsiteY2" fmla="*/ 1329136 h 1329136"/>
                <a:gd name="connsiteX3" fmla="*/ 0 w 1113056"/>
                <a:gd name="connsiteY3" fmla="*/ 847149 h 1329136"/>
                <a:gd name="connsiteX4" fmla="*/ 0 w 1113056"/>
                <a:gd name="connsiteY4" fmla="*/ 0 h 1329136"/>
                <a:gd name="connsiteX0" fmla="*/ 0 w 1113056"/>
                <a:gd name="connsiteY0" fmla="*/ 0 h 1329136"/>
                <a:gd name="connsiteX1" fmla="*/ 1107547 w 1113056"/>
                <a:gd name="connsiteY1" fmla="*/ 900628 h 1329136"/>
                <a:gd name="connsiteX2" fmla="*/ 1113056 w 1113056"/>
                <a:gd name="connsiteY2" fmla="*/ 1329136 h 1329136"/>
                <a:gd name="connsiteX3" fmla="*/ 0 w 1113056"/>
                <a:gd name="connsiteY3" fmla="*/ 847149 h 1329136"/>
                <a:gd name="connsiteX4" fmla="*/ 0 w 1113056"/>
                <a:gd name="connsiteY4" fmla="*/ 0 h 1329136"/>
                <a:gd name="connsiteX0" fmla="*/ 0 w 1113056"/>
                <a:gd name="connsiteY0" fmla="*/ 0 h 1329136"/>
                <a:gd name="connsiteX1" fmla="*/ 1107547 w 1113056"/>
                <a:gd name="connsiteY1" fmla="*/ 897874 h 1329136"/>
                <a:gd name="connsiteX2" fmla="*/ 1113056 w 1113056"/>
                <a:gd name="connsiteY2" fmla="*/ 1329136 h 1329136"/>
                <a:gd name="connsiteX3" fmla="*/ 0 w 1113056"/>
                <a:gd name="connsiteY3" fmla="*/ 847149 h 1329136"/>
                <a:gd name="connsiteX4" fmla="*/ 0 w 1113056"/>
                <a:gd name="connsiteY4" fmla="*/ 0 h 1329136"/>
                <a:gd name="connsiteX0" fmla="*/ 0 w 1113056"/>
                <a:gd name="connsiteY0" fmla="*/ 0 h 1334644"/>
                <a:gd name="connsiteX1" fmla="*/ 1107547 w 1113056"/>
                <a:gd name="connsiteY1" fmla="*/ 897874 h 1334644"/>
                <a:gd name="connsiteX2" fmla="*/ 1113056 w 1113056"/>
                <a:gd name="connsiteY2" fmla="*/ 1334644 h 1334644"/>
                <a:gd name="connsiteX3" fmla="*/ 0 w 1113056"/>
                <a:gd name="connsiteY3" fmla="*/ 847149 h 1334644"/>
                <a:gd name="connsiteX4" fmla="*/ 0 w 1113056"/>
                <a:gd name="connsiteY4" fmla="*/ 0 h 1334644"/>
                <a:gd name="connsiteX0" fmla="*/ 0 w 1113056"/>
                <a:gd name="connsiteY0" fmla="*/ 0 h 1331890"/>
                <a:gd name="connsiteX1" fmla="*/ 1107547 w 1113056"/>
                <a:gd name="connsiteY1" fmla="*/ 897874 h 1331890"/>
                <a:gd name="connsiteX2" fmla="*/ 1113056 w 1113056"/>
                <a:gd name="connsiteY2" fmla="*/ 1331890 h 1331890"/>
                <a:gd name="connsiteX3" fmla="*/ 0 w 1113056"/>
                <a:gd name="connsiteY3" fmla="*/ 847149 h 1331890"/>
                <a:gd name="connsiteX4" fmla="*/ 0 w 1113056"/>
                <a:gd name="connsiteY4" fmla="*/ 0 h 1331890"/>
                <a:gd name="connsiteX0" fmla="*/ 0 w 1113056"/>
                <a:gd name="connsiteY0" fmla="*/ 0 h 1331890"/>
                <a:gd name="connsiteX1" fmla="*/ 1112385 w 1113056"/>
                <a:gd name="connsiteY1" fmla="*/ 897874 h 1331890"/>
                <a:gd name="connsiteX2" fmla="*/ 1113056 w 1113056"/>
                <a:gd name="connsiteY2" fmla="*/ 1331890 h 1331890"/>
                <a:gd name="connsiteX3" fmla="*/ 0 w 1113056"/>
                <a:gd name="connsiteY3" fmla="*/ 847149 h 1331890"/>
                <a:gd name="connsiteX4" fmla="*/ 0 w 1113056"/>
                <a:gd name="connsiteY4" fmla="*/ 0 h 1331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3056" h="1331890">
                  <a:moveTo>
                    <a:pt x="0" y="0"/>
                  </a:moveTo>
                  <a:lnTo>
                    <a:pt x="1112385" y="897874"/>
                  </a:lnTo>
                  <a:cubicBezTo>
                    <a:pt x="1113303" y="1041628"/>
                    <a:pt x="1112138" y="1188136"/>
                    <a:pt x="1113056" y="1331890"/>
                  </a:cubicBezTo>
                  <a:lnTo>
                    <a:pt x="0" y="847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30">
              <a:extLst>
                <a:ext uri="{FF2B5EF4-FFF2-40B4-BE49-F238E27FC236}">
                  <a16:creationId xmlns:a16="http://schemas.microsoft.com/office/drawing/2014/main" id="{BCFD0B77-9892-49C8-B61C-09ABF9DE08CC}"/>
                </a:ext>
              </a:extLst>
            </p:cNvPr>
            <p:cNvSpPr/>
            <p:nvPr/>
          </p:nvSpPr>
          <p:spPr>
            <a:xfrm rot="16200000" flipV="1">
              <a:off x="4423690" y="3206957"/>
              <a:ext cx="622001" cy="871937"/>
            </a:xfrm>
            <a:custGeom>
              <a:avLst/>
              <a:gdLst>
                <a:gd name="connsiteX0" fmla="*/ 0 w 1107547"/>
                <a:gd name="connsiteY0" fmla="*/ 0 h 847149"/>
                <a:gd name="connsiteX1" fmla="*/ 1107547 w 1107547"/>
                <a:gd name="connsiteY1" fmla="*/ 0 h 847149"/>
                <a:gd name="connsiteX2" fmla="*/ 1107547 w 1107547"/>
                <a:gd name="connsiteY2" fmla="*/ 847149 h 847149"/>
                <a:gd name="connsiteX3" fmla="*/ 0 w 1107547"/>
                <a:gd name="connsiteY3" fmla="*/ 847149 h 847149"/>
                <a:gd name="connsiteX4" fmla="*/ 0 w 1107547"/>
                <a:gd name="connsiteY4" fmla="*/ 0 h 847149"/>
                <a:gd name="connsiteX0" fmla="*/ 0 w 1107547"/>
                <a:gd name="connsiteY0" fmla="*/ 0 h 858166"/>
                <a:gd name="connsiteX1" fmla="*/ 1107547 w 1107547"/>
                <a:gd name="connsiteY1" fmla="*/ 0 h 858166"/>
                <a:gd name="connsiteX2" fmla="*/ 1107547 w 1107547"/>
                <a:gd name="connsiteY2" fmla="*/ 858166 h 858166"/>
                <a:gd name="connsiteX3" fmla="*/ 0 w 1107547"/>
                <a:gd name="connsiteY3" fmla="*/ 847149 h 858166"/>
                <a:gd name="connsiteX4" fmla="*/ 0 w 1107547"/>
                <a:gd name="connsiteY4" fmla="*/ 0 h 858166"/>
                <a:gd name="connsiteX0" fmla="*/ 0 w 1107547"/>
                <a:gd name="connsiteY0" fmla="*/ 0 h 863674"/>
                <a:gd name="connsiteX1" fmla="*/ 1107547 w 1107547"/>
                <a:gd name="connsiteY1" fmla="*/ 0 h 863674"/>
                <a:gd name="connsiteX2" fmla="*/ 1107547 w 1107547"/>
                <a:gd name="connsiteY2" fmla="*/ 863674 h 863674"/>
                <a:gd name="connsiteX3" fmla="*/ 0 w 1107547"/>
                <a:gd name="connsiteY3" fmla="*/ 847149 h 863674"/>
                <a:gd name="connsiteX4" fmla="*/ 0 w 1107547"/>
                <a:gd name="connsiteY4" fmla="*/ 0 h 863674"/>
                <a:gd name="connsiteX0" fmla="*/ 0 w 1107547"/>
                <a:gd name="connsiteY0" fmla="*/ 0 h 869183"/>
                <a:gd name="connsiteX1" fmla="*/ 1107547 w 1107547"/>
                <a:gd name="connsiteY1" fmla="*/ 0 h 869183"/>
                <a:gd name="connsiteX2" fmla="*/ 1107547 w 1107547"/>
                <a:gd name="connsiteY2" fmla="*/ 869183 h 869183"/>
                <a:gd name="connsiteX3" fmla="*/ 0 w 1107547"/>
                <a:gd name="connsiteY3" fmla="*/ 847149 h 869183"/>
                <a:gd name="connsiteX4" fmla="*/ 0 w 1107547"/>
                <a:gd name="connsiteY4" fmla="*/ 0 h 869183"/>
                <a:gd name="connsiteX0" fmla="*/ 0 w 1110302"/>
                <a:gd name="connsiteY0" fmla="*/ 0 h 871937"/>
                <a:gd name="connsiteX1" fmla="*/ 1107547 w 1110302"/>
                <a:gd name="connsiteY1" fmla="*/ 0 h 871937"/>
                <a:gd name="connsiteX2" fmla="*/ 1110302 w 1110302"/>
                <a:gd name="connsiteY2" fmla="*/ 871937 h 871937"/>
                <a:gd name="connsiteX3" fmla="*/ 0 w 1110302"/>
                <a:gd name="connsiteY3" fmla="*/ 847149 h 871937"/>
                <a:gd name="connsiteX4" fmla="*/ 0 w 1110302"/>
                <a:gd name="connsiteY4" fmla="*/ 0 h 871937"/>
                <a:gd name="connsiteX0" fmla="*/ 0 w 1110302"/>
                <a:gd name="connsiteY0" fmla="*/ 0 h 871937"/>
                <a:gd name="connsiteX1" fmla="*/ 1107547 w 1110302"/>
                <a:gd name="connsiteY1" fmla="*/ 0 h 871937"/>
                <a:gd name="connsiteX2" fmla="*/ 1110302 w 1110302"/>
                <a:gd name="connsiteY2" fmla="*/ 871937 h 871937"/>
                <a:gd name="connsiteX3" fmla="*/ 0 w 1110302"/>
                <a:gd name="connsiteY3" fmla="*/ 847149 h 871937"/>
                <a:gd name="connsiteX4" fmla="*/ 0 w 1110302"/>
                <a:gd name="connsiteY4" fmla="*/ 0 h 871937"/>
                <a:gd name="connsiteX0" fmla="*/ 0 w 1110566"/>
                <a:gd name="connsiteY0" fmla="*/ 0 h 871937"/>
                <a:gd name="connsiteX1" fmla="*/ 1110301 w 1110566"/>
                <a:gd name="connsiteY1" fmla="*/ 437920 h 871937"/>
                <a:gd name="connsiteX2" fmla="*/ 1110302 w 1110566"/>
                <a:gd name="connsiteY2" fmla="*/ 871937 h 871937"/>
                <a:gd name="connsiteX3" fmla="*/ 0 w 1110566"/>
                <a:gd name="connsiteY3" fmla="*/ 847149 h 871937"/>
                <a:gd name="connsiteX4" fmla="*/ 0 w 1110566"/>
                <a:gd name="connsiteY4" fmla="*/ 0 h 87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0566" h="871937">
                  <a:moveTo>
                    <a:pt x="0" y="0"/>
                  </a:moveTo>
                  <a:lnTo>
                    <a:pt x="1110301" y="437920"/>
                  </a:lnTo>
                  <a:cubicBezTo>
                    <a:pt x="1111219" y="728566"/>
                    <a:pt x="1109384" y="581291"/>
                    <a:pt x="1110302" y="871937"/>
                  </a:cubicBezTo>
                  <a:lnTo>
                    <a:pt x="0" y="847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5">
            <a:extLst>
              <a:ext uri="{FF2B5EF4-FFF2-40B4-BE49-F238E27FC236}">
                <a16:creationId xmlns:a16="http://schemas.microsoft.com/office/drawing/2014/main" id="{528FCFE6-C31D-417A-B0D3-C383BBE886CB}"/>
              </a:ext>
            </a:extLst>
          </p:cNvPr>
          <p:cNvGrpSpPr/>
          <p:nvPr/>
        </p:nvGrpSpPr>
        <p:grpSpPr>
          <a:xfrm rot="16200000">
            <a:off x="1832529" y="2868118"/>
            <a:ext cx="2261176" cy="1774274"/>
            <a:chOff x="6806217" y="2765513"/>
            <a:chExt cx="1199073" cy="177427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115B68C-7EAA-46D7-815B-9932723404DA}"/>
                </a:ext>
              </a:extLst>
            </p:cNvPr>
            <p:cNvSpPr txBox="1"/>
            <p:nvPr/>
          </p:nvSpPr>
          <p:spPr>
            <a:xfrm>
              <a:off x="6806217" y="2765513"/>
              <a:ext cx="1199073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4C29438-7D27-4D28-AC6E-569EB0B9E354}"/>
                </a:ext>
              </a:extLst>
            </p:cNvPr>
            <p:cNvSpPr txBox="1"/>
            <p:nvPr/>
          </p:nvSpPr>
          <p:spPr>
            <a:xfrm>
              <a:off x="6806217" y="3244086"/>
              <a:ext cx="1199073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E27A38D-170F-4C31-946A-8063449315F2}"/>
                </a:ext>
              </a:extLst>
            </p:cNvPr>
            <p:cNvSpPr txBox="1"/>
            <p:nvPr/>
          </p:nvSpPr>
          <p:spPr>
            <a:xfrm>
              <a:off x="6806217" y="3733137"/>
              <a:ext cx="1199073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7F5C3C7-8576-45B4-A313-6796A1036986}"/>
                </a:ext>
              </a:extLst>
            </p:cNvPr>
            <p:cNvSpPr txBox="1"/>
            <p:nvPr/>
          </p:nvSpPr>
          <p:spPr>
            <a:xfrm>
              <a:off x="6806217" y="4201233"/>
              <a:ext cx="1199073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3" name="Rounded Rectangle 10">
            <a:extLst>
              <a:ext uri="{FF2B5EF4-FFF2-40B4-BE49-F238E27FC236}">
                <a16:creationId xmlns:a16="http://schemas.microsoft.com/office/drawing/2014/main" id="{5365E7AD-3C2D-4013-9E6D-79C642D63B8E}"/>
              </a:ext>
            </a:extLst>
          </p:cNvPr>
          <p:cNvSpPr/>
          <p:nvPr/>
        </p:nvSpPr>
        <p:spPr>
          <a:xfrm>
            <a:off x="1399020" y="5734954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id="{32B002E0-307E-48F9-A9EB-146973E45D03}"/>
              </a:ext>
            </a:extLst>
          </p:cNvPr>
          <p:cNvSpPr/>
          <p:nvPr/>
        </p:nvSpPr>
        <p:spPr>
          <a:xfrm rot="2700000">
            <a:off x="2356852" y="5664758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ounded Rectangle 5">
            <a:extLst>
              <a:ext uri="{FF2B5EF4-FFF2-40B4-BE49-F238E27FC236}">
                <a16:creationId xmlns:a16="http://schemas.microsoft.com/office/drawing/2014/main" id="{E34EB3B6-9D43-4615-B3F5-779BD2CBECFB}"/>
              </a:ext>
            </a:extLst>
          </p:cNvPr>
          <p:cNvSpPr/>
          <p:nvPr/>
        </p:nvSpPr>
        <p:spPr>
          <a:xfrm flipH="1">
            <a:off x="4160245" y="5741573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ectangle 36">
            <a:extLst>
              <a:ext uri="{FF2B5EF4-FFF2-40B4-BE49-F238E27FC236}">
                <a16:creationId xmlns:a16="http://schemas.microsoft.com/office/drawing/2014/main" id="{F86A9525-4733-4D3F-ABF0-CF837B14246C}"/>
              </a:ext>
            </a:extLst>
          </p:cNvPr>
          <p:cNvSpPr/>
          <p:nvPr/>
        </p:nvSpPr>
        <p:spPr>
          <a:xfrm>
            <a:off x="3223891" y="5740389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7" name="그룹 21">
            <a:extLst>
              <a:ext uri="{FF2B5EF4-FFF2-40B4-BE49-F238E27FC236}">
                <a16:creationId xmlns:a16="http://schemas.microsoft.com/office/drawing/2014/main" id="{714C03F7-1D74-449A-A4E7-DD10FA7C5231}"/>
              </a:ext>
            </a:extLst>
          </p:cNvPr>
          <p:cNvGrpSpPr/>
          <p:nvPr/>
        </p:nvGrpSpPr>
        <p:grpSpPr>
          <a:xfrm>
            <a:off x="5842142" y="2624666"/>
            <a:ext cx="5020197" cy="646331"/>
            <a:chOff x="959011" y="2597626"/>
            <a:chExt cx="5020197" cy="64633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D5B64ED-4F7E-480A-8BA4-DC145C659061}"/>
                </a:ext>
              </a:extLst>
            </p:cNvPr>
            <p:cNvSpPr txBox="1"/>
            <p:nvPr/>
          </p:nvSpPr>
          <p:spPr>
            <a:xfrm>
              <a:off x="959011" y="2691895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POWERPOINT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16C8598-6D1B-4D94-9C8F-CBE6771727AB}"/>
                </a:ext>
              </a:extLst>
            </p:cNvPr>
            <p:cNvSpPr txBox="1"/>
            <p:nvPr/>
          </p:nvSpPr>
          <p:spPr>
            <a:xfrm>
              <a:off x="2968085" y="259762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</a:p>
          </p:txBody>
        </p:sp>
        <p:sp>
          <p:nvSpPr>
            <p:cNvPr id="30" name="Chevron 25">
              <a:extLst>
                <a:ext uri="{FF2B5EF4-FFF2-40B4-BE49-F238E27FC236}">
                  <a16:creationId xmlns:a16="http://schemas.microsoft.com/office/drawing/2014/main" id="{7430FCF1-9B38-473B-90A8-829E550B57DA}"/>
                </a:ext>
              </a:extLst>
            </p:cNvPr>
            <p:cNvSpPr/>
            <p:nvPr/>
          </p:nvSpPr>
          <p:spPr>
            <a:xfrm>
              <a:off x="2601327" y="273203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그룹 20">
            <a:extLst>
              <a:ext uri="{FF2B5EF4-FFF2-40B4-BE49-F238E27FC236}">
                <a16:creationId xmlns:a16="http://schemas.microsoft.com/office/drawing/2014/main" id="{F0415CDD-D2F2-49EF-A5AC-AD971F29E946}"/>
              </a:ext>
            </a:extLst>
          </p:cNvPr>
          <p:cNvGrpSpPr/>
          <p:nvPr/>
        </p:nvGrpSpPr>
        <p:grpSpPr>
          <a:xfrm>
            <a:off x="5842142" y="3657196"/>
            <a:ext cx="5020197" cy="646331"/>
            <a:chOff x="959011" y="3630156"/>
            <a:chExt cx="5020197" cy="646331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97458C8-8B55-4233-9E79-6D9753048DB3}"/>
                </a:ext>
              </a:extLst>
            </p:cNvPr>
            <p:cNvSpPr txBox="1"/>
            <p:nvPr/>
          </p:nvSpPr>
          <p:spPr>
            <a:xfrm>
              <a:off x="959011" y="3725844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8719B19-AEF7-4179-B713-0E47901904CB}"/>
                </a:ext>
              </a:extLst>
            </p:cNvPr>
            <p:cNvSpPr txBox="1"/>
            <p:nvPr/>
          </p:nvSpPr>
          <p:spPr>
            <a:xfrm>
              <a:off x="2968085" y="363015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4" name="Chevron 26">
              <a:extLst>
                <a:ext uri="{FF2B5EF4-FFF2-40B4-BE49-F238E27FC236}">
                  <a16:creationId xmlns:a16="http://schemas.microsoft.com/office/drawing/2014/main" id="{312BFA67-3618-494B-AD12-F165E2333EFC}"/>
                </a:ext>
              </a:extLst>
            </p:cNvPr>
            <p:cNvSpPr/>
            <p:nvPr/>
          </p:nvSpPr>
          <p:spPr>
            <a:xfrm>
              <a:off x="2601327" y="376456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그룹 4">
            <a:extLst>
              <a:ext uri="{FF2B5EF4-FFF2-40B4-BE49-F238E27FC236}">
                <a16:creationId xmlns:a16="http://schemas.microsoft.com/office/drawing/2014/main" id="{134FA978-9890-44CE-9D20-19B517F13104}"/>
              </a:ext>
            </a:extLst>
          </p:cNvPr>
          <p:cNvGrpSpPr/>
          <p:nvPr/>
        </p:nvGrpSpPr>
        <p:grpSpPr>
          <a:xfrm>
            <a:off x="5842142" y="5722256"/>
            <a:ext cx="5020197" cy="646331"/>
            <a:chOff x="959011" y="4662686"/>
            <a:chExt cx="5020197" cy="64633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144C2BC-53E3-48E9-BC04-8EE3CE578629}"/>
                </a:ext>
              </a:extLst>
            </p:cNvPr>
            <p:cNvSpPr txBox="1"/>
            <p:nvPr/>
          </p:nvSpPr>
          <p:spPr>
            <a:xfrm>
              <a:off x="959011" y="4759793"/>
              <a:ext cx="15136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PRESENTATION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819C503-18AA-44F4-836D-2C2CFDF96F1E}"/>
                </a:ext>
              </a:extLst>
            </p:cNvPr>
            <p:cNvSpPr txBox="1"/>
            <p:nvPr/>
          </p:nvSpPr>
          <p:spPr>
            <a:xfrm>
              <a:off x="2968085" y="466268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8" name="Chevron 27">
              <a:extLst>
                <a:ext uri="{FF2B5EF4-FFF2-40B4-BE49-F238E27FC236}">
                  <a16:creationId xmlns:a16="http://schemas.microsoft.com/office/drawing/2014/main" id="{D85D2D06-2D9A-4F0D-AC45-EC32EB099733}"/>
                </a:ext>
              </a:extLst>
            </p:cNvPr>
            <p:cNvSpPr/>
            <p:nvPr/>
          </p:nvSpPr>
          <p:spPr>
            <a:xfrm>
              <a:off x="2601327" y="479709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그룹 3">
            <a:extLst>
              <a:ext uri="{FF2B5EF4-FFF2-40B4-BE49-F238E27FC236}">
                <a16:creationId xmlns:a16="http://schemas.microsoft.com/office/drawing/2014/main" id="{81586A57-104D-4965-9CE7-E772EF654337}"/>
              </a:ext>
            </a:extLst>
          </p:cNvPr>
          <p:cNvGrpSpPr/>
          <p:nvPr/>
        </p:nvGrpSpPr>
        <p:grpSpPr>
          <a:xfrm>
            <a:off x="5842142" y="4648174"/>
            <a:ext cx="5020197" cy="646331"/>
            <a:chOff x="959011" y="5695216"/>
            <a:chExt cx="5020197" cy="646331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B63FE6C-BE27-4EEF-BF01-473A98E6038D}"/>
                </a:ext>
              </a:extLst>
            </p:cNvPr>
            <p:cNvSpPr txBox="1"/>
            <p:nvPr/>
          </p:nvSpPr>
          <p:spPr>
            <a:xfrm>
              <a:off x="959011" y="5789485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TEXT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EC7E2FD-388A-42BC-96A8-39FFF5A566BD}"/>
                </a:ext>
              </a:extLst>
            </p:cNvPr>
            <p:cNvSpPr txBox="1"/>
            <p:nvPr/>
          </p:nvSpPr>
          <p:spPr>
            <a:xfrm>
              <a:off x="2968085" y="569521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42" name="Chevron 28">
              <a:extLst>
                <a:ext uri="{FF2B5EF4-FFF2-40B4-BE49-F238E27FC236}">
                  <a16:creationId xmlns:a16="http://schemas.microsoft.com/office/drawing/2014/main" id="{DF0D36F8-FE30-4DBD-952B-80540951AB95}"/>
                </a:ext>
              </a:extLst>
            </p:cNvPr>
            <p:cNvSpPr/>
            <p:nvPr/>
          </p:nvSpPr>
          <p:spPr>
            <a:xfrm>
              <a:off x="2601327" y="582962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4D1CB78D-000F-4CA3-A492-E29F95F2EB6D}"/>
              </a:ext>
            </a:extLst>
          </p:cNvPr>
          <p:cNvSpPr txBox="1"/>
          <p:nvPr/>
        </p:nvSpPr>
        <p:spPr>
          <a:xfrm>
            <a:off x="5943056" y="1494997"/>
            <a:ext cx="530605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000" b="1" dirty="0">
                <a:solidFill>
                  <a:schemeClr val="accent2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</a:t>
            </a:r>
            <a:r>
              <a:rPr lang="en-GB" altLang="ko-KR" sz="2000" b="1" dirty="0">
                <a:solidFill>
                  <a:schemeClr val="accent1"/>
                </a:solidFill>
                <a:cs typeface="Arial" pitchFamily="34" charset="0"/>
              </a:rPr>
              <a:t>Text Slide </a:t>
            </a:r>
            <a:r>
              <a:rPr lang="en-GB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Presentation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371A3656-E474-4241-A024-D9E3C8C45B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7" y="1291472"/>
            <a:ext cx="5467498" cy="5566528"/>
          </a:xfrm>
          <a:prstGeom prst="rect">
            <a:avLst/>
          </a:prstGeom>
        </p:spPr>
      </p:pic>
      <p:grpSp>
        <p:nvGrpSpPr>
          <p:cNvPr id="9" name="Group 38">
            <a:extLst>
              <a:ext uri="{FF2B5EF4-FFF2-40B4-BE49-F238E27FC236}">
                <a16:creationId xmlns:a16="http://schemas.microsoft.com/office/drawing/2014/main" id="{1FA9BA44-1BAF-489F-A1C1-01C65FA2F6B9}"/>
              </a:ext>
            </a:extLst>
          </p:cNvPr>
          <p:cNvGrpSpPr/>
          <p:nvPr/>
        </p:nvGrpSpPr>
        <p:grpSpPr>
          <a:xfrm>
            <a:off x="5802467" y="2034937"/>
            <a:ext cx="5657349" cy="1127966"/>
            <a:chOff x="4572000" y="2000094"/>
            <a:chExt cx="2888786" cy="112796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F4DDCD5-6C38-422C-909B-82161A964C9A}"/>
                </a:ext>
              </a:extLst>
            </p:cNvPr>
            <p:cNvSpPr txBox="1"/>
            <p:nvPr/>
          </p:nvSpPr>
          <p:spPr>
            <a:xfrm>
              <a:off x="4577084" y="2297063"/>
              <a:ext cx="28837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DEDBB06-CE0F-4936-8747-DC4F18BFE552}"/>
                </a:ext>
              </a:extLst>
            </p:cNvPr>
            <p:cNvSpPr txBox="1"/>
            <p:nvPr/>
          </p:nvSpPr>
          <p:spPr>
            <a:xfrm>
              <a:off x="4572000" y="2000094"/>
              <a:ext cx="28873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91">
            <a:extLst>
              <a:ext uri="{FF2B5EF4-FFF2-40B4-BE49-F238E27FC236}">
                <a16:creationId xmlns:a16="http://schemas.microsoft.com/office/drawing/2014/main" id="{45FB5064-326E-430E-BDF1-0ACB3438B42F}"/>
              </a:ext>
            </a:extLst>
          </p:cNvPr>
          <p:cNvGrpSpPr/>
          <p:nvPr/>
        </p:nvGrpSpPr>
        <p:grpSpPr>
          <a:xfrm>
            <a:off x="6761066" y="3297271"/>
            <a:ext cx="4842315" cy="682224"/>
            <a:chOff x="6516215" y="1781402"/>
            <a:chExt cx="3376305" cy="68222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6092B87-0EBB-4F0E-BA5E-BF4B09496102}"/>
                </a:ext>
              </a:extLst>
            </p:cNvPr>
            <p:cNvSpPr txBox="1"/>
            <p:nvPr/>
          </p:nvSpPr>
          <p:spPr>
            <a:xfrm>
              <a:off x="6516215" y="1781402"/>
              <a:ext cx="33763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3ECE691-F7BD-4C74-ABCE-C908AD22990C}"/>
                </a:ext>
              </a:extLst>
            </p:cNvPr>
            <p:cNvSpPr txBox="1"/>
            <p:nvPr/>
          </p:nvSpPr>
          <p:spPr>
            <a:xfrm>
              <a:off x="6516215" y="2001961"/>
              <a:ext cx="3376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10">
            <a:extLst>
              <a:ext uri="{FF2B5EF4-FFF2-40B4-BE49-F238E27FC236}">
                <a16:creationId xmlns:a16="http://schemas.microsoft.com/office/drawing/2014/main" id="{E041A5BD-34BC-4034-8B9A-49EE2B7329FC}"/>
              </a:ext>
            </a:extLst>
          </p:cNvPr>
          <p:cNvGrpSpPr/>
          <p:nvPr/>
        </p:nvGrpSpPr>
        <p:grpSpPr>
          <a:xfrm>
            <a:off x="6761066" y="4087520"/>
            <a:ext cx="4842315" cy="682224"/>
            <a:chOff x="6516215" y="1781402"/>
            <a:chExt cx="3376305" cy="68222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0ABC871-DA21-44C6-AAAA-B4288634B66E}"/>
                </a:ext>
              </a:extLst>
            </p:cNvPr>
            <p:cNvSpPr txBox="1"/>
            <p:nvPr/>
          </p:nvSpPr>
          <p:spPr>
            <a:xfrm>
              <a:off x="6516215" y="1781402"/>
              <a:ext cx="33763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84F6C03-295D-4677-97FB-3088FD80109C}"/>
                </a:ext>
              </a:extLst>
            </p:cNvPr>
            <p:cNvSpPr txBox="1"/>
            <p:nvPr/>
          </p:nvSpPr>
          <p:spPr>
            <a:xfrm>
              <a:off x="6516215" y="2001961"/>
              <a:ext cx="3376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126">
            <a:extLst>
              <a:ext uri="{FF2B5EF4-FFF2-40B4-BE49-F238E27FC236}">
                <a16:creationId xmlns:a16="http://schemas.microsoft.com/office/drawing/2014/main" id="{09B39735-8073-4B4B-A55F-02208096A230}"/>
              </a:ext>
            </a:extLst>
          </p:cNvPr>
          <p:cNvGrpSpPr/>
          <p:nvPr/>
        </p:nvGrpSpPr>
        <p:grpSpPr>
          <a:xfrm>
            <a:off x="6761066" y="4877769"/>
            <a:ext cx="4842315" cy="682224"/>
            <a:chOff x="6516215" y="1781402"/>
            <a:chExt cx="3376305" cy="68222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21E2176-2D9B-4524-BAFC-D44597255C08}"/>
                </a:ext>
              </a:extLst>
            </p:cNvPr>
            <p:cNvSpPr txBox="1"/>
            <p:nvPr/>
          </p:nvSpPr>
          <p:spPr>
            <a:xfrm>
              <a:off x="6516215" y="1781402"/>
              <a:ext cx="33763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47426F9-AF57-49E5-81EA-F209694925A0}"/>
                </a:ext>
              </a:extLst>
            </p:cNvPr>
            <p:cNvSpPr txBox="1"/>
            <p:nvPr/>
          </p:nvSpPr>
          <p:spPr>
            <a:xfrm>
              <a:off x="6516215" y="2001961"/>
              <a:ext cx="3376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126">
            <a:extLst>
              <a:ext uri="{FF2B5EF4-FFF2-40B4-BE49-F238E27FC236}">
                <a16:creationId xmlns:a16="http://schemas.microsoft.com/office/drawing/2014/main" id="{B3194A0C-BE32-4A81-9A33-1E578BBB0213}"/>
              </a:ext>
            </a:extLst>
          </p:cNvPr>
          <p:cNvGrpSpPr/>
          <p:nvPr/>
        </p:nvGrpSpPr>
        <p:grpSpPr>
          <a:xfrm>
            <a:off x="6761066" y="5668017"/>
            <a:ext cx="4842315" cy="682224"/>
            <a:chOff x="6516215" y="1781402"/>
            <a:chExt cx="3376305" cy="68222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AA0890C-DF22-4B11-8AAB-42EF2D618D58}"/>
                </a:ext>
              </a:extLst>
            </p:cNvPr>
            <p:cNvSpPr txBox="1"/>
            <p:nvPr/>
          </p:nvSpPr>
          <p:spPr>
            <a:xfrm>
              <a:off x="6516215" y="1781402"/>
              <a:ext cx="33763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BF644BC-F818-4032-849D-48A4F8F0C93E}"/>
                </a:ext>
              </a:extLst>
            </p:cNvPr>
            <p:cNvSpPr txBox="1"/>
            <p:nvPr/>
          </p:nvSpPr>
          <p:spPr>
            <a:xfrm>
              <a:off x="6516215" y="2001961"/>
              <a:ext cx="3376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147DE5E4-41B0-43E5-AD41-B85E3C503F12}"/>
              </a:ext>
            </a:extLst>
          </p:cNvPr>
          <p:cNvSpPr txBox="1"/>
          <p:nvPr/>
        </p:nvSpPr>
        <p:spPr>
          <a:xfrm>
            <a:off x="5857584" y="397576"/>
            <a:ext cx="5602233" cy="1263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Portfolio</a:t>
            </a:r>
          </a:p>
          <a:p>
            <a:pPr>
              <a:lnSpc>
                <a:spcPct val="110000"/>
              </a:lnSpc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Presentation </a:t>
            </a:r>
          </a:p>
        </p:txBody>
      </p:sp>
      <p:sp>
        <p:nvSpPr>
          <p:cNvPr id="33" name="Oval 18">
            <a:extLst>
              <a:ext uri="{FF2B5EF4-FFF2-40B4-BE49-F238E27FC236}">
                <a16:creationId xmlns:a16="http://schemas.microsoft.com/office/drawing/2014/main" id="{9D86F886-3094-4F4E-9108-E4E259FEDA2F}"/>
              </a:ext>
            </a:extLst>
          </p:cNvPr>
          <p:cNvSpPr/>
          <p:nvPr/>
        </p:nvSpPr>
        <p:spPr>
          <a:xfrm>
            <a:off x="5977103" y="3344908"/>
            <a:ext cx="639636" cy="639636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16">
            <a:extLst>
              <a:ext uri="{FF2B5EF4-FFF2-40B4-BE49-F238E27FC236}">
                <a16:creationId xmlns:a16="http://schemas.microsoft.com/office/drawing/2014/main" id="{F8563893-CDE2-4FBD-A5BA-F7A91E6FF9A6}"/>
              </a:ext>
            </a:extLst>
          </p:cNvPr>
          <p:cNvSpPr/>
          <p:nvPr/>
        </p:nvSpPr>
        <p:spPr>
          <a:xfrm>
            <a:off x="5977103" y="4131440"/>
            <a:ext cx="639636" cy="639636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14">
            <a:extLst>
              <a:ext uri="{FF2B5EF4-FFF2-40B4-BE49-F238E27FC236}">
                <a16:creationId xmlns:a16="http://schemas.microsoft.com/office/drawing/2014/main" id="{57041696-C4D7-44D6-A96D-BFC9FC9A392F}"/>
              </a:ext>
            </a:extLst>
          </p:cNvPr>
          <p:cNvSpPr/>
          <p:nvPr/>
        </p:nvSpPr>
        <p:spPr>
          <a:xfrm>
            <a:off x="5977103" y="4917972"/>
            <a:ext cx="639636" cy="639636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12">
            <a:extLst>
              <a:ext uri="{FF2B5EF4-FFF2-40B4-BE49-F238E27FC236}">
                <a16:creationId xmlns:a16="http://schemas.microsoft.com/office/drawing/2014/main" id="{143C8BB0-CB2A-4B96-B622-D0A06B46693B}"/>
              </a:ext>
            </a:extLst>
          </p:cNvPr>
          <p:cNvSpPr/>
          <p:nvPr/>
        </p:nvSpPr>
        <p:spPr>
          <a:xfrm>
            <a:off x="5977103" y="5704504"/>
            <a:ext cx="639636" cy="639636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Isosceles Triangle 51">
            <a:extLst>
              <a:ext uri="{FF2B5EF4-FFF2-40B4-BE49-F238E27FC236}">
                <a16:creationId xmlns:a16="http://schemas.microsoft.com/office/drawing/2014/main" id="{52FA2472-07E7-477F-8B62-35E0DB7B9673}"/>
              </a:ext>
            </a:extLst>
          </p:cNvPr>
          <p:cNvSpPr/>
          <p:nvPr/>
        </p:nvSpPr>
        <p:spPr>
          <a:xfrm>
            <a:off x="6149009" y="3564214"/>
            <a:ext cx="301536" cy="22111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ounded Rectangle 6">
            <a:extLst>
              <a:ext uri="{FF2B5EF4-FFF2-40B4-BE49-F238E27FC236}">
                <a16:creationId xmlns:a16="http://schemas.microsoft.com/office/drawing/2014/main" id="{A1D7486F-C265-4493-986B-8589B8D0D2C2}"/>
              </a:ext>
            </a:extLst>
          </p:cNvPr>
          <p:cNvSpPr/>
          <p:nvPr/>
        </p:nvSpPr>
        <p:spPr>
          <a:xfrm>
            <a:off x="6140288" y="4308079"/>
            <a:ext cx="313266" cy="318494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Teardrop 1">
            <a:extLst>
              <a:ext uri="{FF2B5EF4-FFF2-40B4-BE49-F238E27FC236}">
                <a16:creationId xmlns:a16="http://schemas.microsoft.com/office/drawing/2014/main" id="{0C455328-3271-4B1E-BAF2-7678E9DAE5FD}"/>
              </a:ext>
            </a:extLst>
          </p:cNvPr>
          <p:cNvSpPr/>
          <p:nvPr/>
        </p:nvSpPr>
        <p:spPr>
          <a:xfrm rot="18805991">
            <a:off x="6126316" y="5068965"/>
            <a:ext cx="341210" cy="33765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0" name="Rounded Rectangle 7">
            <a:extLst>
              <a:ext uri="{FF2B5EF4-FFF2-40B4-BE49-F238E27FC236}">
                <a16:creationId xmlns:a16="http://schemas.microsoft.com/office/drawing/2014/main" id="{ADCEF8A3-E84C-460A-A2EE-8523163E70FF}"/>
              </a:ext>
            </a:extLst>
          </p:cNvPr>
          <p:cNvSpPr/>
          <p:nvPr/>
        </p:nvSpPr>
        <p:spPr>
          <a:xfrm>
            <a:off x="6149009" y="5853544"/>
            <a:ext cx="318858" cy="275172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DB760D41-ED8D-44D6-9FE1-2DE192D443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2">
            <a:extLst>
              <a:ext uri="{FF2B5EF4-FFF2-40B4-BE49-F238E27FC236}">
                <a16:creationId xmlns:a16="http://schemas.microsoft.com/office/drawing/2014/main" id="{4F4D99EF-7109-47AA-A0E3-7809E33CA0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80679"/>
              </p:ext>
            </p:extLst>
          </p:nvPr>
        </p:nvGraphicFramePr>
        <p:xfrm>
          <a:off x="3666680" y="1788181"/>
          <a:ext cx="2133906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20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accent4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$100</a:t>
                      </a:r>
                      <a:endParaRPr lang="ko-KR" altLang="en-US" sz="24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4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4" name="Table 23">
            <a:extLst>
              <a:ext uri="{FF2B5EF4-FFF2-40B4-BE49-F238E27FC236}">
                <a16:creationId xmlns:a16="http://schemas.microsoft.com/office/drawing/2014/main" id="{3FA8AA9C-364C-4AE6-9C1E-E7DCBCF7A1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441815"/>
              </p:ext>
            </p:extLst>
          </p:nvPr>
        </p:nvGraphicFramePr>
        <p:xfrm>
          <a:off x="6378395" y="1788181"/>
          <a:ext cx="2133906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20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$95</a:t>
                      </a:r>
                      <a:endParaRPr lang="ko-KR" altLang="en-US" sz="24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5" name="Table 24">
            <a:extLst>
              <a:ext uri="{FF2B5EF4-FFF2-40B4-BE49-F238E27FC236}">
                <a16:creationId xmlns:a16="http://schemas.microsoft.com/office/drawing/2014/main" id="{4EE804CB-3F6C-4C1E-AE3B-47E63525F9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735937"/>
              </p:ext>
            </p:extLst>
          </p:nvPr>
        </p:nvGraphicFramePr>
        <p:xfrm>
          <a:off x="9090110" y="1788181"/>
          <a:ext cx="2133906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20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$150</a:t>
                      </a:r>
                      <a:endParaRPr lang="ko-KR" altLang="en-US" sz="24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Rectangle 25">
            <a:extLst>
              <a:ext uri="{FF2B5EF4-FFF2-40B4-BE49-F238E27FC236}">
                <a16:creationId xmlns:a16="http://schemas.microsoft.com/office/drawing/2014/main" id="{5D7C6738-EC69-4EB6-B7D6-4D1DBBE13B54}"/>
              </a:ext>
            </a:extLst>
          </p:cNvPr>
          <p:cNvSpPr/>
          <p:nvPr/>
        </p:nvSpPr>
        <p:spPr>
          <a:xfrm>
            <a:off x="4331338" y="1385456"/>
            <a:ext cx="804594" cy="80459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26">
            <a:extLst>
              <a:ext uri="{FF2B5EF4-FFF2-40B4-BE49-F238E27FC236}">
                <a16:creationId xmlns:a16="http://schemas.microsoft.com/office/drawing/2014/main" id="{11BD0572-97D9-4D85-A38C-56C07211F16C}"/>
              </a:ext>
            </a:extLst>
          </p:cNvPr>
          <p:cNvSpPr/>
          <p:nvPr/>
        </p:nvSpPr>
        <p:spPr>
          <a:xfrm>
            <a:off x="7043053" y="1385456"/>
            <a:ext cx="804594" cy="8045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ectangle 27">
            <a:extLst>
              <a:ext uri="{FF2B5EF4-FFF2-40B4-BE49-F238E27FC236}">
                <a16:creationId xmlns:a16="http://schemas.microsoft.com/office/drawing/2014/main" id="{130D9E77-2652-41D7-B6DA-41D3EEF7EC13}"/>
              </a:ext>
            </a:extLst>
          </p:cNvPr>
          <p:cNvSpPr/>
          <p:nvPr/>
        </p:nvSpPr>
        <p:spPr>
          <a:xfrm>
            <a:off x="9754766" y="1385456"/>
            <a:ext cx="804594" cy="8045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9" name="Table 28">
            <a:extLst>
              <a:ext uri="{FF2B5EF4-FFF2-40B4-BE49-F238E27FC236}">
                <a16:creationId xmlns:a16="http://schemas.microsoft.com/office/drawing/2014/main" id="{B5C1C8D9-5352-47F5-AE03-A054916C2D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70526"/>
              </p:ext>
            </p:extLst>
          </p:nvPr>
        </p:nvGraphicFramePr>
        <p:xfrm>
          <a:off x="954965" y="1788181"/>
          <a:ext cx="2133906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r>
                        <a:rPr lang="en-US" altLang="ko-KR" sz="2000" b="1" dirty="0">
                          <a:solidFill>
                            <a:srgbClr val="3ED4BB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endParaRPr lang="ko-KR" altLang="en-US" sz="2000" b="1" dirty="0">
                        <a:solidFill>
                          <a:srgbClr val="3ED4BB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rgbClr val="F0AD16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$150</a:t>
                      </a:r>
                      <a:endParaRPr lang="ko-KR" altLang="en-US" sz="24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latinLnBrk="1"/>
                      <a:endParaRPr lang="ko-KR" altLang="en-US" sz="8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0" name="Rectangle 29">
            <a:extLst>
              <a:ext uri="{FF2B5EF4-FFF2-40B4-BE49-F238E27FC236}">
                <a16:creationId xmlns:a16="http://schemas.microsoft.com/office/drawing/2014/main" id="{1958DF50-A7E1-4BC4-9EE2-E8D14CE1E16E}"/>
              </a:ext>
            </a:extLst>
          </p:cNvPr>
          <p:cNvSpPr/>
          <p:nvPr/>
        </p:nvSpPr>
        <p:spPr>
          <a:xfrm>
            <a:off x="1619621" y="1385456"/>
            <a:ext cx="804594" cy="80459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ound Same Side Corner Rectangle 11">
            <a:extLst>
              <a:ext uri="{FF2B5EF4-FFF2-40B4-BE49-F238E27FC236}">
                <a16:creationId xmlns:a16="http://schemas.microsoft.com/office/drawing/2014/main" id="{6E132701-3C22-46C1-9D9B-4265532D61B9}"/>
              </a:ext>
            </a:extLst>
          </p:cNvPr>
          <p:cNvSpPr>
            <a:spLocks noChangeAspect="1"/>
          </p:cNvSpPr>
          <p:nvPr/>
        </p:nvSpPr>
        <p:spPr>
          <a:xfrm rot="9900000">
            <a:off x="4533976" y="1610009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" name="Rounded Rectangle 27">
            <a:extLst>
              <a:ext uri="{FF2B5EF4-FFF2-40B4-BE49-F238E27FC236}">
                <a16:creationId xmlns:a16="http://schemas.microsoft.com/office/drawing/2014/main" id="{EDF71C50-FEAB-4167-9B31-4C41CF1CC35B}"/>
              </a:ext>
            </a:extLst>
          </p:cNvPr>
          <p:cNvSpPr/>
          <p:nvPr/>
        </p:nvSpPr>
        <p:spPr>
          <a:xfrm>
            <a:off x="1868332" y="1647569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1DDFF78E-81F5-4C39-BF58-5737038DA014}"/>
              </a:ext>
            </a:extLst>
          </p:cNvPr>
          <p:cNvSpPr/>
          <p:nvPr/>
        </p:nvSpPr>
        <p:spPr>
          <a:xfrm>
            <a:off x="9955926" y="1647568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Oval 21">
            <a:extLst>
              <a:ext uri="{FF2B5EF4-FFF2-40B4-BE49-F238E27FC236}">
                <a16:creationId xmlns:a16="http://schemas.microsoft.com/office/drawing/2014/main" id="{2B2E653A-FC29-4058-885A-C130082DCCC5}"/>
              </a:ext>
            </a:extLst>
          </p:cNvPr>
          <p:cNvSpPr>
            <a:spLocks noChangeAspect="1"/>
          </p:cNvSpPr>
          <p:nvPr/>
        </p:nvSpPr>
        <p:spPr>
          <a:xfrm>
            <a:off x="7257848" y="1595635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자유형: 도형 22">
            <a:extLst>
              <a:ext uri="{FF2B5EF4-FFF2-40B4-BE49-F238E27FC236}">
                <a16:creationId xmlns:a16="http://schemas.microsoft.com/office/drawing/2014/main" id="{9402514D-BCCA-46D1-83D4-0939B168CFC6}"/>
              </a:ext>
            </a:extLst>
          </p:cNvPr>
          <p:cNvSpPr/>
          <p:nvPr/>
        </p:nvSpPr>
        <p:spPr>
          <a:xfrm rot="14319839">
            <a:off x="2452470" y="4473311"/>
            <a:ext cx="1352583" cy="2130165"/>
          </a:xfrm>
          <a:custGeom>
            <a:avLst/>
            <a:gdLst>
              <a:gd name="connsiteX0" fmla="*/ 1318585 w 1352583"/>
              <a:gd name="connsiteY0" fmla="*/ 0 h 2130165"/>
              <a:gd name="connsiteX1" fmla="*/ 1352583 w 1352583"/>
              <a:gd name="connsiteY1" fmla="*/ 105574 h 2130165"/>
              <a:gd name="connsiteX2" fmla="*/ 1284364 w 1352583"/>
              <a:gd name="connsiteY2" fmla="*/ 37355 h 2130165"/>
              <a:gd name="connsiteX3" fmla="*/ 1284364 w 1352583"/>
              <a:gd name="connsiteY3" fmla="*/ 473398 h 2130165"/>
              <a:gd name="connsiteX4" fmla="*/ 1201470 w 1352583"/>
              <a:gd name="connsiteY4" fmla="*/ 513316 h 2130165"/>
              <a:gd name="connsiteX5" fmla="*/ 428244 w 1352583"/>
              <a:gd name="connsiteY5" fmla="*/ 1822220 h 2130165"/>
              <a:gd name="connsiteX6" fmla="*/ 432356 w 1352583"/>
              <a:gd name="connsiteY6" fmla="*/ 1905652 h 2130165"/>
              <a:gd name="connsiteX7" fmla="*/ 62895 w 1352583"/>
              <a:gd name="connsiteY7" fmla="*/ 2124096 h 2130165"/>
              <a:gd name="connsiteX8" fmla="*/ 27412 w 1352583"/>
              <a:gd name="connsiteY8" fmla="*/ 2130165 h 2130165"/>
              <a:gd name="connsiteX9" fmla="*/ 1318585 w 1352583"/>
              <a:gd name="connsiteY9" fmla="*/ 0 h 2130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2583" h="2130165">
                <a:moveTo>
                  <a:pt x="1318585" y="0"/>
                </a:moveTo>
                <a:lnTo>
                  <a:pt x="1352583" y="105574"/>
                </a:lnTo>
                <a:lnTo>
                  <a:pt x="1284364" y="37355"/>
                </a:lnTo>
                <a:lnTo>
                  <a:pt x="1284364" y="473398"/>
                </a:lnTo>
                <a:lnTo>
                  <a:pt x="1201470" y="513316"/>
                </a:lnTo>
                <a:cubicBezTo>
                  <a:pt x="722606" y="771449"/>
                  <a:pt x="423182" y="1276518"/>
                  <a:pt x="428244" y="1822220"/>
                </a:cubicBezTo>
                <a:lnTo>
                  <a:pt x="432356" y="1905652"/>
                </a:lnTo>
                <a:lnTo>
                  <a:pt x="62895" y="2124096"/>
                </a:lnTo>
                <a:lnTo>
                  <a:pt x="27412" y="2130165"/>
                </a:lnTo>
                <a:cubicBezTo>
                  <a:pt x="-132077" y="1197770"/>
                  <a:pt x="418184" y="289955"/>
                  <a:pt x="1318585" y="0"/>
                </a:cubicBez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자유형: 도형 2">
            <a:extLst>
              <a:ext uri="{FF2B5EF4-FFF2-40B4-BE49-F238E27FC236}">
                <a16:creationId xmlns:a16="http://schemas.microsoft.com/office/drawing/2014/main" id="{C7755256-0497-4AD3-A2F5-EA239612FEA7}"/>
              </a:ext>
            </a:extLst>
          </p:cNvPr>
          <p:cNvSpPr/>
          <p:nvPr/>
        </p:nvSpPr>
        <p:spPr>
          <a:xfrm rot="7245286">
            <a:off x="3745331" y="2288395"/>
            <a:ext cx="1352583" cy="2130165"/>
          </a:xfrm>
          <a:custGeom>
            <a:avLst/>
            <a:gdLst>
              <a:gd name="connsiteX0" fmla="*/ 1318585 w 1352583"/>
              <a:gd name="connsiteY0" fmla="*/ 0 h 2130165"/>
              <a:gd name="connsiteX1" fmla="*/ 1352583 w 1352583"/>
              <a:gd name="connsiteY1" fmla="*/ 105574 h 2130165"/>
              <a:gd name="connsiteX2" fmla="*/ 1284364 w 1352583"/>
              <a:gd name="connsiteY2" fmla="*/ 37355 h 2130165"/>
              <a:gd name="connsiteX3" fmla="*/ 1284364 w 1352583"/>
              <a:gd name="connsiteY3" fmla="*/ 473398 h 2130165"/>
              <a:gd name="connsiteX4" fmla="*/ 1201470 w 1352583"/>
              <a:gd name="connsiteY4" fmla="*/ 513316 h 2130165"/>
              <a:gd name="connsiteX5" fmla="*/ 428244 w 1352583"/>
              <a:gd name="connsiteY5" fmla="*/ 1822220 h 2130165"/>
              <a:gd name="connsiteX6" fmla="*/ 432356 w 1352583"/>
              <a:gd name="connsiteY6" fmla="*/ 1905652 h 2130165"/>
              <a:gd name="connsiteX7" fmla="*/ 62895 w 1352583"/>
              <a:gd name="connsiteY7" fmla="*/ 2124096 h 2130165"/>
              <a:gd name="connsiteX8" fmla="*/ 27412 w 1352583"/>
              <a:gd name="connsiteY8" fmla="*/ 2130165 h 2130165"/>
              <a:gd name="connsiteX9" fmla="*/ 1318585 w 1352583"/>
              <a:gd name="connsiteY9" fmla="*/ 0 h 2130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2583" h="2130165">
                <a:moveTo>
                  <a:pt x="1318585" y="0"/>
                </a:moveTo>
                <a:lnTo>
                  <a:pt x="1352583" y="105574"/>
                </a:lnTo>
                <a:lnTo>
                  <a:pt x="1284364" y="37355"/>
                </a:lnTo>
                <a:lnTo>
                  <a:pt x="1284364" y="473398"/>
                </a:lnTo>
                <a:lnTo>
                  <a:pt x="1201470" y="513316"/>
                </a:lnTo>
                <a:cubicBezTo>
                  <a:pt x="722606" y="771449"/>
                  <a:pt x="423182" y="1276518"/>
                  <a:pt x="428244" y="1822220"/>
                </a:cubicBezTo>
                <a:lnTo>
                  <a:pt x="432356" y="1905652"/>
                </a:lnTo>
                <a:lnTo>
                  <a:pt x="62895" y="2124096"/>
                </a:lnTo>
                <a:lnTo>
                  <a:pt x="27412" y="2130165"/>
                </a:lnTo>
                <a:cubicBezTo>
                  <a:pt x="-132077" y="1197770"/>
                  <a:pt x="418184" y="289955"/>
                  <a:pt x="1318585" y="0"/>
                </a:cubicBez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자유형: 도형 3">
            <a:extLst>
              <a:ext uri="{FF2B5EF4-FFF2-40B4-BE49-F238E27FC236}">
                <a16:creationId xmlns:a16="http://schemas.microsoft.com/office/drawing/2014/main" id="{FC015A56-5782-44E5-9331-A71BD56296AA}"/>
              </a:ext>
            </a:extLst>
          </p:cNvPr>
          <p:cNvSpPr/>
          <p:nvPr/>
        </p:nvSpPr>
        <p:spPr>
          <a:xfrm>
            <a:off x="1224374" y="2248172"/>
            <a:ext cx="1352583" cy="2130165"/>
          </a:xfrm>
          <a:custGeom>
            <a:avLst/>
            <a:gdLst>
              <a:gd name="connsiteX0" fmla="*/ 1318585 w 1352583"/>
              <a:gd name="connsiteY0" fmla="*/ 0 h 2130165"/>
              <a:gd name="connsiteX1" fmla="*/ 1352583 w 1352583"/>
              <a:gd name="connsiteY1" fmla="*/ 105574 h 2130165"/>
              <a:gd name="connsiteX2" fmla="*/ 1284364 w 1352583"/>
              <a:gd name="connsiteY2" fmla="*/ 37355 h 2130165"/>
              <a:gd name="connsiteX3" fmla="*/ 1284364 w 1352583"/>
              <a:gd name="connsiteY3" fmla="*/ 473398 h 2130165"/>
              <a:gd name="connsiteX4" fmla="*/ 1201470 w 1352583"/>
              <a:gd name="connsiteY4" fmla="*/ 513316 h 2130165"/>
              <a:gd name="connsiteX5" fmla="*/ 428244 w 1352583"/>
              <a:gd name="connsiteY5" fmla="*/ 1822220 h 2130165"/>
              <a:gd name="connsiteX6" fmla="*/ 432356 w 1352583"/>
              <a:gd name="connsiteY6" fmla="*/ 1905652 h 2130165"/>
              <a:gd name="connsiteX7" fmla="*/ 62895 w 1352583"/>
              <a:gd name="connsiteY7" fmla="*/ 2124096 h 2130165"/>
              <a:gd name="connsiteX8" fmla="*/ 27412 w 1352583"/>
              <a:gd name="connsiteY8" fmla="*/ 2130165 h 2130165"/>
              <a:gd name="connsiteX9" fmla="*/ 1318585 w 1352583"/>
              <a:gd name="connsiteY9" fmla="*/ 0 h 2130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2583" h="2130165">
                <a:moveTo>
                  <a:pt x="1318585" y="0"/>
                </a:moveTo>
                <a:lnTo>
                  <a:pt x="1352583" y="105574"/>
                </a:lnTo>
                <a:lnTo>
                  <a:pt x="1284364" y="37355"/>
                </a:lnTo>
                <a:lnTo>
                  <a:pt x="1284364" y="473398"/>
                </a:lnTo>
                <a:lnTo>
                  <a:pt x="1201470" y="513316"/>
                </a:lnTo>
                <a:cubicBezTo>
                  <a:pt x="722606" y="771449"/>
                  <a:pt x="423182" y="1276518"/>
                  <a:pt x="428244" y="1822220"/>
                </a:cubicBezTo>
                <a:lnTo>
                  <a:pt x="432356" y="1905652"/>
                </a:lnTo>
                <a:lnTo>
                  <a:pt x="62895" y="2124096"/>
                </a:lnTo>
                <a:lnTo>
                  <a:pt x="27412" y="2130165"/>
                </a:lnTo>
                <a:cubicBezTo>
                  <a:pt x="-132077" y="1197770"/>
                  <a:pt x="418184" y="289955"/>
                  <a:pt x="1318585" y="0"/>
                </a:cubicBez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자유형: 도형 4">
            <a:extLst>
              <a:ext uri="{FF2B5EF4-FFF2-40B4-BE49-F238E27FC236}">
                <a16:creationId xmlns:a16="http://schemas.microsoft.com/office/drawing/2014/main" id="{8E67270F-154A-4224-BDC6-B11D84D8B562}"/>
              </a:ext>
            </a:extLst>
          </p:cNvPr>
          <p:cNvSpPr>
            <a:spLocks/>
          </p:cNvSpPr>
          <p:nvPr/>
        </p:nvSpPr>
        <p:spPr bwMode="auto">
          <a:xfrm flipH="1">
            <a:off x="1086052" y="1857365"/>
            <a:ext cx="4049984" cy="3705716"/>
          </a:xfrm>
          <a:custGeom>
            <a:avLst/>
            <a:gdLst>
              <a:gd name="connsiteX0" fmla="*/ 3289834 w 4049984"/>
              <a:gd name="connsiteY0" fmla="*/ 2326049 h 3705716"/>
              <a:gd name="connsiteX1" fmla="*/ 3921644 w 4049984"/>
              <a:gd name="connsiteY1" fmla="*/ 2957859 h 3705716"/>
              <a:gd name="connsiteX2" fmla="*/ 3289834 w 4049984"/>
              <a:gd name="connsiteY2" fmla="*/ 3589669 h 3705716"/>
              <a:gd name="connsiteX3" fmla="*/ 2658024 w 4049984"/>
              <a:gd name="connsiteY3" fmla="*/ 2957859 h 3705716"/>
              <a:gd name="connsiteX4" fmla="*/ 3289834 w 4049984"/>
              <a:gd name="connsiteY4" fmla="*/ 2326049 h 3705716"/>
              <a:gd name="connsiteX5" fmla="*/ 761148 w 4049984"/>
              <a:gd name="connsiteY5" fmla="*/ 2315108 h 3705716"/>
              <a:gd name="connsiteX6" fmla="*/ 1392958 w 4049984"/>
              <a:gd name="connsiteY6" fmla="*/ 2946918 h 3705716"/>
              <a:gd name="connsiteX7" fmla="*/ 761148 w 4049984"/>
              <a:gd name="connsiteY7" fmla="*/ 3578728 h 3705716"/>
              <a:gd name="connsiteX8" fmla="*/ 129338 w 4049984"/>
              <a:gd name="connsiteY8" fmla="*/ 2946918 h 3705716"/>
              <a:gd name="connsiteX9" fmla="*/ 761148 w 4049984"/>
              <a:gd name="connsiteY9" fmla="*/ 2315108 h 3705716"/>
              <a:gd name="connsiteX10" fmla="*/ 1725216 w 4049984"/>
              <a:gd name="connsiteY10" fmla="*/ 2037439 h 3705716"/>
              <a:gd name="connsiteX11" fmla="*/ 1727839 w 4049984"/>
              <a:gd name="connsiteY11" fmla="*/ 2037531 h 3705716"/>
              <a:gd name="connsiteX12" fmla="*/ 1846397 w 4049984"/>
              <a:gd name="connsiteY12" fmla="*/ 2041675 h 3705716"/>
              <a:gd name="connsiteX13" fmla="*/ 2168171 w 4049984"/>
              <a:gd name="connsiteY13" fmla="*/ 2049197 h 3705716"/>
              <a:gd name="connsiteX14" fmla="*/ 2272821 w 4049984"/>
              <a:gd name="connsiteY14" fmla="*/ 2051265 h 3705716"/>
              <a:gd name="connsiteX15" fmla="*/ 2273317 w 4049984"/>
              <a:gd name="connsiteY15" fmla="*/ 2051275 h 3705716"/>
              <a:gd name="connsiteX16" fmla="*/ 2258392 w 4049984"/>
              <a:gd name="connsiteY16" fmla="*/ 2077679 h 3705716"/>
              <a:gd name="connsiteX17" fmla="*/ 2225764 w 4049984"/>
              <a:gd name="connsiteY17" fmla="*/ 2135403 h 3705716"/>
              <a:gd name="connsiteX18" fmla="*/ 2067487 w 4049984"/>
              <a:gd name="connsiteY18" fmla="*/ 2417827 h 3705716"/>
              <a:gd name="connsiteX19" fmla="*/ 2001389 w 4049984"/>
              <a:gd name="connsiteY19" fmla="*/ 2539086 h 3705716"/>
              <a:gd name="connsiteX20" fmla="*/ 1999706 w 4049984"/>
              <a:gd name="connsiteY20" fmla="*/ 2542173 h 3705716"/>
              <a:gd name="connsiteX21" fmla="*/ 1998064 w 4049984"/>
              <a:gd name="connsiteY21" fmla="*/ 2539086 h 3705716"/>
              <a:gd name="connsiteX22" fmla="*/ 1933596 w 4049984"/>
              <a:gd name="connsiteY22" fmla="*/ 2417827 h 3705716"/>
              <a:gd name="connsiteX23" fmla="*/ 1779223 w 4049984"/>
              <a:gd name="connsiteY23" fmla="*/ 2135403 h 3705716"/>
              <a:gd name="connsiteX24" fmla="*/ 1728689 w 4049984"/>
              <a:gd name="connsiteY24" fmla="*/ 2043740 h 3705716"/>
              <a:gd name="connsiteX25" fmla="*/ 1981006 w 4049984"/>
              <a:gd name="connsiteY25" fmla="*/ 121267 h 3705716"/>
              <a:gd name="connsiteX26" fmla="*/ 2612816 w 4049984"/>
              <a:gd name="connsiteY26" fmla="*/ 753078 h 3705716"/>
              <a:gd name="connsiteX27" fmla="*/ 1981006 w 4049984"/>
              <a:gd name="connsiteY27" fmla="*/ 1384887 h 3705716"/>
              <a:gd name="connsiteX28" fmla="*/ 1349195 w 4049984"/>
              <a:gd name="connsiteY28" fmla="*/ 753078 h 3705716"/>
              <a:gd name="connsiteX29" fmla="*/ 1981006 w 4049984"/>
              <a:gd name="connsiteY29" fmla="*/ 121267 h 3705716"/>
              <a:gd name="connsiteX30" fmla="*/ 1967155 w 4049984"/>
              <a:gd name="connsiteY30" fmla="*/ 46 h 3705716"/>
              <a:gd name="connsiteX31" fmla="*/ 1890086 w 4049984"/>
              <a:gd name="connsiteY31" fmla="*/ 4820 h 3705716"/>
              <a:gd name="connsiteX32" fmla="*/ 1223816 w 4049984"/>
              <a:gd name="connsiteY32" fmla="*/ 839571 h 3705716"/>
              <a:gd name="connsiteX33" fmla="*/ 1479918 w 4049984"/>
              <a:gd name="connsiteY33" fmla="*/ 1325709 h 3705716"/>
              <a:gd name="connsiteX34" fmla="*/ 1656360 w 4049984"/>
              <a:gd name="connsiteY34" fmla="*/ 1476193 h 3705716"/>
              <a:gd name="connsiteX35" fmla="*/ 1750552 w 4049984"/>
              <a:gd name="connsiteY35" fmla="*/ 1870879 h 3705716"/>
              <a:gd name="connsiteX36" fmla="*/ 1703579 w 4049984"/>
              <a:gd name="connsiteY36" fmla="*/ 1987324 h 3705716"/>
              <a:gd name="connsiteX37" fmla="*/ 1698752 w 4049984"/>
              <a:gd name="connsiteY37" fmla="*/ 2003465 h 3705716"/>
              <a:gd name="connsiteX38" fmla="*/ 1693649 w 4049984"/>
              <a:gd name="connsiteY38" fmla="*/ 2008416 h 3705716"/>
              <a:gd name="connsiteX39" fmla="*/ 1591520 w 4049984"/>
              <a:gd name="connsiteY39" fmla="*/ 2138911 h 3705716"/>
              <a:gd name="connsiteX40" fmla="*/ 1209097 w 4049984"/>
              <a:gd name="connsiteY40" fmla="*/ 2302051 h 3705716"/>
              <a:gd name="connsiteX41" fmla="*/ 1067004 w 4049984"/>
              <a:gd name="connsiteY41" fmla="*/ 2261705 h 3705716"/>
              <a:gd name="connsiteX42" fmla="*/ 937190 w 4049984"/>
              <a:gd name="connsiteY42" fmla="*/ 2216096 h 3705716"/>
              <a:gd name="connsiteX43" fmla="*/ 921402 w 4049984"/>
              <a:gd name="connsiteY43" fmla="*/ 2210833 h 3705716"/>
              <a:gd name="connsiteX44" fmla="*/ 921402 w 4049984"/>
              <a:gd name="connsiteY44" fmla="*/ 2212587 h 3705716"/>
              <a:gd name="connsiteX45" fmla="*/ 305665 w 4049984"/>
              <a:gd name="connsiteY45" fmla="*/ 2342397 h 3705716"/>
              <a:gd name="connsiteX46" fmla="*/ 147784 w 4049984"/>
              <a:gd name="connsiteY46" fmla="*/ 3398419 h 3705716"/>
              <a:gd name="connsiteX47" fmla="*/ 1203834 w 4049984"/>
              <a:gd name="connsiteY47" fmla="*/ 3558050 h 3705716"/>
              <a:gd name="connsiteX48" fmla="*/ 1496791 w 4049984"/>
              <a:gd name="connsiteY48" fmla="*/ 3093190 h 3705716"/>
              <a:gd name="connsiteX49" fmla="*/ 1538893 w 4049984"/>
              <a:gd name="connsiteY49" fmla="*/ 2865146 h 3705716"/>
              <a:gd name="connsiteX50" fmla="*/ 1833605 w 4049984"/>
              <a:gd name="connsiteY50" fmla="*/ 2586230 h 3705716"/>
              <a:gd name="connsiteX51" fmla="*/ 1994200 w 4049984"/>
              <a:gd name="connsiteY51" fmla="*/ 2560081 h 3705716"/>
              <a:gd name="connsiteX52" fmla="*/ 1999706 w 4049984"/>
              <a:gd name="connsiteY52" fmla="*/ 2558534 h 3705716"/>
              <a:gd name="connsiteX53" fmla="*/ 2005351 w 4049984"/>
              <a:gd name="connsiteY53" fmla="*/ 2560081 h 3705716"/>
              <a:gd name="connsiteX54" fmla="*/ 2170008 w 4049984"/>
              <a:gd name="connsiteY54" fmla="*/ 2586230 h 3705716"/>
              <a:gd name="connsiteX55" fmla="*/ 2472172 w 4049984"/>
              <a:gd name="connsiteY55" fmla="*/ 2865146 h 3705716"/>
              <a:gd name="connsiteX56" fmla="*/ 2515339 w 4049984"/>
              <a:gd name="connsiteY56" fmla="*/ 3093190 h 3705716"/>
              <a:gd name="connsiteX57" fmla="*/ 2815705 w 4049984"/>
              <a:gd name="connsiteY57" fmla="*/ 3558050 h 3705716"/>
              <a:gd name="connsiteX58" fmla="*/ 3898462 w 4049984"/>
              <a:gd name="connsiteY58" fmla="*/ 3398419 h 3705716"/>
              <a:gd name="connsiteX59" fmla="*/ 3736588 w 4049984"/>
              <a:gd name="connsiteY59" fmla="*/ 2342397 h 3705716"/>
              <a:gd name="connsiteX60" fmla="*/ 3105280 w 4049984"/>
              <a:gd name="connsiteY60" fmla="*/ 2212587 h 3705716"/>
              <a:gd name="connsiteX61" fmla="*/ 3105280 w 4049984"/>
              <a:gd name="connsiteY61" fmla="*/ 2210833 h 3705716"/>
              <a:gd name="connsiteX62" fmla="*/ 3089092 w 4049984"/>
              <a:gd name="connsiteY62" fmla="*/ 2216096 h 3705716"/>
              <a:gd name="connsiteX63" fmla="*/ 2955996 w 4049984"/>
              <a:gd name="connsiteY63" fmla="*/ 2261705 h 3705716"/>
              <a:gd name="connsiteX64" fmla="*/ 2810309 w 4049984"/>
              <a:gd name="connsiteY64" fmla="*/ 2302051 h 3705716"/>
              <a:gd name="connsiteX65" fmla="*/ 2418214 w 4049984"/>
              <a:gd name="connsiteY65" fmla="*/ 2138911 h 3705716"/>
              <a:gd name="connsiteX66" fmla="*/ 2313502 w 4049984"/>
              <a:gd name="connsiteY66" fmla="*/ 2008416 h 3705716"/>
              <a:gd name="connsiteX67" fmla="*/ 2311037 w 4049984"/>
              <a:gd name="connsiteY67" fmla="*/ 2006083 h 3705716"/>
              <a:gd name="connsiteX68" fmla="*/ 2309731 w 4049984"/>
              <a:gd name="connsiteY68" fmla="*/ 2001793 h 3705716"/>
              <a:gd name="connsiteX69" fmla="*/ 2258985 w 4049984"/>
              <a:gd name="connsiteY69" fmla="*/ 1884887 h 3705716"/>
              <a:gd name="connsiteX70" fmla="*/ 2308913 w 4049984"/>
              <a:gd name="connsiteY70" fmla="*/ 1472129 h 3705716"/>
              <a:gd name="connsiteX71" fmla="*/ 2414901 w 4049984"/>
              <a:gd name="connsiteY71" fmla="*/ 1369246 h 3705716"/>
              <a:gd name="connsiteX72" fmla="*/ 2519306 w 4049984"/>
              <a:gd name="connsiteY72" fmla="*/ 1279628 h 3705716"/>
              <a:gd name="connsiteX73" fmla="*/ 2531757 w 4049984"/>
              <a:gd name="connsiteY73" fmla="*/ 1268587 h 3705716"/>
              <a:gd name="connsiteX74" fmla="*/ 2530238 w 4049984"/>
              <a:gd name="connsiteY74" fmla="*/ 1267710 h 3705716"/>
              <a:gd name="connsiteX75" fmla="*/ 2725688 w 4049984"/>
              <a:gd name="connsiteY75" fmla="*/ 669561 h 3705716"/>
              <a:gd name="connsiteX76" fmla="*/ 2042892 w 4049984"/>
              <a:gd name="connsiteY76" fmla="*/ 3006 h 3705716"/>
              <a:gd name="connsiteX77" fmla="*/ 1967155 w 4049984"/>
              <a:gd name="connsiteY77" fmla="*/ 46 h 3705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4049984" h="3705716">
                <a:moveTo>
                  <a:pt x="3289834" y="2326049"/>
                </a:moveTo>
                <a:cubicBezTo>
                  <a:pt x="3638773" y="2326049"/>
                  <a:pt x="3921644" y="2608920"/>
                  <a:pt x="3921644" y="2957859"/>
                </a:cubicBezTo>
                <a:cubicBezTo>
                  <a:pt x="3921644" y="3306798"/>
                  <a:pt x="3638773" y="3589669"/>
                  <a:pt x="3289834" y="3589669"/>
                </a:cubicBezTo>
                <a:cubicBezTo>
                  <a:pt x="2940895" y="3589669"/>
                  <a:pt x="2658024" y="3306798"/>
                  <a:pt x="2658024" y="2957859"/>
                </a:cubicBezTo>
                <a:cubicBezTo>
                  <a:pt x="2658024" y="2608920"/>
                  <a:pt x="2940895" y="2326049"/>
                  <a:pt x="3289834" y="2326049"/>
                </a:cubicBezTo>
                <a:close/>
                <a:moveTo>
                  <a:pt x="761148" y="2315108"/>
                </a:moveTo>
                <a:cubicBezTo>
                  <a:pt x="1110087" y="2315108"/>
                  <a:pt x="1392958" y="2597979"/>
                  <a:pt x="1392958" y="2946918"/>
                </a:cubicBezTo>
                <a:cubicBezTo>
                  <a:pt x="1392958" y="3295857"/>
                  <a:pt x="1110087" y="3578728"/>
                  <a:pt x="761148" y="3578728"/>
                </a:cubicBezTo>
                <a:cubicBezTo>
                  <a:pt x="412209" y="3578728"/>
                  <a:pt x="129338" y="3295857"/>
                  <a:pt x="129338" y="2946918"/>
                </a:cubicBezTo>
                <a:cubicBezTo>
                  <a:pt x="129338" y="2597979"/>
                  <a:pt x="412209" y="2315108"/>
                  <a:pt x="761148" y="2315108"/>
                </a:cubicBezTo>
                <a:close/>
                <a:moveTo>
                  <a:pt x="1725216" y="2037439"/>
                </a:moveTo>
                <a:lnTo>
                  <a:pt x="1727839" y="2037531"/>
                </a:lnTo>
                <a:cubicBezTo>
                  <a:pt x="1750815" y="2038334"/>
                  <a:pt x="1787577" y="2039619"/>
                  <a:pt x="1846397" y="2041675"/>
                </a:cubicBezTo>
                <a:cubicBezTo>
                  <a:pt x="1846397" y="2041675"/>
                  <a:pt x="1846397" y="2041675"/>
                  <a:pt x="2168171" y="2049197"/>
                </a:cubicBezTo>
                <a:cubicBezTo>
                  <a:pt x="2168171" y="2049197"/>
                  <a:pt x="2168171" y="2049197"/>
                  <a:pt x="2272821" y="2051265"/>
                </a:cubicBezTo>
                <a:lnTo>
                  <a:pt x="2273317" y="2051275"/>
                </a:lnTo>
                <a:lnTo>
                  <a:pt x="2258392" y="2077679"/>
                </a:lnTo>
                <a:cubicBezTo>
                  <a:pt x="2225764" y="2135403"/>
                  <a:pt x="2225764" y="2135403"/>
                  <a:pt x="2225764" y="2135403"/>
                </a:cubicBezTo>
                <a:cubicBezTo>
                  <a:pt x="2067487" y="2417827"/>
                  <a:pt x="2067487" y="2417827"/>
                  <a:pt x="2067487" y="2417827"/>
                </a:cubicBezTo>
                <a:cubicBezTo>
                  <a:pt x="2029717" y="2487118"/>
                  <a:pt x="2010831" y="2521763"/>
                  <a:pt x="2001389" y="2539086"/>
                </a:cubicBezTo>
                <a:lnTo>
                  <a:pt x="1999706" y="2542173"/>
                </a:lnTo>
                <a:lnTo>
                  <a:pt x="1998064" y="2539086"/>
                </a:lnTo>
                <a:cubicBezTo>
                  <a:pt x="1988854" y="2521763"/>
                  <a:pt x="1970435" y="2487118"/>
                  <a:pt x="1933596" y="2417827"/>
                </a:cubicBezTo>
                <a:cubicBezTo>
                  <a:pt x="1933596" y="2417827"/>
                  <a:pt x="1933596" y="2417827"/>
                  <a:pt x="1779223" y="2135403"/>
                </a:cubicBezTo>
                <a:cubicBezTo>
                  <a:pt x="1779223" y="2135403"/>
                  <a:pt x="1779223" y="2135403"/>
                  <a:pt x="1728689" y="2043740"/>
                </a:cubicBezTo>
                <a:close/>
                <a:moveTo>
                  <a:pt x="1981006" y="121267"/>
                </a:moveTo>
                <a:cubicBezTo>
                  <a:pt x="2329945" y="121268"/>
                  <a:pt x="2612816" y="404139"/>
                  <a:pt x="2612816" y="753078"/>
                </a:cubicBezTo>
                <a:cubicBezTo>
                  <a:pt x="2612816" y="1102017"/>
                  <a:pt x="2329945" y="1384888"/>
                  <a:pt x="1981006" y="1384887"/>
                </a:cubicBezTo>
                <a:cubicBezTo>
                  <a:pt x="1632067" y="1384888"/>
                  <a:pt x="1349196" y="1102017"/>
                  <a:pt x="1349195" y="753078"/>
                </a:cubicBezTo>
                <a:cubicBezTo>
                  <a:pt x="1349196" y="404139"/>
                  <a:pt x="1632067" y="121268"/>
                  <a:pt x="1981006" y="121267"/>
                </a:cubicBezTo>
                <a:close/>
                <a:moveTo>
                  <a:pt x="1967155" y="46"/>
                </a:moveTo>
                <a:cubicBezTo>
                  <a:pt x="1941663" y="330"/>
                  <a:pt x="1915950" y="1903"/>
                  <a:pt x="1890086" y="4820"/>
                </a:cubicBezTo>
                <a:cubicBezTo>
                  <a:pt x="1474731" y="50627"/>
                  <a:pt x="1177142" y="425731"/>
                  <a:pt x="1223816" y="839571"/>
                </a:cubicBezTo>
                <a:cubicBezTo>
                  <a:pt x="1245783" y="1036585"/>
                  <a:pt x="1342505" y="1205862"/>
                  <a:pt x="1479918" y="1325709"/>
                </a:cubicBezTo>
                <a:cubicBezTo>
                  <a:pt x="1514154" y="1357629"/>
                  <a:pt x="1581640" y="1398618"/>
                  <a:pt x="1656360" y="1476193"/>
                </a:cubicBezTo>
                <a:cubicBezTo>
                  <a:pt x="1754682" y="1579548"/>
                  <a:pt x="1814473" y="1735606"/>
                  <a:pt x="1750552" y="1870879"/>
                </a:cubicBezTo>
                <a:cubicBezTo>
                  <a:pt x="1728593" y="1915930"/>
                  <a:pt x="1713341" y="1957259"/>
                  <a:pt x="1703579" y="1987324"/>
                </a:cubicBezTo>
                <a:lnTo>
                  <a:pt x="1698752" y="2003465"/>
                </a:lnTo>
                <a:lnTo>
                  <a:pt x="1693649" y="2008416"/>
                </a:lnTo>
                <a:cubicBezTo>
                  <a:pt x="1674407" y="2027740"/>
                  <a:pt x="1630990" y="2074445"/>
                  <a:pt x="1591520" y="2138911"/>
                </a:cubicBezTo>
                <a:cubicBezTo>
                  <a:pt x="1538893" y="2223112"/>
                  <a:pt x="1347681" y="2328364"/>
                  <a:pt x="1209097" y="2302051"/>
                </a:cubicBezTo>
                <a:cubicBezTo>
                  <a:pt x="1165241" y="2293280"/>
                  <a:pt x="1114368" y="2277492"/>
                  <a:pt x="1067004" y="2261705"/>
                </a:cubicBezTo>
                <a:cubicBezTo>
                  <a:pt x="1024902" y="2242408"/>
                  <a:pt x="982800" y="2228375"/>
                  <a:pt x="937190" y="2216096"/>
                </a:cubicBezTo>
                <a:cubicBezTo>
                  <a:pt x="931927" y="2214341"/>
                  <a:pt x="924910" y="2212587"/>
                  <a:pt x="921402" y="2210833"/>
                </a:cubicBezTo>
                <a:cubicBezTo>
                  <a:pt x="921402" y="2210833"/>
                  <a:pt x="921402" y="2210833"/>
                  <a:pt x="921402" y="2212587"/>
                </a:cubicBezTo>
                <a:cubicBezTo>
                  <a:pt x="714402" y="2166978"/>
                  <a:pt x="489860" y="2207325"/>
                  <a:pt x="305665" y="2342397"/>
                </a:cubicBezTo>
                <a:cubicBezTo>
                  <a:pt x="-29394" y="2589738"/>
                  <a:pt x="-99563" y="3063369"/>
                  <a:pt x="147784" y="3398419"/>
                </a:cubicBezTo>
                <a:cubicBezTo>
                  <a:pt x="395131" y="3735224"/>
                  <a:pt x="868775" y="3805391"/>
                  <a:pt x="1203834" y="3558050"/>
                </a:cubicBezTo>
                <a:cubicBezTo>
                  <a:pt x="1363469" y="3440520"/>
                  <a:pt x="1461707" y="3272118"/>
                  <a:pt x="1496791" y="3093190"/>
                </a:cubicBezTo>
                <a:cubicBezTo>
                  <a:pt x="1507317" y="3047581"/>
                  <a:pt x="1509071" y="2968643"/>
                  <a:pt x="1538893" y="2865146"/>
                </a:cubicBezTo>
                <a:cubicBezTo>
                  <a:pt x="1579240" y="2728319"/>
                  <a:pt x="1684495" y="2598509"/>
                  <a:pt x="1833605" y="2586230"/>
                </a:cubicBezTo>
                <a:cubicBezTo>
                  <a:pt x="1908598" y="2580968"/>
                  <a:pt x="1968790" y="2566824"/>
                  <a:pt x="1994200" y="2560081"/>
                </a:cubicBezTo>
                <a:lnTo>
                  <a:pt x="1999706" y="2558534"/>
                </a:lnTo>
                <a:lnTo>
                  <a:pt x="2005351" y="2560081"/>
                </a:lnTo>
                <a:cubicBezTo>
                  <a:pt x="2031403" y="2566824"/>
                  <a:pt x="2093117" y="2580968"/>
                  <a:pt x="2170008" y="2586230"/>
                </a:cubicBezTo>
                <a:cubicBezTo>
                  <a:pt x="2322889" y="2598509"/>
                  <a:pt x="2430805" y="2728319"/>
                  <a:pt x="2472172" y="2865146"/>
                </a:cubicBezTo>
                <a:cubicBezTo>
                  <a:pt x="2502749" y="2968643"/>
                  <a:pt x="2504547" y="3047581"/>
                  <a:pt x="2515339" y="3093190"/>
                </a:cubicBezTo>
                <a:cubicBezTo>
                  <a:pt x="2551311" y="3272118"/>
                  <a:pt x="2652032" y="3440520"/>
                  <a:pt x="2815705" y="3558050"/>
                </a:cubicBezTo>
                <a:cubicBezTo>
                  <a:pt x="3159238" y="3805391"/>
                  <a:pt x="3644860" y="3735224"/>
                  <a:pt x="3898462" y="3398419"/>
                </a:cubicBezTo>
                <a:cubicBezTo>
                  <a:pt x="4152065" y="3063369"/>
                  <a:pt x="4080121" y="2589738"/>
                  <a:pt x="3736588" y="2342397"/>
                </a:cubicBezTo>
                <a:cubicBezTo>
                  <a:pt x="3547735" y="2207325"/>
                  <a:pt x="3317515" y="2166978"/>
                  <a:pt x="3105280" y="2212587"/>
                </a:cubicBezTo>
                <a:cubicBezTo>
                  <a:pt x="3105280" y="2210833"/>
                  <a:pt x="3105280" y="2210833"/>
                  <a:pt x="3105280" y="2210833"/>
                </a:cubicBezTo>
                <a:cubicBezTo>
                  <a:pt x="3101682" y="2212587"/>
                  <a:pt x="3094488" y="2214341"/>
                  <a:pt x="3089092" y="2216096"/>
                </a:cubicBezTo>
                <a:cubicBezTo>
                  <a:pt x="3042329" y="2228375"/>
                  <a:pt x="2999162" y="2242408"/>
                  <a:pt x="2955996" y="2261705"/>
                </a:cubicBezTo>
                <a:cubicBezTo>
                  <a:pt x="2907434" y="2277492"/>
                  <a:pt x="2855274" y="2293280"/>
                  <a:pt x="2810309" y="2302051"/>
                </a:cubicBezTo>
                <a:cubicBezTo>
                  <a:pt x="2668220" y="2328364"/>
                  <a:pt x="2472172" y="2223112"/>
                  <a:pt x="2418214" y="2138911"/>
                </a:cubicBezTo>
                <a:cubicBezTo>
                  <a:pt x="2377746" y="2074445"/>
                  <a:pt x="2333230" y="2027740"/>
                  <a:pt x="2313502" y="2008416"/>
                </a:cubicBezTo>
                <a:lnTo>
                  <a:pt x="2311037" y="2006083"/>
                </a:lnTo>
                <a:lnTo>
                  <a:pt x="2309731" y="2001793"/>
                </a:lnTo>
                <a:cubicBezTo>
                  <a:pt x="2299397" y="1971013"/>
                  <a:pt x="2283047" y="1929164"/>
                  <a:pt x="2258985" y="1884887"/>
                </a:cubicBezTo>
                <a:cubicBezTo>
                  <a:pt x="2212378" y="1797210"/>
                  <a:pt x="2216833" y="1578989"/>
                  <a:pt x="2308913" y="1472129"/>
                </a:cubicBezTo>
                <a:cubicBezTo>
                  <a:pt x="2338437" y="1438534"/>
                  <a:pt x="2377546" y="1402370"/>
                  <a:pt x="2414901" y="1369246"/>
                </a:cubicBezTo>
                <a:cubicBezTo>
                  <a:pt x="2452663" y="1342433"/>
                  <a:pt x="2485867" y="1312988"/>
                  <a:pt x="2519306" y="1279628"/>
                </a:cubicBezTo>
                <a:cubicBezTo>
                  <a:pt x="2523457" y="1275947"/>
                  <a:pt x="2528484" y="1270748"/>
                  <a:pt x="2531757" y="1268587"/>
                </a:cubicBezTo>
                <a:cubicBezTo>
                  <a:pt x="2531757" y="1268587"/>
                  <a:pt x="2531757" y="1268587"/>
                  <a:pt x="2530238" y="1267710"/>
                </a:cubicBezTo>
                <a:cubicBezTo>
                  <a:pt x="2673237" y="1111247"/>
                  <a:pt x="2750566" y="896614"/>
                  <a:pt x="2725688" y="669561"/>
                </a:cubicBezTo>
                <a:cubicBezTo>
                  <a:pt x="2684848" y="307451"/>
                  <a:pt x="2392564" y="34349"/>
                  <a:pt x="2042892" y="3006"/>
                </a:cubicBezTo>
                <a:cubicBezTo>
                  <a:pt x="2017916" y="768"/>
                  <a:pt x="1992646" y="-238"/>
                  <a:pt x="1967155" y="4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Oval 6">
            <a:extLst>
              <a:ext uri="{FF2B5EF4-FFF2-40B4-BE49-F238E27FC236}">
                <a16:creationId xmlns:a16="http://schemas.microsoft.com/office/drawing/2014/main" id="{E5FE621D-8BA3-4DC9-B055-95E2B10AFDA2}"/>
              </a:ext>
            </a:extLst>
          </p:cNvPr>
          <p:cNvSpPr/>
          <p:nvPr/>
        </p:nvSpPr>
        <p:spPr>
          <a:xfrm>
            <a:off x="2764150" y="3660623"/>
            <a:ext cx="746227" cy="74622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Oval 15">
            <a:extLst>
              <a:ext uri="{FF2B5EF4-FFF2-40B4-BE49-F238E27FC236}">
                <a16:creationId xmlns:a16="http://schemas.microsoft.com/office/drawing/2014/main" id="{1BEF9092-79F2-482B-B888-7FFB75ECE6CC}"/>
              </a:ext>
            </a:extLst>
          </p:cNvPr>
          <p:cNvSpPr/>
          <p:nvPr/>
        </p:nvSpPr>
        <p:spPr>
          <a:xfrm>
            <a:off x="2817194" y="3719086"/>
            <a:ext cx="629881" cy="62988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Arc 18">
            <a:extLst>
              <a:ext uri="{FF2B5EF4-FFF2-40B4-BE49-F238E27FC236}">
                <a16:creationId xmlns:a16="http://schemas.microsoft.com/office/drawing/2014/main" id="{9E717089-8E30-4A9E-B932-951603F8CCC2}"/>
              </a:ext>
            </a:extLst>
          </p:cNvPr>
          <p:cNvSpPr/>
          <p:nvPr/>
        </p:nvSpPr>
        <p:spPr>
          <a:xfrm>
            <a:off x="1493982" y="2377915"/>
            <a:ext cx="3332763" cy="3332763"/>
          </a:xfrm>
          <a:prstGeom prst="arc">
            <a:avLst>
              <a:gd name="adj1" fmla="val 18179519"/>
              <a:gd name="adj2" fmla="val 21517766"/>
            </a:avLst>
          </a:prstGeom>
          <a:ln w="12700">
            <a:solidFill>
              <a:schemeClr val="bg1"/>
            </a:solidFill>
            <a:prstDash val="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Arc 21">
            <a:extLst>
              <a:ext uri="{FF2B5EF4-FFF2-40B4-BE49-F238E27FC236}">
                <a16:creationId xmlns:a16="http://schemas.microsoft.com/office/drawing/2014/main" id="{8AF93C26-2E25-4735-96B9-BDD22F9E0400}"/>
              </a:ext>
            </a:extLst>
          </p:cNvPr>
          <p:cNvSpPr/>
          <p:nvPr/>
        </p:nvSpPr>
        <p:spPr>
          <a:xfrm rot="14360900">
            <a:off x="1416102" y="2439841"/>
            <a:ext cx="3332763" cy="3332763"/>
          </a:xfrm>
          <a:prstGeom prst="arc">
            <a:avLst>
              <a:gd name="adj1" fmla="val 18179519"/>
              <a:gd name="adj2" fmla="val 21517766"/>
            </a:avLst>
          </a:prstGeom>
          <a:ln w="12700">
            <a:solidFill>
              <a:schemeClr val="bg1"/>
            </a:solidFill>
            <a:prstDash val="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Arc 22">
            <a:extLst>
              <a:ext uri="{FF2B5EF4-FFF2-40B4-BE49-F238E27FC236}">
                <a16:creationId xmlns:a16="http://schemas.microsoft.com/office/drawing/2014/main" id="{E2EE5EA8-EFE8-4240-A529-0FB0759A54AF}"/>
              </a:ext>
            </a:extLst>
          </p:cNvPr>
          <p:cNvSpPr/>
          <p:nvPr/>
        </p:nvSpPr>
        <p:spPr>
          <a:xfrm rot="7097419">
            <a:off x="1442103" y="2413840"/>
            <a:ext cx="3332763" cy="3332763"/>
          </a:xfrm>
          <a:prstGeom prst="arc">
            <a:avLst>
              <a:gd name="adj1" fmla="val 18179519"/>
              <a:gd name="adj2" fmla="val 21517766"/>
            </a:avLst>
          </a:prstGeom>
          <a:ln w="12700">
            <a:solidFill>
              <a:schemeClr val="bg1"/>
            </a:solidFill>
            <a:prstDash val="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0A35F2-E7C3-413B-9C0D-F037E7DD885D}"/>
              </a:ext>
            </a:extLst>
          </p:cNvPr>
          <p:cNvSpPr txBox="1"/>
          <p:nvPr/>
        </p:nvSpPr>
        <p:spPr>
          <a:xfrm>
            <a:off x="6318917" y="1775965"/>
            <a:ext cx="4892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ectangle 23">
            <a:extLst>
              <a:ext uri="{FF2B5EF4-FFF2-40B4-BE49-F238E27FC236}">
                <a16:creationId xmlns:a16="http://schemas.microsoft.com/office/drawing/2014/main" id="{253A7451-6301-413C-A3BD-214799018CBC}"/>
              </a:ext>
            </a:extLst>
          </p:cNvPr>
          <p:cNvSpPr/>
          <p:nvPr/>
        </p:nvSpPr>
        <p:spPr>
          <a:xfrm>
            <a:off x="5772205" y="1844262"/>
            <a:ext cx="474703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01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AFA854-12C0-4188-9762-FA41FDC732EB}"/>
              </a:ext>
            </a:extLst>
          </p:cNvPr>
          <p:cNvSpPr txBox="1"/>
          <p:nvPr/>
        </p:nvSpPr>
        <p:spPr>
          <a:xfrm>
            <a:off x="6318917" y="3515342"/>
            <a:ext cx="4892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Rectangle 25">
            <a:extLst>
              <a:ext uri="{FF2B5EF4-FFF2-40B4-BE49-F238E27FC236}">
                <a16:creationId xmlns:a16="http://schemas.microsoft.com/office/drawing/2014/main" id="{8866DDED-F30B-4A21-991B-36BA44ED962D}"/>
              </a:ext>
            </a:extLst>
          </p:cNvPr>
          <p:cNvSpPr/>
          <p:nvPr/>
        </p:nvSpPr>
        <p:spPr>
          <a:xfrm>
            <a:off x="5772205" y="3583639"/>
            <a:ext cx="474703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02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4C3F54-AED0-4B89-8303-A86C6DF2D311}"/>
              </a:ext>
            </a:extLst>
          </p:cNvPr>
          <p:cNvSpPr txBox="1"/>
          <p:nvPr/>
        </p:nvSpPr>
        <p:spPr>
          <a:xfrm>
            <a:off x="6318917" y="5254719"/>
            <a:ext cx="4892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Rectangle 27">
            <a:extLst>
              <a:ext uri="{FF2B5EF4-FFF2-40B4-BE49-F238E27FC236}">
                <a16:creationId xmlns:a16="http://schemas.microsoft.com/office/drawing/2014/main" id="{7C95C3D6-AEE0-4826-9F2A-82C11285E7C6}"/>
              </a:ext>
            </a:extLst>
          </p:cNvPr>
          <p:cNvSpPr/>
          <p:nvPr/>
        </p:nvSpPr>
        <p:spPr>
          <a:xfrm>
            <a:off x="5772205" y="5323016"/>
            <a:ext cx="474703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03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BA9084-8201-4732-895C-129700D46ED5}"/>
              </a:ext>
            </a:extLst>
          </p:cNvPr>
          <p:cNvSpPr txBox="1"/>
          <p:nvPr/>
        </p:nvSpPr>
        <p:spPr>
          <a:xfrm>
            <a:off x="2615796" y="2763939"/>
            <a:ext cx="1100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Contents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CD4FF26-E120-4F78-902F-642D996DCD13}"/>
              </a:ext>
            </a:extLst>
          </p:cNvPr>
          <p:cNvSpPr txBox="1"/>
          <p:nvPr/>
        </p:nvSpPr>
        <p:spPr>
          <a:xfrm>
            <a:off x="1286824" y="5002332"/>
            <a:ext cx="1100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Contents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5C7AA2-44C7-4891-A885-2380929C3F55}"/>
              </a:ext>
            </a:extLst>
          </p:cNvPr>
          <p:cNvSpPr txBox="1"/>
          <p:nvPr/>
        </p:nvSpPr>
        <p:spPr>
          <a:xfrm>
            <a:off x="3836411" y="5002332"/>
            <a:ext cx="1100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Contents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2278A759-1F03-4B46-8BD0-34EA30F71C08}"/>
              </a:ext>
            </a:extLst>
          </p:cNvPr>
          <p:cNvSpPr/>
          <p:nvPr/>
        </p:nvSpPr>
        <p:spPr>
          <a:xfrm rot="2700000">
            <a:off x="1649003" y="4380004"/>
            <a:ext cx="342187" cy="61347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8C8E292F-41A1-42C6-9970-E770C08266D2}"/>
              </a:ext>
            </a:extLst>
          </p:cNvPr>
          <p:cNvSpPr/>
          <p:nvPr/>
        </p:nvSpPr>
        <p:spPr>
          <a:xfrm>
            <a:off x="2953871" y="2248454"/>
            <a:ext cx="423955" cy="39686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5D45712-1F74-44BE-9369-EB4B4218BF69}"/>
              </a:ext>
            </a:extLst>
          </p:cNvPr>
          <p:cNvSpPr>
            <a:spLocks noChangeAspect="1"/>
          </p:cNvSpPr>
          <p:nvPr/>
        </p:nvSpPr>
        <p:spPr>
          <a:xfrm>
            <a:off x="4152224" y="4453110"/>
            <a:ext cx="456399" cy="460211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5AFEE1-71AD-487E-89EA-919F74EBACB8}"/>
              </a:ext>
            </a:extLst>
          </p:cNvPr>
          <p:cNvSpPr txBox="1"/>
          <p:nvPr/>
        </p:nvSpPr>
        <p:spPr>
          <a:xfrm>
            <a:off x="8926848" y="4042824"/>
            <a:ext cx="2727287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b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704DE3-AF33-473F-808A-D0D81055B32F}"/>
              </a:ext>
            </a:extLst>
          </p:cNvPr>
          <p:cNvSpPr txBox="1"/>
          <p:nvPr/>
        </p:nvSpPr>
        <p:spPr>
          <a:xfrm>
            <a:off x="2781059" y="5259010"/>
            <a:ext cx="437616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E8DFF8-EDBE-4A09-ABFB-B1722552D748}"/>
              </a:ext>
            </a:extLst>
          </p:cNvPr>
          <p:cNvSpPr txBox="1"/>
          <p:nvPr/>
        </p:nvSpPr>
        <p:spPr>
          <a:xfrm>
            <a:off x="3265153" y="5950995"/>
            <a:ext cx="483947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accent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80601A-B90C-476A-94FC-3C17325FE651}"/>
              </a:ext>
            </a:extLst>
          </p:cNvPr>
          <p:cNvSpPr txBox="1"/>
          <p:nvPr/>
        </p:nvSpPr>
        <p:spPr>
          <a:xfrm>
            <a:off x="7978586" y="1217120"/>
            <a:ext cx="3675549" cy="61555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000" dirty="0">
                <a:solidFill>
                  <a:schemeClr val="bg1"/>
                </a:solidFill>
              </a:rPr>
              <a:t>We Create Quality Professional </a:t>
            </a:r>
          </a:p>
          <a:p>
            <a:pPr algn="r"/>
            <a:r>
              <a:rPr lang="en-US" altLang="ko-KR" sz="2000" dirty="0">
                <a:solidFill>
                  <a:schemeClr val="bg1"/>
                </a:solidFill>
              </a:rPr>
              <a:t>PPT Presentation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316411-E168-4419-B0B2-184556633B1B}"/>
              </a:ext>
            </a:extLst>
          </p:cNvPr>
          <p:cNvSpPr txBox="1"/>
          <p:nvPr/>
        </p:nvSpPr>
        <p:spPr>
          <a:xfrm>
            <a:off x="8462682" y="2002347"/>
            <a:ext cx="31914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You can simply impress your audience and add a unique zing and appeal to your Presentations.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B61C8AE-1AC6-4749-97B5-A7AA34F6DFF0}"/>
              </a:ext>
            </a:extLst>
          </p:cNvPr>
          <p:cNvSpPr/>
          <p:nvPr/>
        </p:nvSpPr>
        <p:spPr>
          <a:xfrm>
            <a:off x="1401163" y="2331883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BAFD60-3487-428F-8689-44DB9EDD8F8A}"/>
              </a:ext>
            </a:extLst>
          </p:cNvPr>
          <p:cNvSpPr txBox="1"/>
          <p:nvPr/>
        </p:nvSpPr>
        <p:spPr>
          <a:xfrm>
            <a:off x="1390311" y="2558251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5" name="Chart 5">
            <a:extLst>
              <a:ext uri="{FF2B5EF4-FFF2-40B4-BE49-F238E27FC236}">
                <a16:creationId xmlns:a16="http://schemas.microsoft.com/office/drawing/2014/main" id="{0B5BFD9B-38D9-4B83-9990-2AAFC62A6E33}"/>
              </a:ext>
            </a:extLst>
          </p:cNvPr>
          <p:cNvGraphicFramePr/>
          <p:nvPr/>
        </p:nvGraphicFramePr>
        <p:xfrm>
          <a:off x="824537" y="1816628"/>
          <a:ext cx="2067654" cy="1944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Oval 6">
            <a:extLst>
              <a:ext uri="{FF2B5EF4-FFF2-40B4-BE49-F238E27FC236}">
                <a16:creationId xmlns:a16="http://schemas.microsoft.com/office/drawing/2014/main" id="{E0E86312-3912-4308-8409-6388A42C03E5}"/>
              </a:ext>
            </a:extLst>
          </p:cNvPr>
          <p:cNvSpPr/>
          <p:nvPr/>
        </p:nvSpPr>
        <p:spPr>
          <a:xfrm>
            <a:off x="7051345" y="2331883"/>
            <a:ext cx="914400" cy="91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E4F479-5BBD-407B-805A-76EE567805CC}"/>
              </a:ext>
            </a:extLst>
          </p:cNvPr>
          <p:cNvSpPr txBox="1"/>
          <p:nvPr/>
        </p:nvSpPr>
        <p:spPr>
          <a:xfrm>
            <a:off x="7040493" y="2558251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8" name="Chart 8">
            <a:extLst>
              <a:ext uri="{FF2B5EF4-FFF2-40B4-BE49-F238E27FC236}">
                <a16:creationId xmlns:a16="http://schemas.microsoft.com/office/drawing/2014/main" id="{3E079D5D-2AC2-4DA0-BB22-0AC05059C358}"/>
              </a:ext>
            </a:extLst>
          </p:cNvPr>
          <p:cNvGraphicFramePr/>
          <p:nvPr/>
        </p:nvGraphicFramePr>
        <p:xfrm>
          <a:off x="6474719" y="1816628"/>
          <a:ext cx="2067654" cy="1944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Oval 9">
            <a:extLst>
              <a:ext uri="{FF2B5EF4-FFF2-40B4-BE49-F238E27FC236}">
                <a16:creationId xmlns:a16="http://schemas.microsoft.com/office/drawing/2014/main" id="{43D62393-0812-4086-89E1-CBCE14FF5509}"/>
              </a:ext>
            </a:extLst>
          </p:cNvPr>
          <p:cNvSpPr/>
          <p:nvPr/>
        </p:nvSpPr>
        <p:spPr>
          <a:xfrm>
            <a:off x="4226254" y="4632567"/>
            <a:ext cx="914400" cy="91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8FC85C-D53B-4EBF-8BC8-B37775853501}"/>
              </a:ext>
            </a:extLst>
          </p:cNvPr>
          <p:cNvSpPr txBox="1"/>
          <p:nvPr/>
        </p:nvSpPr>
        <p:spPr>
          <a:xfrm>
            <a:off x="4215402" y="4858935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80%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11" name="Chart 11">
            <a:extLst>
              <a:ext uri="{FF2B5EF4-FFF2-40B4-BE49-F238E27FC236}">
                <a16:creationId xmlns:a16="http://schemas.microsoft.com/office/drawing/2014/main" id="{AEECE440-F4FB-4586-8E10-91A0B9CF9798}"/>
              </a:ext>
            </a:extLst>
          </p:cNvPr>
          <p:cNvGraphicFramePr/>
          <p:nvPr/>
        </p:nvGraphicFramePr>
        <p:xfrm>
          <a:off x="3649628" y="4117312"/>
          <a:ext cx="2067654" cy="1944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Oval 12">
            <a:extLst>
              <a:ext uri="{FF2B5EF4-FFF2-40B4-BE49-F238E27FC236}">
                <a16:creationId xmlns:a16="http://schemas.microsoft.com/office/drawing/2014/main" id="{247F4B42-2ED1-4830-8F51-0FCF5E3A5E42}"/>
              </a:ext>
            </a:extLst>
          </p:cNvPr>
          <p:cNvSpPr/>
          <p:nvPr/>
        </p:nvSpPr>
        <p:spPr>
          <a:xfrm>
            <a:off x="9876436" y="4632567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47D412-720F-4371-AAB3-EB6E9FA2DB05}"/>
              </a:ext>
            </a:extLst>
          </p:cNvPr>
          <p:cNvSpPr txBox="1"/>
          <p:nvPr/>
        </p:nvSpPr>
        <p:spPr>
          <a:xfrm>
            <a:off x="9865584" y="4858935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14" name="Chart 14">
            <a:extLst>
              <a:ext uri="{FF2B5EF4-FFF2-40B4-BE49-F238E27FC236}">
                <a16:creationId xmlns:a16="http://schemas.microsoft.com/office/drawing/2014/main" id="{E6E7F8C4-534D-443D-81F2-54163EAEF9B2}"/>
              </a:ext>
            </a:extLst>
          </p:cNvPr>
          <p:cNvGraphicFramePr/>
          <p:nvPr/>
        </p:nvGraphicFramePr>
        <p:xfrm>
          <a:off x="9299810" y="4117312"/>
          <a:ext cx="2067654" cy="1944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15" name="Group 15">
            <a:extLst>
              <a:ext uri="{FF2B5EF4-FFF2-40B4-BE49-F238E27FC236}">
                <a16:creationId xmlns:a16="http://schemas.microsoft.com/office/drawing/2014/main" id="{658B7CC9-5E1F-4460-B560-74C74A26EB83}"/>
              </a:ext>
            </a:extLst>
          </p:cNvPr>
          <p:cNvGrpSpPr/>
          <p:nvPr/>
        </p:nvGrpSpPr>
        <p:grpSpPr>
          <a:xfrm>
            <a:off x="2985758" y="2213426"/>
            <a:ext cx="2731524" cy="1151314"/>
            <a:chOff x="8369884" y="1993673"/>
            <a:chExt cx="3395394" cy="1151314"/>
          </a:xfrm>
        </p:grpSpPr>
        <p:sp>
          <p:nvSpPr>
            <p:cNvPr id="16" name="직사각형 18">
              <a:extLst>
                <a:ext uri="{FF2B5EF4-FFF2-40B4-BE49-F238E27FC236}">
                  <a16:creationId xmlns:a16="http://schemas.microsoft.com/office/drawing/2014/main" id="{619431F1-1608-40F1-BB36-80F1F1543CB8}"/>
                </a:ext>
              </a:extLst>
            </p:cNvPr>
            <p:cNvSpPr/>
            <p:nvPr/>
          </p:nvSpPr>
          <p:spPr>
            <a:xfrm>
              <a:off x="8369884" y="2313990"/>
              <a:ext cx="339539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 </a:t>
              </a:r>
            </a:p>
          </p:txBody>
        </p:sp>
        <p:sp>
          <p:nvSpPr>
            <p:cNvPr id="17" name="직사각형 5">
              <a:extLst>
                <a:ext uri="{FF2B5EF4-FFF2-40B4-BE49-F238E27FC236}">
                  <a16:creationId xmlns:a16="http://schemas.microsoft.com/office/drawing/2014/main" id="{FAA76CEF-1ADE-46B4-A28F-098E7F3B1AD2}"/>
                </a:ext>
              </a:extLst>
            </p:cNvPr>
            <p:cNvSpPr/>
            <p:nvPr/>
          </p:nvSpPr>
          <p:spPr>
            <a:xfrm>
              <a:off x="8369884" y="1993673"/>
              <a:ext cx="339539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</a:t>
              </a:r>
            </a:p>
          </p:txBody>
        </p:sp>
      </p:grpSp>
      <p:grpSp>
        <p:nvGrpSpPr>
          <p:cNvPr id="18" name="Group 18">
            <a:extLst>
              <a:ext uri="{FF2B5EF4-FFF2-40B4-BE49-F238E27FC236}">
                <a16:creationId xmlns:a16="http://schemas.microsoft.com/office/drawing/2014/main" id="{0F8320A0-6860-4AAB-ACCC-C05CEC801FF5}"/>
              </a:ext>
            </a:extLst>
          </p:cNvPr>
          <p:cNvGrpSpPr/>
          <p:nvPr/>
        </p:nvGrpSpPr>
        <p:grpSpPr>
          <a:xfrm>
            <a:off x="8635917" y="2213426"/>
            <a:ext cx="2731524" cy="1151314"/>
            <a:chOff x="8369884" y="1993673"/>
            <a:chExt cx="3395394" cy="1151314"/>
          </a:xfrm>
        </p:grpSpPr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2C9D3D55-1902-4FB2-88E9-8D0128533444}"/>
                </a:ext>
              </a:extLst>
            </p:cNvPr>
            <p:cNvSpPr/>
            <p:nvPr/>
          </p:nvSpPr>
          <p:spPr>
            <a:xfrm>
              <a:off x="8369884" y="2313990"/>
              <a:ext cx="339539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 </a:t>
              </a:r>
            </a:p>
          </p:txBody>
        </p:sp>
        <p:sp>
          <p:nvSpPr>
            <p:cNvPr id="20" name="직사각형 5">
              <a:extLst>
                <a:ext uri="{FF2B5EF4-FFF2-40B4-BE49-F238E27FC236}">
                  <a16:creationId xmlns:a16="http://schemas.microsoft.com/office/drawing/2014/main" id="{0BD332C3-1A5D-4C64-9983-11E49B98BFCF}"/>
                </a:ext>
              </a:extLst>
            </p:cNvPr>
            <p:cNvSpPr/>
            <p:nvPr/>
          </p:nvSpPr>
          <p:spPr>
            <a:xfrm>
              <a:off x="8369884" y="1993673"/>
              <a:ext cx="339539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</a:t>
              </a:r>
            </a:p>
          </p:txBody>
        </p:sp>
      </p:grpSp>
      <p:grpSp>
        <p:nvGrpSpPr>
          <p:cNvPr id="21" name="Group 21">
            <a:extLst>
              <a:ext uri="{FF2B5EF4-FFF2-40B4-BE49-F238E27FC236}">
                <a16:creationId xmlns:a16="http://schemas.microsoft.com/office/drawing/2014/main" id="{DCD6B700-2BCF-4989-83C4-627066B4CDB1}"/>
              </a:ext>
            </a:extLst>
          </p:cNvPr>
          <p:cNvGrpSpPr/>
          <p:nvPr/>
        </p:nvGrpSpPr>
        <p:grpSpPr>
          <a:xfrm>
            <a:off x="6474719" y="4514110"/>
            <a:ext cx="2731524" cy="1151314"/>
            <a:chOff x="8369884" y="1993673"/>
            <a:chExt cx="3395394" cy="1151314"/>
          </a:xfrm>
        </p:grpSpPr>
        <p:sp>
          <p:nvSpPr>
            <p:cNvPr id="22" name="직사각형 18">
              <a:extLst>
                <a:ext uri="{FF2B5EF4-FFF2-40B4-BE49-F238E27FC236}">
                  <a16:creationId xmlns:a16="http://schemas.microsoft.com/office/drawing/2014/main" id="{579A5B98-471D-476E-A9B7-FEEEA401E1F2}"/>
                </a:ext>
              </a:extLst>
            </p:cNvPr>
            <p:cNvSpPr/>
            <p:nvPr/>
          </p:nvSpPr>
          <p:spPr>
            <a:xfrm>
              <a:off x="8369884" y="2313990"/>
              <a:ext cx="339539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</a:p>
          </p:txBody>
        </p:sp>
        <p:sp>
          <p:nvSpPr>
            <p:cNvPr id="23" name="직사각형 5">
              <a:extLst>
                <a:ext uri="{FF2B5EF4-FFF2-40B4-BE49-F238E27FC236}">
                  <a16:creationId xmlns:a16="http://schemas.microsoft.com/office/drawing/2014/main" id="{921511B0-CB98-4613-B651-A009F0BAB4D3}"/>
                </a:ext>
              </a:extLst>
            </p:cNvPr>
            <p:cNvSpPr/>
            <p:nvPr/>
          </p:nvSpPr>
          <p:spPr>
            <a:xfrm>
              <a:off x="8369884" y="1993673"/>
              <a:ext cx="339539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</a:t>
              </a:r>
            </a:p>
          </p:txBody>
        </p: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B6ED67B4-6B72-40CB-8419-F372610B22F4}"/>
              </a:ext>
            </a:extLst>
          </p:cNvPr>
          <p:cNvGrpSpPr/>
          <p:nvPr/>
        </p:nvGrpSpPr>
        <p:grpSpPr>
          <a:xfrm>
            <a:off x="824536" y="4514110"/>
            <a:ext cx="2731524" cy="1151314"/>
            <a:chOff x="8369884" y="1993673"/>
            <a:chExt cx="3395394" cy="1151314"/>
          </a:xfrm>
        </p:grpSpPr>
        <p:sp>
          <p:nvSpPr>
            <p:cNvPr id="25" name="직사각형 18">
              <a:extLst>
                <a:ext uri="{FF2B5EF4-FFF2-40B4-BE49-F238E27FC236}">
                  <a16:creationId xmlns:a16="http://schemas.microsoft.com/office/drawing/2014/main" id="{E7F3E30E-B0E0-4BF0-8EC1-C0E3DEDDA8C9}"/>
                </a:ext>
              </a:extLst>
            </p:cNvPr>
            <p:cNvSpPr/>
            <p:nvPr/>
          </p:nvSpPr>
          <p:spPr>
            <a:xfrm>
              <a:off x="8369884" y="2313990"/>
              <a:ext cx="339539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</a:p>
          </p:txBody>
        </p:sp>
        <p:sp>
          <p:nvSpPr>
            <p:cNvPr id="26" name="직사각형 5">
              <a:extLst>
                <a:ext uri="{FF2B5EF4-FFF2-40B4-BE49-F238E27FC236}">
                  <a16:creationId xmlns:a16="http://schemas.microsoft.com/office/drawing/2014/main" id="{5B972369-7624-451B-BA44-2241D32DEBB1}"/>
                </a:ext>
              </a:extLst>
            </p:cNvPr>
            <p:cNvSpPr/>
            <p:nvPr/>
          </p:nvSpPr>
          <p:spPr>
            <a:xfrm>
              <a:off x="8369884" y="1993673"/>
              <a:ext cx="339539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4264E475-8917-437C-8BF3-F9235D68DBDD}"/>
              </a:ext>
            </a:extLst>
          </p:cNvPr>
          <p:cNvGrpSpPr/>
          <p:nvPr/>
        </p:nvGrpSpPr>
        <p:grpSpPr>
          <a:xfrm>
            <a:off x="946528" y="1795044"/>
            <a:ext cx="10308374" cy="4243818"/>
            <a:chOff x="946528" y="1545254"/>
            <a:chExt cx="10308374" cy="4743396"/>
          </a:xfrm>
        </p:grpSpPr>
        <p:sp>
          <p:nvSpPr>
            <p:cNvPr id="4" name="사각형: 둥근 모서리 3">
              <a:extLst>
                <a:ext uri="{FF2B5EF4-FFF2-40B4-BE49-F238E27FC236}">
                  <a16:creationId xmlns:a16="http://schemas.microsoft.com/office/drawing/2014/main" id="{E0A7BC1B-AFDA-4B4C-BDEA-7BB6964B0D1E}"/>
                </a:ext>
              </a:extLst>
            </p:cNvPr>
            <p:cNvSpPr/>
            <p:nvPr/>
          </p:nvSpPr>
          <p:spPr>
            <a:xfrm>
              <a:off x="946528" y="1545254"/>
              <a:ext cx="5091726" cy="2320927"/>
            </a:xfrm>
            <a:prstGeom prst="roundRect">
              <a:avLst>
                <a:gd name="adj" fmla="val 12588"/>
              </a:avLst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사각형: 둥근 모서리 4">
              <a:extLst>
                <a:ext uri="{FF2B5EF4-FFF2-40B4-BE49-F238E27FC236}">
                  <a16:creationId xmlns:a16="http://schemas.microsoft.com/office/drawing/2014/main" id="{DC7CB969-2BAD-4861-8213-51AF05801B36}"/>
                </a:ext>
              </a:extLst>
            </p:cNvPr>
            <p:cNvSpPr/>
            <p:nvPr/>
          </p:nvSpPr>
          <p:spPr>
            <a:xfrm>
              <a:off x="6146916" y="1545254"/>
              <a:ext cx="5107986" cy="2320927"/>
            </a:xfrm>
            <a:prstGeom prst="roundRect">
              <a:avLst>
                <a:gd name="adj" fmla="val 12588"/>
              </a:avLst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740C3E1A-07F3-462A-AAFE-54FC6F657146}"/>
                </a:ext>
              </a:extLst>
            </p:cNvPr>
            <p:cNvSpPr/>
            <p:nvPr/>
          </p:nvSpPr>
          <p:spPr>
            <a:xfrm>
              <a:off x="946528" y="3967723"/>
              <a:ext cx="5091726" cy="2320927"/>
            </a:xfrm>
            <a:prstGeom prst="roundRect">
              <a:avLst>
                <a:gd name="adj" fmla="val 12588"/>
              </a:avLst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07AF70DB-BA8F-4657-88CA-025F925BB4BA}"/>
                </a:ext>
              </a:extLst>
            </p:cNvPr>
            <p:cNvSpPr/>
            <p:nvPr/>
          </p:nvSpPr>
          <p:spPr>
            <a:xfrm>
              <a:off x="6146916" y="3967723"/>
              <a:ext cx="5107986" cy="2320927"/>
            </a:xfrm>
            <a:prstGeom prst="roundRect">
              <a:avLst>
                <a:gd name="adj" fmla="val 12588"/>
              </a:avLst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8" name="Block Arc 33">
            <a:extLst>
              <a:ext uri="{FF2B5EF4-FFF2-40B4-BE49-F238E27FC236}">
                <a16:creationId xmlns:a16="http://schemas.microsoft.com/office/drawing/2014/main" id="{CE6EE534-E209-451E-A770-CBDD855CCF77}"/>
              </a:ext>
            </a:extLst>
          </p:cNvPr>
          <p:cNvSpPr/>
          <p:nvPr/>
        </p:nvSpPr>
        <p:spPr>
          <a:xfrm rot="5400000">
            <a:off x="4239239" y="2078435"/>
            <a:ext cx="3709895" cy="3709895"/>
          </a:xfrm>
          <a:prstGeom prst="blockArc">
            <a:avLst>
              <a:gd name="adj1" fmla="val 16229915"/>
              <a:gd name="adj2" fmla="val 21506646"/>
              <a:gd name="adj3" fmla="val 1547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9" name="Block Arc 34">
            <a:extLst>
              <a:ext uri="{FF2B5EF4-FFF2-40B4-BE49-F238E27FC236}">
                <a16:creationId xmlns:a16="http://schemas.microsoft.com/office/drawing/2014/main" id="{106FEAA2-227E-4C7B-882D-66F333C6AFD6}"/>
              </a:ext>
            </a:extLst>
          </p:cNvPr>
          <p:cNvSpPr/>
          <p:nvPr/>
        </p:nvSpPr>
        <p:spPr>
          <a:xfrm>
            <a:off x="4239239" y="2060850"/>
            <a:ext cx="3709895" cy="3709895"/>
          </a:xfrm>
          <a:prstGeom prst="blockArc">
            <a:avLst>
              <a:gd name="adj1" fmla="val 16267252"/>
              <a:gd name="adj2" fmla="val 21557561"/>
              <a:gd name="adj3" fmla="val 1523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0" name="Block Arc 35">
            <a:extLst>
              <a:ext uri="{FF2B5EF4-FFF2-40B4-BE49-F238E27FC236}">
                <a16:creationId xmlns:a16="http://schemas.microsoft.com/office/drawing/2014/main" id="{7D8EA37E-D869-489E-8D84-F6602D5A360D}"/>
              </a:ext>
            </a:extLst>
          </p:cNvPr>
          <p:cNvSpPr/>
          <p:nvPr/>
        </p:nvSpPr>
        <p:spPr>
          <a:xfrm rot="10800000">
            <a:off x="4239239" y="2078434"/>
            <a:ext cx="3709895" cy="3709895"/>
          </a:xfrm>
          <a:prstGeom prst="blockArc">
            <a:avLst>
              <a:gd name="adj1" fmla="val 16302188"/>
              <a:gd name="adj2" fmla="val 21556929"/>
              <a:gd name="adj3" fmla="val 1574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1" name="Block Arc 36">
            <a:extLst>
              <a:ext uri="{FF2B5EF4-FFF2-40B4-BE49-F238E27FC236}">
                <a16:creationId xmlns:a16="http://schemas.microsoft.com/office/drawing/2014/main" id="{090F3F36-DD84-4F56-997D-99DE9808EDF5}"/>
              </a:ext>
            </a:extLst>
          </p:cNvPr>
          <p:cNvSpPr/>
          <p:nvPr/>
        </p:nvSpPr>
        <p:spPr>
          <a:xfrm rot="16200000">
            <a:off x="4239239" y="2060851"/>
            <a:ext cx="3709895" cy="3709895"/>
          </a:xfrm>
          <a:prstGeom prst="blockArc">
            <a:avLst>
              <a:gd name="adj1" fmla="val 16302188"/>
              <a:gd name="adj2" fmla="val 21530925"/>
              <a:gd name="adj3" fmla="val 1599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grpSp>
        <p:nvGrpSpPr>
          <p:cNvPr id="12" name="Group 37">
            <a:extLst>
              <a:ext uri="{FF2B5EF4-FFF2-40B4-BE49-F238E27FC236}">
                <a16:creationId xmlns:a16="http://schemas.microsoft.com/office/drawing/2014/main" id="{D9A404F2-00D1-482D-8952-A9495656AE66}"/>
              </a:ext>
            </a:extLst>
          </p:cNvPr>
          <p:cNvGrpSpPr/>
          <p:nvPr/>
        </p:nvGrpSpPr>
        <p:grpSpPr>
          <a:xfrm>
            <a:off x="4491711" y="2309860"/>
            <a:ext cx="3218009" cy="3200946"/>
            <a:chOff x="2958282" y="2168932"/>
            <a:chExt cx="3218009" cy="320094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7F77E7C-D7D0-40BA-AB22-FF4FA1F59609}"/>
                </a:ext>
              </a:extLst>
            </p:cNvPr>
            <p:cNvSpPr txBox="1"/>
            <p:nvPr/>
          </p:nvSpPr>
          <p:spPr>
            <a:xfrm rot="2979303">
              <a:off x="3821466" y="2401399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WEAKNESS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6B98AE5-0CBA-4DA3-AFCF-6A0BEAEF887F}"/>
                </a:ext>
              </a:extLst>
            </p:cNvPr>
            <p:cNvSpPr txBox="1"/>
            <p:nvPr/>
          </p:nvSpPr>
          <p:spPr>
            <a:xfrm rot="18900000">
              <a:off x="2958282" y="2437888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STRENGTHS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8C582D-467D-4845-B634-210E6E7B0ED0}"/>
                </a:ext>
              </a:extLst>
            </p:cNvPr>
            <p:cNvSpPr txBox="1"/>
            <p:nvPr/>
          </p:nvSpPr>
          <p:spPr>
            <a:xfrm rot="13500000">
              <a:off x="2958282" y="3301984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OPPORTUNITIES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91A75C0-6E3E-4D0A-8D95-037F36E30A88}"/>
                </a:ext>
              </a:extLst>
            </p:cNvPr>
            <p:cNvSpPr txBox="1"/>
            <p:nvPr/>
          </p:nvSpPr>
          <p:spPr>
            <a:xfrm rot="8100000">
              <a:off x="3875930" y="3274102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THREATS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7" name="타원 16">
            <a:extLst>
              <a:ext uri="{FF2B5EF4-FFF2-40B4-BE49-F238E27FC236}">
                <a16:creationId xmlns:a16="http://schemas.microsoft.com/office/drawing/2014/main" id="{CFC4315A-6D71-496E-8956-0D3E11680E49}"/>
              </a:ext>
            </a:extLst>
          </p:cNvPr>
          <p:cNvSpPr/>
          <p:nvPr/>
        </p:nvSpPr>
        <p:spPr>
          <a:xfrm>
            <a:off x="4812546" y="2617126"/>
            <a:ext cx="2596900" cy="25969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8" name="Group 51">
            <a:extLst>
              <a:ext uri="{FF2B5EF4-FFF2-40B4-BE49-F238E27FC236}">
                <a16:creationId xmlns:a16="http://schemas.microsoft.com/office/drawing/2014/main" id="{4A2D19F5-7F3D-4CFB-A4EF-103F7151E662}"/>
              </a:ext>
            </a:extLst>
          </p:cNvPr>
          <p:cNvGrpSpPr/>
          <p:nvPr/>
        </p:nvGrpSpPr>
        <p:grpSpPr>
          <a:xfrm>
            <a:off x="1386250" y="2141772"/>
            <a:ext cx="2936722" cy="1470776"/>
            <a:chOff x="270023" y="1638319"/>
            <a:chExt cx="2605242" cy="148548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8228F7F-8F5E-4A82-BDC4-5E45D4A87CA1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29FF3CB-56E3-4ACC-978F-A3B749253155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59">
            <a:extLst>
              <a:ext uri="{FF2B5EF4-FFF2-40B4-BE49-F238E27FC236}">
                <a16:creationId xmlns:a16="http://schemas.microsoft.com/office/drawing/2014/main" id="{A39DACA0-3311-48D6-8EF1-72451B8A14E2}"/>
              </a:ext>
            </a:extLst>
          </p:cNvPr>
          <p:cNvGrpSpPr/>
          <p:nvPr/>
        </p:nvGrpSpPr>
        <p:grpSpPr>
          <a:xfrm>
            <a:off x="1386250" y="4249900"/>
            <a:ext cx="2936722" cy="1470776"/>
            <a:chOff x="270023" y="1638319"/>
            <a:chExt cx="2605242" cy="148548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960EFC0-85C7-4713-A89D-DC88280ECB20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95B5381-08FB-4480-A8D0-F6C0C6222D34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62">
            <a:extLst>
              <a:ext uri="{FF2B5EF4-FFF2-40B4-BE49-F238E27FC236}">
                <a16:creationId xmlns:a16="http://schemas.microsoft.com/office/drawing/2014/main" id="{F3401317-C568-4446-81AD-70B942DBCDE0}"/>
              </a:ext>
            </a:extLst>
          </p:cNvPr>
          <p:cNvGrpSpPr/>
          <p:nvPr/>
        </p:nvGrpSpPr>
        <p:grpSpPr>
          <a:xfrm>
            <a:off x="7854124" y="2141772"/>
            <a:ext cx="2936722" cy="1470776"/>
            <a:chOff x="270023" y="1638319"/>
            <a:chExt cx="2605242" cy="148548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72FD8F9-44C7-41C7-8D18-2E786FC0A103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7A22D1E-8BB5-4D7F-9240-A5611D967D5E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74">
            <a:extLst>
              <a:ext uri="{FF2B5EF4-FFF2-40B4-BE49-F238E27FC236}">
                <a16:creationId xmlns:a16="http://schemas.microsoft.com/office/drawing/2014/main" id="{B8C02869-8291-41D1-B3A0-0C6AB3E10ADD}"/>
              </a:ext>
            </a:extLst>
          </p:cNvPr>
          <p:cNvGrpSpPr/>
          <p:nvPr/>
        </p:nvGrpSpPr>
        <p:grpSpPr>
          <a:xfrm>
            <a:off x="7858316" y="4249900"/>
            <a:ext cx="2936722" cy="1470776"/>
            <a:chOff x="270023" y="1638319"/>
            <a:chExt cx="2605242" cy="148548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D34057B-4409-423D-BC4A-237D14C08EFD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38AB427-26C3-4B3D-A769-7251682A3C3F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Block Arc 41">
            <a:extLst>
              <a:ext uri="{FF2B5EF4-FFF2-40B4-BE49-F238E27FC236}">
                <a16:creationId xmlns:a16="http://schemas.microsoft.com/office/drawing/2014/main" id="{56DB10F6-7664-4E48-B6E8-AD87CD5A3E87}"/>
              </a:ext>
            </a:extLst>
          </p:cNvPr>
          <p:cNvSpPr/>
          <p:nvPr/>
        </p:nvSpPr>
        <p:spPr>
          <a:xfrm>
            <a:off x="5344145" y="2787849"/>
            <a:ext cx="1566617" cy="2185893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2BDBA7D-A9E6-4292-86BE-A035CFDFB6BE}"/>
              </a:ext>
            </a:extLst>
          </p:cNvPr>
          <p:cNvSpPr txBox="1"/>
          <p:nvPr/>
        </p:nvSpPr>
        <p:spPr>
          <a:xfrm>
            <a:off x="5167680" y="3322120"/>
            <a:ext cx="1781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SWOT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93288E30-012A-43A8-9553-40A394C8FFE8}"/>
              </a:ext>
            </a:extLst>
          </p:cNvPr>
          <p:cNvGrpSpPr/>
          <p:nvPr/>
        </p:nvGrpSpPr>
        <p:grpSpPr>
          <a:xfrm>
            <a:off x="0" y="2841091"/>
            <a:ext cx="12191999" cy="1175819"/>
            <a:chOff x="6665543" y="2749602"/>
            <a:chExt cx="2777847" cy="117581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59A0E50-990D-4016-BCA8-72F098A81986}"/>
                </a:ext>
              </a:extLst>
            </p:cNvPr>
            <p:cNvSpPr txBox="1"/>
            <p:nvPr/>
          </p:nvSpPr>
          <p:spPr>
            <a:xfrm>
              <a:off x="6665543" y="2749602"/>
              <a:ext cx="274726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 Break  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AEAABC3-FD45-4CA4-AB1A-EEA2A8E76615}"/>
                </a:ext>
              </a:extLst>
            </p:cNvPr>
            <p:cNvSpPr txBox="1"/>
            <p:nvPr/>
          </p:nvSpPr>
          <p:spPr>
            <a:xfrm>
              <a:off x="6665543" y="3545765"/>
              <a:ext cx="2777847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 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12C4274-7EEE-4B54-979F-D241A9CE36B5}"/>
              </a:ext>
            </a:extLst>
          </p:cNvPr>
          <p:cNvSpPr txBox="1">
            <a:spLocks/>
          </p:cNvSpPr>
          <p:nvPr/>
        </p:nvSpPr>
        <p:spPr>
          <a:xfrm>
            <a:off x="5641856" y="733302"/>
            <a:ext cx="5966670" cy="7108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800" dirty="0">
                <a:solidFill>
                  <a:schemeClr val="bg1"/>
                </a:solidFill>
              </a:rPr>
              <a:t>Images &amp; Contents</a:t>
            </a:r>
            <a:endParaRPr lang="ko-KR" altLang="en-US" sz="4800" dirty="0">
              <a:solidFill>
                <a:schemeClr val="bg1"/>
              </a:solidFill>
            </a:endParaRP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B708C316-DC7A-4D67-BA95-67E1439B0AA1}"/>
              </a:ext>
            </a:extLst>
          </p:cNvPr>
          <p:cNvGrpSpPr/>
          <p:nvPr/>
        </p:nvGrpSpPr>
        <p:grpSpPr>
          <a:xfrm>
            <a:off x="5724845" y="1949942"/>
            <a:ext cx="5751279" cy="892552"/>
            <a:chOff x="2556780" y="1766707"/>
            <a:chExt cx="4243788" cy="89255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580EE2A-06DA-4A87-9610-AA56C1257861}"/>
                </a:ext>
              </a:extLst>
            </p:cNvPr>
            <p:cNvSpPr txBox="1"/>
            <p:nvPr/>
          </p:nvSpPr>
          <p:spPr>
            <a:xfrm>
              <a:off x="2556780" y="2012928"/>
              <a:ext cx="42437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D2A5606-FDE3-4156-9650-5EE50677EAE6}"/>
                </a:ext>
              </a:extLst>
            </p:cNvPr>
            <p:cNvSpPr txBox="1"/>
            <p:nvPr/>
          </p:nvSpPr>
          <p:spPr>
            <a:xfrm>
              <a:off x="2556780" y="1766707"/>
              <a:ext cx="4243788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" name="Oval 7">
            <a:extLst>
              <a:ext uri="{FF2B5EF4-FFF2-40B4-BE49-F238E27FC236}">
                <a16:creationId xmlns:a16="http://schemas.microsoft.com/office/drawing/2014/main" id="{445C5726-E5CC-4BA2-B359-A7DB9517BAB5}"/>
              </a:ext>
            </a:extLst>
          </p:cNvPr>
          <p:cNvSpPr/>
          <p:nvPr/>
        </p:nvSpPr>
        <p:spPr>
          <a:xfrm flipH="1">
            <a:off x="5833065" y="3195286"/>
            <a:ext cx="748982" cy="74898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8162CC07-55AC-4895-BE2A-FAA9961DEEB2}"/>
              </a:ext>
            </a:extLst>
          </p:cNvPr>
          <p:cNvGrpSpPr/>
          <p:nvPr/>
        </p:nvGrpSpPr>
        <p:grpSpPr>
          <a:xfrm>
            <a:off x="6760532" y="3215834"/>
            <a:ext cx="4755476" cy="707886"/>
            <a:chOff x="1353016" y="1766707"/>
            <a:chExt cx="3318868" cy="70788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02C4EF9-EFAB-4D83-8EB3-B487D698EC26}"/>
                </a:ext>
              </a:extLst>
            </p:cNvPr>
            <p:cNvSpPr txBox="1"/>
            <p:nvPr/>
          </p:nvSpPr>
          <p:spPr>
            <a:xfrm>
              <a:off x="1364065" y="2012928"/>
              <a:ext cx="33013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29CA522-6C7D-40C4-A574-87C309688E65}"/>
                </a:ext>
              </a:extLst>
            </p:cNvPr>
            <p:cNvSpPr txBox="1"/>
            <p:nvPr/>
          </p:nvSpPr>
          <p:spPr>
            <a:xfrm>
              <a:off x="1353016" y="1766707"/>
              <a:ext cx="3318868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" name="Oval 15">
            <a:extLst>
              <a:ext uri="{FF2B5EF4-FFF2-40B4-BE49-F238E27FC236}">
                <a16:creationId xmlns:a16="http://schemas.microsoft.com/office/drawing/2014/main" id="{5AEC3CCC-AEFE-4FA8-AA41-A9B370B6D669}"/>
              </a:ext>
            </a:extLst>
          </p:cNvPr>
          <p:cNvSpPr/>
          <p:nvPr/>
        </p:nvSpPr>
        <p:spPr>
          <a:xfrm flipH="1">
            <a:off x="5833065" y="4239402"/>
            <a:ext cx="748982" cy="74898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grpSp>
        <p:nvGrpSpPr>
          <p:cNvPr id="14" name="Group 16">
            <a:extLst>
              <a:ext uri="{FF2B5EF4-FFF2-40B4-BE49-F238E27FC236}">
                <a16:creationId xmlns:a16="http://schemas.microsoft.com/office/drawing/2014/main" id="{78929F43-5BE4-48D7-948E-30C30637C3B5}"/>
              </a:ext>
            </a:extLst>
          </p:cNvPr>
          <p:cNvGrpSpPr/>
          <p:nvPr/>
        </p:nvGrpSpPr>
        <p:grpSpPr>
          <a:xfrm>
            <a:off x="6760532" y="4259950"/>
            <a:ext cx="4755476" cy="707886"/>
            <a:chOff x="1353016" y="1766707"/>
            <a:chExt cx="3318868" cy="70788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48D5C91-7DD2-49E9-A66C-E90B79F41968}"/>
                </a:ext>
              </a:extLst>
            </p:cNvPr>
            <p:cNvSpPr txBox="1"/>
            <p:nvPr/>
          </p:nvSpPr>
          <p:spPr>
            <a:xfrm>
              <a:off x="1364065" y="2012928"/>
              <a:ext cx="33013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FB03DD4-86EE-4E77-B31F-54B31FAF44DF}"/>
                </a:ext>
              </a:extLst>
            </p:cNvPr>
            <p:cNvSpPr txBox="1"/>
            <p:nvPr/>
          </p:nvSpPr>
          <p:spPr>
            <a:xfrm>
              <a:off x="1353016" y="1766707"/>
              <a:ext cx="3318868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7" name="Oval 20">
            <a:extLst>
              <a:ext uri="{FF2B5EF4-FFF2-40B4-BE49-F238E27FC236}">
                <a16:creationId xmlns:a16="http://schemas.microsoft.com/office/drawing/2014/main" id="{2E40C705-8348-459D-B697-CEC9C5C11DA7}"/>
              </a:ext>
            </a:extLst>
          </p:cNvPr>
          <p:cNvSpPr/>
          <p:nvPr/>
        </p:nvSpPr>
        <p:spPr>
          <a:xfrm flipH="1">
            <a:off x="5833065" y="5283518"/>
            <a:ext cx="748982" cy="74898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grpSp>
        <p:nvGrpSpPr>
          <p:cNvPr id="18" name="Group 21">
            <a:extLst>
              <a:ext uri="{FF2B5EF4-FFF2-40B4-BE49-F238E27FC236}">
                <a16:creationId xmlns:a16="http://schemas.microsoft.com/office/drawing/2014/main" id="{616F5DD1-7D58-49A1-9837-AC8926341FBC}"/>
              </a:ext>
            </a:extLst>
          </p:cNvPr>
          <p:cNvGrpSpPr/>
          <p:nvPr/>
        </p:nvGrpSpPr>
        <p:grpSpPr>
          <a:xfrm>
            <a:off x="6760532" y="5304066"/>
            <a:ext cx="4755476" cy="707886"/>
            <a:chOff x="1353016" y="1766707"/>
            <a:chExt cx="3318868" cy="70788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F12FF44-191F-4244-8BB0-95E7F8685E3D}"/>
                </a:ext>
              </a:extLst>
            </p:cNvPr>
            <p:cNvSpPr txBox="1"/>
            <p:nvPr/>
          </p:nvSpPr>
          <p:spPr>
            <a:xfrm>
              <a:off x="1364065" y="2012928"/>
              <a:ext cx="33013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40FC857-ED5B-434E-97ED-61FEB5772A9C}"/>
                </a:ext>
              </a:extLst>
            </p:cNvPr>
            <p:cNvSpPr txBox="1"/>
            <p:nvPr/>
          </p:nvSpPr>
          <p:spPr>
            <a:xfrm>
              <a:off x="1353016" y="1766707"/>
              <a:ext cx="3318868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Rectangle 36">
            <a:extLst>
              <a:ext uri="{FF2B5EF4-FFF2-40B4-BE49-F238E27FC236}">
                <a16:creationId xmlns:a16="http://schemas.microsoft.com/office/drawing/2014/main" id="{75CFECA2-602A-4A36-8887-60686BF46F07}"/>
              </a:ext>
            </a:extLst>
          </p:cNvPr>
          <p:cNvSpPr/>
          <p:nvPr/>
        </p:nvSpPr>
        <p:spPr>
          <a:xfrm>
            <a:off x="6024990" y="4440343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2" name="Rounded Rectangle 27">
            <a:extLst>
              <a:ext uri="{FF2B5EF4-FFF2-40B4-BE49-F238E27FC236}">
                <a16:creationId xmlns:a16="http://schemas.microsoft.com/office/drawing/2014/main" id="{CB8FAE19-F72B-407A-9651-2BFF1ADCFCDE}"/>
              </a:ext>
            </a:extLst>
          </p:cNvPr>
          <p:cNvSpPr/>
          <p:nvPr/>
        </p:nvSpPr>
        <p:spPr>
          <a:xfrm>
            <a:off x="6015267" y="5494764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D234D353-F915-47A3-B850-44053717F32E}"/>
              </a:ext>
            </a:extLst>
          </p:cNvPr>
          <p:cNvSpPr/>
          <p:nvPr/>
        </p:nvSpPr>
        <p:spPr>
          <a:xfrm>
            <a:off x="5988598" y="3429000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Rectangle 4">
            <a:extLst>
              <a:ext uri="{FF2B5EF4-FFF2-40B4-BE49-F238E27FC236}">
                <a16:creationId xmlns:a16="http://schemas.microsoft.com/office/drawing/2014/main" id="{9BDF821D-560D-43C4-B263-736208C87319}"/>
              </a:ext>
            </a:extLst>
          </p:cNvPr>
          <p:cNvSpPr/>
          <p:nvPr/>
        </p:nvSpPr>
        <p:spPr>
          <a:xfrm>
            <a:off x="5418478" y="721395"/>
            <a:ext cx="114103" cy="722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3FC8950-89E1-4998-97F4-337240CFD7A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자유형: 도형 2">
            <a:extLst>
              <a:ext uri="{FF2B5EF4-FFF2-40B4-BE49-F238E27FC236}">
                <a16:creationId xmlns:a16="http://schemas.microsoft.com/office/drawing/2014/main" id="{C38A89EA-1AAF-43BE-A80C-28F2B8250B01}"/>
              </a:ext>
            </a:extLst>
          </p:cNvPr>
          <p:cNvSpPr/>
          <p:nvPr/>
        </p:nvSpPr>
        <p:spPr>
          <a:xfrm>
            <a:off x="8489891" y="1828569"/>
            <a:ext cx="3197509" cy="2774280"/>
          </a:xfrm>
          <a:custGeom>
            <a:avLst/>
            <a:gdLst>
              <a:gd name="connsiteX0" fmla="*/ 1253509 w 3197509"/>
              <a:gd name="connsiteY0" fmla="*/ 0 h 2774280"/>
              <a:gd name="connsiteX1" fmla="*/ 2507018 w 3197509"/>
              <a:gd name="connsiteY1" fmla="*/ 1253508 h 2774280"/>
              <a:gd name="connsiteX2" fmla="*/ 2292938 w 3197509"/>
              <a:gd name="connsiteY2" fmla="*/ 1954356 h 2774280"/>
              <a:gd name="connsiteX3" fmla="*/ 2279790 w 3197509"/>
              <a:gd name="connsiteY3" fmla="*/ 1971939 h 2774280"/>
              <a:gd name="connsiteX4" fmla="*/ 2662615 w 3197509"/>
              <a:gd name="connsiteY4" fmla="*/ 1971939 h 2774280"/>
              <a:gd name="connsiteX5" fmla="*/ 2662615 w 3197509"/>
              <a:gd name="connsiteY5" fmla="*/ 1704492 h 2774280"/>
              <a:gd name="connsiteX6" fmla="*/ 3197509 w 3197509"/>
              <a:gd name="connsiteY6" fmla="*/ 2239386 h 2774280"/>
              <a:gd name="connsiteX7" fmla="*/ 2662615 w 3197509"/>
              <a:gd name="connsiteY7" fmla="*/ 2774280 h 2774280"/>
              <a:gd name="connsiteX8" fmla="*/ 2662615 w 3197509"/>
              <a:gd name="connsiteY8" fmla="*/ 2506833 h 2774280"/>
              <a:gd name="connsiteX9" fmla="*/ 1257133 w 3197509"/>
              <a:gd name="connsiteY9" fmla="*/ 2506833 h 2774280"/>
              <a:gd name="connsiteX10" fmla="*/ 1253509 w 3197509"/>
              <a:gd name="connsiteY10" fmla="*/ 2507016 h 2774280"/>
              <a:gd name="connsiteX11" fmla="*/ 0 w 3197509"/>
              <a:gd name="connsiteY11" fmla="*/ 1253508 h 2774280"/>
              <a:gd name="connsiteX12" fmla="*/ 1253509 w 3197509"/>
              <a:gd name="connsiteY12" fmla="*/ 0 h 277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97509" h="2774280">
                <a:moveTo>
                  <a:pt x="1253509" y="0"/>
                </a:moveTo>
                <a:cubicBezTo>
                  <a:pt x="1945803" y="0"/>
                  <a:pt x="2507018" y="561215"/>
                  <a:pt x="2507018" y="1253508"/>
                </a:cubicBezTo>
                <a:cubicBezTo>
                  <a:pt x="2507018" y="1513118"/>
                  <a:pt x="2428097" y="1754295"/>
                  <a:pt x="2292938" y="1954356"/>
                </a:cubicBezTo>
                <a:lnTo>
                  <a:pt x="2279790" y="1971939"/>
                </a:lnTo>
                <a:lnTo>
                  <a:pt x="2662615" y="1971939"/>
                </a:lnTo>
                <a:lnTo>
                  <a:pt x="2662615" y="1704492"/>
                </a:lnTo>
                <a:lnTo>
                  <a:pt x="3197509" y="2239386"/>
                </a:lnTo>
                <a:lnTo>
                  <a:pt x="2662615" y="2774280"/>
                </a:lnTo>
                <a:lnTo>
                  <a:pt x="2662615" y="2506833"/>
                </a:lnTo>
                <a:lnTo>
                  <a:pt x="1257133" y="2506833"/>
                </a:lnTo>
                <a:lnTo>
                  <a:pt x="1253509" y="2507016"/>
                </a:lnTo>
                <a:cubicBezTo>
                  <a:pt x="561215" y="2507016"/>
                  <a:pt x="0" y="1945801"/>
                  <a:pt x="0" y="1253508"/>
                </a:cubicBezTo>
                <a:cubicBezTo>
                  <a:pt x="0" y="561215"/>
                  <a:pt x="561215" y="0"/>
                  <a:pt x="1253509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자유형: 도형 3">
            <a:extLst>
              <a:ext uri="{FF2B5EF4-FFF2-40B4-BE49-F238E27FC236}">
                <a16:creationId xmlns:a16="http://schemas.microsoft.com/office/drawing/2014/main" id="{7728BA7C-C14C-4BA2-BF65-9EEE395B8088}"/>
              </a:ext>
            </a:extLst>
          </p:cNvPr>
          <p:cNvSpPr/>
          <p:nvPr/>
        </p:nvSpPr>
        <p:spPr>
          <a:xfrm>
            <a:off x="5916979" y="1828569"/>
            <a:ext cx="3197509" cy="2774280"/>
          </a:xfrm>
          <a:custGeom>
            <a:avLst/>
            <a:gdLst>
              <a:gd name="connsiteX0" fmla="*/ 1253509 w 3197509"/>
              <a:gd name="connsiteY0" fmla="*/ 0 h 2774280"/>
              <a:gd name="connsiteX1" fmla="*/ 2507018 w 3197509"/>
              <a:gd name="connsiteY1" fmla="*/ 1253508 h 2774280"/>
              <a:gd name="connsiteX2" fmla="*/ 2292939 w 3197509"/>
              <a:gd name="connsiteY2" fmla="*/ 1954356 h 2774280"/>
              <a:gd name="connsiteX3" fmla="*/ 2279790 w 3197509"/>
              <a:gd name="connsiteY3" fmla="*/ 1971939 h 2774280"/>
              <a:gd name="connsiteX4" fmla="*/ 2662615 w 3197509"/>
              <a:gd name="connsiteY4" fmla="*/ 1971939 h 2774280"/>
              <a:gd name="connsiteX5" fmla="*/ 2662615 w 3197509"/>
              <a:gd name="connsiteY5" fmla="*/ 1704492 h 2774280"/>
              <a:gd name="connsiteX6" fmla="*/ 3197509 w 3197509"/>
              <a:gd name="connsiteY6" fmla="*/ 2239386 h 2774280"/>
              <a:gd name="connsiteX7" fmla="*/ 2662615 w 3197509"/>
              <a:gd name="connsiteY7" fmla="*/ 2774280 h 2774280"/>
              <a:gd name="connsiteX8" fmla="*/ 2662615 w 3197509"/>
              <a:gd name="connsiteY8" fmla="*/ 2506833 h 2774280"/>
              <a:gd name="connsiteX9" fmla="*/ 1257133 w 3197509"/>
              <a:gd name="connsiteY9" fmla="*/ 2506833 h 2774280"/>
              <a:gd name="connsiteX10" fmla="*/ 1253509 w 3197509"/>
              <a:gd name="connsiteY10" fmla="*/ 2507016 h 2774280"/>
              <a:gd name="connsiteX11" fmla="*/ 0 w 3197509"/>
              <a:gd name="connsiteY11" fmla="*/ 1253508 h 2774280"/>
              <a:gd name="connsiteX12" fmla="*/ 1253509 w 3197509"/>
              <a:gd name="connsiteY12" fmla="*/ 0 h 277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97509" h="2774280">
                <a:moveTo>
                  <a:pt x="1253509" y="0"/>
                </a:moveTo>
                <a:cubicBezTo>
                  <a:pt x="1945803" y="0"/>
                  <a:pt x="2507018" y="561215"/>
                  <a:pt x="2507018" y="1253508"/>
                </a:cubicBezTo>
                <a:cubicBezTo>
                  <a:pt x="2507018" y="1513118"/>
                  <a:pt x="2428097" y="1754295"/>
                  <a:pt x="2292939" y="1954356"/>
                </a:cubicBezTo>
                <a:lnTo>
                  <a:pt x="2279790" y="1971939"/>
                </a:lnTo>
                <a:lnTo>
                  <a:pt x="2662615" y="1971939"/>
                </a:lnTo>
                <a:lnTo>
                  <a:pt x="2662615" y="1704492"/>
                </a:lnTo>
                <a:lnTo>
                  <a:pt x="3197509" y="2239386"/>
                </a:lnTo>
                <a:lnTo>
                  <a:pt x="2662615" y="2774280"/>
                </a:lnTo>
                <a:lnTo>
                  <a:pt x="2662615" y="2506833"/>
                </a:lnTo>
                <a:lnTo>
                  <a:pt x="1257133" y="2506833"/>
                </a:lnTo>
                <a:lnTo>
                  <a:pt x="1253509" y="2507016"/>
                </a:lnTo>
                <a:cubicBezTo>
                  <a:pt x="561215" y="2507016"/>
                  <a:pt x="0" y="1945801"/>
                  <a:pt x="0" y="1253508"/>
                </a:cubicBezTo>
                <a:cubicBezTo>
                  <a:pt x="0" y="561215"/>
                  <a:pt x="561215" y="0"/>
                  <a:pt x="1253509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자유형: 도형 4">
            <a:extLst>
              <a:ext uri="{FF2B5EF4-FFF2-40B4-BE49-F238E27FC236}">
                <a16:creationId xmlns:a16="http://schemas.microsoft.com/office/drawing/2014/main" id="{B1F6F06A-E3FC-447C-9EAC-492926E93071}"/>
              </a:ext>
            </a:extLst>
          </p:cNvPr>
          <p:cNvSpPr/>
          <p:nvPr/>
        </p:nvSpPr>
        <p:spPr>
          <a:xfrm>
            <a:off x="3344066" y="1828569"/>
            <a:ext cx="3197509" cy="2774280"/>
          </a:xfrm>
          <a:custGeom>
            <a:avLst/>
            <a:gdLst>
              <a:gd name="connsiteX0" fmla="*/ 1253509 w 3197509"/>
              <a:gd name="connsiteY0" fmla="*/ 0 h 2774280"/>
              <a:gd name="connsiteX1" fmla="*/ 2507018 w 3197509"/>
              <a:gd name="connsiteY1" fmla="*/ 1253508 h 2774280"/>
              <a:gd name="connsiteX2" fmla="*/ 2292939 w 3197509"/>
              <a:gd name="connsiteY2" fmla="*/ 1954356 h 2774280"/>
              <a:gd name="connsiteX3" fmla="*/ 2279790 w 3197509"/>
              <a:gd name="connsiteY3" fmla="*/ 1971939 h 2774280"/>
              <a:gd name="connsiteX4" fmla="*/ 2662615 w 3197509"/>
              <a:gd name="connsiteY4" fmla="*/ 1971939 h 2774280"/>
              <a:gd name="connsiteX5" fmla="*/ 2662615 w 3197509"/>
              <a:gd name="connsiteY5" fmla="*/ 1704492 h 2774280"/>
              <a:gd name="connsiteX6" fmla="*/ 3197509 w 3197509"/>
              <a:gd name="connsiteY6" fmla="*/ 2239386 h 2774280"/>
              <a:gd name="connsiteX7" fmla="*/ 2662615 w 3197509"/>
              <a:gd name="connsiteY7" fmla="*/ 2774280 h 2774280"/>
              <a:gd name="connsiteX8" fmla="*/ 2662615 w 3197509"/>
              <a:gd name="connsiteY8" fmla="*/ 2506833 h 2774280"/>
              <a:gd name="connsiteX9" fmla="*/ 1257133 w 3197509"/>
              <a:gd name="connsiteY9" fmla="*/ 2506833 h 2774280"/>
              <a:gd name="connsiteX10" fmla="*/ 1253509 w 3197509"/>
              <a:gd name="connsiteY10" fmla="*/ 2507016 h 2774280"/>
              <a:gd name="connsiteX11" fmla="*/ 0 w 3197509"/>
              <a:gd name="connsiteY11" fmla="*/ 1253508 h 2774280"/>
              <a:gd name="connsiteX12" fmla="*/ 1253509 w 3197509"/>
              <a:gd name="connsiteY12" fmla="*/ 0 h 277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97509" h="2774280">
                <a:moveTo>
                  <a:pt x="1253509" y="0"/>
                </a:moveTo>
                <a:cubicBezTo>
                  <a:pt x="1945803" y="0"/>
                  <a:pt x="2507018" y="561215"/>
                  <a:pt x="2507018" y="1253508"/>
                </a:cubicBezTo>
                <a:cubicBezTo>
                  <a:pt x="2507018" y="1513118"/>
                  <a:pt x="2428097" y="1754295"/>
                  <a:pt x="2292939" y="1954356"/>
                </a:cubicBezTo>
                <a:lnTo>
                  <a:pt x="2279790" y="1971939"/>
                </a:lnTo>
                <a:lnTo>
                  <a:pt x="2662615" y="1971939"/>
                </a:lnTo>
                <a:lnTo>
                  <a:pt x="2662615" y="1704492"/>
                </a:lnTo>
                <a:lnTo>
                  <a:pt x="3197509" y="2239386"/>
                </a:lnTo>
                <a:lnTo>
                  <a:pt x="2662615" y="2774280"/>
                </a:lnTo>
                <a:lnTo>
                  <a:pt x="2662615" y="2506833"/>
                </a:lnTo>
                <a:lnTo>
                  <a:pt x="1257133" y="2506833"/>
                </a:lnTo>
                <a:lnTo>
                  <a:pt x="1253509" y="2507016"/>
                </a:lnTo>
                <a:cubicBezTo>
                  <a:pt x="561215" y="2507016"/>
                  <a:pt x="0" y="1945801"/>
                  <a:pt x="0" y="1253508"/>
                </a:cubicBezTo>
                <a:cubicBezTo>
                  <a:pt x="0" y="561215"/>
                  <a:pt x="561215" y="0"/>
                  <a:pt x="1253509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자유형: 도형 5">
            <a:extLst>
              <a:ext uri="{FF2B5EF4-FFF2-40B4-BE49-F238E27FC236}">
                <a16:creationId xmlns:a16="http://schemas.microsoft.com/office/drawing/2014/main" id="{B90B9139-C80E-446E-B7DB-C8082410EF4F}"/>
              </a:ext>
            </a:extLst>
          </p:cNvPr>
          <p:cNvSpPr/>
          <p:nvPr/>
        </p:nvSpPr>
        <p:spPr>
          <a:xfrm>
            <a:off x="771154" y="1828570"/>
            <a:ext cx="3197509" cy="2774280"/>
          </a:xfrm>
          <a:custGeom>
            <a:avLst/>
            <a:gdLst>
              <a:gd name="connsiteX0" fmla="*/ 1253509 w 3197509"/>
              <a:gd name="connsiteY0" fmla="*/ 0 h 2774280"/>
              <a:gd name="connsiteX1" fmla="*/ 2507018 w 3197509"/>
              <a:gd name="connsiteY1" fmla="*/ 1253508 h 2774280"/>
              <a:gd name="connsiteX2" fmla="*/ 2292939 w 3197509"/>
              <a:gd name="connsiteY2" fmla="*/ 1954356 h 2774280"/>
              <a:gd name="connsiteX3" fmla="*/ 2279790 w 3197509"/>
              <a:gd name="connsiteY3" fmla="*/ 1971939 h 2774280"/>
              <a:gd name="connsiteX4" fmla="*/ 2662615 w 3197509"/>
              <a:gd name="connsiteY4" fmla="*/ 1971939 h 2774280"/>
              <a:gd name="connsiteX5" fmla="*/ 2662615 w 3197509"/>
              <a:gd name="connsiteY5" fmla="*/ 1704492 h 2774280"/>
              <a:gd name="connsiteX6" fmla="*/ 3197509 w 3197509"/>
              <a:gd name="connsiteY6" fmla="*/ 2239386 h 2774280"/>
              <a:gd name="connsiteX7" fmla="*/ 2662615 w 3197509"/>
              <a:gd name="connsiteY7" fmla="*/ 2774280 h 2774280"/>
              <a:gd name="connsiteX8" fmla="*/ 2662615 w 3197509"/>
              <a:gd name="connsiteY8" fmla="*/ 2506833 h 2774280"/>
              <a:gd name="connsiteX9" fmla="*/ 1257133 w 3197509"/>
              <a:gd name="connsiteY9" fmla="*/ 2506833 h 2774280"/>
              <a:gd name="connsiteX10" fmla="*/ 1253509 w 3197509"/>
              <a:gd name="connsiteY10" fmla="*/ 2507016 h 2774280"/>
              <a:gd name="connsiteX11" fmla="*/ 0 w 3197509"/>
              <a:gd name="connsiteY11" fmla="*/ 1253508 h 2774280"/>
              <a:gd name="connsiteX12" fmla="*/ 1253509 w 3197509"/>
              <a:gd name="connsiteY12" fmla="*/ 0 h 277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97509" h="2774280">
                <a:moveTo>
                  <a:pt x="1253509" y="0"/>
                </a:moveTo>
                <a:cubicBezTo>
                  <a:pt x="1945803" y="0"/>
                  <a:pt x="2507018" y="561215"/>
                  <a:pt x="2507018" y="1253508"/>
                </a:cubicBezTo>
                <a:cubicBezTo>
                  <a:pt x="2507018" y="1513118"/>
                  <a:pt x="2428097" y="1754295"/>
                  <a:pt x="2292939" y="1954356"/>
                </a:cubicBezTo>
                <a:lnTo>
                  <a:pt x="2279790" y="1971939"/>
                </a:lnTo>
                <a:lnTo>
                  <a:pt x="2662615" y="1971939"/>
                </a:lnTo>
                <a:lnTo>
                  <a:pt x="2662615" y="1704492"/>
                </a:lnTo>
                <a:lnTo>
                  <a:pt x="3197509" y="2239386"/>
                </a:lnTo>
                <a:lnTo>
                  <a:pt x="2662615" y="2774280"/>
                </a:lnTo>
                <a:lnTo>
                  <a:pt x="2662615" y="2506833"/>
                </a:lnTo>
                <a:lnTo>
                  <a:pt x="1257133" y="2506833"/>
                </a:lnTo>
                <a:lnTo>
                  <a:pt x="1253509" y="2507016"/>
                </a:lnTo>
                <a:cubicBezTo>
                  <a:pt x="561215" y="2507016"/>
                  <a:pt x="0" y="1945801"/>
                  <a:pt x="0" y="1253508"/>
                </a:cubicBezTo>
                <a:cubicBezTo>
                  <a:pt x="0" y="561215"/>
                  <a:pt x="561215" y="0"/>
                  <a:pt x="1253509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73809C88-9D30-4C42-A6BD-6FBF89D4388E}"/>
              </a:ext>
            </a:extLst>
          </p:cNvPr>
          <p:cNvSpPr/>
          <p:nvPr/>
        </p:nvSpPr>
        <p:spPr>
          <a:xfrm>
            <a:off x="6961716" y="2315093"/>
            <a:ext cx="417541" cy="39085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" name="Block Arc 10">
            <a:extLst>
              <a:ext uri="{FF2B5EF4-FFF2-40B4-BE49-F238E27FC236}">
                <a16:creationId xmlns:a16="http://schemas.microsoft.com/office/drawing/2014/main" id="{FE98681C-98D4-4D2C-9E62-1C50A251D884}"/>
              </a:ext>
            </a:extLst>
          </p:cNvPr>
          <p:cNvSpPr/>
          <p:nvPr/>
        </p:nvSpPr>
        <p:spPr>
          <a:xfrm>
            <a:off x="9469965" y="2325312"/>
            <a:ext cx="546868" cy="370419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3C5671E2-FD23-4750-ABB4-F33EDCF50F88}"/>
              </a:ext>
            </a:extLst>
          </p:cNvPr>
          <p:cNvSpPr/>
          <p:nvPr/>
        </p:nvSpPr>
        <p:spPr>
          <a:xfrm rot="2700000">
            <a:off x="1856157" y="2208423"/>
            <a:ext cx="337010" cy="60419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" name="Oval 21">
            <a:extLst>
              <a:ext uri="{FF2B5EF4-FFF2-40B4-BE49-F238E27FC236}">
                <a16:creationId xmlns:a16="http://schemas.microsoft.com/office/drawing/2014/main" id="{8FC9C8B6-7254-4789-A9C7-16C92B02CAB1}"/>
              </a:ext>
            </a:extLst>
          </p:cNvPr>
          <p:cNvSpPr>
            <a:spLocks noChangeAspect="1"/>
          </p:cNvSpPr>
          <p:nvPr/>
        </p:nvSpPr>
        <p:spPr>
          <a:xfrm>
            <a:off x="4361471" y="2272447"/>
            <a:ext cx="472205" cy="47614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D94998-85AB-4154-AFBC-EA48553F9240}"/>
              </a:ext>
            </a:extLst>
          </p:cNvPr>
          <p:cNvSpPr txBox="1"/>
          <p:nvPr/>
        </p:nvSpPr>
        <p:spPr>
          <a:xfrm>
            <a:off x="1691896" y="3896649"/>
            <a:ext cx="214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6FBBC2-B205-4740-82CC-41A8204201D0}"/>
              </a:ext>
            </a:extLst>
          </p:cNvPr>
          <p:cNvSpPr txBox="1"/>
          <p:nvPr/>
        </p:nvSpPr>
        <p:spPr>
          <a:xfrm>
            <a:off x="953662" y="3016181"/>
            <a:ext cx="214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0C1834-0AB6-4FD9-ACE6-320260AB9532}"/>
              </a:ext>
            </a:extLst>
          </p:cNvPr>
          <p:cNvSpPr txBox="1"/>
          <p:nvPr/>
        </p:nvSpPr>
        <p:spPr>
          <a:xfrm>
            <a:off x="4264807" y="3896649"/>
            <a:ext cx="214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B3BCC4-1CA2-4247-A5D6-D190EE533AF9}"/>
              </a:ext>
            </a:extLst>
          </p:cNvPr>
          <p:cNvSpPr txBox="1"/>
          <p:nvPr/>
        </p:nvSpPr>
        <p:spPr>
          <a:xfrm>
            <a:off x="3526573" y="3016181"/>
            <a:ext cx="214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2C7D35-D235-4E51-B483-07DE7A9147C8}"/>
              </a:ext>
            </a:extLst>
          </p:cNvPr>
          <p:cNvSpPr txBox="1"/>
          <p:nvPr/>
        </p:nvSpPr>
        <p:spPr>
          <a:xfrm>
            <a:off x="6837718" y="3896649"/>
            <a:ext cx="214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4872F2-F329-443A-94FF-9938D081AC8D}"/>
              </a:ext>
            </a:extLst>
          </p:cNvPr>
          <p:cNvSpPr txBox="1"/>
          <p:nvPr/>
        </p:nvSpPr>
        <p:spPr>
          <a:xfrm>
            <a:off x="6099484" y="3016181"/>
            <a:ext cx="214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946B3E-A491-4D24-B7F4-2C9A3C2C8594}"/>
              </a:ext>
            </a:extLst>
          </p:cNvPr>
          <p:cNvSpPr txBox="1"/>
          <p:nvPr/>
        </p:nvSpPr>
        <p:spPr>
          <a:xfrm>
            <a:off x="9410629" y="3896649"/>
            <a:ext cx="214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A43290-2AA9-4A01-971A-8264C3612C87}"/>
              </a:ext>
            </a:extLst>
          </p:cNvPr>
          <p:cNvSpPr txBox="1"/>
          <p:nvPr/>
        </p:nvSpPr>
        <p:spPr>
          <a:xfrm>
            <a:off x="8672395" y="3016181"/>
            <a:ext cx="214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Rectangle 2047">
            <a:extLst>
              <a:ext uri="{FF2B5EF4-FFF2-40B4-BE49-F238E27FC236}">
                <a16:creationId xmlns:a16="http://schemas.microsoft.com/office/drawing/2014/main" id="{C1EE480A-40D6-44AA-9135-5191754F198F}"/>
              </a:ext>
            </a:extLst>
          </p:cNvPr>
          <p:cNvSpPr/>
          <p:nvPr/>
        </p:nvSpPr>
        <p:spPr>
          <a:xfrm>
            <a:off x="0" y="5340626"/>
            <a:ext cx="12192000" cy="1517373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20" name="Group 2048">
            <a:extLst>
              <a:ext uri="{FF2B5EF4-FFF2-40B4-BE49-F238E27FC236}">
                <a16:creationId xmlns:a16="http://schemas.microsoft.com/office/drawing/2014/main" id="{539B5E4C-0DDD-4E2C-A24F-B774FCE599A0}"/>
              </a:ext>
            </a:extLst>
          </p:cNvPr>
          <p:cNvGrpSpPr/>
          <p:nvPr/>
        </p:nvGrpSpPr>
        <p:grpSpPr>
          <a:xfrm>
            <a:off x="985882" y="5637067"/>
            <a:ext cx="10220237" cy="924491"/>
            <a:chOff x="251520" y="5713511"/>
            <a:chExt cx="7704529" cy="92449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1180307-DFE7-4FB3-A17D-371B285B6F89}"/>
                </a:ext>
              </a:extLst>
            </p:cNvPr>
            <p:cNvSpPr txBox="1"/>
            <p:nvPr/>
          </p:nvSpPr>
          <p:spPr>
            <a:xfrm>
              <a:off x="251520" y="5713511"/>
              <a:ext cx="77045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DCB62AB-FD0B-4FEF-A79B-91CA4A65B3C9}"/>
                </a:ext>
              </a:extLst>
            </p:cNvPr>
            <p:cNvSpPr txBox="1"/>
            <p:nvPr/>
          </p:nvSpPr>
          <p:spPr>
            <a:xfrm>
              <a:off x="251520" y="5991671"/>
              <a:ext cx="77045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 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L-Shape 35">
            <a:extLst>
              <a:ext uri="{FF2B5EF4-FFF2-40B4-BE49-F238E27FC236}">
                <a16:creationId xmlns:a16="http://schemas.microsoft.com/office/drawing/2014/main" id="{E94E789A-2767-4B51-8B5D-A398C241C2F7}"/>
              </a:ext>
            </a:extLst>
          </p:cNvPr>
          <p:cNvSpPr/>
          <p:nvPr/>
        </p:nvSpPr>
        <p:spPr>
          <a:xfrm rot="5400000">
            <a:off x="5317613" y="4824758"/>
            <a:ext cx="714954" cy="1164928"/>
          </a:xfrm>
          <a:prstGeom prst="corner">
            <a:avLst>
              <a:gd name="adj1" fmla="val 7692"/>
              <a:gd name="adj2" fmla="val 2968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-Shape 36">
            <a:extLst>
              <a:ext uri="{FF2B5EF4-FFF2-40B4-BE49-F238E27FC236}">
                <a16:creationId xmlns:a16="http://schemas.microsoft.com/office/drawing/2014/main" id="{822959AF-A059-42DF-9F3C-8851CD1FBBC7}"/>
              </a:ext>
            </a:extLst>
          </p:cNvPr>
          <p:cNvSpPr/>
          <p:nvPr/>
        </p:nvSpPr>
        <p:spPr>
          <a:xfrm rot="5400000">
            <a:off x="6483378" y="4314927"/>
            <a:ext cx="713232" cy="1164928"/>
          </a:xfrm>
          <a:prstGeom prst="corner">
            <a:avLst>
              <a:gd name="adj1" fmla="val 7692"/>
              <a:gd name="adj2" fmla="val 2968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-Shape 37">
            <a:extLst>
              <a:ext uri="{FF2B5EF4-FFF2-40B4-BE49-F238E27FC236}">
                <a16:creationId xmlns:a16="http://schemas.microsoft.com/office/drawing/2014/main" id="{F69BE41A-F315-428C-9CE3-2CFD0000BC07}"/>
              </a:ext>
            </a:extLst>
          </p:cNvPr>
          <p:cNvSpPr/>
          <p:nvPr/>
        </p:nvSpPr>
        <p:spPr>
          <a:xfrm rot="5400000">
            <a:off x="7648283" y="3825836"/>
            <a:ext cx="713232" cy="1164928"/>
          </a:xfrm>
          <a:prstGeom prst="corner">
            <a:avLst>
              <a:gd name="adj1" fmla="val 7692"/>
              <a:gd name="adj2" fmla="val 2968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-Shape 38">
            <a:extLst>
              <a:ext uri="{FF2B5EF4-FFF2-40B4-BE49-F238E27FC236}">
                <a16:creationId xmlns:a16="http://schemas.microsoft.com/office/drawing/2014/main" id="{0EDC1061-5FBA-4000-BD13-FE3F190DA103}"/>
              </a:ext>
            </a:extLst>
          </p:cNvPr>
          <p:cNvSpPr/>
          <p:nvPr/>
        </p:nvSpPr>
        <p:spPr>
          <a:xfrm rot="5400000">
            <a:off x="8803339" y="3326806"/>
            <a:ext cx="713232" cy="1164928"/>
          </a:xfrm>
          <a:prstGeom prst="corner">
            <a:avLst>
              <a:gd name="adj1" fmla="val 7692"/>
              <a:gd name="adj2" fmla="val 2968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-Shape 39">
            <a:extLst>
              <a:ext uri="{FF2B5EF4-FFF2-40B4-BE49-F238E27FC236}">
                <a16:creationId xmlns:a16="http://schemas.microsoft.com/office/drawing/2014/main" id="{291A7FE0-A5E5-4E51-9DA4-362F16AF6D87}"/>
              </a:ext>
            </a:extLst>
          </p:cNvPr>
          <p:cNvSpPr/>
          <p:nvPr/>
        </p:nvSpPr>
        <p:spPr>
          <a:xfrm rot="5400000">
            <a:off x="4192979" y="5313333"/>
            <a:ext cx="634411" cy="1164928"/>
          </a:xfrm>
          <a:prstGeom prst="corner">
            <a:avLst>
              <a:gd name="adj1" fmla="val 7692"/>
              <a:gd name="adj2" fmla="val 2968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40">
            <a:extLst>
              <a:ext uri="{FF2B5EF4-FFF2-40B4-BE49-F238E27FC236}">
                <a16:creationId xmlns:a16="http://schemas.microsoft.com/office/drawing/2014/main" id="{685104FB-3294-4C2D-B534-E75446FE21A2}"/>
              </a:ext>
            </a:extLst>
          </p:cNvPr>
          <p:cNvGrpSpPr/>
          <p:nvPr/>
        </p:nvGrpSpPr>
        <p:grpSpPr>
          <a:xfrm>
            <a:off x="6461417" y="1826518"/>
            <a:ext cx="1572552" cy="2723692"/>
            <a:chOff x="2158950" y="1606536"/>
            <a:chExt cx="1866716" cy="3233190"/>
          </a:xfrm>
          <a:solidFill>
            <a:schemeClr val="accent4"/>
          </a:solidFill>
        </p:grpSpPr>
        <p:sp>
          <p:nvSpPr>
            <p:cNvPr id="9" name="Oval 41">
              <a:extLst>
                <a:ext uri="{FF2B5EF4-FFF2-40B4-BE49-F238E27FC236}">
                  <a16:creationId xmlns:a16="http://schemas.microsoft.com/office/drawing/2014/main" id="{F381BE0A-5FA8-4E3B-BB7F-2CF9A74DDBA8}"/>
                </a:ext>
              </a:extLst>
            </p:cNvPr>
            <p:cNvSpPr/>
            <p:nvPr/>
          </p:nvSpPr>
          <p:spPr>
            <a:xfrm>
              <a:off x="2865472" y="1606536"/>
              <a:ext cx="599516" cy="5995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42">
              <a:extLst>
                <a:ext uri="{FF2B5EF4-FFF2-40B4-BE49-F238E27FC236}">
                  <a16:creationId xmlns:a16="http://schemas.microsoft.com/office/drawing/2014/main" id="{97B29EF4-8F59-41E2-97E3-9A5A4A56A1A5}"/>
                </a:ext>
              </a:extLst>
            </p:cNvPr>
            <p:cNvSpPr/>
            <p:nvPr/>
          </p:nvSpPr>
          <p:spPr>
            <a:xfrm>
              <a:off x="2865471" y="2155699"/>
              <a:ext cx="599516" cy="131631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Top Corners Rounded 43">
              <a:extLst>
                <a:ext uri="{FF2B5EF4-FFF2-40B4-BE49-F238E27FC236}">
                  <a16:creationId xmlns:a16="http://schemas.microsoft.com/office/drawing/2014/main" id="{60B2AF21-4379-4F6E-9E39-477A1559ED10}"/>
                </a:ext>
              </a:extLst>
            </p:cNvPr>
            <p:cNvSpPr/>
            <p:nvPr/>
          </p:nvSpPr>
          <p:spPr>
            <a:xfrm rot="10800000">
              <a:off x="2865472" y="3348727"/>
              <a:ext cx="299760" cy="149099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Top Corners Rounded 44">
              <a:extLst>
                <a:ext uri="{FF2B5EF4-FFF2-40B4-BE49-F238E27FC236}">
                  <a16:creationId xmlns:a16="http://schemas.microsoft.com/office/drawing/2014/main" id="{77BF2938-9CB8-4CC7-B073-C59E31B2D559}"/>
                </a:ext>
              </a:extLst>
            </p:cNvPr>
            <p:cNvSpPr/>
            <p:nvPr/>
          </p:nvSpPr>
          <p:spPr>
            <a:xfrm rot="10800000">
              <a:off x="3610399" y="3508573"/>
              <a:ext cx="299760" cy="72424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Top Corners Rounded 45">
              <a:extLst>
                <a:ext uri="{FF2B5EF4-FFF2-40B4-BE49-F238E27FC236}">
                  <a16:creationId xmlns:a16="http://schemas.microsoft.com/office/drawing/2014/main" id="{99DCE892-65E9-43B9-8C35-ECE619830B21}"/>
                </a:ext>
              </a:extLst>
            </p:cNvPr>
            <p:cNvSpPr/>
            <p:nvPr/>
          </p:nvSpPr>
          <p:spPr>
            <a:xfrm rot="7070763">
              <a:off x="3429929" y="3104389"/>
              <a:ext cx="299760" cy="72424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Top Corners Rounded 46">
              <a:extLst>
                <a:ext uri="{FF2B5EF4-FFF2-40B4-BE49-F238E27FC236}">
                  <a16:creationId xmlns:a16="http://schemas.microsoft.com/office/drawing/2014/main" id="{D5E587F9-F263-423F-B021-264D86C41C10}"/>
                </a:ext>
              </a:extLst>
            </p:cNvPr>
            <p:cNvSpPr/>
            <p:nvPr/>
          </p:nvSpPr>
          <p:spPr>
            <a:xfrm rot="6300000">
              <a:off x="3543696" y="2361865"/>
              <a:ext cx="239691" cy="72424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Top Corners Rounded 47">
              <a:extLst>
                <a:ext uri="{FF2B5EF4-FFF2-40B4-BE49-F238E27FC236}">
                  <a16:creationId xmlns:a16="http://schemas.microsoft.com/office/drawing/2014/main" id="{170D0FE2-E8E1-43D5-9A39-951DAB0A306B}"/>
                </a:ext>
              </a:extLst>
            </p:cNvPr>
            <p:cNvSpPr/>
            <p:nvPr/>
          </p:nvSpPr>
          <p:spPr>
            <a:xfrm rot="13500000">
              <a:off x="2591367" y="2165530"/>
              <a:ext cx="239691" cy="1104525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26F73ED-B5D4-451A-9315-ECEDFFE99019}"/>
              </a:ext>
            </a:extLst>
          </p:cNvPr>
          <p:cNvSpPr txBox="1"/>
          <p:nvPr/>
        </p:nvSpPr>
        <p:spPr>
          <a:xfrm>
            <a:off x="8521787" y="1986823"/>
            <a:ext cx="30656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accent4"/>
                </a:solidFill>
              </a:rPr>
              <a:t>SUCCESS BUSINESS</a:t>
            </a:r>
            <a:endParaRPr lang="ko-KR" altLang="en-US" sz="4400" b="1" dirty="0">
              <a:solidFill>
                <a:schemeClr val="accent4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429E2D-40FD-40F8-8821-4E3CD3C14AFF}"/>
              </a:ext>
            </a:extLst>
          </p:cNvPr>
          <p:cNvSpPr txBox="1"/>
          <p:nvPr/>
        </p:nvSpPr>
        <p:spPr>
          <a:xfrm>
            <a:off x="4006390" y="5895797"/>
            <a:ext cx="12720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8" name="Group 50">
            <a:extLst>
              <a:ext uri="{FF2B5EF4-FFF2-40B4-BE49-F238E27FC236}">
                <a16:creationId xmlns:a16="http://schemas.microsoft.com/office/drawing/2014/main" id="{95416D13-FF3C-4E8A-95B2-A4CCB721E105}"/>
              </a:ext>
            </a:extLst>
          </p:cNvPr>
          <p:cNvGrpSpPr/>
          <p:nvPr/>
        </p:nvGrpSpPr>
        <p:grpSpPr>
          <a:xfrm>
            <a:off x="1873877" y="4553004"/>
            <a:ext cx="3075726" cy="704881"/>
            <a:chOff x="1109958" y="5132809"/>
            <a:chExt cx="1720208" cy="70488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8464FA5-7F80-4D03-B190-D53DDBAFAC99}"/>
                </a:ext>
              </a:extLst>
            </p:cNvPr>
            <p:cNvSpPr txBox="1"/>
            <p:nvPr/>
          </p:nvSpPr>
          <p:spPr>
            <a:xfrm>
              <a:off x="1109958" y="5376025"/>
              <a:ext cx="17094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1FAC855-40AF-4134-92FA-7083F3DCEA59}"/>
                </a:ext>
              </a:extLst>
            </p:cNvPr>
            <p:cNvSpPr txBox="1"/>
            <p:nvPr/>
          </p:nvSpPr>
          <p:spPr>
            <a:xfrm>
              <a:off x="1115616" y="5132809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A900B558-1239-4318-AF90-128917A7E011}"/>
              </a:ext>
            </a:extLst>
          </p:cNvPr>
          <p:cNvSpPr txBox="1"/>
          <p:nvPr/>
        </p:nvSpPr>
        <p:spPr>
          <a:xfrm>
            <a:off x="5189383" y="5390838"/>
            <a:ext cx="12720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94A305-0233-4763-A5D0-54A4848E1893}"/>
              </a:ext>
            </a:extLst>
          </p:cNvPr>
          <p:cNvSpPr txBox="1"/>
          <p:nvPr/>
        </p:nvSpPr>
        <p:spPr>
          <a:xfrm>
            <a:off x="6372376" y="4885878"/>
            <a:ext cx="12720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3EB84A0-97A8-42FB-8C29-0EFD75E5CDF6}"/>
              </a:ext>
            </a:extLst>
          </p:cNvPr>
          <p:cNvSpPr txBox="1"/>
          <p:nvPr/>
        </p:nvSpPr>
        <p:spPr>
          <a:xfrm>
            <a:off x="7555369" y="4380918"/>
            <a:ext cx="12720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E6AB940-95CA-4916-B067-D35C018246DD}"/>
              </a:ext>
            </a:extLst>
          </p:cNvPr>
          <p:cNvSpPr txBox="1"/>
          <p:nvPr/>
        </p:nvSpPr>
        <p:spPr>
          <a:xfrm>
            <a:off x="8738364" y="3875958"/>
            <a:ext cx="12720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5" name="Group 57">
            <a:extLst>
              <a:ext uri="{FF2B5EF4-FFF2-40B4-BE49-F238E27FC236}">
                <a16:creationId xmlns:a16="http://schemas.microsoft.com/office/drawing/2014/main" id="{DB351C97-33DD-4C21-8EE3-00526D35280F}"/>
              </a:ext>
            </a:extLst>
          </p:cNvPr>
          <p:cNvGrpSpPr/>
          <p:nvPr/>
        </p:nvGrpSpPr>
        <p:grpSpPr>
          <a:xfrm>
            <a:off x="679827" y="5510587"/>
            <a:ext cx="3075726" cy="704881"/>
            <a:chOff x="1109958" y="5132809"/>
            <a:chExt cx="1720208" cy="70488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CB101A1-28F1-4D44-A296-256B7DA679A4}"/>
                </a:ext>
              </a:extLst>
            </p:cNvPr>
            <p:cNvSpPr txBox="1"/>
            <p:nvPr/>
          </p:nvSpPr>
          <p:spPr>
            <a:xfrm>
              <a:off x="1109958" y="5376025"/>
              <a:ext cx="17094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DBEE43D-4C35-4DFA-B7FC-B25E91D78EE4}"/>
                </a:ext>
              </a:extLst>
            </p:cNvPr>
            <p:cNvSpPr txBox="1"/>
            <p:nvPr/>
          </p:nvSpPr>
          <p:spPr>
            <a:xfrm>
              <a:off x="1115616" y="5132809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8" name="Group 60">
            <a:extLst>
              <a:ext uri="{FF2B5EF4-FFF2-40B4-BE49-F238E27FC236}">
                <a16:creationId xmlns:a16="http://schemas.microsoft.com/office/drawing/2014/main" id="{551C3CE1-F5E2-4CF0-96B7-8684A3693458}"/>
              </a:ext>
            </a:extLst>
          </p:cNvPr>
          <p:cNvGrpSpPr/>
          <p:nvPr/>
        </p:nvGrpSpPr>
        <p:grpSpPr>
          <a:xfrm>
            <a:off x="2820412" y="3595421"/>
            <a:ext cx="3075726" cy="704881"/>
            <a:chOff x="1109958" y="5132809"/>
            <a:chExt cx="1720208" cy="70488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EEBD9B3-11B0-4A93-AA20-7B640295F3A5}"/>
                </a:ext>
              </a:extLst>
            </p:cNvPr>
            <p:cNvSpPr txBox="1"/>
            <p:nvPr/>
          </p:nvSpPr>
          <p:spPr>
            <a:xfrm>
              <a:off x="1109958" y="5376025"/>
              <a:ext cx="17094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991D28E-FDFE-466E-ACE4-D756E13536B8}"/>
                </a:ext>
              </a:extLst>
            </p:cNvPr>
            <p:cNvSpPr txBox="1"/>
            <p:nvPr/>
          </p:nvSpPr>
          <p:spPr>
            <a:xfrm>
              <a:off x="1115616" y="5132809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1" name="Group 63">
            <a:extLst>
              <a:ext uri="{FF2B5EF4-FFF2-40B4-BE49-F238E27FC236}">
                <a16:creationId xmlns:a16="http://schemas.microsoft.com/office/drawing/2014/main" id="{F3D6F2C1-D6D2-4267-B0B4-7965F1D030C4}"/>
              </a:ext>
            </a:extLst>
          </p:cNvPr>
          <p:cNvGrpSpPr/>
          <p:nvPr/>
        </p:nvGrpSpPr>
        <p:grpSpPr>
          <a:xfrm>
            <a:off x="2820412" y="2637838"/>
            <a:ext cx="3075726" cy="704881"/>
            <a:chOff x="1109958" y="5132809"/>
            <a:chExt cx="1720208" cy="704881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80C6FFB-F146-460B-AE3E-35494A96D3EA}"/>
                </a:ext>
              </a:extLst>
            </p:cNvPr>
            <p:cNvSpPr txBox="1"/>
            <p:nvPr/>
          </p:nvSpPr>
          <p:spPr>
            <a:xfrm>
              <a:off x="1109958" y="5376025"/>
              <a:ext cx="17094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42DA72D-ED1D-44DB-97F6-E831FAD3A874}"/>
                </a:ext>
              </a:extLst>
            </p:cNvPr>
            <p:cNvSpPr txBox="1"/>
            <p:nvPr/>
          </p:nvSpPr>
          <p:spPr>
            <a:xfrm>
              <a:off x="1115616" y="5132809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4" name="Group 66">
            <a:extLst>
              <a:ext uri="{FF2B5EF4-FFF2-40B4-BE49-F238E27FC236}">
                <a16:creationId xmlns:a16="http://schemas.microsoft.com/office/drawing/2014/main" id="{8F8B17FE-B86D-4EDB-A8B1-47AB071C4876}"/>
              </a:ext>
            </a:extLst>
          </p:cNvPr>
          <p:cNvGrpSpPr/>
          <p:nvPr/>
        </p:nvGrpSpPr>
        <p:grpSpPr>
          <a:xfrm>
            <a:off x="3766948" y="1680255"/>
            <a:ext cx="3075726" cy="704881"/>
            <a:chOff x="1109958" y="5132809"/>
            <a:chExt cx="1720208" cy="704881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B26F9F4-EC7D-407C-B5E7-97DD8FAF1FFC}"/>
                </a:ext>
              </a:extLst>
            </p:cNvPr>
            <p:cNvSpPr txBox="1"/>
            <p:nvPr/>
          </p:nvSpPr>
          <p:spPr>
            <a:xfrm>
              <a:off x="1109958" y="5376025"/>
              <a:ext cx="17094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4FF9BE1-E8EB-4C2C-B1AD-C774F1BA4886}"/>
                </a:ext>
              </a:extLst>
            </p:cNvPr>
            <p:cNvSpPr txBox="1"/>
            <p:nvPr/>
          </p:nvSpPr>
          <p:spPr>
            <a:xfrm>
              <a:off x="1115616" y="5132809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92F482-D5FA-4128-9521-C448B747FF04}"/>
              </a:ext>
            </a:extLst>
          </p:cNvPr>
          <p:cNvSpPr txBox="1"/>
          <p:nvPr/>
        </p:nvSpPr>
        <p:spPr>
          <a:xfrm>
            <a:off x="8020435" y="5159541"/>
            <a:ext cx="35668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90CFCE-2AC3-41AD-AFC5-4160D9DD1C6F}"/>
              </a:ext>
            </a:extLst>
          </p:cNvPr>
          <p:cNvSpPr txBox="1"/>
          <p:nvPr/>
        </p:nvSpPr>
        <p:spPr>
          <a:xfrm>
            <a:off x="8020435" y="5806703"/>
            <a:ext cx="356680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A88C8D-5539-474D-83C0-01DE1C35849E}"/>
              </a:ext>
            </a:extLst>
          </p:cNvPr>
          <p:cNvSpPr txBox="1"/>
          <p:nvPr/>
        </p:nvSpPr>
        <p:spPr>
          <a:xfrm>
            <a:off x="1030613" y="744350"/>
            <a:ext cx="3800005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 Layout</a:t>
            </a:r>
          </a:p>
          <a:p>
            <a:pPr algn="l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" name="Group 18">
            <a:extLst>
              <a:ext uri="{FF2B5EF4-FFF2-40B4-BE49-F238E27FC236}">
                <a16:creationId xmlns:a16="http://schemas.microsoft.com/office/drawing/2014/main" id="{64EA09FF-9D29-4E0E-9CAC-6B5C4F3E2835}"/>
              </a:ext>
            </a:extLst>
          </p:cNvPr>
          <p:cNvGrpSpPr/>
          <p:nvPr/>
        </p:nvGrpSpPr>
        <p:grpSpPr>
          <a:xfrm>
            <a:off x="6152473" y="564330"/>
            <a:ext cx="5008914" cy="1560369"/>
            <a:chOff x="4822352" y="1916832"/>
            <a:chExt cx="3422056" cy="1560369"/>
          </a:xfrm>
        </p:grpSpPr>
        <p:sp>
          <p:nvSpPr>
            <p:cNvPr id="6" name="Text Placeholder 10">
              <a:extLst>
                <a:ext uri="{FF2B5EF4-FFF2-40B4-BE49-F238E27FC236}">
                  <a16:creationId xmlns:a16="http://schemas.microsoft.com/office/drawing/2014/main" id="{A2778F46-5401-4319-BFF0-5A5941ABFE6B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AFBD696-1336-4B73-91D2-62D7FB719929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 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3A7A6400-B9E5-460A-A299-7E780403DB48}"/>
              </a:ext>
            </a:extLst>
          </p:cNvPr>
          <p:cNvSpPr/>
          <p:nvPr/>
        </p:nvSpPr>
        <p:spPr>
          <a:xfrm>
            <a:off x="1315915" y="2683932"/>
            <a:ext cx="2969603" cy="255891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4" name="Oval 2">
            <a:extLst>
              <a:ext uri="{FF2B5EF4-FFF2-40B4-BE49-F238E27FC236}">
                <a16:creationId xmlns:a16="http://schemas.microsoft.com/office/drawing/2014/main" id="{03D4CF5F-E8FA-49F6-9B0A-F149274734EB}"/>
              </a:ext>
            </a:extLst>
          </p:cNvPr>
          <p:cNvSpPr/>
          <p:nvPr/>
        </p:nvSpPr>
        <p:spPr>
          <a:xfrm>
            <a:off x="2236046" y="2089133"/>
            <a:ext cx="1129341" cy="112934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7988C18-954C-4816-8413-3CA1C775D6B2}"/>
              </a:ext>
            </a:extLst>
          </p:cNvPr>
          <p:cNvSpPr/>
          <p:nvPr/>
        </p:nvSpPr>
        <p:spPr>
          <a:xfrm>
            <a:off x="4606991" y="2668868"/>
            <a:ext cx="2969603" cy="2558916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6" name="Oval 4">
            <a:extLst>
              <a:ext uri="{FF2B5EF4-FFF2-40B4-BE49-F238E27FC236}">
                <a16:creationId xmlns:a16="http://schemas.microsoft.com/office/drawing/2014/main" id="{878E9E94-4604-4A46-A850-3D40663C90AE}"/>
              </a:ext>
            </a:extLst>
          </p:cNvPr>
          <p:cNvSpPr/>
          <p:nvPr/>
        </p:nvSpPr>
        <p:spPr>
          <a:xfrm>
            <a:off x="5522276" y="2089133"/>
            <a:ext cx="1129341" cy="112934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7EF1752-C03F-496C-B9D2-34D8AE509E36}"/>
              </a:ext>
            </a:extLst>
          </p:cNvPr>
          <p:cNvSpPr/>
          <p:nvPr/>
        </p:nvSpPr>
        <p:spPr>
          <a:xfrm>
            <a:off x="7898067" y="2653804"/>
            <a:ext cx="2969603" cy="2558916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2F6C0879-F9E7-49DD-A77A-436CA40D66CB}"/>
              </a:ext>
            </a:extLst>
          </p:cNvPr>
          <p:cNvSpPr/>
          <p:nvPr/>
        </p:nvSpPr>
        <p:spPr>
          <a:xfrm>
            <a:off x="8818198" y="2089133"/>
            <a:ext cx="1129341" cy="112934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grpSp>
        <p:nvGrpSpPr>
          <p:cNvPr id="9" name="Group 7">
            <a:extLst>
              <a:ext uri="{FF2B5EF4-FFF2-40B4-BE49-F238E27FC236}">
                <a16:creationId xmlns:a16="http://schemas.microsoft.com/office/drawing/2014/main" id="{0C4AF986-606D-4B93-BA49-D5B3039B6FA6}"/>
              </a:ext>
            </a:extLst>
          </p:cNvPr>
          <p:cNvGrpSpPr/>
          <p:nvPr/>
        </p:nvGrpSpPr>
        <p:grpSpPr>
          <a:xfrm>
            <a:off x="1795968" y="3386446"/>
            <a:ext cx="2009496" cy="1230101"/>
            <a:chOff x="6228184" y="1730811"/>
            <a:chExt cx="2592288" cy="92257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A3A7BC9-2E19-46DB-879D-EDB7A916FED4}"/>
                </a:ext>
              </a:extLst>
            </p:cNvPr>
            <p:cNvSpPr txBox="1"/>
            <p:nvPr/>
          </p:nvSpPr>
          <p:spPr>
            <a:xfrm>
              <a:off x="6228184" y="2030139"/>
              <a:ext cx="2592288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20B9D09-92B6-4021-B4CE-8129F14A5498}"/>
                </a:ext>
              </a:extLst>
            </p:cNvPr>
            <p:cNvSpPr txBox="1"/>
            <p:nvPr/>
          </p:nvSpPr>
          <p:spPr>
            <a:xfrm>
              <a:off x="6228184" y="1730811"/>
              <a:ext cx="2592288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" name="Group 10">
            <a:extLst>
              <a:ext uri="{FF2B5EF4-FFF2-40B4-BE49-F238E27FC236}">
                <a16:creationId xmlns:a16="http://schemas.microsoft.com/office/drawing/2014/main" id="{5AB7B2A7-A7F0-45F4-AE9F-49C3A81DB059}"/>
              </a:ext>
            </a:extLst>
          </p:cNvPr>
          <p:cNvGrpSpPr/>
          <p:nvPr/>
        </p:nvGrpSpPr>
        <p:grpSpPr>
          <a:xfrm>
            <a:off x="5087044" y="3386446"/>
            <a:ext cx="2009496" cy="1230101"/>
            <a:chOff x="6228184" y="1730811"/>
            <a:chExt cx="2592288" cy="92257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44D51C7-3637-4C63-BE79-923ADAF5AE1C}"/>
                </a:ext>
              </a:extLst>
            </p:cNvPr>
            <p:cNvSpPr txBox="1"/>
            <p:nvPr/>
          </p:nvSpPr>
          <p:spPr>
            <a:xfrm>
              <a:off x="6228184" y="2030139"/>
              <a:ext cx="2592288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EE7278E-CFC0-4014-BCFB-366165A7C9C2}"/>
                </a:ext>
              </a:extLst>
            </p:cNvPr>
            <p:cNvSpPr txBox="1"/>
            <p:nvPr/>
          </p:nvSpPr>
          <p:spPr>
            <a:xfrm>
              <a:off x="6228184" y="1730811"/>
              <a:ext cx="2592288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13">
            <a:extLst>
              <a:ext uri="{FF2B5EF4-FFF2-40B4-BE49-F238E27FC236}">
                <a16:creationId xmlns:a16="http://schemas.microsoft.com/office/drawing/2014/main" id="{F517DC2C-AB40-4688-80AA-8EE79BA5F015}"/>
              </a:ext>
            </a:extLst>
          </p:cNvPr>
          <p:cNvGrpSpPr/>
          <p:nvPr/>
        </p:nvGrpSpPr>
        <p:grpSpPr>
          <a:xfrm>
            <a:off x="8378120" y="3386446"/>
            <a:ext cx="2009496" cy="1230101"/>
            <a:chOff x="6228184" y="1730811"/>
            <a:chExt cx="2592288" cy="92257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771D04B-10D7-4161-B7A9-12F56235D6D4}"/>
                </a:ext>
              </a:extLst>
            </p:cNvPr>
            <p:cNvSpPr txBox="1"/>
            <p:nvPr/>
          </p:nvSpPr>
          <p:spPr>
            <a:xfrm>
              <a:off x="6228184" y="2030139"/>
              <a:ext cx="2592288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1748AFA-724B-4865-B2A2-3C4742BFBEDD}"/>
                </a:ext>
              </a:extLst>
            </p:cNvPr>
            <p:cNvSpPr txBox="1"/>
            <p:nvPr/>
          </p:nvSpPr>
          <p:spPr>
            <a:xfrm>
              <a:off x="6228184" y="1730811"/>
              <a:ext cx="2592288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" name="Group 16">
            <a:extLst>
              <a:ext uri="{FF2B5EF4-FFF2-40B4-BE49-F238E27FC236}">
                <a16:creationId xmlns:a16="http://schemas.microsoft.com/office/drawing/2014/main" id="{3C339270-600A-48B1-A8D3-6EABFC889D08}"/>
              </a:ext>
            </a:extLst>
          </p:cNvPr>
          <p:cNvGrpSpPr/>
          <p:nvPr/>
        </p:nvGrpSpPr>
        <p:grpSpPr>
          <a:xfrm>
            <a:off x="4042079" y="3571815"/>
            <a:ext cx="768085" cy="768085"/>
            <a:chOff x="3038349" y="2678861"/>
            <a:chExt cx="576064" cy="576064"/>
          </a:xfrm>
        </p:grpSpPr>
        <p:sp>
          <p:nvSpPr>
            <p:cNvPr id="19" name="Oval 17">
              <a:extLst>
                <a:ext uri="{FF2B5EF4-FFF2-40B4-BE49-F238E27FC236}">
                  <a16:creationId xmlns:a16="http://schemas.microsoft.com/office/drawing/2014/main" id="{460D8292-1298-44BB-831E-EE9370D8447F}"/>
                </a:ext>
              </a:extLst>
            </p:cNvPr>
            <p:cNvSpPr/>
            <p:nvPr/>
          </p:nvSpPr>
          <p:spPr>
            <a:xfrm>
              <a:off x="3038349" y="2678861"/>
              <a:ext cx="576064" cy="5760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20" name="Chevron 25">
              <a:extLst>
                <a:ext uri="{FF2B5EF4-FFF2-40B4-BE49-F238E27FC236}">
                  <a16:creationId xmlns:a16="http://schemas.microsoft.com/office/drawing/2014/main" id="{AA594D61-1DB2-4B6E-9ADF-6432D2507F26}"/>
                </a:ext>
              </a:extLst>
            </p:cNvPr>
            <p:cNvSpPr/>
            <p:nvPr/>
          </p:nvSpPr>
          <p:spPr>
            <a:xfrm>
              <a:off x="3161802" y="2786873"/>
              <a:ext cx="360040" cy="36004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19">
            <a:extLst>
              <a:ext uri="{FF2B5EF4-FFF2-40B4-BE49-F238E27FC236}">
                <a16:creationId xmlns:a16="http://schemas.microsoft.com/office/drawing/2014/main" id="{6938F2CF-EE15-4E8B-B525-96847A0058CD}"/>
              </a:ext>
            </a:extLst>
          </p:cNvPr>
          <p:cNvGrpSpPr/>
          <p:nvPr/>
        </p:nvGrpSpPr>
        <p:grpSpPr>
          <a:xfrm>
            <a:off x="7371234" y="3571815"/>
            <a:ext cx="768085" cy="768085"/>
            <a:chOff x="5535215" y="2678861"/>
            <a:chExt cx="576064" cy="576064"/>
          </a:xfrm>
        </p:grpSpPr>
        <p:sp>
          <p:nvSpPr>
            <p:cNvPr id="22" name="Oval 20">
              <a:extLst>
                <a:ext uri="{FF2B5EF4-FFF2-40B4-BE49-F238E27FC236}">
                  <a16:creationId xmlns:a16="http://schemas.microsoft.com/office/drawing/2014/main" id="{E3CD0856-D144-44CA-82DC-D9FE0B7C36AB}"/>
                </a:ext>
              </a:extLst>
            </p:cNvPr>
            <p:cNvSpPr/>
            <p:nvPr/>
          </p:nvSpPr>
          <p:spPr>
            <a:xfrm>
              <a:off x="5535215" y="2678861"/>
              <a:ext cx="576064" cy="57606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23" name="Chevron 28">
              <a:extLst>
                <a:ext uri="{FF2B5EF4-FFF2-40B4-BE49-F238E27FC236}">
                  <a16:creationId xmlns:a16="http://schemas.microsoft.com/office/drawing/2014/main" id="{E371126B-97F3-47A7-99AE-199B39126219}"/>
                </a:ext>
              </a:extLst>
            </p:cNvPr>
            <p:cNvSpPr/>
            <p:nvPr/>
          </p:nvSpPr>
          <p:spPr>
            <a:xfrm>
              <a:off x="5689235" y="2786873"/>
              <a:ext cx="360040" cy="36004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aphic 91">
            <a:extLst>
              <a:ext uri="{FF2B5EF4-FFF2-40B4-BE49-F238E27FC236}">
                <a16:creationId xmlns:a16="http://schemas.microsoft.com/office/drawing/2014/main" id="{C95BA2DF-4F63-48E0-B660-E562DCC4CD98}"/>
              </a:ext>
            </a:extLst>
          </p:cNvPr>
          <p:cNvGrpSpPr/>
          <p:nvPr/>
        </p:nvGrpSpPr>
        <p:grpSpPr>
          <a:xfrm>
            <a:off x="2643420" y="2378429"/>
            <a:ext cx="351059" cy="514726"/>
            <a:chOff x="3754787" y="-1068"/>
            <a:chExt cx="4675653" cy="6855489"/>
          </a:xfrm>
          <a:solidFill>
            <a:schemeClr val="bg1"/>
          </a:solidFill>
        </p:grpSpPr>
        <p:sp>
          <p:nvSpPr>
            <p:cNvPr id="25" name="Freeform: Shape 23">
              <a:extLst>
                <a:ext uri="{FF2B5EF4-FFF2-40B4-BE49-F238E27FC236}">
                  <a16:creationId xmlns:a16="http://schemas.microsoft.com/office/drawing/2014/main" id="{44F6FD7E-6995-4E74-8BF1-939E165779F7}"/>
                </a:ext>
              </a:extLst>
            </p:cNvPr>
            <p:cNvSpPr/>
            <p:nvPr/>
          </p:nvSpPr>
          <p:spPr>
            <a:xfrm>
              <a:off x="3770150" y="-1068"/>
              <a:ext cx="4660290" cy="2870624"/>
            </a:xfrm>
            <a:custGeom>
              <a:avLst/>
              <a:gdLst>
                <a:gd name="connsiteX0" fmla="*/ 4666733 w 4660290"/>
                <a:gd name="connsiteY0" fmla="*/ 959613 h 2870624"/>
                <a:gd name="connsiteX1" fmla="*/ 4591567 w 4660290"/>
                <a:gd name="connsiteY1" fmla="*/ 1021178 h 2870624"/>
                <a:gd name="connsiteX2" fmla="*/ 4551479 w 4660290"/>
                <a:gd name="connsiteY2" fmla="*/ 1023326 h 2870624"/>
                <a:gd name="connsiteX3" fmla="*/ 2154758 w 4660290"/>
                <a:gd name="connsiteY3" fmla="*/ 1023326 h 2870624"/>
                <a:gd name="connsiteX4" fmla="*/ 2118249 w 4660290"/>
                <a:gd name="connsiteY4" fmla="*/ 1023326 h 2870624"/>
                <a:gd name="connsiteX5" fmla="*/ 2118249 w 4660290"/>
                <a:gd name="connsiteY5" fmla="*/ 1291775 h 2870624"/>
                <a:gd name="connsiteX6" fmla="*/ 4009568 w 4660290"/>
                <a:gd name="connsiteY6" fmla="*/ 1291775 h 2870624"/>
                <a:gd name="connsiteX7" fmla="*/ 3995966 w 4660290"/>
                <a:gd name="connsiteY7" fmla="*/ 1459288 h 2870624"/>
                <a:gd name="connsiteX8" fmla="*/ 3708188 w 4660290"/>
                <a:gd name="connsiteY8" fmla="*/ 2124328 h 2870624"/>
                <a:gd name="connsiteX9" fmla="*/ 2897111 w 4660290"/>
                <a:gd name="connsiteY9" fmla="*/ 2710623 h 2870624"/>
                <a:gd name="connsiteX10" fmla="*/ 2272160 w 4660290"/>
                <a:gd name="connsiteY10" fmla="*/ 2860955 h 2870624"/>
                <a:gd name="connsiteX11" fmla="*/ 1935703 w 4660290"/>
                <a:gd name="connsiteY11" fmla="*/ 2875272 h 2870624"/>
                <a:gd name="connsiteX12" fmla="*/ 834700 w 4660290"/>
                <a:gd name="connsiteY12" fmla="*/ 2577471 h 2870624"/>
                <a:gd name="connsiteX13" fmla="*/ 182546 w 4660290"/>
                <a:gd name="connsiteY13" fmla="*/ 1947509 h 2870624"/>
                <a:gd name="connsiteX14" fmla="*/ 17181 w 4660290"/>
                <a:gd name="connsiteY14" fmla="*/ 1472174 h 2870624"/>
                <a:gd name="connsiteX15" fmla="*/ 0 w 4660290"/>
                <a:gd name="connsiteY15" fmla="*/ 1293207 h 2870624"/>
                <a:gd name="connsiteX16" fmla="*/ 1891319 w 4660290"/>
                <a:gd name="connsiteY16" fmla="*/ 1293207 h 2870624"/>
                <a:gd name="connsiteX17" fmla="*/ 1892751 w 4660290"/>
                <a:gd name="connsiteY17" fmla="*/ 1269584 h 2870624"/>
                <a:gd name="connsiteX18" fmla="*/ 1892751 w 4660290"/>
                <a:gd name="connsiteY18" fmla="*/ 763466 h 2870624"/>
                <a:gd name="connsiteX19" fmla="*/ 1876286 w 4660290"/>
                <a:gd name="connsiteY19" fmla="*/ 730536 h 2870624"/>
                <a:gd name="connsiteX20" fmla="*/ 1805415 w 4660290"/>
                <a:gd name="connsiteY20" fmla="*/ 477119 h 2870624"/>
                <a:gd name="connsiteX21" fmla="*/ 2027334 w 4660290"/>
                <a:gd name="connsiteY21" fmla="*/ 343252 h 2870624"/>
                <a:gd name="connsiteX22" fmla="*/ 2217038 w 4660290"/>
                <a:gd name="connsiteY22" fmla="*/ 522935 h 2870624"/>
                <a:gd name="connsiteX23" fmla="*/ 2146883 w 4660290"/>
                <a:gd name="connsiteY23" fmla="*/ 717651 h 2870624"/>
                <a:gd name="connsiteX24" fmla="*/ 2118249 w 4660290"/>
                <a:gd name="connsiteY24" fmla="*/ 796396 h 2870624"/>
                <a:gd name="connsiteX25" fmla="*/ 4237929 w 4660290"/>
                <a:gd name="connsiteY25" fmla="*/ 796396 h 2870624"/>
                <a:gd name="connsiteX26" fmla="*/ 4225760 w 4660290"/>
                <a:gd name="connsiteY26" fmla="*/ 689016 h 2870624"/>
                <a:gd name="connsiteX27" fmla="*/ 4194977 w 4660290"/>
                <a:gd name="connsiteY27" fmla="*/ 383341 h 2870624"/>
                <a:gd name="connsiteX28" fmla="*/ 4184955 w 4660290"/>
                <a:gd name="connsiteY28" fmla="*/ 150684 h 2870624"/>
                <a:gd name="connsiteX29" fmla="*/ 4194977 w 4660290"/>
                <a:gd name="connsiteY29" fmla="*/ 60485 h 2870624"/>
                <a:gd name="connsiteX30" fmla="*/ 4240077 w 4660290"/>
                <a:gd name="connsiteY30" fmla="*/ 15386 h 2870624"/>
                <a:gd name="connsiteX31" fmla="*/ 4503516 w 4660290"/>
                <a:gd name="connsiteY31" fmla="*/ 3216 h 2870624"/>
                <a:gd name="connsiteX32" fmla="*/ 4585840 w 4660290"/>
                <a:gd name="connsiteY32" fmla="*/ 11806 h 2870624"/>
                <a:gd name="connsiteX33" fmla="*/ 4653848 w 4660290"/>
                <a:gd name="connsiteY33" fmla="*/ 83393 h 2870624"/>
                <a:gd name="connsiteX34" fmla="*/ 4651700 w 4660290"/>
                <a:gd name="connsiteY34" fmla="*/ 371887 h 2870624"/>
                <a:gd name="connsiteX35" fmla="*/ 4617338 w 4660290"/>
                <a:gd name="connsiteY35" fmla="*/ 711924 h 2870624"/>
                <a:gd name="connsiteX36" fmla="*/ 4605884 w 4660290"/>
                <a:gd name="connsiteY36" fmla="*/ 802839 h 2870624"/>
                <a:gd name="connsiteX37" fmla="*/ 4665301 w 4660290"/>
                <a:gd name="connsiteY37" fmla="*/ 862256 h 2870624"/>
                <a:gd name="connsiteX38" fmla="*/ 4666733 w 4660290"/>
                <a:gd name="connsiteY38" fmla="*/ 959613 h 2870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4660290" h="2870624">
                  <a:moveTo>
                    <a:pt x="4666733" y="959613"/>
                  </a:moveTo>
                  <a:cubicBezTo>
                    <a:pt x="4663154" y="1006861"/>
                    <a:pt x="4634519" y="1021894"/>
                    <a:pt x="4591567" y="1021178"/>
                  </a:cubicBezTo>
                  <a:cubicBezTo>
                    <a:pt x="4577965" y="1021178"/>
                    <a:pt x="4565080" y="1023326"/>
                    <a:pt x="4551479" y="1023326"/>
                  </a:cubicBezTo>
                  <a:cubicBezTo>
                    <a:pt x="3752572" y="1023326"/>
                    <a:pt x="2953665" y="1023326"/>
                    <a:pt x="2154758" y="1023326"/>
                  </a:cubicBezTo>
                  <a:cubicBezTo>
                    <a:pt x="2143304" y="1023326"/>
                    <a:pt x="2131850" y="1023326"/>
                    <a:pt x="2118249" y="1023326"/>
                  </a:cubicBezTo>
                  <a:cubicBezTo>
                    <a:pt x="2118249" y="1112809"/>
                    <a:pt x="2118249" y="1200860"/>
                    <a:pt x="2118249" y="1291775"/>
                  </a:cubicBezTo>
                  <a:cubicBezTo>
                    <a:pt x="2746779" y="1291775"/>
                    <a:pt x="3375310" y="1291775"/>
                    <a:pt x="4009568" y="1291775"/>
                  </a:cubicBezTo>
                  <a:cubicBezTo>
                    <a:pt x="4005272" y="1349761"/>
                    <a:pt x="4003841" y="1404882"/>
                    <a:pt x="3995966" y="1459288"/>
                  </a:cubicBezTo>
                  <a:cubicBezTo>
                    <a:pt x="3961605" y="1706978"/>
                    <a:pt x="3862815" y="1928181"/>
                    <a:pt x="3708188" y="2124328"/>
                  </a:cubicBezTo>
                  <a:cubicBezTo>
                    <a:pt x="3493428" y="2396357"/>
                    <a:pt x="3216388" y="2583914"/>
                    <a:pt x="2897111" y="2710623"/>
                  </a:cubicBezTo>
                  <a:cubicBezTo>
                    <a:pt x="2695953" y="2790084"/>
                    <a:pt x="2487636" y="2842342"/>
                    <a:pt x="2272160" y="2860955"/>
                  </a:cubicBezTo>
                  <a:cubicBezTo>
                    <a:pt x="2160485" y="2870261"/>
                    <a:pt x="2047378" y="2878135"/>
                    <a:pt x="1935703" y="2875272"/>
                  </a:cubicBezTo>
                  <a:cubicBezTo>
                    <a:pt x="1545556" y="2863818"/>
                    <a:pt x="1175453" y="2772187"/>
                    <a:pt x="834700" y="2577471"/>
                  </a:cubicBezTo>
                  <a:cubicBezTo>
                    <a:pt x="564819" y="2422844"/>
                    <a:pt x="340037" y="2219538"/>
                    <a:pt x="182546" y="1947509"/>
                  </a:cubicBezTo>
                  <a:cubicBezTo>
                    <a:pt x="97358" y="1800041"/>
                    <a:pt x="39373" y="1641834"/>
                    <a:pt x="17181" y="1472174"/>
                  </a:cubicBezTo>
                  <a:cubicBezTo>
                    <a:pt x="9306" y="1414189"/>
                    <a:pt x="5727" y="1355488"/>
                    <a:pt x="0" y="1293207"/>
                  </a:cubicBezTo>
                  <a:cubicBezTo>
                    <a:pt x="632110" y="1293207"/>
                    <a:pt x="1261357" y="1293207"/>
                    <a:pt x="1891319" y="1293207"/>
                  </a:cubicBezTo>
                  <a:cubicBezTo>
                    <a:pt x="1892035" y="1283185"/>
                    <a:pt x="1892751" y="1276742"/>
                    <a:pt x="1892751" y="1269584"/>
                  </a:cubicBezTo>
                  <a:cubicBezTo>
                    <a:pt x="1892751" y="1100639"/>
                    <a:pt x="1892751" y="932411"/>
                    <a:pt x="1892751" y="763466"/>
                  </a:cubicBezTo>
                  <a:cubicBezTo>
                    <a:pt x="1892751" y="749149"/>
                    <a:pt x="1889171" y="739842"/>
                    <a:pt x="1876286" y="730536"/>
                  </a:cubicBezTo>
                  <a:cubicBezTo>
                    <a:pt x="1797540" y="672551"/>
                    <a:pt x="1768906" y="569466"/>
                    <a:pt x="1805415" y="477119"/>
                  </a:cubicBezTo>
                  <a:cubicBezTo>
                    <a:pt x="1840493" y="388352"/>
                    <a:pt x="1930692" y="334662"/>
                    <a:pt x="2027334" y="343252"/>
                  </a:cubicBezTo>
                  <a:cubicBezTo>
                    <a:pt x="2121112" y="351843"/>
                    <a:pt x="2202721" y="427009"/>
                    <a:pt x="2217038" y="522935"/>
                  </a:cubicBezTo>
                  <a:cubicBezTo>
                    <a:pt x="2228492" y="599533"/>
                    <a:pt x="2207732" y="668256"/>
                    <a:pt x="2146883" y="717651"/>
                  </a:cubicBezTo>
                  <a:cubicBezTo>
                    <a:pt x="2118249" y="740558"/>
                    <a:pt x="2112522" y="763466"/>
                    <a:pt x="2118249" y="796396"/>
                  </a:cubicBezTo>
                  <a:cubicBezTo>
                    <a:pt x="2823377" y="796396"/>
                    <a:pt x="3529221" y="796396"/>
                    <a:pt x="4237929" y="796396"/>
                  </a:cubicBezTo>
                  <a:cubicBezTo>
                    <a:pt x="4233634" y="760603"/>
                    <a:pt x="4229339" y="724809"/>
                    <a:pt x="4225760" y="689016"/>
                  </a:cubicBezTo>
                  <a:cubicBezTo>
                    <a:pt x="4215022" y="587363"/>
                    <a:pt x="4203567" y="485710"/>
                    <a:pt x="4194977" y="383341"/>
                  </a:cubicBezTo>
                  <a:cubicBezTo>
                    <a:pt x="4188534" y="306027"/>
                    <a:pt x="4186387" y="228714"/>
                    <a:pt x="4184955" y="150684"/>
                  </a:cubicBezTo>
                  <a:cubicBezTo>
                    <a:pt x="4184239" y="120618"/>
                    <a:pt x="4190682" y="90552"/>
                    <a:pt x="4194977" y="60485"/>
                  </a:cubicBezTo>
                  <a:cubicBezTo>
                    <a:pt x="4198556" y="33998"/>
                    <a:pt x="4214305" y="20397"/>
                    <a:pt x="4240077" y="15386"/>
                  </a:cubicBezTo>
                  <a:cubicBezTo>
                    <a:pt x="4327412" y="-1795"/>
                    <a:pt x="4415464" y="-2511"/>
                    <a:pt x="4503516" y="3216"/>
                  </a:cubicBezTo>
                  <a:cubicBezTo>
                    <a:pt x="4530718" y="4648"/>
                    <a:pt x="4558637" y="7511"/>
                    <a:pt x="4585840" y="11806"/>
                  </a:cubicBezTo>
                  <a:cubicBezTo>
                    <a:pt x="4638098" y="20397"/>
                    <a:pt x="4652416" y="31135"/>
                    <a:pt x="4653848" y="83393"/>
                  </a:cubicBezTo>
                  <a:cubicBezTo>
                    <a:pt x="4655995" y="179319"/>
                    <a:pt x="4657427" y="275961"/>
                    <a:pt x="4651700" y="371887"/>
                  </a:cubicBezTo>
                  <a:cubicBezTo>
                    <a:pt x="4644541" y="485710"/>
                    <a:pt x="4629508" y="598817"/>
                    <a:pt x="4617338" y="711924"/>
                  </a:cubicBezTo>
                  <a:cubicBezTo>
                    <a:pt x="4614475" y="740558"/>
                    <a:pt x="4610179" y="769909"/>
                    <a:pt x="4605884" y="802839"/>
                  </a:cubicBezTo>
                  <a:cubicBezTo>
                    <a:pt x="4653848" y="796396"/>
                    <a:pt x="4658143" y="830757"/>
                    <a:pt x="4665301" y="862256"/>
                  </a:cubicBezTo>
                  <a:cubicBezTo>
                    <a:pt x="4666733" y="895185"/>
                    <a:pt x="4666733" y="927399"/>
                    <a:pt x="4666733" y="959613"/>
                  </a:cubicBezTo>
                  <a:close/>
                </a:path>
              </a:pathLst>
            </a:custGeom>
            <a:grpFill/>
            <a:ln w="71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4">
              <a:extLst>
                <a:ext uri="{FF2B5EF4-FFF2-40B4-BE49-F238E27FC236}">
                  <a16:creationId xmlns:a16="http://schemas.microsoft.com/office/drawing/2014/main" id="{0E3383C0-4D4E-421E-9550-70AB825A8ED7}"/>
                </a:ext>
              </a:extLst>
            </p:cNvPr>
            <p:cNvSpPr/>
            <p:nvPr/>
          </p:nvSpPr>
          <p:spPr>
            <a:xfrm>
              <a:off x="3755425" y="6439218"/>
              <a:ext cx="4037486" cy="415203"/>
            </a:xfrm>
            <a:custGeom>
              <a:avLst/>
              <a:gdLst>
                <a:gd name="connsiteX0" fmla="*/ 144297 w 4037486"/>
                <a:gd name="connsiteY0" fmla="*/ 416634 h 415202"/>
                <a:gd name="connsiteX1" fmla="*/ 24031 w 4037486"/>
                <a:gd name="connsiteY1" fmla="*/ 331446 h 415202"/>
                <a:gd name="connsiteX2" fmla="*/ 3987 w 4037486"/>
                <a:gd name="connsiteY2" fmla="*/ 274177 h 415202"/>
                <a:gd name="connsiteX3" fmla="*/ 1839 w 4037486"/>
                <a:gd name="connsiteY3" fmla="*/ 153911 h 415202"/>
                <a:gd name="connsiteX4" fmla="*/ 179374 w 4037486"/>
                <a:gd name="connsiteY4" fmla="*/ 0 h 415202"/>
                <a:gd name="connsiteX5" fmla="*/ 195123 w 4037486"/>
                <a:gd name="connsiteY5" fmla="*/ 0 h 415202"/>
                <a:gd name="connsiteX6" fmla="*/ 3844610 w 4037486"/>
                <a:gd name="connsiteY6" fmla="*/ 0 h 415202"/>
                <a:gd name="connsiteX7" fmla="*/ 4020713 w 4037486"/>
                <a:gd name="connsiteY7" fmla="*/ 95926 h 415202"/>
                <a:gd name="connsiteX8" fmla="*/ 4037178 w 4037486"/>
                <a:gd name="connsiteY8" fmla="*/ 151764 h 415202"/>
                <a:gd name="connsiteX9" fmla="*/ 4037178 w 4037486"/>
                <a:gd name="connsiteY9" fmla="*/ 264155 h 415202"/>
                <a:gd name="connsiteX10" fmla="*/ 3923355 w 4037486"/>
                <a:gd name="connsiteY10" fmla="*/ 405896 h 415202"/>
                <a:gd name="connsiteX11" fmla="*/ 3893289 w 4037486"/>
                <a:gd name="connsiteY11" fmla="*/ 415918 h 415202"/>
                <a:gd name="connsiteX12" fmla="*/ 144297 w 4037486"/>
                <a:gd name="connsiteY12" fmla="*/ 416634 h 415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37486" h="415202">
                  <a:moveTo>
                    <a:pt x="144297" y="416634"/>
                  </a:moveTo>
                  <a:cubicBezTo>
                    <a:pt x="94186" y="402317"/>
                    <a:pt x="49087" y="380125"/>
                    <a:pt x="24031" y="331446"/>
                  </a:cubicBezTo>
                  <a:cubicBezTo>
                    <a:pt x="14725" y="313549"/>
                    <a:pt x="5419" y="293505"/>
                    <a:pt x="3987" y="274177"/>
                  </a:cubicBezTo>
                  <a:cubicBezTo>
                    <a:pt x="408" y="234088"/>
                    <a:pt x="-1740" y="194000"/>
                    <a:pt x="1839" y="153911"/>
                  </a:cubicBezTo>
                  <a:cubicBezTo>
                    <a:pt x="10430" y="61564"/>
                    <a:pt x="79869" y="2864"/>
                    <a:pt x="179374" y="0"/>
                  </a:cubicBezTo>
                  <a:cubicBezTo>
                    <a:pt x="184385" y="0"/>
                    <a:pt x="190112" y="0"/>
                    <a:pt x="195123" y="0"/>
                  </a:cubicBezTo>
                  <a:cubicBezTo>
                    <a:pt x="1411380" y="0"/>
                    <a:pt x="2628353" y="0"/>
                    <a:pt x="3844610" y="0"/>
                  </a:cubicBezTo>
                  <a:cubicBezTo>
                    <a:pt x="3921924" y="0"/>
                    <a:pt x="3984920" y="23624"/>
                    <a:pt x="4020713" y="95926"/>
                  </a:cubicBezTo>
                  <a:cubicBezTo>
                    <a:pt x="4029304" y="113107"/>
                    <a:pt x="4035746" y="132435"/>
                    <a:pt x="4037178" y="151764"/>
                  </a:cubicBezTo>
                  <a:cubicBezTo>
                    <a:pt x="4040042" y="188989"/>
                    <a:pt x="4040042" y="226930"/>
                    <a:pt x="4037178" y="264155"/>
                  </a:cubicBezTo>
                  <a:cubicBezTo>
                    <a:pt x="4032883" y="327867"/>
                    <a:pt x="3984920" y="386568"/>
                    <a:pt x="3923355" y="405896"/>
                  </a:cubicBezTo>
                  <a:cubicBezTo>
                    <a:pt x="3913333" y="408760"/>
                    <a:pt x="3903311" y="413055"/>
                    <a:pt x="3893289" y="415918"/>
                  </a:cubicBezTo>
                  <a:cubicBezTo>
                    <a:pt x="2644102" y="416634"/>
                    <a:pt x="1394200" y="416634"/>
                    <a:pt x="144297" y="416634"/>
                  </a:cubicBezTo>
                  <a:close/>
                </a:path>
              </a:pathLst>
            </a:custGeom>
            <a:grpFill/>
            <a:ln w="71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5">
              <a:extLst>
                <a:ext uri="{FF2B5EF4-FFF2-40B4-BE49-F238E27FC236}">
                  <a16:creationId xmlns:a16="http://schemas.microsoft.com/office/drawing/2014/main" id="{C843BDEB-3191-42C2-913F-7C50C57CA086}"/>
                </a:ext>
              </a:extLst>
            </p:cNvPr>
            <p:cNvSpPr/>
            <p:nvPr/>
          </p:nvSpPr>
          <p:spPr>
            <a:xfrm>
              <a:off x="4333539" y="3183459"/>
              <a:ext cx="2877784" cy="3164129"/>
            </a:xfrm>
            <a:custGeom>
              <a:avLst/>
              <a:gdLst>
                <a:gd name="connsiteX0" fmla="*/ 2881362 w 2877782"/>
                <a:gd name="connsiteY0" fmla="*/ 1584212 h 3164129"/>
                <a:gd name="connsiteX1" fmla="*/ 2881362 w 2877782"/>
                <a:gd name="connsiteY1" fmla="*/ 3083952 h 3164129"/>
                <a:gd name="connsiteX2" fmla="*/ 2807628 w 2877782"/>
                <a:gd name="connsiteY2" fmla="*/ 3164845 h 3164129"/>
                <a:gd name="connsiteX3" fmla="*/ 2772551 w 2877782"/>
                <a:gd name="connsiteY3" fmla="*/ 3166277 h 3164129"/>
                <a:gd name="connsiteX4" fmla="*/ 110959 w 2877782"/>
                <a:gd name="connsiteY4" fmla="*/ 3166277 h 3164129"/>
                <a:gd name="connsiteX5" fmla="*/ 78745 w 2877782"/>
                <a:gd name="connsiteY5" fmla="*/ 3165561 h 3164129"/>
                <a:gd name="connsiteX6" fmla="*/ 0 w 2877782"/>
                <a:gd name="connsiteY6" fmla="*/ 3080373 h 3164129"/>
                <a:gd name="connsiteX7" fmla="*/ 0 w 2877782"/>
                <a:gd name="connsiteY7" fmla="*/ 86620 h 3164129"/>
                <a:gd name="connsiteX8" fmla="*/ 78745 w 2877782"/>
                <a:gd name="connsiteY8" fmla="*/ 716 h 3164129"/>
                <a:gd name="connsiteX9" fmla="*/ 105232 w 2877782"/>
                <a:gd name="connsiteY9" fmla="*/ 0 h 3164129"/>
                <a:gd name="connsiteX10" fmla="*/ 2775414 w 2877782"/>
                <a:gd name="connsiteY10" fmla="*/ 0 h 3164129"/>
                <a:gd name="connsiteX11" fmla="*/ 2818366 w 2877782"/>
                <a:gd name="connsiteY11" fmla="*/ 2863 h 3164129"/>
                <a:gd name="connsiteX12" fmla="*/ 2882078 w 2877782"/>
                <a:gd name="connsiteY12" fmla="*/ 76598 h 3164129"/>
                <a:gd name="connsiteX13" fmla="*/ 2881362 w 2877782"/>
                <a:gd name="connsiteY13" fmla="*/ 1584212 h 3164129"/>
                <a:gd name="connsiteX14" fmla="*/ 1440323 w 2877782"/>
                <a:gd name="connsiteY14" fmla="*/ 2741052 h 3164129"/>
                <a:gd name="connsiteX15" fmla="*/ 2474034 w 2877782"/>
                <a:gd name="connsiteY15" fmla="*/ 2741052 h 3164129"/>
                <a:gd name="connsiteX16" fmla="*/ 2557791 w 2877782"/>
                <a:gd name="connsiteY16" fmla="*/ 2658012 h 3164129"/>
                <a:gd name="connsiteX17" fmla="*/ 2557791 w 2877782"/>
                <a:gd name="connsiteY17" fmla="*/ 1696603 h 3164129"/>
                <a:gd name="connsiteX18" fmla="*/ 2474034 w 2877782"/>
                <a:gd name="connsiteY18" fmla="*/ 1612131 h 3164129"/>
                <a:gd name="connsiteX19" fmla="*/ 406612 w 2877782"/>
                <a:gd name="connsiteY19" fmla="*/ 1612131 h 3164129"/>
                <a:gd name="connsiteX20" fmla="*/ 325003 w 2877782"/>
                <a:gd name="connsiteY20" fmla="*/ 1695172 h 3164129"/>
                <a:gd name="connsiteX21" fmla="*/ 325003 w 2877782"/>
                <a:gd name="connsiteY21" fmla="*/ 2659444 h 3164129"/>
                <a:gd name="connsiteX22" fmla="*/ 406612 w 2877782"/>
                <a:gd name="connsiteY22" fmla="*/ 2741768 h 3164129"/>
                <a:gd name="connsiteX23" fmla="*/ 1440323 w 2877782"/>
                <a:gd name="connsiteY23" fmla="*/ 2741052 h 3164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77782" h="3164129">
                  <a:moveTo>
                    <a:pt x="2881362" y="1584212"/>
                  </a:moveTo>
                  <a:cubicBezTo>
                    <a:pt x="2881362" y="2083887"/>
                    <a:pt x="2881362" y="2584278"/>
                    <a:pt x="2881362" y="3083952"/>
                  </a:cubicBezTo>
                  <a:cubicBezTo>
                    <a:pt x="2881362" y="3136927"/>
                    <a:pt x="2860602" y="3160550"/>
                    <a:pt x="2807628" y="3164845"/>
                  </a:cubicBezTo>
                  <a:cubicBezTo>
                    <a:pt x="2796174" y="3165561"/>
                    <a:pt x="2784720" y="3166277"/>
                    <a:pt x="2772551" y="3166277"/>
                  </a:cubicBezTo>
                  <a:cubicBezTo>
                    <a:pt x="1885592" y="3166277"/>
                    <a:pt x="997918" y="3166277"/>
                    <a:pt x="110959" y="3166277"/>
                  </a:cubicBezTo>
                  <a:cubicBezTo>
                    <a:pt x="100221" y="3166277"/>
                    <a:pt x="89483" y="3166277"/>
                    <a:pt x="78745" y="3165561"/>
                  </a:cubicBezTo>
                  <a:cubicBezTo>
                    <a:pt x="21476" y="3161266"/>
                    <a:pt x="0" y="3137642"/>
                    <a:pt x="0" y="3080373"/>
                  </a:cubicBezTo>
                  <a:cubicBezTo>
                    <a:pt x="0" y="2082455"/>
                    <a:pt x="0" y="1084538"/>
                    <a:pt x="0" y="86620"/>
                  </a:cubicBezTo>
                  <a:cubicBezTo>
                    <a:pt x="0" y="29350"/>
                    <a:pt x="21476" y="5727"/>
                    <a:pt x="78745" y="716"/>
                  </a:cubicBezTo>
                  <a:cubicBezTo>
                    <a:pt x="87336" y="0"/>
                    <a:pt x="96642" y="0"/>
                    <a:pt x="105232" y="0"/>
                  </a:cubicBezTo>
                  <a:cubicBezTo>
                    <a:pt x="995054" y="0"/>
                    <a:pt x="1884876" y="0"/>
                    <a:pt x="2775414" y="0"/>
                  </a:cubicBezTo>
                  <a:cubicBezTo>
                    <a:pt x="2789731" y="0"/>
                    <a:pt x="2804049" y="716"/>
                    <a:pt x="2818366" y="2863"/>
                  </a:cubicBezTo>
                  <a:cubicBezTo>
                    <a:pt x="2862034" y="9306"/>
                    <a:pt x="2882078" y="32930"/>
                    <a:pt x="2882078" y="76598"/>
                  </a:cubicBezTo>
                  <a:cubicBezTo>
                    <a:pt x="2881362" y="579136"/>
                    <a:pt x="2881362" y="1081674"/>
                    <a:pt x="2881362" y="1584212"/>
                  </a:cubicBezTo>
                  <a:close/>
                  <a:moveTo>
                    <a:pt x="1440323" y="2741052"/>
                  </a:moveTo>
                  <a:cubicBezTo>
                    <a:pt x="1784655" y="2741052"/>
                    <a:pt x="2129702" y="2741052"/>
                    <a:pt x="2474034" y="2741052"/>
                  </a:cubicBezTo>
                  <a:cubicBezTo>
                    <a:pt x="2536315" y="2741052"/>
                    <a:pt x="2557791" y="2719576"/>
                    <a:pt x="2557791" y="2658012"/>
                  </a:cubicBezTo>
                  <a:cubicBezTo>
                    <a:pt x="2557791" y="2337304"/>
                    <a:pt x="2557791" y="2017311"/>
                    <a:pt x="2557791" y="1696603"/>
                  </a:cubicBezTo>
                  <a:cubicBezTo>
                    <a:pt x="2557791" y="1635039"/>
                    <a:pt x="2535599" y="1612131"/>
                    <a:pt x="2474034" y="1612131"/>
                  </a:cubicBezTo>
                  <a:cubicBezTo>
                    <a:pt x="1784655" y="1612131"/>
                    <a:pt x="1095991" y="1612131"/>
                    <a:pt x="406612" y="1612131"/>
                  </a:cubicBezTo>
                  <a:cubicBezTo>
                    <a:pt x="346479" y="1612131"/>
                    <a:pt x="325003" y="1634323"/>
                    <a:pt x="325003" y="1695172"/>
                  </a:cubicBezTo>
                  <a:cubicBezTo>
                    <a:pt x="325003" y="2016596"/>
                    <a:pt x="325003" y="2338020"/>
                    <a:pt x="325003" y="2659444"/>
                  </a:cubicBezTo>
                  <a:cubicBezTo>
                    <a:pt x="325003" y="2720292"/>
                    <a:pt x="345763" y="2741768"/>
                    <a:pt x="406612" y="2741768"/>
                  </a:cubicBezTo>
                  <a:cubicBezTo>
                    <a:pt x="751660" y="2741052"/>
                    <a:pt x="1095991" y="2741052"/>
                    <a:pt x="1440323" y="2741052"/>
                  </a:cubicBezTo>
                  <a:close/>
                </a:path>
              </a:pathLst>
            </a:custGeom>
            <a:grpFill/>
            <a:ln w="71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6">
              <a:extLst>
                <a:ext uri="{FF2B5EF4-FFF2-40B4-BE49-F238E27FC236}">
                  <a16:creationId xmlns:a16="http://schemas.microsoft.com/office/drawing/2014/main" id="{56AA35B0-73FE-4A01-BA07-0246A7A51647}"/>
                </a:ext>
              </a:extLst>
            </p:cNvPr>
            <p:cNvSpPr/>
            <p:nvPr/>
          </p:nvSpPr>
          <p:spPr>
            <a:xfrm>
              <a:off x="3754787" y="2664438"/>
              <a:ext cx="4037486" cy="415203"/>
            </a:xfrm>
            <a:custGeom>
              <a:avLst/>
              <a:gdLst>
                <a:gd name="connsiteX0" fmla="*/ 2020505 w 4037486"/>
                <a:gd name="connsiteY0" fmla="*/ 415220 h 415202"/>
                <a:gd name="connsiteX1" fmla="*/ 188603 w 4037486"/>
                <a:gd name="connsiteY1" fmla="*/ 415935 h 415202"/>
                <a:gd name="connsiteX2" fmla="*/ 330 w 4037486"/>
                <a:gd name="connsiteY2" fmla="*/ 225515 h 415202"/>
                <a:gd name="connsiteX3" fmla="*/ 15363 w 4037486"/>
                <a:gd name="connsiteY3" fmla="*/ 104534 h 415202"/>
                <a:gd name="connsiteX4" fmla="*/ 166411 w 4037486"/>
                <a:gd name="connsiteY4" fmla="*/ 1449 h 415202"/>
                <a:gd name="connsiteX5" fmla="*/ 881562 w 4037486"/>
                <a:gd name="connsiteY5" fmla="*/ 1449 h 415202"/>
                <a:gd name="connsiteX6" fmla="*/ 911628 w 4037486"/>
                <a:gd name="connsiteY6" fmla="*/ 10039 h 415202"/>
                <a:gd name="connsiteX7" fmla="*/ 1575236 w 4037486"/>
                <a:gd name="connsiteY7" fmla="*/ 235537 h 415202"/>
                <a:gd name="connsiteX8" fmla="*/ 2137191 w 4037486"/>
                <a:gd name="connsiteY8" fmla="*/ 271331 h 415202"/>
                <a:gd name="connsiteX9" fmla="*/ 2823707 w 4037486"/>
                <a:gd name="connsiteY9" fmla="*/ 140327 h 415202"/>
                <a:gd name="connsiteX10" fmla="*/ 3115065 w 4037486"/>
                <a:gd name="connsiteY10" fmla="*/ 16482 h 415202"/>
                <a:gd name="connsiteX11" fmla="*/ 3167323 w 4037486"/>
                <a:gd name="connsiteY11" fmla="*/ 1449 h 415202"/>
                <a:gd name="connsiteX12" fmla="*/ 3855271 w 4037486"/>
                <a:gd name="connsiteY12" fmla="*/ 17 h 415202"/>
                <a:gd name="connsiteX13" fmla="*/ 4037816 w 4037486"/>
                <a:gd name="connsiteY13" fmla="*/ 183995 h 415202"/>
                <a:gd name="connsiteX14" fmla="*/ 4023499 w 4037486"/>
                <a:gd name="connsiteY14" fmla="*/ 309987 h 415202"/>
                <a:gd name="connsiteX15" fmla="*/ 3861714 w 4037486"/>
                <a:gd name="connsiteY15" fmla="*/ 413788 h 415202"/>
                <a:gd name="connsiteX16" fmla="*/ 2528054 w 4037486"/>
                <a:gd name="connsiteY16" fmla="*/ 413788 h 415202"/>
                <a:gd name="connsiteX17" fmla="*/ 2020505 w 4037486"/>
                <a:gd name="connsiteY17" fmla="*/ 415220 h 415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37486" h="415202">
                  <a:moveTo>
                    <a:pt x="2020505" y="415220"/>
                  </a:moveTo>
                  <a:cubicBezTo>
                    <a:pt x="1409871" y="415220"/>
                    <a:pt x="799237" y="413788"/>
                    <a:pt x="188603" y="415935"/>
                  </a:cubicBezTo>
                  <a:cubicBezTo>
                    <a:pt x="82655" y="416651"/>
                    <a:pt x="-6113" y="344349"/>
                    <a:pt x="330" y="225515"/>
                  </a:cubicBezTo>
                  <a:cubicBezTo>
                    <a:pt x="2478" y="184711"/>
                    <a:pt x="1046" y="141759"/>
                    <a:pt x="15363" y="104534"/>
                  </a:cubicBezTo>
                  <a:cubicBezTo>
                    <a:pt x="40419" y="37958"/>
                    <a:pt x="94109" y="1449"/>
                    <a:pt x="166411" y="1449"/>
                  </a:cubicBezTo>
                  <a:cubicBezTo>
                    <a:pt x="404795" y="733"/>
                    <a:pt x="643178" y="733"/>
                    <a:pt x="881562" y="1449"/>
                  </a:cubicBezTo>
                  <a:cubicBezTo>
                    <a:pt x="891584" y="1449"/>
                    <a:pt x="902322" y="5028"/>
                    <a:pt x="911628" y="10039"/>
                  </a:cubicBezTo>
                  <a:cubicBezTo>
                    <a:pt x="1120661" y="120283"/>
                    <a:pt x="1343295" y="194733"/>
                    <a:pt x="1575236" y="235537"/>
                  </a:cubicBezTo>
                  <a:cubicBezTo>
                    <a:pt x="1760645" y="268467"/>
                    <a:pt x="1948203" y="280637"/>
                    <a:pt x="2137191" y="271331"/>
                  </a:cubicBezTo>
                  <a:cubicBezTo>
                    <a:pt x="2372711" y="259877"/>
                    <a:pt x="2602504" y="219788"/>
                    <a:pt x="2823707" y="140327"/>
                  </a:cubicBezTo>
                  <a:cubicBezTo>
                    <a:pt x="2923212" y="104534"/>
                    <a:pt x="3017707" y="57287"/>
                    <a:pt x="3115065" y="16482"/>
                  </a:cubicBezTo>
                  <a:cubicBezTo>
                    <a:pt x="3131530" y="9323"/>
                    <a:pt x="3150142" y="1449"/>
                    <a:pt x="3167323" y="1449"/>
                  </a:cubicBezTo>
                  <a:cubicBezTo>
                    <a:pt x="3396400" y="733"/>
                    <a:pt x="3626193" y="2881"/>
                    <a:pt x="3855271" y="17"/>
                  </a:cubicBezTo>
                  <a:cubicBezTo>
                    <a:pt x="3966946" y="-1415"/>
                    <a:pt x="4046407" y="86637"/>
                    <a:pt x="4037816" y="183995"/>
                  </a:cubicBezTo>
                  <a:cubicBezTo>
                    <a:pt x="4034237" y="226231"/>
                    <a:pt x="4036385" y="270615"/>
                    <a:pt x="4023499" y="309987"/>
                  </a:cubicBezTo>
                  <a:cubicBezTo>
                    <a:pt x="4002739" y="375847"/>
                    <a:pt x="3936879" y="413788"/>
                    <a:pt x="3861714" y="413788"/>
                  </a:cubicBezTo>
                  <a:cubicBezTo>
                    <a:pt x="3417160" y="413788"/>
                    <a:pt x="2972607" y="413788"/>
                    <a:pt x="2528054" y="413788"/>
                  </a:cubicBezTo>
                  <a:cubicBezTo>
                    <a:pt x="2359826" y="415220"/>
                    <a:pt x="2190165" y="415220"/>
                    <a:pt x="2020505" y="415220"/>
                  </a:cubicBezTo>
                  <a:close/>
                </a:path>
              </a:pathLst>
            </a:custGeom>
            <a:grpFill/>
            <a:ln w="71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7">
              <a:extLst>
                <a:ext uri="{FF2B5EF4-FFF2-40B4-BE49-F238E27FC236}">
                  <a16:creationId xmlns:a16="http://schemas.microsoft.com/office/drawing/2014/main" id="{A8A7EB2D-9853-4CF1-BEC8-83D13F2B2AA7}"/>
                </a:ext>
              </a:extLst>
            </p:cNvPr>
            <p:cNvSpPr/>
            <p:nvPr/>
          </p:nvSpPr>
          <p:spPr>
            <a:xfrm>
              <a:off x="4788828" y="4925161"/>
              <a:ext cx="1968632" cy="866198"/>
            </a:xfrm>
            <a:custGeom>
              <a:avLst/>
              <a:gdLst>
                <a:gd name="connsiteX0" fmla="*/ 1972928 w 1968632"/>
                <a:gd name="connsiteY0" fmla="*/ 0 h 866198"/>
                <a:gd name="connsiteX1" fmla="*/ 1972928 w 1968632"/>
                <a:gd name="connsiteY1" fmla="*/ 869062 h 866198"/>
                <a:gd name="connsiteX2" fmla="*/ 0 w 1968632"/>
                <a:gd name="connsiteY2" fmla="*/ 869062 h 866198"/>
                <a:gd name="connsiteX3" fmla="*/ 0 w 1968632"/>
                <a:gd name="connsiteY3" fmla="*/ 0 h 866198"/>
                <a:gd name="connsiteX4" fmla="*/ 1972928 w 1968632"/>
                <a:gd name="connsiteY4" fmla="*/ 0 h 866198"/>
                <a:gd name="connsiteX5" fmla="*/ 982169 w 1968632"/>
                <a:gd name="connsiteY5" fmla="*/ 637121 h 866198"/>
                <a:gd name="connsiteX6" fmla="*/ 1188338 w 1968632"/>
                <a:gd name="connsiteY6" fmla="*/ 440258 h 866198"/>
                <a:gd name="connsiteX7" fmla="*/ 992907 w 1968632"/>
                <a:gd name="connsiteY7" fmla="*/ 232657 h 866198"/>
                <a:gd name="connsiteX8" fmla="*/ 784590 w 1968632"/>
                <a:gd name="connsiteY8" fmla="*/ 432383 h 866198"/>
                <a:gd name="connsiteX9" fmla="*/ 982169 w 1968632"/>
                <a:gd name="connsiteY9" fmla="*/ 637121 h 866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68632" h="866198">
                  <a:moveTo>
                    <a:pt x="1972928" y="0"/>
                  </a:moveTo>
                  <a:cubicBezTo>
                    <a:pt x="1972928" y="290642"/>
                    <a:pt x="1972928" y="579136"/>
                    <a:pt x="1972928" y="869062"/>
                  </a:cubicBezTo>
                  <a:cubicBezTo>
                    <a:pt x="1315047" y="869062"/>
                    <a:pt x="658597" y="869062"/>
                    <a:pt x="0" y="869062"/>
                  </a:cubicBezTo>
                  <a:cubicBezTo>
                    <a:pt x="0" y="579852"/>
                    <a:pt x="0" y="290642"/>
                    <a:pt x="0" y="0"/>
                  </a:cubicBezTo>
                  <a:cubicBezTo>
                    <a:pt x="657165" y="0"/>
                    <a:pt x="1313615" y="0"/>
                    <a:pt x="1972928" y="0"/>
                  </a:cubicBezTo>
                  <a:close/>
                  <a:moveTo>
                    <a:pt x="982169" y="637121"/>
                  </a:moveTo>
                  <a:cubicBezTo>
                    <a:pt x="1091696" y="639985"/>
                    <a:pt x="1184043" y="551933"/>
                    <a:pt x="1188338" y="440258"/>
                  </a:cubicBezTo>
                  <a:cubicBezTo>
                    <a:pt x="1192633" y="331446"/>
                    <a:pt x="1102434" y="236236"/>
                    <a:pt x="992907" y="232657"/>
                  </a:cubicBezTo>
                  <a:cubicBezTo>
                    <a:pt x="880516" y="229077"/>
                    <a:pt x="786737" y="318561"/>
                    <a:pt x="784590" y="432383"/>
                  </a:cubicBezTo>
                  <a:cubicBezTo>
                    <a:pt x="781010" y="541911"/>
                    <a:pt x="870494" y="634257"/>
                    <a:pt x="982169" y="637121"/>
                  </a:cubicBezTo>
                  <a:close/>
                </a:path>
              </a:pathLst>
            </a:custGeom>
            <a:grpFill/>
            <a:ln w="71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0" name="Freeform: Shape 28">
            <a:extLst>
              <a:ext uri="{FF2B5EF4-FFF2-40B4-BE49-F238E27FC236}">
                <a16:creationId xmlns:a16="http://schemas.microsoft.com/office/drawing/2014/main" id="{1A3F92CE-2C2D-4B57-A1E7-89669B97D637}"/>
              </a:ext>
            </a:extLst>
          </p:cNvPr>
          <p:cNvSpPr/>
          <p:nvPr/>
        </p:nvSpPr>
        <p:spPr>
          <a:xfrm rot="20712819">
            <a:off x="9128363" y="2515908"/>
            <a:ext cx="509009" cy="305920"/>
          </a:xfrm>
          <a:custGeom>
            <a:avLst/>
            <a:gdLst>
              <a:gd name="connsiteX0" fmla="*/ 1463215 w 1885950"/>
              <a:gd name="connsiteY0" fmla="*/ 833805 h 1133475"/>
              <a:gd name="connsiteX1" fmla="*/ 1517508 w 1885950"/>
              <a:gd name="connsiteY1" fmla="*/ 851903 h 1133475"/>
              <a:gd name="connsiteX2" fmla="*/ 1873742 w 1885950"/>
              <a:gd name="connsiteY2" fmla="*/ 670928 h 1133475"/>
              <a:gd name="connsiteX3" fmla="*/ 1798495 w 1885950"/>
              <a:gd name="connsiteY3" fmla="*/ 408038 h 1133475"/>
              <a:gd name="connsiteX4" fmla="*/ 1629902 w 1885950"/>
              <a:gd name="connsiteY4" fmla="*/ 322313 h 1133475"/>
              <a:gd name="connsiteX5" fmla="*/ 1587992 w 1885950"/>
              <a:gd name="connsiteY5" fmla="*/ 289928 h 1133475"/>
              <a:gd name="connsiteX6" fmla="*/ 1541320 w 1885950"/>
              <a:gd name="connsiteY6" fmla="*/ 250875 h 1133475"/>
              <a:gd name="connsiteX7" fmla="*/ 583105 w 1885950"/>
              <a:gd name="connsiteY7" fmla="*/ 3225 h 1133475"/>
              <a:gd name="connsiteX8" fmla="*/ 514525 w 1885950"/>
              <a:gd name="connsiteY8" fmla="*/ 39420 h 1133475"/>
              <a:gd name="connsiteX9" fmla="*/ 510715 w 1885950"/>
              <a:gd name="connsiteY9" fmla="*/ 609015 h 1133475"/>
              <a:gd name="connsiteX10" fmla="*/ 521192 w 1885950"/>
              <a:gd name="connsiteY10" fmla="*/ 651878 h 1133475"/>
              <a:gd name="connsiteX11" fmla="*/ 476425 w 1885950"/>
              <a:gd name="connsiteY11" fmla="*/ 648068 h 1133475"/>
              <a:gd name="connsiteX12" fmla="*/ 43037 w 1885950"/>
              <a:gd name="connsiteY12" fmla="*/ 535673 h 1133475"/>
              <a:gd name="connsiteX13" fmla="*/ 3032 w 1885950"/>
              <a:gd name="connsiteY13" fmla="*/ 535673 h 1133475"/>
              <a:gd name="connsiteX14" fmla="*/ 8748 w 1885950"/>
              <a:gd name="connsiteY14" fmla="*/ 571868 h 1133475"/>
              <a:gd name="connsiteX15" fmla="*/ 158290 w 1885950"/>
              <a:gd name="connsiteY15" fmla="*/ 764273 h 1133475"/>
              <a:gd name="connsiteX16" fmla="*/ 499285 w 1885950"/>
              <a:gd name="connsiteY16" fmla="*/ 930960 h 1133475"/>
              <a:gd name="connsiteX17" fmla="*/ 540242 w 1885950"/>
              <a:gd name="connsiteY17" fmla="*/ 957630 h 1133475"/>
              <a:gd name="connsiteX18" fmla="*/ 581200 w 1885950"/>
              <a:gd name="connsiteY18" fmla="*/ 993825 h 1133475"/>
              <a:gd name="connsiteX19" fmla="*/ 1139365 w 1885950"/>
              <a:gd name="connsiteY19" fmla="*/ 1135748 h 1133475"/>
              <a:gd name="connsiteX20" fmla="*/ 1185085 w 1885950"/>
              <a:gd name="connsiteY20" fmla="*/ 1133843 h 1133475"/>
              <a:gd name="connsiteX21" fmla="*/ 1265095 w 1885950"/>
              <a:gd name="connsiteY21" fmla="*/ 1114793 h 1133475"/>
              <a:gd name="connsiteX22" fmla="*/ 1568942 w 1885950"/>
              <a:gd name="connsiteY22" fmla="*/ 1110983 h 1133475"/>
              <a:gd name="connsiteX23" fmla="*/ 1801352 w 1885950"/>
              <a:gd name="connsiteY23" fmla="*/ 1026210 h 1133475"/>
              <a:gd name="connsiteX24" fmla="*/ 1831833 w 1885950"/>
              <a:gd name="connsiteY24" fmla="*/ 988110 h 1133475"/>
              <a:gd name="connsiteX25" fmla="*/ 1789923 w 1885950"/>
              <a:gd name="connsiteY25" fmla="*/ 970965 h 1133475"/>
              <a:gd name="connsiteX26" fmla="*/ 1640380 w 1885950"/>
              <a:gd name="connsiteY26" fmla="*/ 940485 h 1133475"/>
              <a:gd name="connsiteX27" fmla="*/ 1326055 w 1885950"/>
              <a:gd name="connsiteY27" fmla="*/ 876668 h 1133475"/>
              <a:gd name="connsiteX28" fmla="*/ 1463215 w 1885950"/>
              <a:gd name="connsiteY28" fmla="*/ 833805 h 1133475"/>
              <a:gd name="connsiteX29" fmla="*/ 1534652 w 1885950"/>
              <a:gd name="connsiteY29" fmla="*/ 655688 h 1133475"/>
              <a:gd name="connsiteX30" fmla="*/ 1596565 w 1885950"/>
              <a:gd name="connsiteY30" fmla="*/ 439470 h 1133475"/>
              <a:gd name="connsiteX31" fmla="*/ 1642285 w 1885950"/>
              <a:gd name="connsiteY31" fmla="*/ 408990 h 1133475"/>
              <a:gd name="connsiteX32" fmla="*/ 1764205 w 1885950"/>
              <a:gd name="connsiteY32" fmla="*/ 675690 h 1133475"/>
              <a:gd name="connsiteX33" fmla="*/ 1621330 w 1885950"/>
              <a:gd name="connsiteY33" fmla="*/ 760463 h 1133475"/>
              <a:gd name="connsiteX34" fmla="*/ 1583230 w 1885950"/>
              <a:gd name="connsiteY34" fmla="*/ 756653 h 1133475"/>
              <a:gd name="connsiteX35" fmla="*/ 1534652 w 1885950"/>
              <a:gd name="connsiteY35" fmla="*/ 655688 h 113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885950" h="1133475">
                <a:moveTo>
                  <a:pt x="1463215" y="833805"/>
                </a:moveTo>
                <a:cubicBezTo>
                  <a:pt x="1481313" y="840473"/>
                  <a:pt x="1499410" y="847140"/>
                  <a:pt x="1517508" y="851903"/>
                </a:cubicBezTo>
                <a:cubicBezTo>
                  <a:pt x="1684195" y="899528"/>
                  <a:pt x="1814688" y="833805"/>
                  <a:pt x="1873742" y="670928"/>
                </a:cubicBezTo>
                <a:cubicBezTo>
                  <a:pt x="1911842" y="566153"/>
                  <a:pt x="1886125" y="477570"/>
                  <a:pt x="1798495" y="408038"/>
                </a:cubicBezTo>
                <a:cubicBezTo>
                  <a:pt x="1748013" y="368033"/>
                  <a:pt x="1689910" y="342315"/>
                  <a:pt x="1629902" y="322313"/>
                </a:cubicBezTo>
                <a:cubicBezTo>
                  <a:pt x="1611805" y="316598"/>
                  <a:pt x="1590850" y="313740"/>
                  <a:pt x="1587992" y="289928"/>
                </a:cubicBezTo>
                <a:cubicBezTo>
                  <a:pt x="1585135" y="261353"/>
                  <a:pt x="1563227" y="255638"/>
                  <a:pt x="1541320" y="250875"/>
                </a:cubicBezTo>
                <a:cubicBezTo>
                  <a:pt x="1222233" y="168008"/>
                  <a:pt x="902192" y="86093"/>
                  <a:pt x="583105" y="3225"/>
                </a:cubicBezTo>
                <a:cubicBezTo>
                  <a:pt x="545957" y="-6300"/>
                  <a:pt x="527860" y="5130"/>
                  <a:pt x="514525" y="39420"/>
                </a:cubicBezTo>
                <a:cubicBezTo>
                  <a:pt x="436420" y="228968"/>
                  <a:pt x="409750" y="418515"/>
                  <a:pt x="510715" y="609015"/>
                </a:cubicBezTo>
                <a:cubicBezTo>
                  <a:pt x="517382" y="622350"/>
                  <a:pt x="533575" y="638543"/>
                  <a:pt x="521192" y="651878"/>
                </a:cubicBezTo>
                <a:cubicBezTo>
                  <a:pt x="509762" y="664260"/>
                  <a:pt x="491665" y="651878"/>
                  <a:pt x="476425" y="648068"/>
                </a:cubicBezTo>
                <a:cubicBezTo>
                  <a:pt x="331645" y="610920"/>
                  <a:pt x="187817" y="572820"/>
                  <a:pt x="43037" y="535673"/>
                </a:cubicBezTo>
                <a:cubicBezTo>
                  <a:pt x="29702" y="531863"/>
                  <a:pt x="13510" y="522338"/>
                  <a:pt x="3032" y="535673"/>
                </a:cubicBezTo>
                <a:cubicBezTo>
                  <a:pt x="-4588" y="546150"/>
                  <a:pt x="3985" y="560438"/>
                  <a:pt x="8748" y="571868"/>
                </a:cubicBezTo>
                <a:cubicBezTo>
                  <a:pt x="41132" y="649973"/>
                  <a:pt x="87805" y="715695"/>
                  <a:pt x="158290" y="764273"/>
                </a:cubicBezTo>
                <a:cubicBezTo>
                  <a:pt x="264017" y="835710"/>
                  <a:pt x="380223" y="886193"/>
                  <a:pt x="499285" y="930960"/>
                </a:cubicBezTo>
                <a:cubicBezTo>
                  <a:pt x="514525" y="936675"/>
                  <a:pt x="539290" y="936675"/>
                  <a:pt x="540242" y="957630"/>
                </a:cubicBezTo>
                <a:cubicBezTo>
                  <a:pt x="541195" y="988110"/>
                  <a:pt x="561198" y="989063"/>
                  <a:pt x="581200" y="993825"/>
                </a:cubicBezTo>
                <a:cubicBezTo>
                  <a:pt x="766937" y="1041450"/>
                  <a:pt x="953627" y="1088123"/>
                  <a:pt x="1139365" y="1135748"/>
                </a:cubicBezTo>
                <a:cubicBezTo>
                  <a:pt x="1154605" y="1139558"/>
                  <a:pt x="1172702" y="1147178"/>
                  <a:pt x="1185085" y="1133843"/>
                </a:cubicBezTo>
                <a:cubicBezTo>
                  <a:pt x="1207945" y="1108125"/>
                  <a:pt x="1236520" y="1111935"/>
                  <a:pt x="1265095" y="1114793"/>
                </a:cubicBezTo>
                <a:cubicBezTo>
                  <a:pt x="1367013" y="1127175"/>
                  <a:pt x="1467977" y="1116698"/>
                  <a:pt x="1568942" y="1110983"/>
                </a:cubicBezTo>
                <a:cubicBezTo>
                  <a:pt x="1654667" y="1106220"/>
                  <a:pt x="1734677" y="1083360"/>
                  <a:pt x="1801352" y="1026210"/>
                </a:cubicBezTo>
                <a:cubicBezTo>
                  <a:pt x="1813735" y="1015733"/>
                  <a:pt x="1836595" y="1007160"/>
                  <a:pt x="1831833" y="988110"/>
                </a:cubicBezTo>
                <a:cubicBezTo>
                  <a:pt x="1828023" y="971918"/>
                  <a:pt x="1805163" y="974775"/>
                  <a:pt x="1789923" y="970965"/>
                </a:cubicBezTo>
                <a:cubicBezTo>
                  <a:pt x="1740392" y="960488"/>
                  <a:pt x="1690863" y="950010"/>
                  <a:pt x="1640380" y="940485"/>
                </a:cubicBezTo>
                <a:cubicBezTo>
                  <a:pt x="1538463" y="919530"/>
                  <a:pt x="1435592" y="898575"/>
                  <a:pt x="1326055" y="876668"/>
                </a:cubicBezTo>
                <a:cubicBezTo>
                  <a:pt x="1387967" y="810945"/>
                  <a:pt x="1398445" y="809040"/>
                  <a:pt x="1463215" y="833805"/>
                </a:cubicBezTo>
                <a:close/>
                <a:moveTo>
                  <a:pt x="1534652" y="655688"/>
                </a:moveTo>
                <a:cubicBezTo>
                  <a:pt x="1576563" y="589965"/>
                  <a:pt x="1595613" y="516623"/>
                  <a:pt x="1596565" y="439470"/>
                </a:cubicBezTo>
                <a:cubicBezTo>
                  <a:pt x="1596565" y="404228"/>
                  <a:pt x="1607995" y="394703"/>
                  <a:pt x="1642285" y="408990"/>
                </a:cubicBezTo>
                <a:cubicBezTo>
                  <a:pt x="1773730" y="464235"/>
                  <a:pt x="1822308" y="568058"/>
                  <a:pt x="1764205" y="675690"/>
                </a:cubicBezTo>
                <a:cubicBezTo>
                  <a:pt x="1733725" y="732840"/>
                  <a:pt x="1688005" y="763320"/>
                  <a:pt x="1621330" y="760463"/>
                </a:cubicBezTo>
                <a:cubicBezTo>
                  <a:pt x="1608948" y="759510"/>
                  <a:pt x="1595613" y="758558"/>
                  <a:pt x="1583230" y="756653"/>
                </a:cubicBezTo>
                <a:cubicBezTo>
                  <a:pt x="1493695" y="743318"/>
                  <a:pt x="1487980" y="729983"/>
                  <a:pt x="1534652" y="655688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1" name="Group 29">
            <a:extLst>
              <a:ext uri="{FF2B5EF4-FFF2-40B4-BE49-F238E27FC236}">
                <a16:creationId xmlns:a16="http://schemas.microsoft.com/office/drawing/2014/main" id="{0BC9F875-9049-45BD-9CFC-46AF2AC0B720}"/>
              </a:ext>
            </a:extLst>
          </p:cNvPr>
          <p:cNvGrpSpPr/>
          <p:nvPr/>
        </p:nvGrpSpPr>
        <p:grpSpPr>
          <a:xfrm>
            <a:off x="5904924" y="2370833"/>
            <a:ext cx="416719" cy="499774"/>
            <a:chOff x="6761163" y="2984500"/>
            <a:chExt cx="915988" cy="1098550"/>
          </a:xfrm>
          <a:solidFill>
            <a:schemeClr val="bg1"/>
          </a:solidFill>
        </p:grpSpPr>
        <p:sp>
          <p:nvSpPr>
            <p:cNvPr id="32" name="Freeform 14">
              <a:extLst>
                <a:ext uri="{FF2B5EF4-FFF2-40B4-BE49-F238E27FC236}">
                  <a16:creationId xmlns:a16="http://schemas.microsoft.com/office/drawing/2014/main" id="{D3C9AC4D-BEAD-4DC9-95B2-398EE03242F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913" y="2984500"/>
              <a:ext cx="361950" cy="239713"/>
            </a:xfrm>
            <a:custGeom>
              <a:avLst/>
              <a:gdLst>
                <a:gd name="T0" fmla="*/ 434 w 741"/>
                <a:gd name="T1" fmla="*/ 127 h 492"/>
                <a:gd name="T2" fmla="*/ 434 w 741"/>
                <a:gd name="T3" fmla="*/ 74 h 492"/>
                <a:gd name="T4" fmla="*/ 462 w 741"/>
                <a:gd name="T5" fmla="*/ 38 h 492"/>
                <a:gd name="T6" fmla="*/ 424 w 741"/>
                <a:gd name="T7" fmla="*/ 0 h 492"/>
                <a:gd name="T8" fmla="*/ 317 w 741"/>
                <a:gd name="T9" fmla="*/ 0 h 492"/>
                <a:gd name="T10" fmla="*/ 279 w 741"/>
                <a:gd name="T11" fmla="*/ 38 h 492"/>
                <a:gd name="T12" fmla="*/ 307 w 741"/>
                <a:gd name="T13" fmla="*/ 74 h 492"/>
                <a:gd name="T14" fmla="*/ 307 w 741"/>
                <a:gd name="T15" fmla="*/ 127 h 492"/>
                <a:gd name="T16" fmla="*/ 0 w 741"/>
                <a:gd name="T17" fmla="*/ 492 h 492"/>
                <a:gd name="T18" fmla="*/ 741 w 741"/>
                <a:gd name="T19" fmla="*/ 492 h 492"/>
                <a:gd name="T20" fmla="*/ 434 w 741"/>
                <a:gd name="T21" fmla="*/ 127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1" h="492">
                  <a:moveTo>
                    <a:pt x="434" y="127"/>
                  </a:moveTo>
                  <a:lnTo>
                    <a:pt x="434" y="74"/>
                  </a:lnTo>
                  <a:cubicBezTo>
                    <a:pt x="450" y="70"/>
                    <a:pt x="462" y="55"/>
                    <a:pt x="462" y="38"/>
                  </a:cubicBezTo>
                  <a:cubicBezTo>
                    <a:pt x="462" y="17"/>
                    <a:pt x="445" y="0"/>
                    <a:pt x="424" y="0"/>
                  </a:cubicBezTo>
                  <a:lnTo>
                    <a:pt x="317" y="0"/>
                  </a:lnTo>
                  <a:cubicBezTo>
                    <a:pt x="296" y="0"/>
                    <a:pt x="279" y="17"/>
                    <a:pt x="279" y="38"/>
                  </a:cubicBezTo>
                  <a:cubicBezTo>
                    <a:pt x="279" y="55"/>
                    <a:pt x="291" y="70"/>
                    <a:pt x="307" y="74"/>
                  </a:cubicBezTo>
                  <a:lnTo>
                    <a:pt x="307" y="127"/>
                  </a:lnTo>
                  <a:cubicBezTo>
                    <a:pt x="133" y="157"/>
                    <a:pt x="0" y="309"/>
                    <a:pt x="0" y="492"/>
                  </a:cubicBezTo>
                  <a:lnTo>
                    <a:pt x="741" y="492"/>
                  </a:lnTo>
                  <a:cubicBezTo>
                    <a:pt x="741" y="309"/>
                    <a:pt x="608" y="157"/>
                    <a:pt x="434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15">
              <a:extLst>
                <a:ext uri="{FF2B5EF4-FFF2-40B4-BE49-F238E27FC236}">
                  <a16:creationId xmlns:a16="http://schemas.microsoft.com/office/drawing/2014/main" id="{1DA8CD92-F729-4886-AAE1-D5A0062382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61163" y="3238500"/>
              <a:ext cx="915988" cy="844550"/>
            </a:xfrm>
            <a:custGeom>
              <a:avLst/>
              <a:gdLst>
                <a:gd name="T0" fmla="*/ 343 w 1880"/>
                <a:gd name="T1" fmla="*/ 832 h 1735"/>
                <a:gd name="T2" fmla="*/ 150 w 1880"/>
                <a:gd name="T3" fmla="*/ 493 h 1735"/>
                <a:gd name="T4" fmla="*/ 537 w 1880"/>
                <a:gd name="T5" fmla="*/ 506 h 1735"/>
                <a:gd name="T6" fmla="*/ 462 w 1880"/>
                <a:gd name="T7" fmla="*/ 944 h 1735"/>
                <a:gd name="T8" fmla="*/ 1862 w 1880"/>
                <a:gd name="T9" fmla="*/ 248 h 1735"/>
                <a:gd name="T10" fmla="*/ 1765 w 1880"/>
                <a:gd name="T11" fmla="*/ 238 h 1735"/>
                <a:gd name="T12" fmla="*/ 1733 w 1880"/>
                <a:gd name="T13" fmla="*/ 262 h 1735"/>
                <a:gd name="T14" fmla="*/ 1694 w 1880"/>
                <a:gd name="T15" fmla="*/ 294 h 1735"/>
                <a:gd name="T16" fmla="*/ 1551 w 1880"/>
                <a:gd name="T17" fmla="*/ 397 h 1735"/>
                <a:gd name="T18" fmla="*/ 1396 w 1880"/>
                <a:gd name="T19" fmla="*/ 573 h 1735"/>
                <a:gd name="T20" fmla="*/ 1387 w 1880"/>
                <a:gd name="T21" fmla="*/ 584 h 1735"/>
                <a:gd name="T22" fmla="*/ 1334 w 1880"/>
                <a:gd name="T23" fmla="*/ 108 h 1735"/>
                <a:gd name="T24" fmla="*/ 1334 w 1880"/>
                <a:gd name="T25" fmla="*/ 0 h 1735"/>
                <a:gd name="T26" fmla="*/ 522 w 1880"/>
                <a:gd name="T27" fmla="*/ 54 h 1735"/>
                <a:gd name="T28" fmla="*/ 588 w 1880"/>
                <a:gd name="T29" fmla="*/ 108 h 1735"/>
                <a:gd name="T30" fmla="*/ 595 w 1880"/>
                <a:gd name="T31" fmla="*/ 134 h 1735"/>
                <a:gd name="T32" fmla="*/ 594 w 1880"/>
                <a:gd name="T33" fmla="*/ 322 h 1735"/>
                <a:gd name="T34" fmla="*/ 294 w 1880"/>
                <a:gd name="T35" fmla="*/ 243 h 1735"/>
                <a:gd name="T36" fmla="*/ 16 w 1880"/>
                <a:gd name="T37" fmla="*/ 492 h 1735"/>
                <a:gd name="T38" fmla="*/ 308 w 1880"/>
                <a:gd name="T39" fmla="*/ 960 h 1735"/>
                <a:gd name="T40" fmla="*/ 298 w 1880"/>
                <a:gd name="T41" fmla="*/ 1179 h 1735"/>
                <a:gd name="T42" fmla="*/ 416 w 1880"/>
                <a:gd name="T43" fmla="*/ 1226 h 1735"/>
                <a:gd name="T44" fmla="*/ 423 w 1880"/>
                <a:gd name="T45" fmla="*/ 1385 h 1735"/>
                <a:gd name="T46" fmla="*/ 518 w 1880"/>
                <a:gd name="T47" fmla="*/ 1606 h 1735"/>
                <a:gd name="T48" fmla="*/ 496 w 1880"/>
                <a:gd name="T49" fmla="*/ 1637 h 1735"/>
                <a:gd name="T50" fmla="*/ 430 w 1880"/>
                <a:gd name="T51" fmla="*/ 1735 h 1735"/>
                <a:gd name="T52" fmla="*/ 470 w 1880"/>
                <a:gd name="T53" fmla="*/ 1735 h 1735"/>
                <a:gd name="T54" fmla="*/ 597 w 1880"/>
                <a:gd name="T55" fmla="*/ 1735 h 1735"/>
                <a:gd name="T56" fmla="*/ 619 w 1880"/>
                <a:gd name="T57" fmla="*/ 1735 h 1735"/>
                <a:gd name="T58" fmla="*/ 635 w 1880"/>
                <a:gd name="T59" fmla="*/ 1735 h 1735"/>
                <a:gd name="T60" fmla="*/ 1444 w 1880"/>
                <a:gd name="T61" fmla="*/ 1735 h 1735"/>
                <a:gd name="T62" fmla="*/ 1517 w 1880"/>
                <a:gd name="T63" fmla="*/ 1704 h 1735"/>
                <a:gd name="T64" fmla="*/ 1404 w 1880"/>
                <a:gd name="T65" fmla="*/ 1637 h 1735"/>
                <a:gd name="T66" fmla="*/ 1549 w 1880"/>
                <a:gd name="T67" fmla="*/ 1063 h 1735"/>
                <a:gd name="T68" fmla="*/ 1551 w 1880"/>
                <a:gd name="T69" fmla="*/ 1011 h 1735"/>
                <a:gd name="T70" fmla="*/ 1700 w 1880"/>
                <a:gd name="T71" fmla="*/ 765 h 1735"/>
                <a:gd name="T72" fmla="*/ 1699 w 1880"/>
                <a:gd name="T73" fmla="*/ 716 h 1735"/>
                <a:gd name="T74" fmla="*/ 1686 w 1880"/>
                <a:gd name="T75" fmla="*/ 604 h 1735"/>
                <a:gd name="T76" fmla="*/ 1683 w 1880"/>
                <a:gd name="T77" fmla="*/ 559 h 1735"/>
                <a:gd name="T78" fmla="*/ 1744 w 1880"/>
                <a:gd name="T79" fmla="*/ 369 h 1735"/>
                <a:gd name="T80" fmla="*/ 1762 w 1880"/>
                <a:gd name="T81" fmla="*/ 345 h 1735"/>
                <a:gd name="T82" fmla="*/ 1797 w 1880"/>
                <a:gd name="T83" fmla="*/ 309 h 1735"/>
                <a:gd name="T84" fmla="*/ 1872 w 1880"/>
                <a:gd name="T85" fmla="*/ 255 h 1735"/>
                <a:gd name="T86" fmla="*/ 1871 w 1880"/>
                <a:gd name="T87" fmla="*/ 249 h 1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80" h="1735">
                  <a:moveTo>
                    <a:pt x="462" y="944"/>
                  </a:moveTo>
                  <a:cubicBezTo>
                    <a:pt x="425" y="904"/>
                    <a:pt x="383" y="868"/>
                    <a:pt x="343" y="832"/>
                  </a:cubicBezTo>
                  <a:cubicBezTo>
                    <a:pt x="271" y="769"/>
                    <a:pt x="181" y="706"/>
                    <a:pt x="148" y="612"/>
                  </a:cubicBezTo>
                  <a:cubicBezTo>
                    <a:pt x="134" y="574"/>
                    <a:pt x="135" y="531"/>
                    <a:pt x="150" y="493"/>
                  </a:cubicBezTo>
                  <a:cubicBezTo>
                    <a:pt x="178" y="416"/>
                    <a:pt x="261" y="365"/>
                    <a:pt x="343" y="373"/>
                  </a:cubicBezTo>
                  <a:cubicBezTo>
                    <a:pt x="424" y="381"/>
                    <a:pt x="494" y="438"/>
                    <a:pt x="537" y="506"/>
                  </a:cubicBezTo>
                  <a:cubicBezTo>
                    <a:pt x="545" y="520"/>
                    <a:pt x="552" y="532"/>
                    <a:pt x="557" y="542"/>
                  </a:cubicBezTo>
                  <a:cubicBezTo>
                    <a:pt x="532" y="678"/>
                    <a:pt x="502" y="813"/>
                    <a:pt x="462" y="944"/>
                  </a:cubicBezTo>
                  <a:close/>
                  <a:moveTo>
                    <a:pt x="1871" y="249"/>
                  </a:moveTo>
                  <a:cubicBezTo>
                    <a:pt x="1868" y="248"/>
                    <a:pt x="1865" y="248"/>
                    <a:pt x="1862" y="248"/>
                  </a:cubicBezTo>
                  <a:cubicBezTo>
                    <a:pt x="1836" y="247"/>
                    <a:pt x="1809" y="244"/>
                    <a:pt x="1780" y="240"/>
                  </a:cubicBezTo>
                  <a:cubicBezTo>
                    <a:pt x="1775" y="240"/>
                    <a:pt x="1770" y="239"/>
                    <a:pt x="1765" y="238"/>
                  </a:cubicBezTo>
                  <a:cubicBezTo>
                    <a:pt x="1764" y="239"/>
                    <a:pt x="1764" y="239"/>
                    <a:pt x="1763" y="239"/>
                  </a:cubicBezTo>
                  <a:cubicBezTo>
                    <a:pt x="1753" y="246"/>
                    <a:pt x="1743" y="254"/>
                    <a:pt x="1733" y="262"/>
                  </a:cubicBezTo>
                  <a:cubicBezTo>
                    <a:pt x="1731" y="263"/>
                    <a:pt x="1728" y="265"/>
                    <a:pt x="1725" y="266"/>
                  </a:cubicBezTo>
                  <a:cubicBezTo>
                    <a:pt x="1714" y="277"/>
                    <a:pt x="1699" y="282"/>
                    <a:pt x="1694" y="294"/>
                  </a:cubicBezTo>
                  <a:cubicBezTo>
                    <a:pt x="1691" y="296"/>
                    <a:pt x="1688" y="299"/>
                    <a:pt x="1685" y="301"/>
                  </a:cubicBezTo>
                  <a:cubicBezTo>
                    <a:pt x="1641" y="334"/>
                    <a:pt x="1592" y="360"/>
                    <a:pt x="1551" y="397"/>
                  </a:cubicBezTo>
                  <a:cubicBezTo>
                    <a:pt x="1548" y="400"/>
                    <a:pt x="1545" y="402"/>
                    <a:pt x="1542" y="405"/>
                  </a:cubicBezTo>
                  <a:cubicBezTo>
                    <a:pt x="1485" y="455"/>
                    <a:pt x="1433" y="511"/>
                    <a:pt x="1396" y="573"/>
                  </a:cubicBezTo>
                  <a:cubicBezTo>
                    <a:pt x="1394" y="575"/>
                    <a:pt x="1393" y="577"/>
                    <a:pt x="1391" y="579"/>
                  </a:cubicBezTo>
                  <a:cubicBezTo>
                    <a:pt x="1390" y="580"/>
                    <a:pt x="1388" y="582"/>
                    <a:pt x="1387" y="584"/>
                  </a:cubicBezTo>
                  <a:cubicBezTo>
                    <a:pt x="1275" y="439"/>
                    <a:pt x="1310" y="179"/>
                    <a:pt x="1322" y="108"/>
                  </a:cubicBezTo>
                  <a:lnTo>
                    <a:pt x="1334" y="108"/>
                  </a:lnTo>
                  <a:cubicBezTo>
                    <a:pt x="1363" y="108"/>
                    <a:pt x="1387" y="84"/>
                    <a:pt x="1387" y="54"/>
                  </a:cubicBezTo>
                  <a:cubicBezTo>
                    <a:pt x="1387" y="24"/>
                    <a:pt x="1363" y="0"/>
                    <a:pt x="1334" y="0"/>
                  </a:cubicBezTo>
                  <a:lnTo>
                    <a:pt x="576" y="0"/>
                  </a:lnTo>
                  <a:cubicBezTo>
                    <a:pt x="546" y="0"/>
                    <a:pt x="522" y="24"/>
                    <a:pt x="522" y="54"/>
                  </a:cubicBezTo>
                  <a:cubicBezTo>
                    <a:pt x="522" y="84"/>
                    <a:pt x="546" y="108"/>
                    <a:pt x="576" y="108"/>
                  </a:cubicBezTo>
                  <a:lnTo>
                    <a:pt x="588" y="108"/>
                  </a:lnTo>
                  <a:cubicBezTo>
                    <a:pt x="589" y="111"/>
                    <a:pt x="590" y="115"/>
                    <a:pt x="591" y="119"/>
                  </a:cubicBezTo>
                  <a:cubicBezTo>
                    <a:pt x="592" y="124"/>
                    <a:pt x="593" y="129"/>
                    <a:pt x="595" y="134"/>
                  </a:cubicBezTo>
                  <a:cubicBezTo>
                    <a:pt x="608" y="192"/>
                    <a:pt x="603" y="249"/>
                    <a:pt x="597" y="307"/>
                  </a:cubicBezTo>
                  <a:cubicBezTo>
                    <a:pt x="596" y="312"/>
                    <a:pt x="595" y="317"/>
                    <a:pt x="594" y="322"/>
                  </a:cubicBezTo>
                  <a:cubicBezTo>
                    <a:pt x="593" y="332"/>
                    <a:pt x="591" y="343"/>
                    <a:pt x="589" y="353"/>
                  </a:cubicBezTo>
                  <a:cubicBezTo>
                    <a:pt x="511" y="278"/>
                    <a:pt x="406" y="232"/>
                    <a:pt x="294" y="243"/>
                  </a:cubicBezTo>
                  <a:cubicBezTo>
                    <a:pt x="204" y="251"/>
                    <a:pt x="118" y="298"/>
                    <a:pt x="66" y="369"/>
                  </a:cubicBezTo>
                  <a:cubicBezTo>
                    <a:pt x="40" y="405"/>
                    <a:pt x="22" y="446"/>
                    <a:pt x="16" y="492"/>
                  </a:cubicBezTo>
                  <a:cubicBezTo>
                    <a:pt x="0" y="619"/>
                    <a:pt x="68" y="750"/>
                    <a:pt x="160" y="834"/>
                  </a:cubicBezTo>
                  <a:cubicBezTo>
                    <a:pt x="218" y="887"/>
                    <a:pt x="251" y="911"/>
                    <a:pt x="308" y="960"/>
                  </a:cubicBezTo>
                  <a:cubicBezTo>
                    <a:pt x="411" y="1049"/>
                    <a:pt x="393" y="1090"/>
                    <a:pt x="345" y="1094"/>
                  </a:cubicBezTo>
                  <a:cubicBezTo>
                    <a:pt x="309" y="1098"/>
                    <a:pt x="278" y="1128"/>
                    <a:pt x="298" y="1179"/>
                  </a:cubicBezTo>
                  <a:cubicBezTo>
                    <a:pt x="312" y="1214"/>
                    <a:pt x="353" y="1224"/>
                    <a:pt x="389" y="1228"/>
                  </a:cubicBezTo>
                  <a:cubicBezTo>
                    <a:pt x="398" y="1228"/>
                    <a:pt x="407" y="1228"/>
                    <a:pt x="416" y="1226"/>
                  </a:cubicBezTo>
                  <a:cubicBezTo>
                    <a:pt x="413" y="1271"/>
                    <a:pt x="413" y="1317"/>
                    <a:pt x="421" y="1364"/>
                  </a:cubicBezTo>
                  <a:cubicBezTo>
                    <a:pt x="422" y="1371"/>
                    <a:pt x="422" y="1378"/>
                    <a:pt x="423" y="1385"/>
                  </a:cubicBezTo>
                  <a:cubicBezTo>
                    <a:pt x="434" y="1466"/>
                    <a:pt x="469" y="1546"/>
                    <a:pt x="522" y="1610"/>
                  </a:cubicBezTo>
                  <a:lnTo>
                    <a:pt x="518" y="1606"/>
                  </a:lnTo>
                  <a:cubicBezTo>
                    <a:pt x="526" y="1616"/>
                    <a:pt x="533" y="1627"/>
                    <a:pt x="541" y="1637"/>
                  </a:cubicBezTo>
                  <a:lnTo>
                    <a:pt x="496" y="1637"/>
                  </a:lnTo>
                  <a:cubicBezTo>
                    <a:pt x="460" y="1637"/>
                    <a:pt x="430" y="1667"/>
                    <a:pt x="430" y="1704"/>
                  </a:cubicBezTo>
                  <a:lnTo>
                    <a:pt x="430" y="1735"/>
                  </a:lnTo>
                  <a:lnTo>
                    <a:pt x="452" y="1735"/>
                  </a:lnTo>
                  <a:lnTo>
                    <a:pt x="470" y="1735"/>
                  </a:lnTo>
                  <a:lnTo>
                    <a:pt x="574" y="1735"/>
                  </a:lnTo>
                  <a:cubicBezTo>
                    <a:pt x="582" y="1735"/>
                    <a:pt x="589" y="1735"/>
                    <a:pt x="597" y="1735"/>
                  </a:cubicBezTo>
                  <a:cubicBezTo>
                    <a:pt x="598" y="1735"/>
                    <a:pt x="599" y="1735"/>
                    <a:pt x="600" y="1735"/>
                  </a:cubicBezTo>
                  <a:lnTo>
                    <a:pt x="619" y="1735"/>
                  </a:lnTo>
                  <a:cubicBezTo>
                    <a:pt x="620" y="1735"/>
                    <a:pt x="621" y="1735"/>
                    <a:pt x="622" y="1735"/>
                  </a:cubicBezTo>
                  <a:cubicBezTo>
                    <a:pt x="626" y="1735"/>
                    <a:pt x="631" y="1735"/>
                    <a:pt x="635" y="1735"/>
                  </a:cubicBezTo>
                  <a:lnTo>
                    <a:pt x="690" y="1735"/>
                  </a:lnTo>
                  <a:lnTo>
                    <a:pt x="1444" y="1735"/>
                  </a:lnTo>
                  <a:lnTo>
                    <a:pt x="1517" y="1735"/>
                  </a:lnTo>
                  <a:lnTo>
                    <a:pt x="1517" y="1704"/>
                  </a:lnTo>
                  <a:cubicBezTo>
                    <a:pt x="1517" y="1667"/>
                    <a:pt x="1487" y="1637"/>
                    <a:pt x="1450" y="1637"/>
                  </a:cubicBezTo>
                  <a:lnTo>
                    <a:pt x="1404" y="1637"/>
                  </a:lnTo>
                  <a:cubicBezTo>
                    <a:pt x="1461" y="1537"/>
                    <a:pt x="1516" y="1441"/>
                    <a:pt x="1539" y="1325"/>
                  </a:cubicBezTo>
                  <a:cubicBezTo>
                    <a:pt x="1556" y="1239"/>
                    <a:pt x="1558" y="1150"/>
                    <a:pt x="1549" y="1063"/>
                  </a:cubicBezTo>
                  <a:cubicBezTo>
                    <a:pt x="1548" y="1056"/>
                    <a:pt x="1547" y="1049"/>
                    <a:pt x="1547" y="1043"/>
                  </a:cubicBezTo>
                  <a:cubicBezTo>
                    <a:pt x="1557" y="1032"/>
                    <a:pt x="1538" y="1022"/>
                    <a:pt x="1551" y="1011"/>
                  </a:cubicBezTo>
                  <a:cubicBezTo>
                    <a:pt x="1559" y="1010"/>
                    <a:pt x="1566" y="1009"/>
                    <a:pt x="1573" y="1007"/>
                  </a:cubicBezTo>
                  <a:cubicBezTo>
                    <a:pt x="1679" y="979"/>
                    <a:pt x="1700" y="872"/>
                    <a:pt x="1700" y="765"/>
                  </a:cubicBezTo>
                  <a:cubicBezTo>
                    <a:pt x="1700" y="763"/>
                    <a:pt x="1700" y="761"/>
                    <a:pt x="1700" y="759"/>
                  </a:cubicBezTo>
                  <a:cubicBezTo>
                    <a:pt x="1699" y="747"/>
                    <a:pt x="1699" y="733"/>
                    <a:pt x="1699" y="716"/>
                  </a:cubicBezTo>
                  <a:cubicBezTo>
                    <a:pt x="1699" y="714"/>
                    <a:pt x="1699" y="712"/>
                    <a:pt x="1699" y="710"/>
                  </a:cubicBezTo>
                  <a:cubicBezTo>
                    <a:pt x="1695" y="676"/>
                    <a:pt x="1690" y="638"/>
                    <a:pt x="1686" y="604"/>
                  </a:cubicBezTo>
                  <a:cubicBezTo>
                    <a:pt x="1685" y="601"/>
                    <a:pt x="1685" y="598"/>
                    <a:pt x="1685" y="595"/>
                  </a:cubicBezTo>
                  <a:cubicBezTo>
                    <a:pt x="1683" y="583"/>
                    <a:pt x="1683" y="571"/>
                    <a:pt x="1683" y="559"/>
                  </a:cubicBezTo>
                  <a:cubicBezTo>
                    <a:pt x="1683" y="491"/>
                    <a:pt x="1703" y="428"/>
                    <a:pt x="1738" y="377"/>
                  </a:cubicBezTo>
                  <a:cubicBezTo>
                    <a:pt x="1740" y="374"/>
                    <a:pt x="1742" y="371"/>
                    <a:pt x="1744" y="369"/>
                  </a:cubicBezTo>
                  <a:cubicBezTo>
                    <a:pt x="1748" y="363"/>
                    <a:pt x="1751" y="357"/>
                    <a:pt x="1755" y="352"/>
                  </a:cubicBezTo>
                  <a:cubicBezTo>
                    <a:pt x="1757" y="349"/>
                    <a:pt x="1760" y="347"/>
                    <a:pt x="1762" y="345"/>
                  </a:cubicBezTo>
                  <a:cubicBezTo>
                    <a:pt x="1770" y="334"/>
                    <a:pt x="1780" y="325"/>
                    <a:pt x="1790" y="315"/>
                  </a:cubicBezTo>
                  <a:cubicBezTo>
                    <a:pt x="1792" y="313"/>
                    <a:pt x="1795" y="311"/>
                    <a:pt x="1797" y="309"/>
                  </a:cubicBezTo>
                  <a:cubicBezTo>
                    <a:pt x="1818" y="292"/>
                    <a:pt x="1841" y="277"/>
                    <a:pt x="1863" y="261"/>
                  </a:cubicBezTo>
                  <a:cubicBezTo>
                    <a:pt x="1866" y="259"/>
                    <a:pt x="1869" y="257"/>
                    <a:pt x="1872" y="255"/>
                  </a:cubicBezTo>
                  <a:cubicBezTo>
                    <a:pt x="1871" y="254"/>
                    <a:pt x="1877" y="253"/>
                    <a:pt x="1880" y="252"/>
                  </a:cubicBezTo>
                  <a:cubicBezTo>
                    <a:pt x="1880" y="244"/>
                    <a:pt x="1875" y="249"/>
                    <a:pt x="1871" y="2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1">
            <a:extLst>
              <a:ext uri="{FF2B5EF4-FFF2-40B4-BE49-F238E27FC236}">
                <a16:creationId xmlns:a16="http://schemas.microsoft.com/office/drawing/2014/main" id="{B52D4F1A-7422-4CE1-991C-74A02CC03DD0}"/>
              </a:ext>
            </a:extLst>
          </p:cNvPr>
          <p:cNvGrpSpPr/>
          <p:nvPr/>
        </p:nvGrpSpPr>
        <p:grpSpPr>
          <a:xfrm>
            <a:off x="6170743" y="3786030"/>
            <a:ext cx="5472000" cy="1152128"/>
            <a:chOff x="-568416" y="1916832"/>
            <a:chExt cx="4104456" cy="1152128"/>
          </a:xfrm>
        </p:grpSpPr>
        <p:sp>
          <p:nvSpPr>
            <p:cNvPr id="4" name="Right Arrow 8">
              <a:extLst>
                <a:ext uri="{FF2B5EF4-FFF2-40B4-BE49-F238E27FC236}">
                  <a16:creationId xmlns:a16="http://schemas.microsoft.com/office/drawing/2014/main" id="{A8C88313-D2ED-4FAE-9978-682E3BF17BE5}"/>
                </a:ext>
              </a:extLst>
            </p:cNvPr>
            <p:cNvSpPr/>
            <p:nvPr/>
          </p:nvSpPr>
          <p:spPr>
            <a:xfrm>
              <a:off x="-568416" y="1916832"/>
              <a:ext cx="4104456" cy="1152128"/>
            </a:xfrm>
            <a:prstGeom prst="rightArrow">
              <a:avLst>
                <a:gd name="adj1" fmla="val 68188"/>
                <a:gd name="adj2" fmla="val 50000"/>
              </a:avLst>
            </a:prstGeom>
            <a:gradFill flip="none" rotWithShape="1">
              <a:gsLst>
                <a:gs pos="46000">
                  <a:schemeClr val="accent4"/>
                </a:gs>
                <a:gs pos="94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2FC1172-DA13-4A6B-AC20-15D28EAFFF58}"/>
                </a:ext>
              </a:extLst>
            </p:cNvPr>
            <p:cNvSpPr txBox="1"/>
            <p:nvPr/>
          </p:nvSpPr>
          <p:spPr>
            <a:xfrm>
              <a:off x="633925" y="2214555"/>
              <a:ext cx="2326398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algn="r"/>
              <a:r>
                <a:rPr lang="en-US" altLang="ko-KR" sz="3600" b="1" dirty="0">
                  <a:solidFill>
                    <a:schemeClr val="bg1"/>
                  </a:solidFill>
                </a:rPr>
                <a:t>CONTENTS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25">
            <a:extLst>
              <a:ext uri="{FF2B5EF4-FFF2-40B4-BE49-F238E27FC236}">
                <a16:creationId xmlns:a16="http://schemas.microsoft.com/office/drawing/2014/main" id="{A22BFB07-AA39-4486-9562-862ED89681CA}"/>
              </a:ext>
            </a:extLst>
          </p:cNvPr>
          <p:cNvGrpSpPr/>
          <p:nvPr/>
        </p:nvGrpSpPr>
        <p:grpSpPr>
          <a:xfrm>
            <a:off x="549258" y="3005128"/>
            <a:ext cx="5472000" cy="1152128"/>
            <a:chOff x="4694684" y="1960632"/>
            <a:chExt cx="4104456" cy="1152128"/>
          </a:xfrm>
        </p:grpSpPr>
        <p:sp>
          <p:nvSpPr>
            <p:cNvPr id="7" name="Right Arrow 11">
              <a:extLst>
                <a:ext uri="{FF2B5EF4-FFF2-40B4-BE49-F238E27FC236}">
                  <a16:creationId xmlns:a16="http://schemas.microsoft.com/office/drawing/2014/main" id="{446A9D81-F593-4AA9-8DD8-B64F5BE936C3}"/>
                </a:ext>
              </a:extLst>
            </p:cNvPr>
            <p:cNvSpPr/>
            <p:nvPr/>
          </p:nvSpPr>
          <p:spPr>
            <a:xfrm rot="10800000">
              <a:off x="4694684" y="1960632"/>
              <a:ext cx="4104456" cy="1152128"/>
            </a:xfrm>
            <a:prstGeom prst="rightArrow">
              <a:avLst>
                <a:gd name="adj1" fmla="val 68188"/>
                <a:gd name="adj2" fmla="val 50000"/>
              </a:avLst>
            </a:prstGeom>
            <a:gradFill flip="none" rotWithShape="1">
              <a:gsLst>
                <a:gs pos="46000">
                  <a:schemeClr val="accent1"/>
                </a:gs>
                <a:gs pos="94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6167EDC-E899-4290-8210-32686DDC9B5F}"/>
                </a:ext>
              </a:extLst>
            </p:cNvPr>
            <p:cNvSpPr txBox="1"/>
            <p:nvPr/>
          </p:nvSpPr>
          <p:spPr>
            <a:xfrm>
              <a:off x="5272684" y="2258355"/>
              <a:ext cx="2327159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r>
                <a:rPr lang="en-US" altLang="ko-KR" sz="3600" b="1" dirty="0">
                  <a:solidFill>
                    <a:schemeClr val="bg1"/>
                  </a:solidFill>
                </a:rPr>
                <a:t>CONTENTS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Freeform: Shape 13">
            <a:extLst>
              <a:ext uri="{FF2B5EF4-FFF2-40B4-BE49-F238E27FC236}">
                <a16:creationId xmlns:a16="http://schemas.microsoft.com/office/drawing/2014/main" id="{34B5CE17-D71B-48CE-ACDF-395E9176DCFA}"/>
              </a:ext>
            </a:extLst>
          </p:cNvPr>
          <p:cNvSpPr/>
          <p:nvPr/>
        </p:nvSpPr>
        <p:spPr>
          <a:xfrm>
            <a:off x="4336612" y="2806068"/>
            <a:ext cx="3518779" cy="1165575"/>
          </a:xfrm>
          <a:custGeom>
            <a:avLst/>
            <a:gdLst>
              <a:gd name="connsiteX0" fmla="*/ 3151621 w 6811107"/>
              <a:gd name="connsiteY0" fmla="*/ 1759646 h 2256141"/>
              <a:gd name="connsiteX1" fmla="*/ 3155328 w 6811107"/>
              <a:gd name="connsiteY1" fmla="*/ 1769768 h 2256141"/>
              <a:gd name="connsiteX2" fmla="*/ 3142959 w 6811107"/>
              <a:gd name="connsiteY2" fmla="*/ 1801891 h 2256141"/>
              <a:gd name="connsiteX3" fmla="*/ 3126014 w 6811107"/>
              <a:gd name="connsiteY3" fmla="*/ 1821578 h 2256141"/>
              <a:gd name="connsiteX4" fmla="*/ 3141294 w 6811107"/>
              <a:gd name="connsiteY4" fmla="*/ 1835710 h 2256141"/>
              <a:gd name="connsiteX5" fmla="*/ 3181352 w 6811107"/>
              <a:gd name="connsiteY5" fmla="*/ 1853226 h 2256141"/>
              <a:gd name="connsiteX6" fmla="*/ 3196361 w 6811107"/>
              <a:gd name="connsiteY6" fmla="*/ 1855167 h 2256141"/>
              <a:gd name="connsiteX7" fmla="*/ 3209011 w 6811107"/>
              <a:gd name="connsiteY7" fmla="*/ 1844360 h 2256141"/>
              <a:gd name="connsiteX8" fmla="*/ 3185931 w 6811107"/>
              <a:gd name="connsiteY8" fmla="*/ 1839696 h 2256141"/>
              <a:gd name="connsiteX9" fmla="*/ 3162414 w 6811107"/>
              <a:gd name="connsiteY9" fmla="*/ 1825511 h 2256141"/>
              <a:gd name="connsiteX10" fmla="*/ 3157454 w 6811107"/>
              <a:gd name="connsiteY10" fmla="*/ 1816968 h 2256141"/>
              <a:gd name="connsiteX11" fmla="*/ 3161963 w 6811107"/>
              <a:gd name="connsiteY11" fmla="*/ 1792116 h 2256141"/>
              <a:gd name="connsiteX12" fmla="*/ 3162414 w 6811107"/>
              <a:gd name="connsiteY12" fmla="*/ 1790563 h 2256141"/>
              <a:gd name="connsiteX13" fmla="*/ 3163316 w 6811107"/>
              <a:gd name="connsiteY13" fmla="*/ 1764207 h 2256141"/>
              <a:gd name="connsiteX14" fmla="*/ 6379802 w 6811107"/>
              <a:gd name="connsiteY14" fmla="*/ 1550780 h 2256141"/>
              <a:gd name="connsiteX15" fmla="*/ 6342951 w 6811107"/>
              <a:gd name="connsiteY15" fmla="*/ 1552773 h 2256141"/>
              <a:gd name="connsiteX16" fmla="*/ 6333769 w 6811107"/>
              <a:gd name="connsiteY16" fmla="*/ 1558089 h 2256141"/>
              <a:gd name="connsiteX17" fmla="*/ 6321204 w 6811107"/>
              <a:gd name="connsiteY17" fmla="*/ 1628166 h 2256141"/>
              <a:gd name="connsiteX18" fmla="*/ 6317337 w 6811107"/>
              <a:gd name="connsiteY18" fmla="*/ 1639765 h 2256141"/>
              <a:gd name="connsiteX19" fmla="*/ 6262243 w 6811107"/>
              <a:gd name="connsiteY19" fmla="*/ 1675045 h 2256141"/>
              <a:gd name="connsiteX20" fmla="*/ 6327003 w 6811107"/>
              <a:gd name="connsiteY20" fmla="*/ 1691959 h 2256141"/>
              <a:gd name="connsiteX21" fmla="*/ 6332319 w 6811107"/>
              <a:gd name="connsiteY21" fmla="*/ 1685677 h 2256141"/>
              <a:gd name="connsiteX22" fmla="*/ 6345368 w 6811107"/>
              <a:gd name="connsiteY22" fmla="*/ 1661029 h 2256141"/>
              <a:gd name="connsiteX23" fmla="*/ 6350201 w 6811107"/>
              <a:gd name="connsiteY23" fmla="*/ 1649430 h 2256141"/>
              <a:gd name="connsiteX24" fmla="*/ 6414961 w 6811107"/>
              <a:gd name="connsiteY24" fmla="*/ 1619950 h 2256141"/>
              <a:gd name="connsiteX25" fmla="*/ 6440575 w 6811107"/>
              <a:gd name="connsiteY25" fmla="*/ 1684227 h 2256141"/>
              <a:gd name="connsiteX26" fmla="*/ 6443475 w 6811107"/>
              <a:gd name="connsiteY26" fmla="*/ 1695826 h 2256141"/>
              <a:gd name="connsiteX27" fmla="*/ 6475855 w 6811107"/>
              <a:gd name="connsiteY27" fmla="*/ 1772185 h 2256141"/>
              <a:gd name="connsiteX28" fmla="*/ 6481171 w 6811107"/>
              <a:gd name="connsiteY28" fmla="*/ 1785233 h 2256141"/>
              <a:gd name="connsiteX29" fmla="*/ 6487453 w 6811107"/>
              <a:gd name="connsiteY29" fmla="*/ 1797798 h 2256141"/>
              <a:gd name="connsiteX30" fmla="*/ 6491320 w 6811107"/>
              <a:gd name="connsiteY30" fmla="*/ 1810364 h 2256141"/>
              <a:gd name="connsiteX31" fmla="*/ 6512101 w 6811107"/>
              <a:gd name="connsiteY31" fmla="*/ 1924419 h 2256141"/>
              <a:gd name="connsiteX32" fmla="*/ 6519833 w 6811107"/>
              <a:gd name="connsiteY32" fmla="*/ 1936018 h 2256141"/>
              <a:gd name="connsiteX33" fmla="*/ 6529016 w 6811107"/>
              <a:gd name="connsiteY33" fmla="*/ 1946167 h 2256141"/>
              <a:gd name="connsiteX34" fmla="*/ 6584111 w 6811107"/>
              <a:gd name="connsiteY34" fmla="*/ 1980963 h 2256141"/>
              <a:gd name="connsiteX35" fmla="*/ 6590877 w 6811107"/>
              <a:gd name="connsiteY35" fmla="*/ 1989662 h 2256141"/>
              <a:gd name="connsiteX36" fmla="*/ 6621807 w 6811107"/>
              <a:gd name="connsiteY36" fmla="*/ 2031225 h 2256141"/>
              <a:gd name="connsiteX37" fmla="*/ 6636305 w 6811107"/>
              <a:gd name="connsiteY37" fmla="*/ 2084386 h 2256141"/>
              <a:gd name="connsiteX38" fmla="*/ 6641138 w 6811107"/>
              <a:gd name="connsiteY38" fmla="*/ 2093569 h 2256141"/>
              <a:gd name="connsiteX39" fmla="*/ 6646454 w 6811107"/>
              <a:gd name="connsiteY39" fmla="*/ 2106134 h 2256141"/>
              <a:gd name="connsiteX40" fmla="*/ 6660953 w 6811107"/>
              <a:gd name="connsiteY40" fmla="*/ 2127882 h 2256141"/>
              <a:gd name="connsiteX41" fmla="*/ 6671102 w 6811107"/>
              <a:gd name="connsiteY41" fmla="*/ 2135614 h 2256141"/>
              <a:gd name="connsiteX42" fmla="*/ 6683667 w 6811107"/>
              <a:gd name="connsiteY42" fmla="*/ 2141897 h 2256141"/>
              <a:gd name="connsiteX43" fmla="*/ 6751810 w 6811107"/>
              <a:gd name="connsiteY43" fmla="*/ 2175244 h 2256141"/>
              <a:gd name="connsiteX44" fmla="*/ 6692366 w 6811107"/>
              <a:gd name="connsiteY44" fmla="*/ 2121116 h 2256141"/>
              <a:gd name="connsiteX45" fmla="*/ 6682217 w 6811107"/>
              <a:gd name="connsiteY45" fmla="*/ 2111933 h 2256141"/>
              <a:gd name="connsiteX46" fmla="*/ 6673518 w 6811107"/>
              <a:gd name="connsiteY46" fmla="*/ 2101784 h 2256141"/>
              <a:gd name="connsiteX47" fmla="*/ 6660469 w 6811107"/>
              <a:gd name="connsiteY47" fmla="*/ 2060222 h 2256141"/>
              <a:gd name="connsiteX48" fmla="*/ 6659986 w 6811107"/>
              <a:gd name="connsiteY48" fmla="*/ 2052006 h 2256141"/>
              <a:gd name="connsiteX49" fmla="*/ 6658536 w 6811107"/>
              <a:gd name="connsiteY49" fmla="*/ 2041374 h 2256141"/>
              <a:gd name="connsiteX50" fmla="*/ 6658536 w 6811107"/>
              <a:gd name="connsiteY50" fmla="*/ 1988696 h 2256141"/>
              <a:gd name="connsiteX51" fmla="*/ 6656119 w 6811107"/>
              <a:gd name="connsiteY51" fmla="*/ 1976131 h 2256141"/>
              <a:gd name="connsiteX52" fmla="*/ 6594259 w 6811107"/>
              <a:gd name="connsiteY52" fmla="*/ 1919103 h 2256141"/>
              <a:gd name="connsiteX53" fmla="*/ 6584111 w 6811107"/>
              <a:gd name="connsiteY53" fmla="*/ 1913787 h 2256141"/>
              <a:gd name="connsiteX54" fmla="*/ 6573478 w 6811107"/>
              <a:gd name="connsiteY54" fmla="*/ 1907504 h 2256141"/>
              <a:gd name="connsiteX55" fmla="*/ 6545448 w 6811107"/>
              <a:gd name="connsiteY55" fmla="*/ 1791516 h 2256141"/>
              <a:gd name="connsiteX56" fmla="*/ 6545448 w 6811107"/>
              <a:gd name="connsiteY56" fmla="*/ 1780884 h 2256141"/>
              <a:gd name="connsiteX57" fmla="*/ 6543997 w 6811107"/>
              <a:gd name="connsiteY57" fmla="*/ 1770251 h 2256141"/>
              <a:gd name="connsiteX58" fmla="*/ 6492769 w 6811107"/>
              <a:gd name="connsiteY58" fmla="*/ 1664412 h 2256141"/>
              <a:gd name="connsiteX59" fmla="*/ 6487937 w 6811107"/>
              <a:gd name="connsiteY59" fmla="*/ 1650397 h 2256141"/>
              <a:gd name="connsiteX60" fmla="*/ 6431393 w 6811107"/>
              <a:gd name="connsiteY60" fmla="*/ 1555673 h 2256141"/>
              <a:gd name="connsiteX61" fmla="*/ 6417377 w 6811107"/>
              <a:gd name="connsiteY61" fmla="*/ 1552773 h 2256141"/>
              <a:gd name="connsiteX62" fmla="*/ 6379802 w 6811107"/>
              <a:gd name="connsiteY62" fmla="*/ 1550780 h 2256141"/>
              <a:gd name="connsiteX63" fmla="*/ 1384133 w 6811107"/>
              <a:gd name="connsiteY63" fmla="*/ 1201892 h 2256141"/>
              <a:gd name="connsiteX64" fmla="*/ 1380976 w 6811107"/>
              <a:gd name="connsiteY64" fmla="*/ 1204610 h 2256141"/>
              <a:gd name="connsiteX65" fmla="*/ 1327772 w 6811107"/>
              <a:gd name="connsiteY65" fmla="*/ 1222472 h 2256141"/>
              <a:gd name="connsiteX66" fmla="*/ 1316951 w 6811107"/>
              <a:gd name="connsiteY66" fmla="*/ 1224414 h 2256141"/>
              <a:gd name="connsiteX67" fmla="*/ 1295308 w 6811107"/>
              <a:gd name="connsiteY67" fmla="*/ 1223637 h 2256141"/>
              <a:gd name="connsiteX68" fmla="*/ 1283135 w 6811107"/>
              <a:gd name="connsiteY68" fmla="*/ 1223637 h 2256141"/>
              <a:gd name="connsiteX69" fmla="*/ 1222717 w 6811107"/>
              <a:gd name="connsiteY69" fmla="*/ 1226743 h 2256141"/>
              <a:gd name="connsiteX70" fmla="*/ 1212797 w 6811107"/>
              <a:gd name="connsiteY70" fmla="*/ 1228685 h 2256141"/>
              <a:gd name="connsiteX71" fmla="*/ 1175374 w 6811107"/>
              <a:gd name="connsiteY71" fmla="*/ 1250819 h 2256141"/>
              <a:gd name="connsiteX72" fmla="*/ 1169061 w 6811107"/>
              <a:gd name="connsiteY72" fmla="*/ 1260137 h 2256141"/>
              <a:gd name="connsiteX73" fmla="*/ 1123522 w 6811107"/>
              <a:gd name="connsiteY73" fmla="*/ 1338187 h 2256141"/>
              <a:gd name="connsiteX74" fmla="*/ 1118562 w 6811107"/>
              <a:gd name="connsiteY74" fmla="*/ 1345177 h 2256141"/>
              <a:gd name="connsiteX75" fmla="*/ 1096920 w 6811107"/>
              <a:gd name="connsiteY75" fmla="*/ 1368863 h 2256141"/>
              <a:gd name="connsiteX76" fmla="*/ 1088804 w 6811107"/>
              <a:gd name="connsiteY76" fmla="*/ 1375076 h 2256141"/>
              <a:gd name="connsiteX77" fmla="*/ 1040560 w 6811107"/>
              <a:gd name="connsiteY77" fmla="*/ 1437593 h 2256141"/>
              <a:gd name="connsiteX78" fmla="*/ 1036953 w 6811107"/>
              <a:gd name="connsiteY78" fmla="*/ 1446913 h 2256141"/>
              <a:gd name="connsiteX79" fmla="*/ 1008096 w 6811107"/>
              <a:gd name="connsiteY79" fmla="*/ 1491568 h 2256141"/>
              <a:gd name="connsiteX80" fmla="*/ 1001784 w 6811107"/>
              <a:gd name="connsiteY80" fmla="*/ 1498557 h 2256141"/>
              <a:gd name="connsiteX81" fmla="*/ 942718 w 6811107"/>
              <a:gd name="connsiteY81" fmla="*/ 1537776 h 2256141"/>
              <a:gd name="connsiteX82" fmla="*/ 929643 w 6811107"/>
              <a:gd name="connsiteY82" fmla="*/ 1543212 h 2256141"/>
              <a:gd name="connsiteX83" fmla="*/ 862010 w 6811107"/>
              <a:gd name="connsiteY83" fmla="*/ 1557580 h 2256141"/>
              <a:gd name="connsiteX84" fmla="*/ 852091 w 6811107"/>
              <a:gd name="connsiteY84" fmla="*/ 1557580 h 2256141"/>
              <a:gd name="connsiteX85" fmla="*/ 790771 w 6811107"/>
              <a:gd name="connsiteY85" fmla="*/ 1559521 h 2256141"/>
              <a:gd name="connsiteX86" fmla="*/ 780852 w 6811107"/>
              <a:gd name="connsiteY86" fmla="*/ 1558745 h 2256141"/>
              <a:gd name="connsiteX87" fmla="*/ 756954 w 6811107"/>
              <a:gd name="connsiteY87" fmla="*/ 1554473 h 2256141"/>
              <a:gd name="connsiteX88" fmla="*/ 750642 w 6811107"/>
              <a:gd name="connsiteY88" fmla="*/ 1548261 h 2256141"/>
              <a:gd name="connsiteX89" fmla="*/ 738919 w 6811107"/>
              <a:gd name="connsiteY89" fmla="*/ 1496616 h 2256141"/>
              <a:gd name="connsiteX90" fmla="*/ 642430 w 6811107"/>
              <a:gd name="connsiteY90" fmla="*/ 1492344 h 2256141"/>
              <a:gd name="connsiteX91" fmla="*/ 630707 w 6811107"/>
              <a:gd name="connsiteY91" fmla="*/ 1491179 h 2256141"/>
              <a:gd name="connsiteX92" fmla="*/ 599597 w 6811107"/>
              <a:gd name="connsiteY92" fmla="*/ 1488073 h 2256141"/>
              <a:gd name="connsiteX93" fmla="*/ 589677 w 6811107"/>
              <a:gd name="connsiteY93" fmla="*/ 1491179 h 2256141"/>
              <a:gd name="connsiteX94" fmla="*/ 581110 w 6811107"/>
              <a:gd name="connsiteY94" fmla="*/ 1499334 h 2256141"/>
              <a:gd name="connsiteX95" fmla="*/ 571642 w 6811107"/>
              <a:gd name="connsiteY95" fmla="*/ 1506323 h 2256141"/>
              <a:gd name="connsiteX96" fmla="*/ 545491 w 6811107"/>
              <a:gd name="connsiteY96" fmla="*/ 1546707 h 2256141"/>
              <a:gd name="connsiteX97" fmla="*/ 539178 w 6811107"/>
              <a:gd name="connsiteY97" fmla="*/ 1551755 h 2256141"/>
              <a:gd name="connsiteX98" fmla="*/ 529259 w 6811107"/>
              <a:gd name="connsiteY98" fmla="*/ 1556803 h 2256141"/>
              <a:gd name="connsiteX99" fmla="*/ 514831 w 6811107"/>
              <a:gd name="connsiteY99" fmla="*/ 1568452 h 2256141"/>
              <a:gd name="connsiteX100" fmla="*/ 512125 w 6811107"/>
              <a:gd name="connsiteY100" fmla="*/ 1577771 h 2256141"/>
              <a:gd name="connsiteX101" fmla="*/ 509871 w 6811107"/>
              <a:gd name="connsiteY101" fmla="*/ 1587867 h 2256141"/>
              <a:gd name="connsiteX102" fmla="*/ 506264 w 6811107"/>
              <a:gd name="connsiteY102" fmla="*/ 1597187 h 2256141"/>
              <a:gd name="connsiteX103" fmla="*/ 503558 w 6811107"/>
              <a:gd name="connsiteY103" fmla="*/ 1670965 h 2256141"/>
              <a:gd name="connsiteX104" fmla="*/ 502657 w 6811107"/>
              <a:gd name="connsiteY104" fmla="*/ 1681449 h 2256141"/>
              <a:gd name="connsiteX105" fmla="*/ 471546 w 6811107"/>
              <a:gd name="connsiteY105" fmla="*/ 1742413 h 2256141"/>
              <a:gd name="connsiteX106" fmla="*/ 465234 w 6811107"/>
              <a:gd name="connsiteY106" fmla="*/ 1750956 h 2256141"/>
              <a:gd name="connsiteX107" fmla="*/ 456667 w 6811107"/>
              <a:gd name="connsiteY107" fmla="*/ 1806872 h 2256141"/>
              <a:gd name="connsiteX108" fmla="*/ 461627 w 6811107"/>
              <a:gd name="connsiteY108" fmla="*/ 1818133 h 2256141"/>
              <a:gd name="connsiteX109" fmla="*/ 449452 w 6811107"/>
              <a:gd name="connsiteY109" fmla="*/ 1915986 h 2256141"/>
              <a:gd name="connsiteX110" fmla="*/ 439984 w 6811107"/>
              <a:gd name="connsiteY110" fmla="*/ 1924528 h 2256141"/>
              <a:gd name="connsiteX111" fmla="*/ 377311 w 6811107"/>
              <a:gd name="connsiteY111" fmla="*/ 1953651 h 2256141"/>
              <a:gd name="connsiteX112" fmla="*/ 365138 w 6811107"/>
              <a:gd name="connsiteY112" fmla="*/ 1955593 h 2256141"/>
              <a:gd name="connsiteX113" fmla="*/ 306072 w 6811107"/>
              <a:gd name="connsiteY113" fmla="*/ 1955593 h 2256141"/>
              <a:gd name="connsiteX114" fmla="*/ 294349 w 6811107"/>
              <a:gd name="connsiteY114" fmla="*/ 1956369 h 2256141"/>
              <a:gd name="connsiteX115" fmla="*/ 274059 w 6811107"/>
              <a:gd name="connsiteY115" fmla="*/ 1962582 h 2256141"/>
              <a:gd name="connsiteX116" fmla="*/ 263238 w 6811107"/>
              <a:gd name="connsiteY116" fmla="*/ 1964912 h 2256141"/>
              <a:gd name="connsiteX117" fmla="*/ 254671 w 6811107"/>
              <a:gd name="connsiteY117" fmla="*/ 1970348 h 2256141"/>
              <a:gd name="connsiteX118" fmla="*/ 263238 w 6811107"/>
              <a:gd name="connsiteY118" fmla="*/ 1969572 h 2256141"/>
              <a:gd name="connsiteX119" fmla="*/ 271805 w 6811107"/>
              <a:gd name="connsiteY119" fmla="*/ 1969572 h 2256141"/>
              <a:gd name="connsiteX120" fmla="*/ 288488 w 6811107"/>
              <a:gd name="connsiteY120" fmla="*/ 1974620 h 2256141"/>
              <a:gd name="connsiteX121" fmla="*/ 300661 w 6811107"/>
              <a:gd name="connsiteY121" fmla="*/ 1979668 h 2256141"/>
              <a:gd name="connsiteX122" fmla="*/ 323205 w 6811107"/>
              <a:gd name="connsiteY122" fmla="*/ 1993258 h 2256141"/>
              <a:gd name="connsiteX123" fmla="*/ 330419 w 6811107"/>
              <a:gd name="connsiteY123" fmla="*/ 1997530 h 2256141"/>
              <a:gd name="connsiteX124" fmla="*/ 434122 w 6811107"/>
              <a:gd name="connsiteY124" fmla="*/ 2008014 h 2256141"/>
              <a:gd name="connsiteX125" fmla="*/ 444944 w 6811107"/>
              <a:gd name="connsiteY125" fmla="*/ 2006072 h 2256141"/>
              <a:gd name="connsiteX126" fmla="*/ 454863 w 6811107"/>
              <a:gd name="connsiteY126" fmla="*/ 2002189 h 2256141"/>
              <a:gd name="connsiteX127" fmla="*/ 571191 w 6811107"/>
              <a:gd name="connsiteY127" fmla="*/ 1917151 h 2256141"/>
              <a:gd name="connsiteX128" fmla="*/ 578405 w 6811107"/>
              <a:gd name="connsiteY128" fmla="*/ 1910161 h 2256141"/>
              <a:gd name="connsiteX129" fmla="*/ 585619 w 6811107"/>
              <a:gd name="connsiteY129" fmla="*/ 1901619 h 2256141"/>
              <a:gd name="connsiteX130" fmla="*/ 646939 w 6811107"/>
              <a:gd name="connsiteY130" fmla="*/ 1820462 h 2256141"/>
              <a:gd name="connsiteX131" fmla="*/ 641980 w 6811107"/>
              <a:gd name="connsiteY131" fmla="*/ 1809978 h 2256141"/>
              <a:gd name="connsiteX132" fmla="*/ 608163 w 6811107"/>
              <a:gd name="connsiteY132" fmla="*/ 1716785 h 2256141"/>
              <a:gd name="connsiteX133" fmla="*/ 614025 w 6811107"/>
              <a:gd name="connsiteY133" fmla="*/ 1709407 h 2256141"/>
              <a:gd name="connsiteX134" fmla="*/ 622141 w 6811107"/>
              <a:gd name="connsiteY134" fmla="*/ 1703194 h 2256141"/>
              <a:gd name="connsiteX135" fmla="*/ 640176 w 6811107"/>
              <a:gd name="connsiteY135" fmla="*/ 1691934 h 2256141"/>
              <a:gd name="connsiteX136" fmla="*/ 659564 w 6811107"/>
              <a:gd name="connsiteY136" fmla="*/ 1634852 h 2256141"/>
              <a:gd name="connsiteX137" fmla="*/ 664524 w 6811107"/>
              <a:gd name="connsiteY137" fmla="*/ 1625533 h 2256141"/>
              <a:gd name="connsiteX138" fmla="*/ 727196 w 6811107"/>
              <a:gd name="connsiteY138" fmla="*/ 1622427 h 2256141"/>
              <a:gd name="connsiteX139" fmla="*/ 739370 w 6811107"/>
              <a:gd name="connsiteY139" fmla="*/ 1621650 h 2256141"/>
              <a:gd name="connsiteX140" fmla="*/ 763718 w 6811107"/>
              <a:gd name="connsiteY140" fmla="*/ 1620485 h 2256141"/>
              <a:gd name="connsiteX141" fmla="*/ 771834 w 6811107"/>
              <a:gd name="connsiteY141" fmla="*/ 1622427 h 2256141"/>
              <a:gd name="connsiteX142" fmla="*/ 779950 w 6811107"/>
              <a:gd name="connsiteY142" fmla="*/ 1631746 h 2256141"/>
              <a:gd name="connsiteX143" fmla="*/ 787164 w 6811107"/>
              <a:gd name="connsiteY143" fmla="*/ 1642230 h 2256141"/>
              <a:gd name="connsiteX144" fmla="*/ 801592 w 6811107"/>
              <a:gd name="connsiteY144" fmla="*/ 1661645 h 2256141"/>
              <a:gd name="connsiteX145" fmla="*/ 850738 w 6811107"/>
              <a:gd name="connsiteY145" fmla="*/ 1685721 h 2256141"/>
              <a:gd name="connsiteX146" fmla="*/ 859305 w 6811107"/>
              <a:gd name="connsiteY146" fmla="*/ 1691157 h 2256141"/>
              <a:gd name="connsiteX147" fmla="*/ 885456 w 6811107"/>
              <a:gd name="connsiteY147" fmla="*/ 1707854 h 2256141"/>
              <a:gd name="connsiteX148" fmla="*/ 975633 w 6811107"/>
              <a:gd name="connsiteY148" fmla="*/ 1727269 h 2256141"/>
              <a:gd name="connsiteX149" fmla="*/ 988708 w 6811107"/>
              <a:gd name="connsiteY149" fmla="*/ 1734647 h 2256141"/>
              <a:gd name="connsiteX150" fmla="*/ 1003136 w 6811107"/>
              <a:gd name="connsiteY150" fmla="*/ 1735812 h 2256141"/>
              <a:gd name="connsiteX151" fmla="*/ 1013958 w 6811107"/>
              <a:gd name="connsiteY151" fmla="*/ 1733871 h 2256141"/>
              <a:gd name="connsiteX152" fmla="*/ 1106389 w 6811107"/>
              <a:gd name="connsiteY152" fmla="*/ 1685332 h 2256141"/>
              <a:gd name="connsiteX153" fmla="*/ 1117210 w 6811107"/>
              <a:gd name="connsiteY153" fmla="*/ 1683391 h 2256141"/>
              <a:gd name="connsiteX154" fmla="*/ 1174923 w 6811107"/>
              <a:gd name="connsiteY154" fmla="*/ 1685721 h 2256141"/>
              <a:gd name="connsiteX155" fmla="*/ 1197918 w 6811107"/>
              <a:gd name="connsiteY155" fmla="*/ 1677178 h 2256141"/>
              <a:gd name="connsiteX156" fmla="*/ 1207387 w 6811107"/>
              <a:gd name="connsiteY156" fmla="*/ 1669800 h 2256141"/>
              <a:gd name="connsiteX157" fmla="*/ 1215502 w 6811107"/>
              <a:gd name="connsiteY157" fmla="*/ 1661257 h 2256141"/>
              <a:gd name="connsiteX158" fmla="*/ 1216434 w 6811107"/>
              <a:gd name="connsiteY158" fmla="*/ 1660981 h 2256141"/>
              <a:gd name="connsiteX159" fmla="*/ 1220293 w 6811107"/>
              <a:gd name="connsiteY159" fmla="*/ 1660821 h 2256141"/>
              <a:gd name="connsiteX160" fmla="*/ 1231283 w 6811107"/>
              <a:gd name="connsiteY160" fmla="*/ 1658927 h 2256141"/>
              <a:gd name="connsiteX161" fmla="*/ 1222379 w 6811107"/>
              <a:gd name="connsiteY161" fmla="*/ 1659219 h 2256141"/>
              <a:gd name="connsiteX162" fmla="*/ 1216434 w 6811107"/>
              <a:gd name="connsiteY162" fmla="*/ 1660981 h 2256141"/>
              <a:gd name="connsiteX163" fmla="*/ 1214608 w 6811107"/>
              <a:gd name="connsiteY163" fmla="*/ 1661057 h 2256141"/>
              <a:gd name="connsiteX164" fmla="*/ 1209641 w 6811107"/>
              <a:gd name="connsiteY164" fmla="*/ 1658927 h 2256141"/>
              <a:gd name="connsiteX165" fmla="*/ 1280430 w 6811107"/>
              <a:gd name="connsiteY165" fmla="*/ 1656986 h 2256141"/>
              <a:gd name="connsiteX166" fmla="*/ 1293505 w 6811107"/>
              <a:gd name="connsiteY166" fmla="*/ 1658927 h 2256141"/>
              <a:gd name="connsiteX167" fmla="*/ 1307933 w 6811107"/>
              <a:gd name="connsiteY167" fmla="*/ 1656986 h 2256141"/>
              <a:gd name="connsiteX168" fmla="*/ 1316500 w 6811107"/>
              <a:gd name="connsiteY168" fmla="*/ 1655821 h 2256141"/>
              <a:gd name="connsiteX169" fmla="*/ 1324616 w 6811107"/>
              <a:gd name="connsiteY169" fmla="*/ 1652715 h 2256141"/>
              <a:gd name="connsiteX170" fmla="*/ 1349866 w 6811107"/>
              <a:gd name="connsiteY170" fmla="*/ 1631746 h 2256141"/>
              <a:gd name="connsiteX171" fmla="*/ 1354825 w 6811107"/>
              <a:gd name="connsiteY171" fmla="*/ 1626698 h 2256141"/>
              <a:gd name="connsiteX172" fmla="*/ 1359334 w 6811107"/>
              <a:gd name="connsiteY172" fmla="*/ 1619320 h 2256141"/>
              <a:gd name="connsiteX173" fmla="*/ 1363843 w 6811107"/>
              <a:gd name="connsiteY173" fmla="*/ 1611166 h 2256141"/>
              <a:gd name="connsiteX174" fmla="*/ 1388190 w 6811107"/>
              <a:gd name="connsiteY174" fmla="*/ 1575830 h 2256141"/>
              <a:gd name="connsiteX175" fmla="*/ 1390445 w 6811107"/>
              <a:gd name="connsiteY175" fmla="*/ 1568841 h 2256141"/>
              <a:gd name="connsiteX176" fmla="*/ 1399012 w 6811107"/>
              <a:gd name="connsiteY176" fmla="*/ 1548261 h 2256141"/>
              <a:gd name="connsiteX177" fmla="*/ 1399913 w 6811107"/>
              <a:gd name="connsiteY177" fmla="*/ 1540106 h 2256141"/>
              <a:gd name="connsiteX178" fmla="*/ 1394052 w 6811107"/>
              <a:gd name="connsiteY178" fmla="*/ 1555638 h 2256141"/>
              <a:gd name="connsiteX179" fmla="*/ 1387740 w 6811107"/>
              <a:gd name="connsiteY179" fmla="*/ 1560686 h 2256141"/>
              <a:gd name="connsiteX180" fmla="*/ 1335888 w 6811107"/>
              <a:gd name="connsiteY180" fmla="*/ 1619709 h 2256141"/>
              <a:gd name="connsiteX181" fmla="*/ 1280880 w 6811107"/>
              <a:gd name="connsiteY181" fmla="*/ 1645725 h 2256141"/>
              <a:gd name="connsiteX182" fmla="*/ 1268707 w 6811107"/>
              <a:gd name="connsiteY182" fmla="*/ 1644948 h 2256141"/>
              <a:gd name="connsiteX183" fmla="*/ 1165004 w 6811107"/>
              <a:gd name="connsiteY183" fmla="*/ 1624368 h 2256141"/>
              <a:gd name="connsiteX184" fmla="*/ 1153281 w 6811107"/>
              <a:gd name="connsiteY184" fmla="*/ 1624368 h 2256141"/>
              <a:gd name="connsiteX185" fmla="*/ 1112250 w 6811107"/>
              <a:gd name="connsiteY185" fmla="*/ 1629805 h 2256141"/>
              <a:gd name="connsiteX186" fmla="*/ 1101429 w 6811107"/>
              <a:gd name="connsiteY186" fmla="*/ 1630969 h 2256141"/>
              <a:gd name="connsiteX187" fmla="*/ 1040109 w 6811107"/>
              <a:gd name="connsiteY187" fmla="*/ 1633299 h 2256141"/>
              <a:gd name="connsiteX188" fmla="*/ 1028386 w 6811107"/>
              <a:gd name="connsiteY188" fmla="*/ 1635629 h 2256141"/>
              <a:gd name="connsiteX189" fmla="*/ 989610 w 6811107"/>
              <a:gd name="connsiteY189" fmla="*/ 1641065 h 2256141"/>
              <a:gd name="connsiteX190" fmla="*/ 988708 w 6811107"/>
              <a:gd name="connsiteY190" fmla="*/ 1594081 h 2256141"/>
              <a:gd name="connsiteX191" fmla="*/ 994570 w 6811107"/>
              <a:gd name="connsiteY191" fmla="*/ 1589032 h 2256141"/>
              <a:gd name="connsiteX192" fmla="*/ 1009900 w 6811107"/>
              <a:gd name="connsiteY192" fmla="*/ 1582820 h 2256141"/>
              <a:gd name="connsiteX193" fmla="*/ 1019368 w 6811107"/>
              <a:gd name="connsiteY193" fmla="*/ 1580490 h 2256141"/>
              <a:gd name="connsiteX194" fmla="*/ 1028837 w 6811107"/>
              <a:gd name="connsiteY194" fmla="*/ 1578160 h 2256141"/>
              <a:gd name="connsiteX195" fmla="*/ 1039658 w 6811107"/>
              <a:gd name="connsiteY195" fmla="*/ 1575830 h 2256141"/>
              <a:gd name="connsiteX196" fmla="*/ 1056792 w 6811107"/>
              <a:gd name="connsiteY196" fmla="*/ 1564569 h 2256141"/>
              <a:gd name="connsiteX197" fmla="*/ 1059046 w 6811107"/>
              <a:gd name="connsiteY197" fmla="*/ 1554085 h 2256141"/>
              <a:gd name="connsiteX198" fmla="*/ 1059046 w 6811107"/>
              <a:gd name="connsiteY198" fmla="*/ 1547095 h 2256141"/>
              <a:gd name="connsiteX199" fmla="*/ 1068965 w 6811107"/>
              <a:gd name="connsiteY199" fmla="*/ 1529233 h 2256141"/>
              <a:gd name="connsiteX200" fmla="*/ 1078885 w 6811107"/>
              <a:gd name="connsiteY200" fmla="*/ 1522244 h 2256141"/>
              <a:gd name="connsiteX201" fmla="*/ 1125777 w 6811107"/>
              <a:gd name="connsiteY201" fmla="*/ 1472153 h 2256141"/>
              <a:gd name="connsiteX202" fmla="*/ 1128482 w 6811107"/>
              <a:gd name="connsiteY202" fmla="*/ 1462057 h 2256141"/>
              <a:gd name="connsiteX203" fmla="*/ 1132089 w 6811107"/>
              <a:gd name="connsiteY203" fmla="*/ 1454679 h 2256141"/>
              <a:gd name="connsiteX204" fmla="*/ 1156437 w 6811107"/>
              <a:gd name="connsiteY204" fmla="*/ 1404588 h 2256141"/>
              <a:gd name="connsiteX205" fmla="*/ 1160945 w 6811107"/>
              <a:gd name="connsiteY205" fmla="*/ 1394103 h 2256141"/>
              <a:gd name="connsiteX206" fmla="*/ 1170865 w 6811107"/>
              <a:gd name="connsiteY206" fmla="*/ 1374299 h 2256141"/>
              <a:gd name="connsiteX207" fmla="*/ 1179432 w 6811107"/>
              <a:gd name="connsiteY207" fmla="*/ 1366922 h 2256141"/>
              <a:gd name="connsiteX208" fmla="*/ 1196565 w 6811107"/>
              <a:gd name="connsiteY208" fmla="*/ 1352166 h 2256141"/>
              <a:gd name="connsiteX209" fmla="*/ 1201525 w 6811107"/>
              <a:gd name="connsiteY209" fmla="*/ 1344788 h 2256141"/>
              <a:gd name="connsiteX210" fmla="*/ 1213699 w 6811107"/>
              <a:gd name="connsiteY210" fmla="*/ 1262856 h 2256141"/>
              <a:gd name="connsiteX211" fmla="*/ 1220913 w 6811107"/>
              <a:gd name="connsiteY211" fmla="*/ 1256643 h 2256141"/>
              <a:gd name="connsiteX212" fmla="*/ 1302974 w 6811107"/>
              <a:gd name="connsiteY212" fmla="*/ 1238004 h 2256141"/>
              <a:gd name="connsiteX213" fmla="*/ 1315147 w 6811107"/>
              <a:gd name="connsiteY213" fmla="*/ 1236839 h 2256141"/>
              <a:gd name="connsiteX214" fmla="*/ 1324616 w 6811107"/>
              <a:gd name="connsiteY214" fmla="*/ 1235674 h 2256141"/>
              <a:gd name="connsiteX215" fmla="*/ 1334536 w 6811107"/>
              <a:gd name="connsiteY215" fmla="*/ 1234898 h 2256141"/>
              <a:gd name="connsiteX216" fmla="*/ 1384133 w 6811107"/>
              <a:gd name="connsiteY216" fmla="*/ 1201892 h 2256141"/>
              <a:gd name="connsiteX217" fmla="*/ 2762595 w 6811107"/>
              <a:gd name="connsiteY217" fmla="*/ 964351 h 2256141"/>
              <a:gd name="connsiteX218" fmla="*/ 2770429 w 6811107"/>
              <a:gd name="connsiteY218" fmla="*/ 966967 h 2256141"/>
              <a:gd name="connsiteX219" fmla="*/ 2780066 w 6811107"/>
              <a:gd name="connsiteY219" fmla="*/ 970073 h 2256141"/>
              <a:gd name="connsiteX220" fmla="*/ 2765638 w 6811107"/>
              <a:gd name="connsiteY220" fmla="*/ 966190 h 2256141"/>
              <a:gd name="connsiteX221" fmla="*/ 4121293 w 6811107"/>
              <a:gd name="connsiteY221" fmla="*/ 940452 h 2256141"/>
              <a:gd name="connsiteX222" fmla="*/ 4117909 w 6811107"/>
              <a:gd name="connsiteY222" fmla="*/ 943835 h 2256141"/>
              <a:gd name="connsiteX223" fmla="*/ 4060882 w 6811107"/>
              <a:gd name="connsiteY223" fmla="*/ 966066 h 2256141"/>
              <a:gd name="connsiteX224" fmla="*/ 4049283 w 6811107"/>
              <a:gd name="connsiteY224" fmla="*/ 968483 h 2256141"/>
              <a:gd name="connsiteX225" fmla="*/ 4026085 w 6811107"/>
              <a:gd name="connsiteY225" fmla="*/ 967516 h 2256141"/>
              <a:gd name="connsiteX226" fmla="*/ 4013037 w 6811107"/>
              <a:gd name="connsiteY226" fmla="*/ 967516 h 2256141"/>
              <a:gd name="connsiteX227" fmla="*/ 3948277 w 6811107"/>
              <a:gd name="connsiteY227" fmla="*/ 971382 h 2256141"/>
              <a:gd name="connsiteX228" fmla="*/ 3937645 w 6811107"/>
              <a:gd name="connsiteY228" fmla="*/ 973799 h 2256141"/>
              <a:gd name="connsiteX229" fmla="*/ 3897532 w 6811107"/>
              <a:gd name="connsiteY229" fmla="*/ 1001346 h 2256141"/>
              <a:gd name="connsiteX230" fmla="*/ 3890766 w 6811107"/>
              <a:gd name="connsiteY230" fmla="*/ 1012944 h 2256141"/>
              <a:gd name="connsiteX231" fmla="*/ 3841954 w 6811107"/>
              <a:gd name="connsiteY231" fmla="*/ 1110085 h 2256141"/>
              <a:gd name="connsiteX232" fmla="*/ 3836638 w 6811107"/>
              <a:gd name="connsiteY232" fmla="*/ 1118784 h 2256141"/>
              <a:gd name="connsiteX233" fmla="*/ 3813440 w 6811107"/>
              <a:gd name="connsiteY233" fmla="*/ 1148264 h 2256141"/>
              <a:gd name="connsiteX234" fmla="*/ 3804741 w 6811107"/>
              <a:gd name="connsiteY234" fmla="*/ 1155997 h 2256141"/>
              <a:gd name="connsiteX235" fmla="*/ 3753030 w 6811107"/>
              <a:gd name="connsiteY235" fmla="*/ 1233806 h 2256141"/>
              <a:gd name="connsiteX236" fmla="*/ 3749164 w 6811107"/>
              <a:gd name="connsiteY236" fmla="*/ 1245405 h 2256141"/>
              <a:gd name="connsiteX237" fmla="*/ 3718233 w 6811107"/>
              <a:gd name="connsiteY237" fmla="*/ 1300982 h 2256141"/>
              <a:gd name="connsiteX238" fmla="*/ 3711467 w 6811107"/>
              <a:gd name="connsiteY238" fmla="*/ 1309681 h 2256141"/>
              <a:gd name="connsiteX239" fmla="*/ 3648157 w 6811107"/>
              <a:gd name="connsiteY239" fmla="*/ 1358493 h 2256141"/>
              <a:gd name="connsiteX240" fmla="*/ 3634142 w 6811107"/>
              <a:gd name="connsiteY240" fmla="*/ 1365259 h 2256141"/>
              <a:gd name="connsiteX241" fmla="*/ 3561649 w 6811107"/>
              <a:gd name="connsiteY241" fmla="*/ 1383141 h 2256141"/>
              <a:gd name="connsiteX242" fmla="*/ 3551017 w 6811107"/>
              <a:gd name="connsiteY242" fmla="*/ 1383141 h 2256141"/>
              <a:gd name="connsiteX243" fmla="*/ 3485290 w 6811107"/>
              <a:gd name="connsiteY243" fmla="*/ 1385557 h 2256141"/>
              <a:gd name="connsiteX244" fmla="*/ 3474658 w 6811107"/>
              <a:gd name="connsiteY244" fmla="*/ 1384590 h 2256141"/>
              <a:gd name="connsiteX245" fmla="*/ 3449044 w 6811107"/>
              <a:gd name="connsiteY245" fmla="*/ 1379274 h 2256141"/>
              <a:gd name="connsiteX246" fmla="*/ 3442278 w 6811107"/>
              <a:gd name="connsiteY246" fmla="*/ 1371542 h 2256141"/>
              <a:gd name="connsiteX247" fmla="*/ 3429712 w 6811107"/>
              <a:gd name="connsiteY247" fmla="*/ 1307265 h 2256141"/>
              <a:gd name="connsiteX248" fmla="*/ 3326290 w 6811107"/>
              <a:gd name="connsiteY248" fmla="*/ 1301949 h 2256141"/>
              <a:gd name="connsiteX249" fmla="*/ 3313724 w 6811107"/>
              <a:gd name="connsiteY249" fmla="*/ 1300499 h 2256141"/>
              <a:gd name="connsiteX250" fmla="*/ 3280378 w 6811107"/>
              <a:gd name="connsiteY250" fmla="*/ 1296633 h 2256141"/>
              <a:gd name="connsiteX251" fmla="*/ 3269746 w 6811107"/>
              <a:gd name="connsiteY251" fmla="*/ 1300499 h 2256141"/>
              <a:gd name="connsiteX252" fmla="*/ 3260563 w 6811107"/>
              <a:gd name="connsiteY252" fmla="*/ 1310648 h 2256141"/>
              <a:gd name="connsiteX253" fmla="*/ 3250414 w 6811107"/>
              <a:gd name="connsiteY253" fmla="*/ 1319347 h 2256141"/>
              <a:gd name="connsiteX254" fmla="*/ 3222384 w 6811107"/>
              <a:gd name="connsiteY254" fmla="*/ 1369608 h 2256141"/>
              <a:gd name="connsiteX255" fmla="*/ 3215618 w 6811107"/>
              <a:gd name="connsiteY255" fmla="*/ 1375891 h 2256141"/>
              <a:gd name="connsiteX256" fmla="*/ 3204986 w 6811107"/>
              <a:gd name="connsiteY256" fmla="*/ 1382174 h 2256141"/>
              <a:gd name="connsiteX257" fmla="*/ 3189520 w 6811107"/>
              <a:gd name="connsiteY257" fmla="*/ 1396672 h 2256141"/>
              <a:gd name="connsiteX258" fmla="*/ 3186621 w 6811107"/>
              <a:gd name="connsiteY258" fmla="*/ 1408271 h 2256141"/>
              <a:gd name="connsiteX259" fmla="*/ 3184204 w 6811107"/>
              <a:gd name="connsiteY259" fmla="*/ 1420837 h 2256141"/>
              <a:gd name="connsiteX260" fmla="*/ 3180338 w 6811107"/>
              <a:gd name="connsiteY260" fmla="*/ 1432435 h 2256141"/>
              <a:gd name="connsiteX261" fmla="*/ 3177438 w 6811107"/>
              <a:gd name="connsiteY261" fmla="*/ 1524259 h 2256141"/>
              <a:gd name="connsiteX262" fmla="*/ 3176471 w 6811107"/>
              <a:gd name="connsiteY262" fmla="*/ 1537308 h 2256141"/>
              <a:gd name="connsiteX263" fmla="*/ 3163242 w 6811107"/>
              <a:gd name="connsiteY263" fmla="*/ 1578689 h 2256141"/>
              <a:gd name="connsiteX264" fmla="*/ 3148196 w 6811107"/>
              <a:gd name="connsiteY264" fmla="*/ 1604490 h 2256141"/>
              <a:gd name="connsiteX265" fmla="*/ 3175039 w 6811107"/>
              <a:gd name="connsiteY265" fmla="*/ 1627086 h 2256141"/>
              <a:gd name="connsiteX266" fmla="*/ 3138969 w 6811107"/>
              <a:gd name="connsiteY266" fmla="*/ 1694652 h 2256141"/>
              <a:gd name="connsiteX267" fmla="*/ 3138067 w 6811107"/>
              <a:gd name="connsiteY267" fmla="*/ 1698535 h 2256141"/>
              <a:gd name="connsiteX268" fmla="*/ 3140321 w 6811107"/>
              <a:gd name="connsiteY268" fmla="*/ 1716397 h 2256141"/>
              <a:gd name="connsiteX269" fmla="*/ 3146633 w 6811107"/>
              <a:gd name="connsiteY269" fmla="*/ 1723386 h 2256141"/>
              <a:gd name="connsiteX270" fmla="*/ 3243122 w 6811107"/>
              <a:gd name="connsiteY270" fmla="*/ 1748238 h 2256141"/>
              <a:gd name="connsiteX271" fmla="*/ 3252591 w 6811107"/>
              <a:gd name="connsiteY271" fmla="*/ 1745908 h 2256141"/>
              <a:gd name="connsiteX272" fmla="*/ 3273782 w 6811107"/>
              <a:gd name="connsiteY272" fmla="*/ 1745131 h 2256141"/>
              <a:gd name="connsiteX273" fmla="*/ 3288323 w 6811107"/>
              <a:gd name="connsiteY273" fmla="*/ 1747978 h 2256141"/>
              <a:gd name="connsiteX274" fmla="*/ 3288323 w 6811107"/>
              <a:gd name="connsiteY274" fmla="*/ 1789593 h 2256141"/>
              <a:gd name="connsiteX275" fmla="*/ 3313120 w 6811107"/>
              <a:gd name="connsiteY275" fmla="*/ 1766083 h 2256141"/>
              <a:gd name="connsiteX276" fmla="*/ 3331123 w 6811107"/>
              <a:gd name="connsiteY276" fmla="*/ 1710324 h 2256141"/>
              <a:gd name="connsiteX277" fmla="*/ 3325807 w 6811107"/>
              <a:gd name="connsiteY277" fmla="*/ 1697276 h 2256141"/>
              <a:gd name="connsiteX278" fmla="*/ 3289560 w 6811107"/>
              <a:gd name="connsiteY278" fmla="*/ 1581287 h 2256141"/>
              <a:gd name="connsiteX279" fmla="*/ 3295843 w 6811107"/>
              <a:gd name="connsiteY279" fmla="*/ 1572105 h 2256141"/>
              <a:gd name="connsiteX280" fmla="*/ 3304542 w 6811107"/>
              <a:gd name="connsiteY280" fmla="*/ 1564372 h 2256141"/>
              <a:gd name="connsiteX281" fmla="*/ 3323873 w 6811107"/>
              <a:gd name="connsiteY281" fmla="*/ 1550357 h 2256141"/>
              <a:gd name="connsiteX282" fmla="*/ 3344654 w 6811107"/>
              <a:gd name="connsiteY282" fmla="*/ 1479314 h 2256141"/>
              <a:gd name="connsiteX283" fmla="*/ 3349971 w 6811107"/>
              <a:gd name="connsiteY283" fmla="*/ 1467715 h 2256141"/>
              <a:gd name="connsiteX284" fmla="*/ 3417147 w 6811107"/>
              <a:gd name="connsiteY284" fmla="*/ 1463849 h 2256141"/>
              <a:gd name="connsiteX285" fmla="*/ 3430196 w 6811107"/>
              <a:gd name="connsiteY285" fmla="*/ 1462883 h 2256141"/>
              <a:gd name="connsiteX286" fmla="*/ 3456293 w 6811107"/>
              <a:gd name="connsiteY286" fmla="*/ 1461432 h 2256141"/>
              <a:gd name="connsiteX287" fmla="*/ 3464992 w 6811107"/>
              <a:gd name="connsiteY287" fmla="*/ 1463849 h 2256141"/>
              <a:gd name="connsiteX288" fmla="*/ 3473691 w 6811107"/>
              <a:gd name="connsiteY288" fmla="*/ 1475448 h 2256141"/>
              <a:gd name="connsiteX289" fmla="*/ 3481424 w 6811107"/>
              <a:gd name="connsiteY289" fmla="*/ 1488496 h 2256141"/>
              <a:gd name="connsiteX290" fmla="*/ 3496889 w 6811107"/>
              <a:gd name="connsiteY290" fmla="*/ 1512661 h 2256141"/>
              <a:gd name="connsiteX291" fmla="*/ 3549567 w 6811107"/>
              <a:gd name="connsiteY291" fmla="*/ 1542625 h 2256141"/>
              <a:gd name="connsiteX292" fmla="*/ 3558750 w 6811107"/>
              <a:gd name="connsiteY292" fmla="*/ 1549391 h 2256141"/>
              <a:gd name="connsiteX293" fmla="*/ 3586780 w 6811107"/>
              <a:gd name="connsiteY293" fmla="*/ 1570172 h 2256141"/>
              <a:gd name="connsiteX294" fmla="*/ 3683437 w 6811107"/>
              <a:gd name="connsiteY294" fmla="*/ 1594336 h 2256141"/>
              <a:gd name="connsiteX295" fmla="*/ 3697452 w 6811107"/>
              <a:gd name="connsiteY295" fmla="*/ 1603519 h 2256141"/>
              <a:gd name="connsiteX296" fmla="*/ 3712917 w 6811107"/>
              <a:gd name="connsiteY296" fmla="*/ 1604968 h 2256141"/>
              <a:gd name="connsiteX297" fmla="*/ 3724516 w 6811107"/>
              <a:gd name="connsiteY297" fmla="*/ 1602552 h 2256141"/>
              <a:gd name="connsiteX298" fmla="*/ 3823589 w 6811107"/>
              <a:gd name="connsiteY298" fmla="*/ 1542141 h 2256141"/>
              <a:gd name="connsiteX299" fmla="*/ 3835188 w 6811107"/>
              <a:gd name="connsiteY299" fmla="*/ 1539725 h 2256141"/>
              <a:gd name="connsiteX300" fmla="*/ 3897049 w 6811107"/>
              <a:gd name="connsiteY300" fmla="*/ 1542625 h 2256141"/>
              <a:gd name="connsiteX301" fmla="*/ 3921696 w 6811107"/>
              <a:gd name="connsiteY301" fmla="*/ 1531992 h 2256141"/>
              <a:gd name="connsiteX302" fmla="*/ 3931845 w 6811107"/>
              <a:gd name="connsiteY302" fmla="*/ 1522810 h 2256141"/>
              <a:gd name="connsiteX303" fmla="*/ 3940544 w 6811107"/>
              <a:gd name="connsiteY303" fmla="*/ 1512178 h 2256141"/>
              <a:gd name="connsiteX304" fmla="*/ 3944788 w 6811107"/>
              <a:gd name="connsiteY304" fmla="*/ 1511450 h 2256141"/>
              <a:gd name="connsiteX305" fmla="*/ 3945679 w 6811107"/>
              <a:gd name="connsiteY305" fmla="*/ 1511634 h 2256141"/>
              <a:gd name="connsiteX306" fmla="*/ 3957459 w 6811107"/>
              <a:gd name="connsiteY306" fmla="*/ 1509278 h 2256141"/>
              <a:gd name="connsiteX307" fmla="*/ 3944788 w 6811107"/>
              <a:gd name="connsiteY307" fmla="*/ 1511450 h 2256141"/>
              <a:gd name="connsiteX308" fmla="*/ 3934261 w 6811107"/>
              <a:gd name="connsiteY308" fmla="*/ 1509278 h 2256141"/>
              <a:gd name="connsiteX309" fmla="*/ 4010137 w 6811107"/>
              <a:gd name="connsiteY309" fmla="*/ 1506862 h 2256141"/>
              <a:gd name="connsiteX310" fmla="*/ 4024152 w 6811107"/>
              <a:gd name="connsiteY310" fmla="*/ 1509278 h 2256141"/>
              <a:gd name="connsiteX311" fmla="*/ 4039617 w 6811107"/>
              <a:gd name="connsiteY311" fmla="*/ 1506862 h 2256141"/>
              <a:gd name="connsiteX312" fmla="*/ 4048800 w 6811107"/>
              <a:gd name="connsiteY312" fmla="*/ 1505412 h 2256141"/>
              <a:gd name="connsiteX313" fmla="*/ 4057499 w 6811107"/>
              <a:gd name="connsiteY313" fmla="*/ 1501545 h 2256141"/>
              <a:gd name="connsiteX314" fmla="*/ 4084563 w 6811107"/>
              <a:gd name="connsiteY314" fmla="*/ 1475448 h 2256141"/>
              <a:gd name="connsiteX315" fmla="*/ 4089879 w 6811107"/>
              <a:gd name="connsiteY315" fmla="*/ 1469165 h 2256141"/>
              <a:gd name="connsiteX316" fmla="*/ 4094712 w 6811107"/>
              <a:gd name="connsiteY316" fmla="*/ 1459983 h 2256141"/>
              <a:gd name="connsiteX317" fmla="*/ 4099545 w 6811107"/>
              <a:gd name="connsiteY317" fmla="*/ 1449834 h 2256141"/>
              <a:gd name="connsiteX318" fmla="*/ 4125642 w 6811107"/>
              <a:gd name="connsiteY318" fmla="*/ 1405855 h 2256141"/>
              <a:gd name="connsiteX319" fmla="*/ 4128059 w 6811107"/>
              <a:gd name="connsiteY319" fmla="*/ 1397156 h 2256141"/>
              <a:gd name="connsiteX320" fmla="*/ 4137241 w 6811107"/>
              <a:gd name="connsiteY320" fmla="*/ 1371542 h 2256141"/>
              <a:gd name="connsiteX321" fmla="*/ 4138207 w 6811107"/>
              <a:gd name="connsiteY321" fmla="*/ 1361393 h 2256141"/>
              <a:gd name="connsiteX322" fmla="*/ 4131925 w 6811107"/>
              <a:gd name="connsiteY322" fmla="*/ 1380724 h 2256141"/>
              <a:gd name="connsiteX323" fmla="*/ 4125159 w 6811107"/>
              <a:gd name="connsiteY323" fmla="*/ 1387007 h 2256141"/>
              <a:gd name="connsiteX324" fmla="*/ 4069581 w 6811107"/>
              <a:gd name="connsiteY324" fmla="*/ 1460466 h 2256141"/>
              <a:gd name="connsiteX325" fmla="*/ 4010620 w 6811107"/>
              <a:gd name="connsiteY325" fmla="*/ 1492846 h 2256141"/>
              <a:gd name="connsiteX326" fmla="*/ 3997572 w 6811107"/>
              <a:gd name="connsiteY326" fmla="*/ 1491880 h 2256141"/>
              <a:gd name="connsiteX327" fmla="*/ 3886416 w 6811107"/>
              <a:gd name="connsiteY327" fmla="*/ 1466265 h 2256141"/>
              <a:gd name="connsiteX328" fmla="*/ 3873851 w 6811107"/>
              <a:gd name="connsiteY328" fmla="*/ 1466265 h 2256141"/>
              <a:gd name="connsiteX329" fmla="*/ 3829872 w 6811107"/>
              <a:gd name="connsiteY329" fmla="*/ 1473032 h 2256141"/>
              <a:gd name="connsiteX330" fmla="*/ 3818273 w 6811107"/>
              <a:gd name="connsiteY330" fmla="*/ 1474481 h 2256141"/>
              <a:gd name="connsiteX331" fmla="*/ 3752546 w 6811107"/>
              <a:gd name="connsiteY331" fmla="*/ 1477381 h 2256141"/>
              <a:gd name="connsiteX332" fmla="*/ 3739981 w 6811107"/>
              <a:gd name="connsiteY332" fmla="*/ 1480281 h 2256141"/>
              <a:gd name="connsiteX333" fmla="*/ 3698419 w 6811107"/>
              <a:gd name="connsiteY333" fmla="*/ 1487047 h 2256141"/>
              <a:gd name="connsiteX334" fmla="*/ 3697452 w 6811107"/>
              <a:gd name="connsiteY334" fmla="*/ 1428570 h 2256141"/>
              <a:gd name="connsiteX335" fmla="*/ 3703735 w 6811107"/>
              <a:gd name="connsiteY335" fmla="*/ 1422287 h 2256141"/>
              <a:gd name="connsiteX336" fmla="*/ 3720167 w 6811107"/>
              <a:gd name="connsiteY336" fmla="*/ 1414554 h 2256141"/>
              <a:gd name="connsiteX337" fmla="*/ 3730315 w 6811107"/>
              <a:gd name="connsiteY337" fmla="*/ 1411654 h 2256141"/>
              <a:gd name="connsiteX338" fmla="*/ 3740465 w 6811107"/>
              <a:gd name="connsiteY338" fmla="*/ 1408755 h 2256141"/>
              <a:gd name="connsiteX339" fmla="*/ 3752063 w 6811107"/>
              <a:gd name="connsiteY339" fmla="*/ 1405855 h 2256141"/>
              <a:gd name="connsiteX340" fmla="*/ 3770428 w 6811107"/>
              <a:gd name="connsiteY340" fmla="*/ 1391839 h 2256141"/>
              <a:gd name="connsiteX341" fmla="*/ 3772844 w 6811107"/>
              <a:gd name="connsiteY341" fmla="*/ 1378791 h 2256141"/>
              <a:gd name="connsiteX342" fmla="*/ 3772844 w 6811107"/>
              <a:gd name="connsiteY342" fmla="*/ 1370092 h 2256141"/>
              <a:gd name="connsiteX343" fmla="*/ 3783477 w 6811107"/>
              <a:gd name="connsiteY343" fmla="*/ 1347861 h 2256141"/>
              <a:gd name="connsiteX344" fmla="*/ 3794109 w 6811107"/>
              <a:gd name="connsiteY344" fmla="*/ 1339162 h 2256141"/>
              <a:gd name="connsiteX345" fmla="*/ 3844370 w 6811107"/>
              <a:gd name="connsiteY345" fmla="*/ 1276818 h 2256141"/>
              <a:gd name="connsiteX346" fmla="*/ 3847270 w 6811107"/>
              <a:gd name="connsiteY346" fmla="*/ 1264253 h 2256141"/>
              <a:gd name="connsiteX347" fmla="*/ 3851136 w 6811107"/>
              <a:gd name="connsiteY347" fmla="*/ 1255070 h 2256141"/>
              <a:gd name="connsiteX348" fmla="*/ 3877234 w 6811107"/>
              <a:gd name="connsiteY348" fmla="*/ 1192727 h 2256141"/>
              <a:gd name="connsiteX349" fmla="*/ 3882067 w 6811107"/>
              <a:gd name="connsiteY349" fmla="*/ 1179678 h 2256141"/>
              <a:gd name="connsiteX350" fmla="*/ 3892699 w 6811107"/>
              <a:gd name="connsiteY350" fmla="*/ 1155030 h 2256141"/>
              <a:gd name="connsiteX351" fmla="*/ 3901881 w 6811107"/>
              <a:gd name="connsiteY351" fmla="*/ 1145848 h 2256141"/>
              <a:gd name="connsiteX352" fmla="*/ 3920246 w 6811107"/>
              <a:gd name="connsiteY352" fmla="*/ 1127483 h 2256141"/>
              <a:gd name="connsiteX353" fmla="*/ 3925562 w 6811107"/>
              <a:gd name="connsiteY353" fmla="*/ 1118301 h 2256141"/>
              <a:gd name="connsiteX354" fmla="*/ 3938611 w 6811107"/>
              <a:gd name="connsiteY354" fmla="*/ 1016328 h 2256141"/>
              <a:gd name="connsiteX355" fmla="*/ 3946344 w 6811107"/>
              <a:gd name="connsiteY355" fmla="*/ 1008595 h 2256141"/>
              <a:gd name="connsiteX356" fmla="*/ 4034301 w 6811107"/>
              <a:gd name="connsiteY356" fmla="*/ 985397 h 2256141"/>
              <a:gd name="connsiteX357" fmla="*/ 4047350 w 6811107"/>
              <a:gd name="connsiteY357" fmla="*/ 983947 h 2256141"/>
              <a:gd name="connsiteX358" fmla="*/ 4057499 w 6811107"/>
              <a:gd name="connsiteY358" fmla="*/ 982498 h 2256141"/>
              <a:gd name="connsiteX359" fmla="*/ 4068131 w 6811107"/>
              <a:gd name="connsiteY359" fmla="*/ 981531 h 2256141"/>
              <a:gd name="connsiteX360" fmla="*/ 4121293 w 6811107"/>
              <a:gd name="connsiteY360" fmla="*/ 940452 h 2256141"/>
              <a:gd name="connsiteX361" fmla="*/ 5598196 w 6811107"/>
              <a:gd name="connsiteY361" fmla="*/ 644562 h 2256141"/>
              <a:gd name="connsiteX362" fmla="*/ 5617541 w 6811107"/>
              <a:gd name="connsiteY362" fmla="*/ 651931 h 2256141"/>
              <a:gd name="connsiteX363" fmla="*/ 5602076 w 6811107"/>
              <a:gd name="connsiteY363" fmla="*/ 647098 h 2256141"/>
              <a:gd name="connsiteX364" fmla="*/ 2173628 w 6811107"/>
              <a:gd name="connsiteY364" fmla="*/ 477314 h 2256141"/>
              <a:gd name="connsiteX365" fmla="*/ 2125384 w 6811107"/>
              <a:gd name="connsiteY365" fmla="*/ 515756 h 2256141"/>
              <a:gd name="connsiteX366" fmla="*/ 2068573 w 6811107"/>
              <a:gd name="connsiteY366" fmla="*/ 544102 h 2256141"/>
              <a:gd name="connsiteX367" fmla="*/ 2061358 w 6811107"/>
              <a:gd name="connsiteY367" fmla="*/ 552257 h 2256141"/>
              <a:gd name="connsiteX368" fmla="*/ 2054144 w 6811107"/>
              <a:gd name="connsiteY368" fmla="*/ 559634 h 2256141"/>
              <a:gd name="connsiteX369" fmla="*/ 2044225 w 6811107"/>
              <a:gd name="connsiteY369" fmla="*/ 563517 h 2256141"/>
              <a:gd name="connsiteX370" fmla="*/ 2038363 w 6811107"/>
              <a:gd name="connsiteY370" fmla="*/ 565459 h 2256141"/>
              <a:gd name="connsiteX371" fmla="*/ 2043323 w 6811107"/>
              <a:gd name="connsiteY371" fmla="*/ 575555 h 2256141"/>
              <a:gd name="connsiteX372" fmla="*/ 2051890 w 6811107"/>
              <a:gd name="connsiteY372" fmla="*/ 582933 h 2256141"/>
              <a:gd name="connsiteX373" fmla="*/ 2072630 w 6811107"/>
              <a:gd name="connsiteY373" fmla="*/ 587981 h 2256141"/>
              <a:gd name="connsiteX374" fmla="*/ 2083452 w 6811107"/>
              <a:gd name="connsiteY374" fmla="*/ 586816 h 2256141"/>
              <a:gd name="connsiteX375" fmla="*/ 2118620 w 6811107"/>
              <a:gd name="connsiteY375" fmla="*/ 573225 h 2256141"/>
              <a:gd name="connsiteX376" fmla="*/ 2130794 w 6811107"/>
              <a:gd name="connsiteY376" fmla="*/ 569342 h 2256141"/>
              <a:gd name="connsiteX377" fmla="*/ 2147928 w 6811107"/>
              <a:gd name="connsiteY377" fmla="*/ 568566 h 2256141"/>
              <a:gd name="connsiteX378" fmla="*/ 2156495 w 6811107"/>
              <a:gd name="connsiteY378" fmla="*/ 568566 h 2256141"/>
              <a:gd name="connsiteX379" fmla="*/ 2205641 w 6811107"/>
              <a:gd name="connsiteY379" fmla="*/ 586428 h 2256141"/>
              <a:gd name="connsiteX380" fmla="*/ 2212855 w 6811107"/>
              <a:gd name="connsiteY380" fmla="*/ 594970 h 2256141"/>
              <a:gd name="connsiteX381" fmla="*/ 2145673 w 6811107"/>
              <a:gd name="connsiteY381" fmla="*/ 656323 h 2256141"/>
              <a:gd name="connsiteX382" fmla="*/ 2137107 w 6811107"/>
              <a:gd name="connsiteY382" fmla="*/ 658652 h 2256141"/>
              <a:gd name="connsiteX383" fmla="*/ 2132598 w 6811107"/>
              <a:gd name="connsiteY383" fmla="*/ 680398 h 2256141"/>
              <a:gd name="connsiteX384" fmla="*/ 2138910 w 6811107"/>
              <a:gd name="connsiteY384" fmla="*/ 687775 h 2256141"/>
              <a:gd name="connsiteX385" fmla="*/ 2159651 w 6811107"/>
              <a:gd name="connsiteY385" fmla="*/ 703307 h 2256141"/>
              <a:gd name="connsiteX386" fmla="*/ 2168218 w 6811107"/>
              <a:gd name="connsiteY386" fmla="*/ 708744 h 2256141"/>
              <a:gd name="connsiteX387" fmla="*/ 2252533 w 6811107"/>
              <a:gd name="connsiteY387" fmla="*/ 752234 h 2256141"/>
              <a:gd name="connsiteX388" fmla="*/ 2253435 w 6811107"/>
              <a:gd name="connsiteY388" fmla="*/ 764660 h 2256141"/>
              <a:gd name="connsiteX389" fmla="*/ 2264256 w 6811107"/>
              <a:gd name="connsiteY389" fmla="*/ 784463 h 2256141"/>
              <a:gd name="connsiteX390" fmla="*/ 2274175 w 6811107"/>
              <a:gd name="connsiteY390" fmla="*/ 790676 h 2256141"/>
              <a:gd name="connsiteX391" fmla="*/ 2339102 w 6811107"/>
              <a:gd name="connsiteY391" fmla="*/ 834167 h 2256141"/>
              <a:gd name="connsiteX392" fmla="*/ 2269666 w 6811107"/>
              <a:gd name="connsiteY392" fmla="*/ 864454 h 2256141"/>
              <a:gd name="connsiteX393" fmla="*/ 2255238 w 6811107"/>
              <a:gd name="connsiteY393" fmla="*/ 868726 h 2256141"/>
              <a:gd name="connsiteX394" fmla="*/ 2242162 w 6811107"/>
              <a:gd name="connsiteY394" fmla="*/ 872609 h 2256141"/>
              <a:gd name="connsiteX395" fmla="*/ 2228636 w 6811107"/>
              <a:gd name="connsiteY395" fmla="*/ 874939 h 2256141"/>
              <a:gd name="connsiteX396" fmla="*/ 2202485 w 6811107"/>
              <a:gd name="connsiteY396" fmla="*/ 879987 h 2256141"/>
              <a:gd name="connsiteX397" fmla="*/ 2190311 w 6811107"/>
              <a:gd name="connsiteY397" fmla="*/ 876880 h 2256141"/>
              <a:gd name="connsiteX398" fmla="*/ 2153339 w 6811107"/>
              <a:gd name="connsiteY398" fmla="*/ 869891 h 2256141"/>
              <a:gd name="connsiteX399" fmla="*/ 2140263 w 6811107"/>
              <a:gd name="connsiteY399" fmla="*/ 871055 h 2256141"/>
              <a:gd name="connsiteX400" fmla="*/ 2127187 w 6811107"/>
              <a:gd name="connsiteY400" fmla="*/ 872997 h 2256141"/>
              <a:gd name="connsiteX401" fmla="*/ 2118620 w 6811107"/>
              <a:gd name="connsiteY401" fmla="*/ 874162 h 2256141"/>
              <a:gd name="connsiteX402" fmla="*/ 2099233 w 6811107"/>
              <a:gd name="connsiteY402" fmla="*/ 885811 h 2256141"/>
              <a:gd name="connsiteX403" fmla="*/ 2010409 w 6811107"/>
              <a:gd name="connsiteY403" fmla="*/ 937844 h 2256141"/>
              <a:gd name="connsiteX404" fmla="*/ 2000940 w 6811107"/>
              <a:gd name="connsiteY404" fmla="*/ 945998 h 2256141"/>
              <a:gd name="connsiteX405" fmla="*/ 1944129 w 6811107"/>
              <a:gd name="connsiteY405" fmla="*/ 966578 h 2256141"/>
              <a:gd name="connsiteX406" fmla="*/ 1933308 w 6811107"/>
              <a:gd name="connsiteY406" fmla="*/ 965802 h 2256141"/>
              <a:gd name="connsiteX407" fmla="*/ 1900844 w 6811107"/>
              <a:gd name="connsiteY407" fmla="*/ 957259 h 2256141"/>
              <a:gd name="connsiteX408" fmla="*/ 1894532 w 6811107"/>
              <a:gd name="connsiteY408" fmla="*/ 951823 h 2256141"/>
              <a:gd name="connsiteX409" fmla="*/ 1896786 w 6811107"/>
              <a:gd name="connsiteY409" fmla="*/ 933185 h 2256141"/>
              <a:gd name="connsiteX410" fmla="*/ 1856207 w 6811107"/>
              <a:gd name="connsiteY410" fmla="*/ 973957 h 2256141"/>
              <a:gd name="connsiteX411" fmla="*/ 1862519 w 6811107"/>
              <a:gd name="connsiteY411" fmla="*/ 981334 h 2256141"/>
              <a:gd name="connsiteX412" fmla="*/ 1870635 w 6811107"/>
              <a:gd name="connsiteY412" fmla="*/ 984441 h 2256141"/>
              <a:gd name="connsiteX413" fmla="*/ 1927446 w 6811107"/>
              <a:gd name="connsiteY413" fmla="*/ 1015505 h 2256141"/>
              <a:gd name="connsiteX414" fmla="*/ 1956303 w 6811107"/>
              <a:gd name="connsiteY414" fmla="*/ 1025989 h 2256141"/>
              <a:gd name="connsiteX415" fmla="*/ 1967124 w 6811107"/>
              <a:gd name="connsiteY415" fmla="*/ 1024048 h 2256141"/>
              <a:gd name="connsiteX416" fmla="*/ 2061809 w 6811107"/>
              <a:gd name="connsiteY416" fmla="*/ 1004632 h 2256141"/>
              <a:gd name="connsiteX417" fmla="*/ 2073532 w 6811107"/>
              <a:gd name="connsiteY417" fmla="*/ 1003856 h 2256141"/>
              <a:gd name="connsiteX418" fmla="*/ 2092469 w 6811107"/>
              <a:gd name="connsiteY418" fmla="*/ 1000749 h 2256141"/>
              <a:gd name="connsiteX419" fmla="*/ 2101938 w 6811107"/>
              <a:gd name="connsiteY419" fmla="*/ 998808 h 2256141"/>
              <a:gd name="connsiteX420" fmla="*/ 2232694 w 6811107"/>
              <a:gd name="connsiteY420" fmla="*/ 992595 h 2256141"/>
              <a:gd name="connsiteX421" fmla="*/ 2242162 w 6811107"/>
              <a:gd name="connsiteY421" fmla="*/ 996866 h 2256141"/>
              <a:gd name="connsiteX422" fmla="*/ 2242162 w 6811107"/>
              <a:gd name="connsiteY422" fmla="*/ 1051618 h 2256141"/>
              <a:gd name="connsiteX423" fmla="*/ 2246671 w 6811107"/>
              <a:gd name="connsiteY423" fmla="*/ 1061714 h 2256141"/>
              <a:gd name="connsiteX424" fmla="*/ 2301679 w 6811107"/>
              <a:gd name="connsiteY424" fmla="*/ 1094719 h 2256141"/>
              <a:gd name="connsiteX425" fmla="*/ 2310246 w 6811107"/>
              <a:gd name="connsiteY425" fmla="*/ 1102874 h 2256141"/>
              <a:gd name="connsiteX426" fmla="*/ 2316107 w 6811107"/>
              <a:gd name="connsiteY426" fmla="*/ 1108310 h 2256141"/>
              <a:gd name="connsiteX427" fmla="*/ 2408538 w 6811107"/>
              <a:gd name="connsiteY427" fmla="*/ 1158013 h 2256141"/>
              <a:gd name="connsiteX428" fmla="*/ 2407636 w 6811107"/>
              <a:gd name="connsiteY428" fmla="*/ 1193349 h 2256141"/>
              <a:gd name="connsiteX429" fmla="*/ 2413949 w 6811107"/>
              <a:gd name="connsiteY429" fmla="*/ 1201892 h 2256141"/>
              <a:gd name="connsiteX430" fmla="*/ 2420261 w 6811107"/>
              <a:gd name="connsiteY430" fmla="*/ 1226743 h 2256141"/>
              <a:gd name="connsiteX431" fmla="*/ 2434689 w 6811107"/>
              <a:gd name="connsiteY431" fmla="*/ 1232180 h 2256141"/>
              <a:gd name="connsiteX432" fmla="*/ 2444609 w 6811107"/>
              <a:gd name="connsiteY432" fmla="*/ 1229073 h 2256141"/>
              <a:gd name="connsiteX433" fmla="*/ 2450921 w 6811107"/>
              <a:gd name="connsiteY433" fmla="*/ 1223637 h 2256141"/>
              <a:gd name="connsiteX434" fmla="*/ 2456782 w 6811107"/>
              <a:gd name="connsiteY434" fmla="*/ 1212376 h 2256141"/>
              <a:gd name="connsiteX435" fmla="*/ 2465349 w 6811107"/>
              <a:gd name="connsiteY435" fmla="*/ 1203833 h 2256141"/>
              <a:gd name="connsiteX436" fmla="*/ 2474818 w 6811107"/>
              <a:gd name="connsiteY436" fmla="*/ 1196456 h 2256141"/>
              <a:gd name="connsiteX437" fmla="*/ 2482934 w 6811107"/>
              <a:gd name="connsiteY437" fmla="*/ 1187136 h 2256141"/>
              <a:gd name="connsiteX438" fmla="*/ 2542901 w 6811107"/>
              <a:gd name="connsiteY438" fmla="*/ 1167333 h 2256141"/>
              <a:gd name="connsiteX439" fmla="*/ 2548763 w 6811107"/>
              <a:gd name="connsiteY439" fmla="*/ 1175875 h 2256141"/>
              <a:gd name="connsiteX440" fmla="*/ 2553271 w 6811107"/>
              <a:gd name="connsiteY440" fmla="*/ 1184030 h 2256141"/>
              <a:gd name="connsiteX441" fmla="*/ 2556879 w 6811107"/>
              <a:gd name="connsiteY441" fmla="*/ 1193349 h 2256141"/>
              <a:gd name="connsiteX442" fmla="*/ 2615944 w 6811107"/>
              <a:gd name="connsiteY442" fmla="*/ 1238004 h 2256141"/>
              <a:gd name="connsiteX443" fmla="*/ 2604221 w 6811107"/>
              <a:gd name="connsiteY443" fmla="*/ 1275670 h 2256141"/>
              <a:gd name="connsiteX444" fmla="*/ 2606927 w 6811107"/>
              <a:gd name="connsiteY444" fmla="*/ 1284212 h 2256141"/>
              <a:gd name="connsiteX445" fmla="*/ 2655171 w 6811107"/>
              <a:gd name="connsiteY445" fmla="*/ 1318384 h 2256141"/>
              <a:gd name="connsiteX446" fmla="*/ 2667345 w 6811107"/>
              <a:gd name="connsiteY446" fmla="*/ 1323431 h 2256141"/>
              <a:gd name="connsiteX447" fmla="*/ 2693496 w 6811107"/>
              <a:gd name="connsiteY447" fmla="*/ 1355661 h 2256141"/>
              <a:gd name="connsiteX448" fmla="*/ 2633529 w 6811107"/>
              <a:gd name="connsiteY448" fmla="*/ 1376630 h 2256141"/>
              <a:gd name="connsiteX449" fmla="*/ 2622707 w 6811107"/>
              <a:gd name="connsiteY449" fmla="*/ 1389055 h 2256141"/>
              <a:gd name="connsiteX450" fmla="*/ 2624962 w 6811107"/>
              <a:gd name="connsiteY450" fmla="*/ 1402646 h 2256141"/>
              <a:gd name="connsiteX451" fmla="*/ 2671854 w 6811107"/>
              <a:gd name="connsiteY451" fmla="*/ 1457397 h 2256141"/>
              <a:gd name="connsiteX452" fmla="*/ 2591146 w 6811107"/>
              <a:gd name="connsiteY452" fmla="*/ 1479530 h 2256141"/>
              <a:gd name="connsiteX453" fmla="*/ 2583932 w 6811107"/>
              <a:gd name="connsiteY453" fmla="*/ 1488073 h 2256141"/>
              <a:gd name="connsiteX454" fmla="*/ 2555075 w 6811107"/>
              <a:gd name="connsiteY454" fmla="*/ 1533505 h 2256141"/>
              <a:gd name="connsiteX455" fmla="*/ 2550115 w 6811107"/>
              <a:gd name="connsiteY455" fmla="*/ 1542824 h 2256141"/>
              <a:gd name="connsiteX456" fmla="*/ 2540647 w 6811107"/>
              <a:gd name="connsiteY456" fmla="*/ 1551367 h 2256141"/>
              <a:gd name="connsiteX457" fmla="*/ 2526218 w 6811107"/>
              <a:gd name="connsiteY457" fmla="*/ 1585537 h 2256141"/>
              <a:gd name="connsiteX458" fmla="*/ 2523513 w 6811107"/>
              <a:gd name="connsiteY458" fmla="*/ 1594081 h 2256141"/>
              <a:gd name="connsiteX459" fmla="*/ 2491951 w 6811107"/>
              <a:gd name="connsiteY459" fmla="*/ 1643783 h 2256141"/>
              <a:gd name="connsiteX460" fmla="*/ 2393659 w 6811107"/>
              <a:gd name="connsiteY460" fmla="*/ 1642619 h 2256141"/>
              <a:gd name="connsiteX461" fmla="*/ 2380132 w 6811107"/>
              <a:gd name="connsiteY461" fmla="*/ 1643783 h 2256141"/>
              <a:gd name="connsiteX462" fmla="*/ 2361195 w 6811107"/>
              <a:gd name="connsiteY462" fmla="*/ 1633299 h 2256141"/>
              <a:gd name="connsiteX463" fmla="*/ 2323772 w 6811107"/>
              <a:gd name="connsiteY463" fmla="*/ 1586703 h 2256141"/>
              <a:gd name="connsiteX464" fmla="*/ 2311598 w 6811107"/>
              <a:gd name="connsiteY464" fmla="*/ 1583596 h 2256141"/>
              <a:gd name="connsiteX465" fmla="*/ 2301679 w 6811107"/>
              <a:gd name="connsiteY465" fmla="*/ 1579325 h 2256141"/>
              <a:gd name="connsiteX466" fmla="*/ 2255689 w 6811107"/>
              <a:gd name="connsiteY466" fmla="*/ 1559910 h 2256141"/>
              <a:gd name="connsiteX467" fmla="*/ 2246220 w 6811107"/>
              <a:gd name="connsiteY467" fmla="*/ 1564181 h 2256141"/>
              <a:gd name="connsiteX468" fmla="*/ 2225480 w 6811107"/>
              <a:gd name="connsiteY468" fmla="*/ 1574277 h 2256141"/>
              <a:gd name="connsiteX469" fmla="*/ 2213757 w 6811107"/>
              <a:gd name="connsiteY469" fmla="*/ 1573500 h 2256141"/>
              <a:gd name="connsiteX470" fmla="*/ 2122227 w 6811107"/>
              <a:gd name="connsiteY470" fmla="*/ 1528069 h 2256141"/>
              <a:gd name="connsiteX471" fmla="*/ 2087510 w 6811107"/>
              <a:gd name="connsiteY471" fmla="*/ 1583208 h 2256141"/>
              <a:gd name="connsiteX472" fmla="*/ 2075336 w 6811107"/>
              <a:gd name="connsiteY472" fmla="*/ 1583984 h 2256141"/>
              <a:gd name="connsiteX473" fmla="*/ 1964418 w 6811107"/>
              <a:gd name="connsiteY473" fmla="*/ 1558745 h 2256141"/>
              <a:gd name="connsiteX474" fmla="*/ 1954499 w 6811107"/>
              <a:gd name="connsiteY474" fmla="*/ 1557580 h 2256141"/>
              <a:gd name="connsiteX475" fmla="*/ 1858010 w 6811107"/>
              <a:gd name="connsiteY475" fmla="*/ 1529621 h 2256141"/>
              <a:gd name="connsiteX476" fmla="*/ 1938267 w 6811107"/>
              <a:gd name="connsiteY476" fmla="*/ 1573500 h 2256141"/>
              <a:gd name="connsiteX477" fmla="*/ 1950441 w 6811107"/>
              <a:gd name="connsiteY477" fmla="*/ 1577771 h 2256141"/>
              <a:gd name="connsiteX478" fmla="*/ 1986512 w 6811107"/>
              <a:gd name="connsiteY478" fmla="*/ 1605730 h 2256141"/>
              <a:gd name="connsiteX479" fmla="*/ 1995980 w 6811107"/>
              <a:gd name="connsiteY479" fmla="*/ 1610001 h 2256141"/>
              <a:gd name="connsiteX480" fmla="*/ 2009056 w 6811107"/>
              <a:gd name="connsiteY480" fmla="*/ 1613107 h 2256141"/>
              <a:gd name="connsiteX481" fmla="*/ 2027993 w 6811107"/>
              <a:gd name="connsiteY481" fmla="*/ 1626698 h 2256141"/>
              <a:gd name="connsiteX482" fmla="*/ 2037913 w 6811107"/>
              <a:gd name="connsiteY482" fmla="*/ 1633688 h 2256141"/>
              <a:gd name="connsiteX483" fmla="*/ 2081197 w 6811107"/>
              <a:gd name="connsiteY483" fmla="*/ 1651549 h 2256141"/>
              <a:gd name="connsiteX484" fmla="*/ 2092920 w 6811107"/>
              <a:gd name="connsiteY484" fmla="*/ 1651549 h 2256141"/>
              <a:gd name="connsiteX485" fmla="*/ 2105094 w 6811107"/>
              <a:gd name="connsiteY485" fmla="*/ 1640289 h 2256141"/>
              <a:gd name="connsiteX486" fmla="*/ 2112308 w 6811107"/>
              <a:gd name="connsiteY486" fmla="*/ 1636017 h 2256141"/>
              <a:gd name="connsiteX487" fmla="*/ 2225029 w 6811107"/>
              <a:gd name="connsiteY487" fmla="*/ 1616602 h 2256141"/>
              <a:gd name="connsiteX488" fmla="*/ 2235850 w 6811107"/>
              <a:gd name="connsiteY488" fmla="*/ 1621650 h 2256141"/>
              <a:gd name="connsiteX489" fmla="*/ 2267412 w 6811107"/>
              <a:gd name="connsiteY489" fmla="*/ 1646890 h 2256141"/>
              <a:gd name="connsiteX490" fmla="*/ 2273273 w 6811107"/>
              <a:gd name="connsiteY490" fmla="*/ 1653103 h 2256141"/>
              <a:gd name="connsiteX491" fmla="*/ 2321067 w 6811107"/>
              <a:gd name="connsiteY491" fmla="*/ 1666694 h 2256141"/>
              <a:gd name="connsiteX492" fmla="*/ 2330986 w 6811107"/>
              <a:gd name="connsiteY492" fmla="*/ 1668635 h 2256141"/>
              <a:gd name="connsiteX493" fmla="*/ 2394561 w 6811107"/>
              <a:gd name="connsiteY493" fmla="*/ 1695817 h 2256141"/>
              <a:gd name="connsiteX494" fmla="*/ 2405382 w 6811107"/>
              <a:gd name="connsiteY494" fmla="*/ 1703194 h 2256141"/>
              <a:gd name="connsiteX495" fmla="*/ 2445060 w 6811107"/>
              <a:gd name="connsiteY495" fmla="*/ 1812308 h 2256141"/>
              <a:gd name="connsiteX496" fmla="*/ 2439198 w 6811107"/>
              <a:gd name="connsiteY496" fmla="*/ 1820851 h 2256141"/>
              <a:gd name="connsiteX497" fmla="*/ 2471662 w 6811107"/>
              <a:gd name="connsiteY497" fmla="*/ 1922975 h 2256141"/>
              <a:gd name="connsiteX498" fmla="*/ 2476171 w 6811107"/>
              <a:gd name="connsiteY498" fmla="*/ 1928411 h 2256141"/>
              <a:gd name="connsiteX499" fmla="*/ 2477072 w 6811107"/>
              <a:gd name="connsiteY499" fmla="*/ 1936566 h 2256141"/>
              <a:gd name="connsiteX500" fmla="*/ 2481581 w 6811107"/>
              <a:gd name="connsiteY500" fmla="*/ 1956369 h 2256141"/>
              <a:gd name="connsiteX501" fmla="*/ 2456332 w 6811107"/>
              <a:gd name="connsiteY501" fmla="*/ 2049563 h 2256141"/>
              <a:gd name="connsiteX502" fmla="*/ 2457234 w 6811107"/>
              <a:gd name="connsiteY502" fmla="*/ 2059659 h 2256141"/>
              <a:gd name="connsiteX503" fmla="*/ 2462194 w 6811107"/>
              <a:gd name="connsiteY503" fmla="*/ 2068978 h 2256141"/>
              <a:gd name="connsiteX504" fmla="*/ 2468055 w 6811107"/>
              <a:gd name="connsiteY504" fmla="*/ 2078297 h 2256141"/>
              <a:gd name="connsiteX505" fmla="*/ 2476171 w 6811107"/>
              <a:gd name="connsiteY505" fmla="*/ 2086840 h 2256141"/>
              <a:gd name="connsiteX506" fmla="*/ 2482483 w 6811107"/>
              <a:gd name="connsiteY506" fmla="*/ 2094218 h 2256141"/>
              <a:gd name="connsiteX507" fmla="*/ 2501871 w 6811107"/>
              <a:gd name="connsiteY507" fmla="*/ 2117904 h 2256141"/>
              <a:gd name="connsiteX508" fmla="*/ 2506831 w 6811107"/>
              <a:gd name="connsiteY508" fmla="*/ 2126059 h 2256141"/>
              <a:gd name="connsiteX509" fmla="*/ 2531178 w 6811107"/>
              <a:gd name="connsiteY509" fmla="*/ 2168384 h 2256141"/>
              <a:gd name="connsiteX510" fmla="*/ 2539745 w 6811107"/>
              <a:gd name="connsiteY510" fmla="*/ 2128000 h 2256141"/>
              <a:gd name="connsiteX511" fmla="*/ 2538844 w 6811107"/>
              <a:gd name="connsiteY511" fmla="*/ 2114798 h 2256141"/>
              <a:gd name="connsiteX512" fmla="*/ 2524415 w 6811107"/>
              <a:gd name="connsiteY512" fmla="*/ 2093830 h 2256141"/>
              <a:gd name="connsiteX513" fmla="*/ 2519455 w 6811107"/>
              <a:gd name="connsiteY513" fmla="*/ 2086840 h 2256141"/>
              <a:gd name="connsiteX514" fmla="*/ 2540196 w 6811107"/>
              <a:gd name="connsiteY514" fmla="*/ 2042185 h 2256141"/>
              <a:gd name="connsiteX515" fmla="*/ 2546057 w 6811107"/>
              <a:gd name="connsiteY515" fmla="*/ 2033642 h 2256141"/>
              <a:gd name="connsiteX516" fmla="*/ 2551017 w 6811107"/>
              <a:gd name="connsiteY516" fmla="*/ 1968019 h 2256141"/>
              <a:gd name="connsiteX517" fmla="*/ 2548763 w 6811107"/>
              <a:gd name="connsiteY517" fmla="*/ 1957535 h 2256141"/>
              <a:gd name="connsiteX518" fmla="*/ 2546057 w 6811107"/>
              <a:gd name="connsiteY518" fmla="*/ 1946273 h 2256141"/>
              <a:gd name="connsiteX519" fmla="*/ 2542450 w 6811107"/>
              <a:gd name="connsiteY519" fmla="*/ 1935789 h 2256141"/>
              <a:gd name="connsiteX520" fmla="*/ 2530727 w 6811107"/>
              <a:gd name="connsiteY520" fmla="*/ 1871330 h 2256141"/>
              <a:gd name="connsiteX521" fmla="*/ 2513594 w 6811107"/>
              <a:gd name="connsiteY521" fmla="*/ 1853468 h 2256141"/>
              <a:gd name="connsiteX522" fmla="*/ 2508634 w 6811107"/>
              <a:gd name="connsiteY522" fmla="*/ 1844149 h 2256141"/>
              <a:gd name="connsiteX523" fmla="*/ 2524415 w 6811107"/>
              <a:gd name="connsiteY523" fmla="*/ 1780467 h 2256141"/>
              <a:gd name="connsiteX524" fmla="*/ 2534335 w 6811107"/>
              <a:gd name="connsiteY524" fmla="*/ 1772313 h 2256141"/>
              <a:gd name="connsiteX525" fmla="*/ 2546057 w 6811107"/>
              <a:gd name="connsiteY525" fmla="*/ 1764158 h 2256141"/>
              <a:gd name="connsiteX526" fmla="*/ 2551017 w 6811107"/>
              <a:gd name="connsiteY526" fmla="*/ 1752897 h 2256141"/>
              <a:gd name="connsiteX527" fmla="*/ 2553271 w 6811107"/>
              <a:gd name="connsiteY527" fmla="*/ 1744355 h 2256141"/>
              <a:gd name="connsiteX528" fmla="*/ 2526670 w 6811107"/>
              <a:gd name="connsiteY528" fmla="*/ 1697758 h 2256141"/>
              <a:gd name="connsiteX529" fmla="*/ 2521710 w 6811107"/>
              <a:gd name="connsiteY529" fmla="*/ 1687274 h 2256141"/>
              <a:gd name="connsiteX530" fmla="*/ 2545607 w 6811107"/>
              <a:gd name="connsiteY530" fmla="*/ 1650773 h 2256141"/>
              <a:gd name="connsiteX531" fmla="*/ 2555526 w 6811107"/>
              <a:gd name="connsiteY531" fmla="*/ 1646890 h 2256141"/>
              <a:gd name="connsiteX532" fmla="*/ 2566347 w 6811107"/>
              <a:gd name="connsiteY532" fmla="*/ 1641842 h 2256141"/>
              <a:gd name="connsiteX533" fmla="*/ 2574463 w 6811107"/>
              <a:gd name="connsiteY533" fmla="*/ 1639900 h 2256141"/>
              <a:gd name="connsiteX534" fmla="*/ 2583932 w 6811107"/>
              <a:gd name="connsiteY534" fmla="*/ 1634852 h 2256141"/>
              <a:gd name="connsiteX535" fmla="*/ 2591146 w 6811107"/>
              <a:gd name="connsiteY535" fmla="*/ 1621262 h 2256141"/>
              <a:gd name="connsiteX536" fmla="*/ 2592047 w 6811107"/>
              <a:gd name="connsiteY536" fmla="*/ 1611166 h 2256141"/>
              <a:gd name="connsiteX537" fmla="*/ 2600163 w 6811107"/>
              <a:gd name="connsiteY537" fmla="*/ 1582820 h 2256141"/>
              <a:gd name="connsiteX538" fmla="*/ 2652917 w 6811107"/>
              <a:gd name="connsiteY538" fmla="*/ 1530787 h 2256141"/>
              <a:gd name="connsiteX539" fmla="*/ 2662385 w 6811107"/>
              <a:gd name="connsiteY539" fmla="*/ 1522244 h 2256141"/>
              <a:gd name="connsiteX540" fmla="*/ 2670952 w 6811107"/>
              <a:gd name="connsiteY540" fmla="*/ 1516031 h 2256141"/>
              <a:gd name="connsiteX541" fmla="*/ 2750308 w 6811107"/>
              <a:gd name="connsiteY541" fmla="*/ 1494286 h 2256141"/>
              <a:gd name="connsiteX542" fmla="*/ 2762481 w 6811107"/>
              <a:gd name="connsiteY542" fmla="*/ 1495063 h 2256141"/>
              <a:gd name="connsiteX543" fmla="*/ 2804865 w 6811107"/>
              <a:gd name="connsiteY543" fmla="*/ 1498169 h 2256141"/>
              <a:gd name="connsiteX544" fmla="*/ 2815685 w 6811107"/>
              <a:gd name="connsiteY544" fmla="*/ 1499334 h 2256141"/>
              <a:gd name="connsiteX545" fmla="*/ 2847247 w 6811107"/>
              <a:gd name="connsiteY545" fmla="*/ 1504770 h 2256141"/>
              <a:gd name="connsiteX546" fmla="*/ 2857167 w 6811107"/>
              <a:gd name="connsiteY546" fmla="*/ 1505935 h 2256141"/>
              <a:gd name="connsiteX547" fmla="*/ 2933817 w 6811107"/>
              <a:gd name="connsiteY547" fmla="*/ 1549814 h 2256141"/>
              <a:gd name="connsiteX548" fmla="*/ 2940129 w 6811107"/>
              <a:gd name="connsiteY548" fmla="*/ 1557968 h 2256141"/>
              <a:gd name="connsiteX549" fmla="*/ 2972593 w 6811107"/>
              <a:gd name="connsiteY549" fmla="*/ 1598740 h 2256141"/>
              <a:gd name="connsiteX550" fmla="*/ 2978905 w 6811107"/>
              <a:gd name="connsiteY550" fmla="*/ 1607283 h 2256141"/>
              <a:gd name="connsiteX551" fmla="*/ 2988374 w 6811107"/>
              <a:gd name="connsiteY551" fmla="*/ 1615437 h 2256141"/>
              <a:gd name="connsiteX552" fmla="*/ 3025346 w 6811107"/>
              <a:gd name="connsiteY552" fmla="*/ 1634852 h 2256141"/>
              <a:gd name="connsiteX553" fmla="*/ 3020386 w 6811107"/>
              <a:gd name="connsiteY553" fmla="*/ 1716785 h 2256141"/>
              <a:gd name="connsiteX554" fmla="*/ 3015427 w 6811107"/>
              <a:gd name="connsiteY554" fmla="*/ 1724163 h 2256141"/>
              <a:gd name="connsiteX555" fmla="*/ 3016328 w 6811107"/>
              <a:gd name="connsiteY555" fmla="*/ 1731152 h 2256141"/>
              <a:gd name="connsiteX556" fmla="*/ 3022190 w 6811107"/>
              <a:gd name="connsiteY556" fmla="*/ 1744355 h 2256141"/>
              <a:gd name="connsiteX557" fmla="*/ 3023543 w 6811107"/>
              <a:gd name="connsiteY557" fmla="*/ 1746296 h 2256141"/>
              <a:gd name="connsiteX558" fmla="*/ 3030757 w 6811107"/>
              <a:gd name="connsiteY558" fmla="*/ 1752509 h 2256141"/>
              <a:gd name="connsiteX559" fmla="*/ 3035265 w 6811107"/>
              <a:gd name="connsiteY559" fmla="*/ 1755616 h 2256141"/>
              <a:gd name="connsiteX560" fmla="*/ 3037971 w 6811107"/>
              <a:gd name="connsiteY560" fmla="*/ 1756780 h 2256141"/>
              <a:gd name="connsiteX561" fmla="*/ 3066827 w 6811107"/>
              <a:gd name="connsiteY561" fmla="*/ 1768041 h 2256141"/>
              <a:gd name="connsiteX562" fmla="*/ 3070434 w 6811107"/>
              <a:gd name="connsiteY562" fmla="*/ 1769983 h 2256141"/>
              <a:gd name="connsiteX563" fmla="*/ 3088728 w 6811107"/>
              <a:gd name="connsiteY563" fmla="*/ 1782205 h 2256141"/>
              <a:gd name="connsiteX564" fmla="*/ 3098663 w 6811107"/>
              <a:gd name="connsiteY564" fmla="*/ 1759256 h 2256141"/>
              <a:gd name="connsiteX565" fmla="*/ 3090447 w 6811107"/>
              <a:gd name="connsiteY565" fmla="*/ 1727722 h 2256141"/>
              <a:gd name="connsiteX566" fmla="*/ 3087547 w 6811107"/>
              <a:gd name="connsiteY566" fmla="*/ 1714674 h 2256141"/>
              <a:gd name="connsiteX567" fmla="*/ 3094196 w 6811107"/>
              <a:gd name="connsiteY567" fmla="*/ 1624440 h 2256141"/>
              <a:gd name="connsiteX568" fmla="*/ 3085314 w 6811107"/>
              <a:gd name="connsiteY568" fmla="*/ 1621601 h 2256141"/>
              <a:gd name="connsiteX569" fmla="*/ 3064122 w 6811107"/>
              <a:gd name="connsiteY569" fmla="*/ 1604953 h 2256141"/>
              <a:gd name="connsiteX570" fmla="*/ 3059162 w 6811107"/>
              <a:gd name="connsiteY570" fmla="*/ 1599516 h 2256141"/>
              <a:gd name="connsiteX571" fmla="*/ 3052850 w 6811107"/>
              <a:gd name="connsiteY571" fmla="*/ 1591362 h 2256141"/>
              <a:gd name="connsiteX572" fmla="*/ 3015427 w 6811107"/>
              <a:gd name="connsiteY572" fmla="*/ 1550978 h 2256141"/>
              <a:gd name="connsiteX573" fmla="*/ 3005507 w 6811107"/>
              <a:gd name="connsiteY573" fmla="*/ 1545542 h 2256141"/>
              <a:gd name="connsiteX574" fmla="*/ 2944187 w 6811107"/>
              <a:gd name="connsiteY574" fmla="*/ 1480307 h 2256141"/>
              <a:gd name="connsiteX575" fmla="*/ 2906764 w 6811107"/>
              <a:gd name="connsiteY575" fmla="*/ 1431380 h 2256141"/>
              <a:gd name="connsiteX576" fmla="*/ 2904059 w 6811107"/>
              <a:gd name="connsiteY576" fmla="*/ 1421284 h 2256141"/>
              <a:gd name="connsiteX577" fmla="*/ 2906764 w 6811107"/>
              <a:gd name="connsiteY577" fmla="*/ 1387890 h 2256141"/>
              <a:gd name="connsiteX578" fmla="*/ 2900902 w 6811107"/>
              <a:gd name="connsiteY578" fmla="*/ 1378571 h 2256141"/>
              <a:gd name="connsiteX579" fmla="*/ 2859872 w 6811107"/>
              <a:gd name="connsiteY579" fmla="*/ 1332751 h 2256141"/>
              <a:gd name="connsiteX580" fmla="*/ 2854011 w 6811107"/>
              <a:gd name="connsiteY580" fmla="*/ 1325761 h 2256141"/>
              <a:gd name="connsiteX581" fmla="*/ 2829663 w 6811107"/>
              <a:gd name="connsiteY581" fmla="*/ 1273728 h 2256141"/>
              <a:gd name="connsiteX582" fmla="*/ 2831015 w 6811107"/>
              <a:gd name="connsiteY582" fmla="*/ 1264409 h 2256141"/>
              <a:gd name="connsiteX583" fmla="*/ 2832368 w 6811107"/>
              <a:gd name="connsiteY583" fmla="*/ 1202280 h 2256141"/>
              <a:gd name="connsiteX584" fmla="*/ 2704768 w 6811107"/>
              <a:gd name="connsiteY584" fmla="*/ 1171216 h 2256141"/>
              <a:gd name="connsiteX585" fmla="*/ 2706121 w 6811107"/>
              <a:gd name="connsiteY585" fmla="*/ 1163838 h 2256141"/>
              <a:gd name="connsiteX586" fmla="*/ 2739937 w 6811107"/>
              <a:gd name="connsiteY586" fmla="*/ 1127725 h 2256141"/>
              <a:gd name="connsiteX587" fmla="*/ 2730469 w 6811107"/>
              <a:gd name="connsiteY587" fmla="*/ 1107145 h 2256141"/>
              <a:gd name="connsiteX588" fmla="*/ 2658328 w 6811107"/>
              <a:gd name="connsiteY588" fmla="*/ 1073751 h 2256141"/>
              <a:gd name="connsiteX589" fmla="*/ 2644801 w 6811107"/>
              <a:gd name="connsiteY589" fmla="*/ 1073751 h 2256141"/>
              <a:gd name="connsiteX590" fmla="*/ 2559133 w 6811107"/>
              <a:gd name="connsiteY590" fmla="*/ 1072975 h 2256141"/>
              <a:gd name="connsiteX591" fmla="*/ 2562740 w 6811107"/>
              <a:gd name="connsiteY591" fmla="*/ 1064820 h 2256141"/>
              <a:gd name="connsiteX592" fmla="*/ 2567700 w 6811107"/>
              <a:gd name="connsiteY592" fmla="*/ 1057442 h 2256141"/>
              <a:gd name="connsiteX593" fmla="*/ 2527120 w 6811107"/>
              <a:gd name="connsiteY593" fmla="*/ 1034532 h 2256141"/>
              <a:gd name="connsiteX594" fmla="*/ 2491050 w 6811107"/>
              <a:gd name="connsiteY594" fmla="*/ 1032590 h 2256141"/>
              <a:gd name="connsiteX595" fmla="*/ 2477523 w 6811107"/>
              <a:gd name="connsiteY595" fmla="*/ 1031814 h 2256141"/>
              <a:gd name="connsiteX596" fmla="*/ 2368409 w 6811107"/>
              <a:gd name="connsiteY596" fmla="*/ 1001526 h 2256141"/>
              <a:gd name="connsiteX597" fmla="*/ 2385543 w 6811107"/>
              <a:gd name="connsiteY597" fmla="*/ 951435 h 2256141"/>
              <a:gd name="connsiteX598" fmla="*/ 2382838 w 6811107"/>
              <a:gd name="connsiteY598" fmla="*/ 942892 h 2256141"/>
              <a:gd name="connsiteX599" fmla="*/ 2385092 w 6811107"/>
              <a:gd name="connsiteY599" fmla="*/ 934349 h 2256141"/>
              <a:gd name="connsiteX600" fmla="*/ 2395914 w 6811107"/>
              <a:gd name="connsiteY600" fmla="*/ 919982 h 2256141"/>
              <a:gd name="connsiteX601" fmla="*/ 2405833 w 6811107"/>
              <a:gd name="connsiteY601" fmla="*/ 913769 h 2256141"/>
              <a:gd name="connsiteX602" fmla="*/ 2418007 w 6811107"/>
              <a:gd name="connsiteY602" fmla="*/ 909498 h 2256141"/>
              <a:gd name="connsiteX603" fmla="*/ 2431533 w 6811107"/>
              <a:gd name="connsiteY603" fmla="*/ 907168 h 2256141"/>
              <a:gd name="connsiteX604" fmla="*/ 2546959 w 6811107"/>
              <a:gd name="connsiteY604" fmla="*/ 895907 h 2256141"/>
              <a:gd name="connsiteX605" fmla="*/ 2558682 w 6811107"/>
              <a:gd name="connsiteY605" fmla="*/ 891636 h 2256141"/>
              <a:gd name="connsiteX606" fmla="*/ 2582579 w 6811107"/>
              <a:gd name="connsiteY606" fmla="*/ 837661 h 2256141"/>
              <a:gd name="connsiteX607" fmla="*/ 2578070 w 6811107"/>
              <a:gd name="connsiteY607" fmla="*/ 826012 h 2256141"/>
              <a:gd name="connsiteX608" fmla="*/ 2563642 w 6811107"/>
              <a:gd name="connsiteY608" fmla="*/ 804267 h 2256141"/>
              <a:gd name="connsiteX609" fmla="*/ 2557330 w 6811107"/>
              <a:gd name="connsiteY609" fmla="*/ 798831 h 2256141"/>
              <a:gd name="connsiteX610" fmla="*/ 2455430 w 6811107"/>
              <a:gd name="connsiteY610" fmla="*/ 744856 h 2256141"/>
              <a:gd name="connsiteX611" fmla="*/ 2444609 w 6811107"/>
              <a:gd name="connsiteY611" fmla="*/ 740585 h 2256141"/>
              <a:gd name="connsiteX612" fmla="*/ 2342709 w 6811107"/>
              <a:gd name="connsiteY612" fmla="*/ 684669 h 2256141"/>
              <a:gd name="connsiteX613" fmla="*/ 2340455 w 6811107"/>
              <a:gd name="connsiteY613" fmla="*/ 676126 h 2256141"/>
              <a:gd name="connsiteX614" fmla="*/ 2359843 w 6811107"/>
              <a:gd name="connsiteY614" fmla="*/ 629141 h 2256141"/>
              <a:gd name="connsiteX615" fmla="*/ 2358941 w 6811107"/>
              <a:gd name="connsiteY615" fmla="*/ 620599 h 2256141"/>
              <a:gd name="connsiteX616" fmla="*/ 2269666 w 6811107"/>
              <a:gd name="connsiteY616" fmla="*/ 567400 h 2256141"/>
              <a:gd name="connsiteX617" fmla="*/ 2262452 w 6811107"/>
              <a:gd name="connsiteY617" fmla="*/ 560023 h 2256141"/>
              <a:gd name="connsiteX618" fmla="*/ 2250729 w 6811107"/>
              <a:gd name="connsiteY618" fmla="*/ 543714 h 2256141"/>
              <a:gd name="connsiteX619" fmla="*/ 2244417 w 6811107"/>
              <a:gd name="connsiteY619" fmla="*/ 532453 h 2256141"/>
              <a:gd name="connsiteX620" fmla="*/ 2238105 w 6811107"/>
              <a:gd name="connsiteY620" fmla="*/ 521969 h 2256141"/>
              <a:gd name="connsiteX621" fmla="*/ 2230890 w 6811107"/>
              <a:gd name="connsiteY621" fmla="*/ 513814 h 2256141"/>
              <a:gd name="connsiteX622" fmla="*/ 2186704 w 6811107"/>
              <a:gd name="connsiteY622" fmla="*/ 478479 h 2256141"/>
              <a:gd name="connsiteX623" fmla="*/ 2173628 w 6811107"/>
              <a:gd name="connsiteY623" fmla="*/ 477314 h 2256141"/>
              <a:gd name="connsiteX624" fmla="*/ 4967523 w 6811107"/>
              <a:gd name="connsiteY624" fmla="*/ 38643 h 2256141"/>
              <a:gd name="connsiteX625" fmla="*/ 4915813 w 6811107"/>
              <a:gd name="connsiteY625" fmla="*/ 86488 h 2256141"/>
              <a:gd name="connsiteX626" fmla="*/ 4854919 w 6811107"/>
              <a:gd name="connsiteY626" fmla="*/ 121768 h 2256141"/>
              <a:gd name="connsiteX627" fmla="*/ 4847186 w 6811107"/>
              <a:gd name="connsiteY627" fmla="*/ 131917 h 2256141"/>
              <a:gd name="connsiteX628" fmla="*/ 4839453 w 6811107"/>
              <a:gd name="connsiteY628" fmla="*/ 141099 h 2256141"/>
              <a:gd name="connsiteX629" fmla="*/ 4828821 w 6811107"/>
              <a:gd name="connsiteY629" fmla="*/ 145932 h 2256141"/>
              <a:gd name="connsiteX630" fmla="*/ 4822538 w 6811107"/>
              <a:gd name="connsiteY630" fmla="*/ 148349 h 2256141"/>
              <a:gd name="connsiteX631" fmla="*/ 4827855 w 6811107"/>
              <a:gd name="connsiteY631" fmla="*/ 160914 h 2256141"/>
              <a:gd name="connsiteX632" fmla="*/ 4837037 w 6811107"/>
              <a:gd name="connsiteY632" fmla="*/ 170096 h 2256141"/>
              <a:gd name="connsiteX633" fmla="*/ 4859268 w 6811107"/>
              <a:gd name="connsiteY633" fmla="*/ 176379 h 2256141"/>
              <a:gd name="connsiteX634" fmla="*/ 4870867 w 6811107"/>
              <a:gd name="connsiteY634" fmla="*/ 174929 h 2256141"/>
              <a:gd name="connsiteX635" fmla="*/ 4908563 w 6811107"/>
              <a:gd name="connsiteY635" fmla="*/ 158015 h 2256141"/>
              <a:gd name="connsiteX636" fmla="*/ 4921612 w 6811107"/>
              <a:gd name="connsiteY636" fmla="*/ 153182 h 2256141"/>
              <a:gd name="connsiteX637" fmla="*/ 4939977 w 6811107"/>
              <a:gd name="connsiteY637" fmla="*/ 152215 h 2256141"/>
              <a:gd name="connsiteX638" fmla="*/ 4949159 w 6811107"/>
              <a:gd name="connsiteY638" fmla="*/ 152215 h 2256141"/>
              <a:gd name="connsiteX639" fmla="*/ 5001837 w 6811107"/>
              <a:gd name="connsiteY639" fmla="*/ 174446 h 2256141"/>
              <a:gd name="connsiteX640" fmla="*/ 5009569 w 6811107"/>
              <a:gd name="connsiteY640" fmla="*/ 185078 h 2256141"/>
              <a:gd name="connsiteX641" fmla="*/ 4937560 w 6811107"/>
              <a:gd name="connsiteY641" fmla="*/ 261437 h 2256141"/>
              <a:gd name="connsiteX642" fmla="*/ 4928378 w 6811107"/>
              <a:gd name="connsiteY642" fmla="*/ 264337 h 2256141"/>
              <a:gd name="connsiteX643" fmla="*/ 4923545 w 6811107"/>
              <a:gd name="connsiteY643" fmla="*/ 291401 h 2256141"/>
              <a:gd name="connsiteX644" fmla="*/ 4930311 w 6811107"/>
              <a:gd name="connsiteY644" fmla="*/ 300583 h 2256141"/>
              <a:gd name="connsiteX645" fmla="*/ 4952542 w 6811107"/>
              <a:gd name="connsiteY645" fmla="*/ 319915 h 2256141"/>
              <a:gd name="connsiteX646" fmla="*/ 4961724 w 6811107"/>
              <a:gd name="connsiteY646" fmla="*/ 326681 h 2256141"/>
              <a:gd name="connsiteX647" fmla="*/ 5052099 w 6811107"/>
              <a:gd name="connsiteY647" fmla="*/ 380808 h 2256141"/>
              <a:gd name="connsiteX648" fmla="*/ 5053065 w 6811107"/>
              <a:gd name="connsiteY648" fmla="*/ 396273 h 2256141"/>
              <a:gd name="connsiteX649" fmla="*/ 5064664 w 6811107"/>
              <a:gd name="connsiteY649" fmla="*/ 420921 h 2256141"/>
              <a:gd name="connsiteX650" fmla="*/ 5075296 w 6811107"/>
              <a:gd name="connsiteY650" fmla="*/ 428654 h 2256141"/>
              <a:gd name="connsiteX651" fmla="*/ 5144889 w 6811107"/>
              <a:gd name="connsiteY651" fmla="*/ 482782 h 2256141"/>
              <a:gd name="connsiteX652" fmla="*/ 5070463 w 6811107"/>
              <a:gd name="connsiteY652" fmla="*/ 520478 h 2256141"/>
              <a:gd name="connsiteX653" fmla="*/ 5054998 w 6811107"/>
              <a:gd name="connsiteY653" fmla="*/ 525794 h 2256141"/>
              <a:gd name="connsiteX654" fmla="*/ 5040983 w 6811107"/>
              <a:gd name="connsiteY654" fmla="*/ 530627 h 2256141"/>
              <a:gd name="connsiteX655" fmla="*/ 5026484 w 6811107"/>
              <a:gd name="connsiteY655" fmla="*/ 533527 h 2256141"/>
              <a:gd name="connsiteX656" fmla="*/ 4998454 w 6811107"/>
              <a:gd name="connsiteY656" fmla="*/ 539809 h 2256141"/>
              <a:gd name="connsiteX657" fmla="*/ 4985405 w 6811107"/>
              <a:gd name="connsiteY657" fmla="*/ 535943 h 2256141"/>
              <a:gd name="connsiteX658" fmla="*/ 4945776 w 6811107"/>
              <a:gd name="connsiteY658" fmla="*/ 527244 h 2256141"/>
              <a:gd name="connsiteX659" fmla="*/ 4931761 w 6811107"/>
              <a:gd name="connsiteY659" fmla="*/ 528693 h 2256141"/>
              <a:gd name="connsiteX660" fmla="*/ 4917745 w 6811107"/>
              <a:gd name="connsiteY660" fmla="*/ 531110 h 2256141"/>
              <a:gd name="connsiteX661" fmla="*/ 4908563 w 6811107"/>
              <a:gd name="connsiteY661" fmla="*/ 532560 h 2256141"/>
              <a:gd name="connsiteX662" fmla="*/ 4887782 w 6811107"/>
              <a:gd name="connsiteY662" fmla="*/ 547058 h 2256141"/>
              <a:gd name="connsiteX663" fmla="*/ 4792575 w 6811107"/>
              <a:gd name="connsiteY663" fmla="*/ 611818 h 2256141"/>
              <a:gd name="connsiteX664" fmla="*/ 4782426 w 6811107"/>
              <a:gd name="connsiteY664" fmla="*/ 621968 h 2256141"/>
              <a:gd name="connsiteX665" fmla="*/ 4721532 w 6811107"/>
              <a:gd name="connsiteY665" fmla="*/ 647581 h 2256141"/>
              <a:gd name="connsiteX666" fmla="*/ 4709933 w 6811107"/>
              <a:gd name="connsiteY666" fmla="*/ 646615 h 2256141"/>
              <a:gd name="connsiteX667" fmla="*/ 4675137 w 6811107"/>
              <a:gd name="connsiteY667" fmla="*/ 635983 h 2256141"/>
              <a:gd name="connsiteX668" fmla="*/ 4668371 w 6811107"/>
              <a:gd name="connsiteY668" fmla="*/ 629217 h 2256141"/>
              <a:gd name="connsiteX669" fmla="*/ 4670787 w 6811107"/>
              <a:gd name="connsiteY669" fmla="*/ 606019 h 2256141"/>
              <a:gd name="connsiteX670" fmla="*/ 4627291 w 6811107"/>
              <a:gd name="connsiteY670" fmla="*/ 656764 h 2256141"/>
              <a:gd name="connsiteX671" fmla="*/ 4634057 w 6811107"/>
              <a:gd name="connsiteY671" fmla="*/ 665946 h 2256141"/>
              <a:gd name="connsiteX672" fmla="*/ 4642756 w 6811107"/>
              <a:gd name="connsiteY672" fmla="*/ 669812 h 2256141"/>
              <a:gd name="connsiteX673" fmla="*/ 4703650 w 6811107"/>
              <a:gd name="connsiteY673" fmla="*/ 708475 h 2256141"/>
              <a:gd name="connsiteX674" fmla="*/ 4734581 w 6811107"/>
              <a:gd name="connsiteY674" fmla="*/ 721524 h 2256141"/>
              <a:gd name="connsiteX675" fmla="*/ 4746179 w 6811107"/>
              <a:gd name="connsiteY675" fmla="*/ 719107 h 2256141"/>
              <a:gd name="connsiteX676" fmla="*/ 4847669 w 6811107"/>
              <a:gd name="connsiteY676" fmla="*/ 694943 h 2256141"/>
              <a:gd name="connsiteX677" fmla="*/ 4860235 w 6811107"/>
              <a:gd name="connsiteY677" fmla="*/ 693977 h 2256141"/>
              <a:gd name="connsiteX678" fmla="*/ 4880532 w 6811107"/>
              <a:gd name="connsiteY678" fmla="*/ 690110 h 2256141"/>
              <a:gd name="connsiteX679" fmla="*/ 4890681 w 6811107"/>
              <a:gd name="connsiteY679" fmla="*/ 687694 h 2256141"/>
              <a:gd name="connsiteX680" fmla="*/ 5030834 w 6811107"/>
              <a:gd name="connsiteY680" fmla="*/ 679962 h 2256141"/>
              <a:gd name="connsiteX681" fmla="*/ 5040983 w 6811107"/>
              <a:gd name="connsiteY681" fmla="*/ 685278 h 2256141"/>
              <a:gd name="connsiteX682" fmla="*/ 5040983 w 6811107"/>
              <a:gd name="connsiteY682" fmla="*/ 753421 h 2256141"/>
              <a:gd name="connsiteX683" fmla="*/ 5045816 w 6811107"/>
              <a:gd name="connsiteY683" fmla="*/ 765986 h 2256141"/>
              <a:gd name="connsiteX684" fmla="*/ 5104776 w 6811107"/>
              <a:gd name="connsiteY684" fmla="*/ 807065 h 2256141"/>
              <a:gd name="connsiteX685" fmla="*/ 5113959 w 6811107"/>
              <a:gd name="connsiteY685" fmla="*/ 817214 h 2256141"/>
              <a:gd name="connsiteX686" fmla="*/ 5120241 w 6811107"/>
              <a:gd name="connsiteY686" fmla="*/ 823980 h 2256141"/>
              <a:gd name="connsiteX687" fmla="*/ 5219315 w 6811107"/>
              <a:gd name="connsiteY687" fmla="*/ 885841 h 2256141"/>
              <a:gd name="connsiteX688" fmla="*/ 5218349 w 6811107"/>
              <a:gd name="connsiteY688" fmla="*/ 929820 h 2256141"/>
              <a:gd name="connsiteX689" fmla="*/ 5225115 w 6811107"/>
              <a:gd name="connsiteY689" fmla="*/ 940452 h 2256141"/>
              <a:gd name="connsiteX690" fmla="*/ 5231881 w 6811107"/>
              <a:gd name="connsiteY690" fmla="*/ 971382 h 2256141"/>
              <a:gd name="connsiteX691" fmla="*/ 5247345 w 6811107"/>
              <a:gd name="connsiteY691" fmla="*/ 978148 h 2256141"/>
              <a:gd name="connsiteX692" fmla="*/ 5257978 w 6811107"/>
              <a:gd name="connsiteY692" fmla="*/ 974282 h 2256141"/>
              <a:gd name="connsiteX693" fmla="*/ 5264744 w 6811107"/>
              <a:gd name="connsiteY693" fmla="*/ 967516 h 2256141"/>
              <a:gd name="connsiteX694" fmla="*/ 5271026 w 6811107"/>
              <a:gd name="connsiteY694" fmla="*/ 953501 h 2256141"/>
              <a:gd name="connsiteX695" fmla="*/ 5280209 w 6811107"/>
              <a:gd name="connsiteY695" fmla="*/ 942868 h 2256141"/>
              <a:gd name="connsiteX696" fmla="*/ 5290357 w 6811107"/>
              <a:gd name="connsiteY696" fmla="*/ 933686 h 2256141"/>
              <a:gd name="connsiteX697" fmla="*/ 5299057 w 6811107"/>
              <a:gd name="connsiteY697" fmla="*/ 922087 h 2256141"/>
              <a:gd name="connsiteX698" fmla="*/ 5363334 w 6811107"/>
              <a:gd name="connsiteY698" fmla="*/ 897440 h 2256141"/>
              <a:gd name="connsiteX699" fmla="*/ 5369616 w 6811107"/>
              <a:gd name="connsiteY699" fmla="*/ 908072 h 2256141"/>
              <a:gd name="connsiteX700" fmla="*/ 5374449 w 6811107"/>
              <a:gd name="connsiteY700" fmla="*/ 918221 h 2256141"/>
              <a:gd name="connsiteX701" fmla="*/ 5378316 w 6811107"/>
              <a:gd name="connsiteY701" fmla="*/ 929820 h 2256141"/>
              <a:gd name="connsiteX702" fmla="*/ 5441626 w 6811107"/>
              <a:gd name="connsiteY702" fmla="*/ 985397 h 2256141"/>
              <a:gd name="connsiteX703" fmla="*/ 5429061 w 6811107"/>
              <a:gd name="connsiteY703" fmla="*/ 1032276 h 2256141"/>
              <a:gd name="connsiteX704" fmla="*/ 5431960 w 6811107"/>
              <a:gd name="connsiteY704" fmla="*/ 1042908 h 2256141"/>
              <a:gd name="connsiteX705" fmla="*/ 5483671 w 6811107"/>
              <a:gd name="connsiteY705" fmla="*/ 1085438 h 2256141"/>
              <a:gd name="connsiteX706" fmla="*/ 5496720 w 6811107"/>
              <a:gd name="connsiteY706" fmla="*/ 1091720 h 2256141"/>
              <a:gd name="connsiteX707" fmla="*/ 5524751 w 6811107"/>
              <a:gd name="connsiteY707" fmla="*/ 1131833 h 2256141"/>
              <a:gd name="connsiteX708" fmla="*/ 5460474 w 6811107"/>
              <a:gd name="connsiteY708" fmla="*/ 1157930 h 2256141"/>
              <a:gd name="connsiteX709" fmla="*/ 5448875 w 6811107"/>
              <a:gd name="connsiteY709" fmla="*/ 1173395 h 2256141"/>
              <a:gd name="connsiteX710" fmla="*/ 5451291 w 6811107"/>
              <a:gd name="connsiteY710" fmla="*/ 1190310 h 2256141"/>
              <a:gd name="connsiteX711" fmla="*/ 5501553 w 6811107"/>
              <a:gd name="connsiteY711" fmla="*/ 1258453 h 2256141"/>
              <a:gd name="connsiteX712" fmla="*/ 5415045 w 6811107"/>
              <a:gd name="connsiteY712" fmla="*/ 1286000 h 2256141"/>
              <a:gd name="connsiteX713" fmla="*/ 5407313 w 6811107"/>
              <a:gd name="connsiteY713" fmla="*/ 1296633 h 2256141"/>
              <a:gd name="connsiteX714" fmla="*/ 5376382 w 6811107"/>
              <a:gd name="connsiteY714" fmla="*/ 1353177 h 2256141"/>
              <a:gd name="connsiteX715" fmla="*/ 5371066 w 6811107"/>
              <a:gd name="connsiteY715" fmla="*/ 1364776 h 2256141"/>
              <a:gd name="connsiteX716" fmla="*/ 5360917 w 6811107"/>
              <a:gd name="connsiteY716" fmla="*/ 1375408 h 2256141"/>
              <a:gd name="connsiteX717" fmla="*/ 5345452 w 6811107"/>
              <a:gd name="connsiteY717" fmla="*/ 1417937 h 2256141"/>
              <a:gd name="connsiteX718" fmla="*/ 5342552 w 6811107"/>
              <a:gd name="connsiteY718" fmla="*/ 1428570 h 2256141"/>
              <a:gd name="connsiteX719" fmla="*/ 5308723 w 6811107"/>
              <a:gd name="connsiteY719" fmla="*/ 1490429 h 2256141"/>
              <a:gd name="connsiteX720" fmla="*/ 5203367 w 6811107"/>
              <a:gd name="connsiteY720" fmla="*/ 1488980 h 2256141"/>
              <a:gd name="connsiteX721" fmla="*/ 5188868 w 6811107"/>
              <a:gd name="connsiteY721" fmla="*/ 1490429 h 2256141"/>
              <a:gd name="connsiteX722" fmla="*/ 5168570 w 6811107"/>
              <a:gd name="connsiteY722" fmla="*/ 1477381 h 2256141"/>
              <a:gd name="connsiteX723" fmla="*/ 5128457 w 6811107"/>
              <a:gd name="connsiteY723" fmla="*/ 1419387 h 2256141"/>
              <a:gd name="connsiteX724" fmla="*/ 5115409 w 6811107"/>
              <a:gd name="connsiteY724" fmla="*/ 1415521 h 2256141"/>
              <a:gd name="connsiteX725" fmla="*/ 5104776 w 6811107"/>
              <a:gd name="connsiteY725" fmla="*/ 1410205 h 2256141"/>
              <a:gd name="connsiteX726" fmla="*/ 5055481 w 6811107"/>
              <a:gd name="connsiteY726" fmla="*/ 1386041 h 2256141"/>
              <a:gd name="connsiteX727" fmla="*/ 5045333 w 6811107"/>
              <a:gd name="connsiteY727" fmla="*/ 1391356 h 2256141"/>
              <a:gd name="connsiteX728" fmla="*/ 5023101 w 6811107"/>
              <a:gd name="connsiteY728" fmla="*/ 1403922 h 2256141"/>
              <a:gd name="connsiteX729" fmla="*/ 5010536 w 6811107"/>
              <a:gd name="connsiteY729" fmla="*/ 1402955 h 2256141"/>
              <a:gd name="connsiteX730" fmla="*/ 4912429 w 6811107"/>
              <a:gd name="connsiteY730" fmla="*/ 1346411 h 2256141"/>
              <a:gd name="connsiteX731" fmla="*/ 4875217 w 6811107"/>
              <a:gd name="connsiteY731" fmla="*/ 1415038 h 2256141"/>
              <a:gd name="connsiteX732" fmla="*/ 4862167 w 6811107"/>
              <a:gd name="connsiteY732" fmla="*/ 1416004 h 2256141"/>
              <a:gd name="connsiteX733" fmla="*/ 4743279 w 6811107"/>
              <a:gd name="connsiteY733" fmla="*/ 1384590 h 2256141"/>
              <a:gd name="connsiteX734" fmla="*/ 4732647 w 6811107"/>
              <a:gd name="connsiteY734" fmla="*/ 1383141 h 2256141"/>
              <a:gd name="connsiteX735" fmla="*/ 4629224 w 6811107"/>
              <a:gd name="connsiteY735" fmla="*/ 1348344 h 2256141"/>
              <a:gd name="connsiteX736" fmla="*/ 4715249 w 6811107"/>
              <a:gd name="connsiteY736" fmla="*/ 1402955 h 2256141"/>
              <a:gd name="connsiteX737" fmla="*/ 4728298 w 6811107"/>
              <a:gd name="connsiteY737" fmla="*/ 1408271 h 2256141"/>
              <a:gd name="connsiteX738" fmla="*/ 4766961 w 6811107"/>
              <a:gd name="connsiteY738" fmla="*/ 1443068 h 2256141"/>
              <a:gd name="connsiteX739" fmla="*/ 4777109 w 6811107"/>
              <a:gd name="connsiteY739" fmla="*/ 1448384 h 2256141"/>
              <a:gd name="connsiteX740" fmla="*/ 4791125 w 6811107"/>
              <a:gd name="connsiteY740" fmla="*/ 1452250 h 2256141"/>
              <a:gd name="connsiteX741" fmla="*/ 4811423 w 6811107"/>
              <a:gd name="connsiteY741" fmla="*/ 1469165 h 2256141"/>
              <a:gd name="connsiteX742" fmla="*/ 4822055 w 6811107"/>
              <a:gd name="connsiteY742" fmla="*/ 1477865 h 2256141"/>
              <a:gd name="connsiteX743" fmla="*/ 4868451 w 6811107"/>
              <a:gd name="connsiteY743" fmla="*/ 1500095 h 2256141"/>
              <a:gd name="connsiteX744" fmla="*/ 4881016 w 6811107"/>
              <a:gd name="connsiteY744" fmla="*/ 1500095 h 2256141"/>
              <a:gd name="connsiteX745" fmla="*/ 4894064 w 6811107"/>
              <a:gd name="connsiteY745" fmla="*/ 1486080 h 2256141"/>
              <a:gd name="connsiteX746" fmla="*/ 4901797 w 6811107"/>
              <a:gd name="connsiteY746" fmla="*/ 1480764 h 2256141"/>
              <a:gd name="connsiteX747" fmla="*/ 5022618 w 6811107"/>
              <a:gd name="connsiteY747" fmla="*/ 1456600 h 2256141"/>
              <a:gd name="connsiteX748" fmla="*/ 5034217 w 6811107"/>
              <a:gd name="connsiteY748" fmla="*/ 1462883 h 2256141"/>
              <a:gd name="connsiteX749" fmla="*/ 5068047 w 6811107"/>
              <a:gd name="connsiteY749" fmla="*/ 1494296 h 2256141"/>
              <a:gd name="connsiteX750" fmla="*/ 5074330 w 6811107"/>
              <a:gd name="connsiteY750" fmla="*/ 1502029 h 2256141"/>
              <a:gd name="connsiteX751" fmla="*/ 5125558 w 6811107"/>
              <a:gd name="connsiteY751" fmla="*/ 1518943 h 2256141"/>
              <a:gd name="connsiteX752" fmla="*/ 5136190 w 6811107"/>
              <a:gd name="connsiteY752" fmla="*/ 1521360 h 2256141"/>
              <a:gd name="connsiteX753" fmla="*/ 5204333 w 6811107"/>
              <a:gd name="connsiteY753" fmla="*/ 1555190 h 2256141"/>
              <a:gd name="connsiteX754" fmla="*/ 5215932 w 6811107"/>
              <a:gd name="connsiteY754" fmla="*/ 1564372 h 2256141"/>
              <a:gd name="connsiteX755" fmla="*/ 5258461 w 6811107"/>
              <a:gd name="connsiteY755" fmla="*/ 1700175 h 2256141"/>
              <a:gd name="connsiteX756" fmla="*/ 5252179 w 6811107"/>
              <a:gd name="connsiteY756" fmla="*/ 1710807 h 2256141"/>
              <a:gd name="connsiteX757" fmla="*/ 5286975 w 6811107"/>
              <a:gd name="connsiteY757" fmla="*/ 1837911 h 2256141"/>
              <a:gd name="connsiteX758" fmla="*/ 5291808 w 6811107"/>
              <a:gd name="connsiteY758" fmla="*/ 1844677 h 2256141"/>
              <a:gd name="connsiteX759" fmla="*/ 5292774 w 6811107"/>
              <a:gd name="connsiteY759" fmla="*/ 1854826 h 2256141"/>
              <a:gd name="connsiteX760" fmla="*/ 5297607 w 6811107"/>
              <a:gd name="connsiteY760" fmla="*/ 1879474 h 2256141"/>
              <a:gd name="connsiteX761" fmla="*/ 5270543 w 6811107"/>
              <a:gd name="connsiteY761" fmla="*/ 1995462 h 2256141"/>
              <a:gd name="connsiteX762" fmla="*/ 5271510 w 6811107"/>
              <a:gd name="connsiteY762" fmla="*/ 2008027 h 2256141"/>
              <a:gd name="connsiteX763" fmla="*/ 5276826 w 6811107"/>
              <a:gd name="connsiteY763" fmla="*/ 2019626 h 2256141"/>
              <a:gd name="connsiteX764" fmla="*/ 5283109 w 6811107"/>
              <a:gd name="connsiteY764" fmla="*/ 2031225 h 2256141"/>
              <a:gd name="connsiteX765" fmla="*/ 5291808 w 6811107"/>
              <a:gd name="connsiteY765" fmla="*/ 2041857 h 2256141"/>
              <a:gd name="connsiteX766" fmla="*/ 5298574 w 6811107"/>
              <a:gd name="connsiteY766" fmla="*/ 2051039 h 2256141"/>
              <a:gd name="connsiteX767" fmla="*/ 5319355 w 6811107"/>
              <a:gd name="connsiteY767" fmla="*/ 2080520 h 2256141"/>
              <a:gd name="connsiteX768" fmla="*/ 5324671 w 6811107"/>
              <a:gd name="connsiteY768" fmla="*/ 2090669 h 2256141"/>
              <a:gd name="connsiteX769" fmla="*/ 5350769 w 6811107"/>
              <a:gd name="connsiteY769" fmla="*/ 2143347 h 2256141"/>
              <a:gd name="connsiteX770" fmla="*/ 5359951 w 6811107"/>
              <a:gd name="connsiteY770" fmla="*/ 2093085 h 2256141"/>
              <a:gd name="connsiteX771" fmla="*/ 5358985 w 6811107"/>
              <a:gd name="connsiteY771" fmla="*/ 2076654 h 2256141"/>
              <a:gd name="connsiteX772" fmla="*/ 5343519 w 6811107"/>
              <a:gd name="connsiteY772" fmla="*/ 2050556 h 2256141"/>
              <a:gd name="connsiteX773" fmla="*/ 5338203 w 6811107"/>
              <a:gd name="connsiteY773" fmla="*/ 2041857 h 2256141"/>
              <a:gd name="connsiteX774" fmla="*/ 5360434 w 6811107"/>
              <a:gd name="connsiteY774" fmla="*/ 1986279 h 2256141"/>
              <a:gd name="connsiteX775" fmla="*/ 5366717 w 6811107"/>
              <a:gd name="connsiteY775" fmla="*/ 1975647 h 2256141"/>
              <a:gd name="connsiteX776" fmla="*/ 5372033 w 6811107"/>
              <a:gd name="connsiteY776" fmla="*/ 1893972 h 2256141"/>
              <a:gd name="connsiteX777" fmla="*/ 5369616 w 6811107"/>
              <a:gd name="connsiteY777" fmla="*/ 1880924 h 2256141"/>
              <a:gd name="connsiteX778" fmla="*/ 5366717 w 6811107"/>
              <a:gd name="connsiteY778" fmla="*/ 1866908 h 2256141"/>
              <a:gd name="connsiteX779" fmla="*/ 5362850 w 6811107"/>
              <a:gd name="connsiteY779" fmla="*/ 1853860 h 2256141"/>
              <a:gd name="connsiteX780" fmla="*/ 5350285 w 6811107"/>
              <a:gd name="connsiteY780" fmla="*/ 1773634 h 2256141"/>
              <a:gd name="connsiteX781" fmla="*/ 5331920 w 6811107"/>
              <a:gd name="connsiteY781" fmla="*/ 1751403 h 2256141"/>
              <a:gd name="connsiteX782" fmla="*/ 5326604 w 6811107"/>
              <a:gd name="connsiteY782" fmla="*/ 1739804 h 2256141"/>
              <a:gd name="connsiteX783" fmla="*/ 5343519 w 6811107"/>
              <a:gd name="connsiteY783" fmla="*/ 1660546 h 2256141"/>
              <a:gd name="connsiteX784" fmla="*/ 5354152 w 6811107"/>
              <a:gd name="connsiteY784" fmla="*/ 1650397 h 2256141"/>
              <a:gd name="connsiteX785" fmla="*/ 5366717 w 6811107"/>
              <a:gd name="connsiteY785" fmla="*/ 1640248 h 2256141"/>
              <a:gd name="connsiteX786" fmla="*/ 5372033 w 6811107"/>
              <a:gd name="connsiteY786" fmla="*/ 1626233 h 2256141"/>
              <a:gd name="connsiteX787" fmla="*/ 5374449 w 6811107"/>
              <a:gd name="connsiteY787" fmla="*/ 1615600 h 2256141"/>
              <a:gd name="connsiteX788" fmla="*/ 5345935 w 6811107"/>
              <a:gd name="connsiteY788" fmla="*/ 1557606 h 2256141"/>
              <a:gd name="connsiteX789" fmla="*/ 5340619 w 6811107"/>
              <a:gd name="connsiteY789" fmla="*/ 1544558 h 2256141"/>
              <a:gd name="connsiteX790" fmla="*/ 5366233 w 6811107"/>
              <a:gd name="connsiteY790" fmla="*/ 1499129 h 2256141"/>
              <a:gd name="connsiteX791" fmla="*/ 5376866 w 6811107"/>
              <a:gd name="connsiteY791" fmla="*/ 1494296 h 2256141"/>
              <a:gd name="connsiteX792" fmla="*/ 5388465 w 6811107"/>
              <a:gd name="connsiteY792" fmla="*/ 1488013 h 2256141"/>
              <a:gd name="connsiteX793" fmla="*/ 5397164 w 6811107"/>
              <a:gd name="connsiteY793" fmla="*/ 1485597 h 2256141"/>
              <a:gd name="connsiteX794" fmla="*/ 5407313 w 6811107"/>
              <a:gd name="connsiteY794" fmla="*/ 1479314 h 2256141"/>
              <a:gd name="connsiteX795" fmla="*/ 5415045 w 6811107"/>
              <a:gd name="connsiteY795" fmla="*/ 1462399 h 2256141"/>
              <a:gd name="connsiteX796" fmla="*/ 5416011 w 6811107"/>
              <a:gd name="connsiteY796" fmla="*/ 1449834 h 2256141"/>
              <a:gd name="connsiteX797" fmla="*/ 5424711 w 6811107"/>
              <a:gd name="connsiteY797" fmla="*/ 1414554 h 2256141"/>
              <a:gd name="connsiteX798" fmla="*/ 5481255 w 6811107"/>
              <a:gd name="connsiteY798" fmla="*/ 1349794 h 2256141"/>
              <a:gd name="connsiteX799" fmla="*/ 5491404 w 6811107"/>
              <a:gd name="connsiteY799" fmla="*/ 1339162 h 2256141"/>
              <a:gd name="connsiteX800" fmla="*/ 5500587 w 6811107"/>
              <a:gd name="connsiteY800" fmla="*/ 1331429 h 2256141"/>
              <a:gd name="connsiteX801" fmla="*/ 5585645 w 6811107"/>
              <a:gd name="connsiteY801" fmla="*/ 1304365 h 2256141"/>
              <a:gd name="connsiteX802" fmla="*/ 5598693 w 6811107"/>
              <a:gd name="connsiteY802" fmla="*/ 1305332 h 2256141"/>
              <a:gd name="connsiteX803" fmla="*/ 5644122 w 6811107"/>
              <a:gd name="connsiteY803" fmla="*/ 1309198 h 2256141"/>
              <a:gd name="connsiteX804" fmla="*/ 5655721 w 6811107"/>
              <a:gd name="connsiteY804" fmla="*/ 1310648 h 2256141"/>
              <a:gd name="connsiteX805" fmla="*/ 5689551 w 6811107"/>
              <a:gd name="connsiteY805" fmla="*/ 1317414 h 2256141"/>
              <a:gd name="connsiteX806" fmla="*/ 5700183 w 6811107"/>
              <a:gd name="connsiteY806" fmla="*/ 1318864 h 2256141"/>
              <a:gd name="connsiteX807" fmla="*/ 5782341 w 6811107"/>
              <a:gd name="connsiteY807" fmla="*/ 1373475 h 2256141"/>
              <a:gd name="connsiteX808" fmla="*/ 5789108 w 6811107"/>
              <a:gd name="connsiteY808" fmla="*/ 1383624 h 2256141"/>
              <a:gd name="connsiteX809" fmla="*/ 5823904 w 6811107"/>
              <a:gd name="connsiteY809" fmla="*/ 1434369 h 2256141"/>
              <a:gd name="connsiteX810" fmla="*/ 5830670 w 6811107"/>
              <a:gd name="connsiteY810" fmla="*/ 1445001 h 2256141"/>
              <a:gd name="connsiteX811" fmla="*/ 5840819 w 6811107"/>
              <a:gd name="connsiteY811" fmla="*/ 1455150 h 2256141"/>
              <a:gd name="connsiteX812" fmla="*/ 5880448 w 6811107"/>
              <a:gd name="connsiteY812" fmla="*/ 1479314 h 2256141"/>
              <a:gd name="connsiteX813" fmla="*/ 5875132 w 6811107"/>
              <a:gd name="connsiteY813" fmla="*/ 1581287 h 2256141"/>
              <a:gd name="connsiteX814" fmla="*/ 5869816 w 6811107"/>
              <a:gd name="connsiteY814" fmla="*/ 1590470 h 2256141"/>
              <a:gd name="connsiteX815" fmla="*/ 5870783 w 6811107"/>
              <a:gd name="connsiteY815" fmla="*/ 1599169 h 2256141"/>
              <a:gd name="connsiteX816" fmla="*/ 5877065 w 6811107"/>
              <a:gd name="connsiteY816" fmla="*/ 1615600 h 2256141"/>
              <a:gd name="connsiteX817" fmla="*/ 5878515 w 6811107"/>
              <a:gd name="connsiteY817" fmla="*/ 1618017 h 2256141"/>
              <a:gd name="connsiteX818" fmla="*/ 5886248 w 6811107"/>
              <a:gd name="connsiteY818" fmla="*/ 1625749 h 2256141"/>
              <a:gd name="connsiteX819" fmla="*/ 5891081 w 6811107"/>
              <a:gd name="connsiteY819" fmla="*/ 1629616 h 2256141"/>
              <a:gd name="connsiteX820" fmla="*/ 5893980 w 6811107"/>
              <a:gd name="connsiteY820" fmla="*/ 1631065 h 2256141"/>
              <a:gd name="connsiteX821" fmla="*/ 5924911 w 6811107"/>
              <a:gd name="connsiteY821" fmla="*/ 1645080 h 2256141"/>
              <a:gd name="connsiteX822" fmla="*/ 5928777 w 6811107"/>
              <a:gd name="connsiteY822" fmla="*/ 1647497 h 2256141"/>
              <a:gd name="connsiteX823" fmla="*/ 5965023 w 6811107"/>
              <a:gd name="connsiteY823" fmla="*/ 1684710 h 2256141"/>
              <a:gd name="connsiteX824" fmla="*/ 5971306 w 6811107"/>
              <a:gd name="connsiteY824" fmla="*/ 1693409 h 2256141"/>
              <a:gd name="connsiteX825" fmla="*/ 6144321 w 6811107"/>
              <a:gd name="connsiteY825" fmla="*/ 1750437 h 2256141"/>
              <a:gd name="connsiteX826" fmla="*/ 6027367 w 6811107"/>
              <a:gd name="connsiteY826" fmla="*/ 1716607 h 2256141"/>
              <a:gd name="connsiteX827" fmla="*/ 6022050 w 6811107"/>
              <a:gd name="connsiteY827" fmla="*/ 1705974 h 2256141"/>
              <a:gd name="connsiteX828" fmla="*/ 6026883 w 6811107"/>
              <a:gd name="connsiteY828" fmla="*/ 1675045 h 2256141"/>
              <a:gd name="connsiteX829" fmla="*/ 6027367 w 6811107"/>
              <a:gd name="connsiteY829" fmla="*/ 1673111 h 2256141"/>
              <a:gd name="connsiteX830" fmla="*/ 5988704 w 6811107"/>
              <a:gd name="connsiteY830" fmla="*/ 1622366 h 2256141"/>
              <a:gd name="connsiteX831" fmla="*/ 5986287 w 6811107"/>
              <a:gd name="connsiteY831" fmla="*/ 1619950 h 2256141"/>
              <a:gd name="connsiteX832" fmla="*/ 5972272 w 6811107"/>
              <a:gd name="connsiteY832" fmla="*/ 1572105 h 2256141"/>
              <a:gd name="connsiteX833" fmla="*/ 5973239 w 6811107"/>
              <a:gd name="connsiteY833" fmla="*/ 1559539 h 2256141"/>
              <a:gd name="connsiteX834" fmla="*/ 5990153 w 6811107"/>
              <a:gd name="connsiteY834" fmla="*/ 1491397 h 2256141"/>
              <a:gd name="connsiteX835" fmla="*/ 5976139 w 6811107"/>
              <a:gd name="connsiteY835" fmla="*/ 1474481 h 2256141"/>
              <a:gd name="connsiteX836" fmla="*/ 5922011 w 6811107"/>
              <a:gd name="connsiteY836" fmla="*/ 1442101 h 2256141"/>
              <a:gd name="connsiteX837" fmla="*/ 5916694 w 6811107"/>
              <a:gd name="connsiteY837" fmla="*/ 1435335 h 2256141"/>
              <a:gd name="connsiteX838" fmla="*/ 5909929 w 6811107"/>
              <a:gd name="connsiteY838" fmla="*/ 1425186 h 2256141"/>
              <a:gd name="connsiteX839" fmla="*/ 5869816 w 6811107"/>
              <a:gd name="connsiteY839" fmla="*/ 1374925 h 2256141"/>
              <a:gd name="connsiteX840" fmla="*/ 5859184 w 6811107"/>
              <a:gd name="connsiteY840" fmla="*/ 1368159 h 2256141"/>
              <a:gd name="connsiteX841" fmla="*/ 5793457 w 6811107"/>
              <a:gd name="connsiteY841" fmla="*/ 1286967 h 2256141"/>
              <a:gd name="connsiteX842" fmla="*/ 5753344 w 6811107"/>
              <a:gd name="connsiteY842" fmla="*/ 1226073 h 2256141"/>
              <a:gd name="connsiteX843" fmla="*/ 5750445 w 6811107"/>
              <a:gd name="connsiteY843" fmla="*/ 1213508 h 2256141"/>
              <a:gd name="connsiteX844" fmla="*/ 5753344 w 6811107"/>
              <a:gd name="connsiteY844" fmla="*/ 1171945 h 2256141"/>
              <a:gd name="connsiteX845" fmla="*/ 5747062 w 6811107"/>
              <a:gd name="connsiteY845" fmla="*/ 1160346 h 2256141"/>
              <a:gd name="connsiteX846" fmla="*/ 5703083 w 6811107"/>
              <a:gd name="connsiteY846" fmla="*/ 1103319 h 2256141"/>
              <a:gd name="connsiteX847" fmla="*/ 5696800 w 6811107"/>
              <a:gd name="connsiteY847" fmla="*/ 1094620 h 2256141"/>
              <a:gd name="connsiteX848" fmla="*/ 5670703 w 6811107"/>
              <a:gd name="connsiteY848" fmla="*/ 1029860 h 2256141"/>
              <a:gd name="connsiteX849" fmla="*/ 5672152 w 6811107"/>
              <a:gd name="connsiteY849" fmla="*/ 1018261 h 2256141"/>
              <a:gd name="connsiteX850" fmla="*/ 5673603 w 6811107"/>
              <a:gd name="connsiteY850" fmla="*/ 940935 h 2256141"/>
              <a:gd name="connsiteX851" fmla="*/ 5536833 w 6811107"/>
              <a:gd name="connsiteY851" fmla="*/ 902273 h 2256141"/>
              <a:gd name="connsiteX852" fmla="*/ 5538283 w 6811107"/>
              <a:gd name="connsiteY852" fmla="*/ 893090 h 2256141"/>
              <a:gd name="connsiteX853" fmla="*/ 5574529 w 6811107"/>
              <a:gd name="connsiteY853" fmla="*/ 848145 h 2256141"/>
              <a:gd name="connsiteX854" fmla="*/ 5564380 w 6811107"/>
              <a:gd name="connsiteY854" fmla="*/ 822531 h 2256141"/>
              <a:gd name="connsiteX855" fmla="*/ 5487055 w 6811107"/>
              <a:gd name="connsiteY855" fmla="*/ 780968 h 2256141"/>
              <a:gd name="connsiteX856" fmla="*/ 5472556 w 6811107"/>
              <a:gd name="connsiteY856" fmla="*/ 780968 h 2256141"/>
              <a:gd name="connsiteX857" fmla="*/ 5380732 w 6811107"/>
              <a:gd name="connsiteY857" fmla="*/ 780002 h 2256141"/>
              <a:gd name="connsiteX858" fmla="*/ 5384598 w 6811107"/>
              <a:gd name="connsiteY858" fmla="*/ 769853 h 2256141"/>
              <a:gd name="connsiteX859" fmla="*/ 5389914 w 6811107"/>
              <a:gd name="connsiteY859" fmla="*/ 760670 h 2256141"/>
              <a:gd name="connsiteX860" fmla="*/ 5346419 w 6811107"/>
              <a:gd name="connsiteY860" fmla="*/ 732156 h 2256141"/>
              <a:gd name="connsiteX861" fmla="*/ 5307756 w 6811107"/>
              <a:gd name="connsiteY861" fmla="*/ 729740 h 2256141"/>
              <a:gd name="connsiteX862" fmla="*/ 5293257 w 6811107"/>
              <a:gd name="connsiteY862" fmla="*/ 728773 h 2256141"/>
              <a:gd name="connsiteX863" fmla="*/ 5176303 w 6811107"/>
              <a:gd name="connsiteY863" fmla="*/ 691077 h 2256141"/>
              <a:gd name="connsiteX864" fmla="*/ 5194668 w 6811107"/>
              <a:gd name="connsiteY864" fmla="*/ 628734 h 2256141"/>
              <a:gd name="connsiteX865" fmla="*/ 5191767 w 6811107"/>
              <a:gd name="connsiteY865" fmla="*/ 618101 h 2256141"/>
              <a:gd name="connsiteX866" fmla="*/ 5194184 w 6811107"/>
              <a:gd name="connsiteY866" fmla="*/ 607469 h 2256141"/>
              <a:gd name="connsiteX867" fmla="*/ 5205783 w 6811107"/>
              <a:gd name="connsiteY867" fmla="*/ 589587 h 2256141"/>
              <a:gd name="connsiteX868" fmla="*/ 5216415 w 6811107"/>
              <a:gd name="connsiteY868" fmla="*/ 581855 h 2256141"/>
              <a:gd name="connsiteX869" fmla="*/ 5229464 w 6811107"/>
              <a:gd name="connsiteY869" fmla="*/ 576539 h 2256141"/>
              <a:gd name="connsiteX870" fmla="*/ 5243962 w 6811107"/>
              <a:gd name="connsiteY870" fmla="*/ 573639 h 2256141"/>
              <a:gd name="connsiteX871" fmla="*/ 5367683 w 6811107"/>
              <a:gd name="connsiteY871" fmla="*/ 559624 h 2256141"/>
              <a:gd name="connsiteX872" fmla="*/ 5380249 w 6811107"/>
              <a:gd name="connsiteY872" fmla="*/ 554308 h 2256141"/>
              <a:gd name="connsiteX873" fmla="*/ 5405863 w 6811107"/>
              <a:gd name="connsiteY873" fmla="*/ 487131 h 2256141"/>
              <a:gd name="connsiteX874" fmla="*/ 5401030 w 6811107"/>
              <a:gd name="connsiteY874" fmla="*/ 472632 h 2256141"/>
              <a:gd name="connsiteX875" fmla="*/ 5385565 w 6811107"/>
              <a:gd name="connsiteY875" fmla="*/ 445568 h 2256141"/>
              <a:gd name="connsiteX876" fmla="*/ 5378799 w 6811107"/>
              <a:gd name="connsiteY876" fmla="*/ 438803 h 2256141"/>
              <a:gd name="connsiteX877" fmla="*/ 5269577 w 6811107"/>
              <a:gd name="connsiteY877" fmla="*/ 371626 h 2256141"/>
              <a:gd name="connsiteX878" fmla="*/ 5257978 w 6811107"/>
              <a:gd name="connsiteY878" fmla="*/ 366310 h 2256141"/>
              <a:gd name="connsiteX879" fmla="*/ 5148755 w 6811107"/>
              <a:gd name="connsiteY879" fmla="*/ 296717 h 2256141"/>
              <a:gd name="connsiteX880" fmla="*/ 5146339 w 6811107"/>
              <a:gd name="connsiteY880" fmla="*/ 286085 h 2256141"/>
              <a:gd name="connsiteX881" fmla="*/ 5167120 w 6811107"/>
              <a:gd name="connsiteY881" fmla="*/ 227607 h 2256141"/>
              <a:gd name="connsiteX882" fmla="*/ 5166154 w 6811107"/>
              <a:gd name="connsiteY882" fmla="*/ 216975 h 2256141"/>
              <a:gd name="connsiteX883" fmla="*/ 5070463 w 6811107"/>
              <a:gd name="connsiteY883" fmla="*/ 150765 h 2256141"/>
              <a:gd name="connsiteX884" fmla="*/ 5062731 w 6811107"/>
              <a:gd name="connsiteY884" fmla="*/ 141583 h 2256141"/>
              <a:gd name="connsiteX885" fmla="*/ 5050165 w 6811107"/>
              <a:gd name="connsiteY885" fmla="*/ 121285 h 2256141"/>
              <a:gd name="connsiteX886" fmla="*/ 5043399 w 6811107"/>
              <a:gd name="connsiteY886" fmla="*/ 107269 h 2256141"/>
              <a:gd name="connsiteX887" fmla="*/ 5036633 w 6811107"/>
              <a:gd name="connsiteY887" fmla="*/ 94221 h 2256141"/>
              <a:gd name="connsiteX888" fmla="*/ 5028901 w 6811107"/>
              <a:gd name="connsiteY888" fmla="*/ 84072 h 2256141"/>
              <a:gd name="connsiteX889" fmla="*/ 4981539 w 6811107"/>
              <a:gd name="connsiteY889" fmla="*/ 40093 h 2256141"/>
              <a:gd name="connsiteX890" fmla="*/ 4967523 w 6811107"/>
              <a:gd name="connsiteY890" fmla="*/ 38643 h 2256141"/>
              <a:gd name="connsiteX891" fmla="*/ 4973807 w 6811107"/>
              <a:gd name="connsiteY891" fmla="*/ 1430 h 2256141"/>
              <a:gd name="connsiteX892" fmla="*/ 4985405 w 6811107"/>
              <a:gd name="connsiteY892" fmla="*/ 6746 h 2256141"/>
              <a:gd name="connsiteX893" fmla="*/ 4996037 w 6811107"/>
              <a:gd name="connsiteY893" fmla="*/ 13029 h 2256141"/>
              <a:gd name="connsiteX894" fmla="*/ 5060798 w 6811107"/>
              <a:gd name="connsiteY894" fmla="*/ 61841 h 2256141"/>
              <a:gd name="connsiteX895" fmla="*/ 5069497 w 6811107"/>
              <a:gd name="connsiteY895" fmla="*/ 71990 h 2256141"/>
              <a:gd name="connsiteX896" fmla="*/ 5074813 w 6811107"/>
              <a:gd name="connsiteY896" fmla="*/ 85038 h 2256141"/>
              <a:gd name="connsiteX897" fmla="*/ 5102843 w 6811107"/>
              <a:gd name="connsiteY897" fmla="*/ 129017 h 2256141"/>
              <a:gd name="connsiteX898" fmla="*/ 5112026 w 6811107"/>
              <a:gd name="connsiteY898" fmla="*/ 137717 h 2256141"/>
              <a:gd name="connsiteX899" fmla="*/ 5213999 w 6811107"/>
              <a:gd name="connsiteY899" fmla="*/ 196194 h 2256141"/>
              <a:gd name="connsiteX900" fmla="*/ 5199984 w 6811107"/>
              <a:gd name="connsiteY900" fmla="*/ 263371 h 2256141"/>
              <a:gd name="connsiteX901" fmla="*/ 5186935 w 6811107"/>
              <a:gd name="connsiteY901" fmla="*/ 268203 h 2256141"/>
              <a:gd name="connsiteX902" fmla="*/ 5179202 w 6811107"/>
              <a:gd name="connsiteY902" fmla="*/ 277386 h 2256141"/>
              <a:gd name="connsiteX903" fmla="*/ 5252662 w 6811107"/>
              <a:gd name="connsiteY903" fmla="*/ 322331 h 2256141"/>
              <a:gd name="connsiteX904" fmla="*/ 5265227 w 6811107"/>
              <a:gd name="connsiteY904" fmla="*/ 326198 h 2256141"/>
              <a:gd name="connsiteX905" fmla="*/ 5277792 w 6811107"/>
              <a:gd name="connsiteY905" fmla="*/ 331513 h 2256141"/>
              <a:gd name="connsiteX906" fmla="*/ 5286975 w 6811107"/>
              <a:gd name="connsiteY906" fmla="*/ 335380 h 2256141"/>
              <a:gd name="connsiteX907" fmla="*/ 5311622 w 6811107"/>
              <a:gd name="connsiteY907" fmla="*/ 349395 h 2256141"/>
              <a:gd name="connsiteX908" fmla="*/ 5320805 w 6811107"/>
              <a:gd name="connsiteY908" fmla="*/ 355678 h 2256141"/>
              <a:gd name="connsiteX909" fmla="*/ 5344003 w 6811107"/>
              <a:gd name="connsiteY909" fmla="*/ 369693 h 2256141"/>
              <a:gd name="connsiteX910" fmla="*/ 5352701 w 6811107"/>
              <a:gd name="connsiteY910" fmla="*/ 374526 h 2256141"/>
              <a:gd name="connsiteX911" fmla="*/ 5405863 w 6811107"/>
              <a:gd name="connsiteY911" fmla="*/ 410772 h 2256141"/>
              <a:gd name="connsiteX912" fmla="*/ 5414562 w 6811107"/>
              <a:gd name="connsiteY912" fmla="*/ 419471 h 2256141"/>
              <a:gd name="connsiteX913" fmla="*/ 5448392 w 6811107"/>
              <a:gd name="connsiteY913" fmla="*/ 526760 h 2256141"/>
              <a:gd name="connsiteX914" fmla="*/ 5456125 w 6811107"/>
              <a:gd name="connsiteY914" fmla="*/ 538360 h 2256141"/>
              <a:gd name="connsiteX915" fmla="*/ 5525295 w 6811107"/>
              <a:gd name="connsiteY915" fmla="*/ 596897 h 2256141"/>
              <a:gd name="connsiteX916" fmla="*/ 5598196 w 6811107"/>
              <a:gd name="connsiteY916" fmla="*/ 644562 h 2256141"/>
              <a:gd name="connsiteX917" fmla="*/ 5597243 w 6811107"/>
              <a:gd name="connsiteY917" fmla="*/ 644199 h 2256141"/>
              <a:gd name="connsiteX918" fmla="*/ 5611259 w 6811107"/>
              <a:gd name="connsiteY918" fmla="*/ 654831 h 2256141"/>
              <a:gd name="connsiteX919" fmla="*/ 5627690 w 6811107"/>
              <a:gd name="connsiteY919" fmla="*/ 673196 h 2256141"/>
              <a:gd name="connsiteX920" fmla="*/ 5653788 w 6811107"/>
              <a:gd name="connsiteY920" fmla="*/ 747138 h 2256141"/>
              <a:gd name="connsiteX921" fmla="*/ 5656204 w 6811107"/>
              <a:gd name="connsiteY921" fmla="*/ 767436 h 2256141"/>
              <a:gd name="connsiteX922" fmla="*/ 5714198 w 6811107"/>
              <a:gd name="connsiteY922" fmla="*/ 908555 h 2256141"/>
              <a:gd name="connsiteX923" fmla="*/ 5725797 w 6811107"/>
              <a:gd name="connsiteY923" fmla="*/ 927886 h 2256141"/>
              <a:gd name="connsiteX924" fmla="*/ 5734496 w 6811107"/>
              <a:gd name="connsiteY924" fmla="*/ 952534 h 2256141"/>
              <a:gd name="connsiteX925" fmla="*/ 5745129 w 6811107"/>
              <a:gd name="connsiteY925" fmla="*/ 1008112 h 2256141"/>
              <a:gd name="connsiteX926" fmla="*/ 5746578 w 6811107"/>
              <a:gd name="connsiteY926" fmla="*/ 1011012 h 2256141"/>
              <a:gd name="connsiteX927" fmla="*/ 5751895 w 6811107"/>
              <a:gd name="connsiteY927" fmla="*/ 1067556 h 2256141"/>
              <a:gd name="connsiteX928" fmla="*/ 5754311 w 6811107"/>
              <a:gd name="connsiteY928" fmla="*/ 1081571 h 2256141"/>
              <a:gd name="connsiteX929" fmla="*/ 5781375 w 6811107"/>
              <a:gd name="connsiteY929" fmla="*/ 1146331 h 2256141"/>
              <a:gd name="connsiteX930" fmla="*/ 5788141 w 6811107"/>
              <a:gd name="connsiteY930" fmla="*/ 1158897 h 2256141"/>
              <a:gd name="connsiteX931" fmla="*/ 5820521 w 6811107"/>
              <a:gd name="connsiteY931" fmla="*/ 1223173 h 2256141"/>
              <a:gd name="connsiteX932" fmla="*/ 5826803 w 6811107"/>
              <a:gd name="connsiteY932" fmla="*/ 1237188 h 2256141"/>
              <a:gd name="connsiteX933" fmla="*/ 5870299 w 6811107"/>
              <a:gd name="connsiteY933" fmla="*/ 1309198 h 2256141"/>
              <a:gd name="connsiteX934" fmla="*/ 5880448 w 6811107"/>
              <a:gd name="connsiteY934" fmla="*/ 1317897 h 2256141"/>
              <a:gd name="connsiteX935" fmla="*/ 5938442 w 6811107"/>
              <a:gd name="connsiteY935" fmla="*/ 1385074 h 2256141"/>
              <a:gd name="connsiteX936" fmla="*/ 5939409 w 6811107"/>
              <a:gd name="connsiteY936" fmla="*/ 1387490 h 2256141"/>
              <a:gd name="connsiteX937" fmla="*/ 5951974 w 6811107"/>
              <a:gd name="connsiteY937" fmla="*/ 1417454 h 2256141"/>
              <a:gd name="connsiteX938" fmla="*/ 5962123 w 6811107"/>
              <a:gd name="connsiteY938" fmla="*/ 1424220 h 2256141"/>
              <a:gd name="connsiteX939" fmla="*/ 6040899 w 6811107"/>
              <a:gd name="connsiteY939" fmla="*/ 1469648 h 2256141"/>
              <a:gd name="connsiteX940" fmla="*/ 6002236 w 6811107"/>
              <a:gd name="connsiteY940" fmla="*/ 1553740 h 2256141"/>
              <a:gd name="connsiteX941" fmla="*/ 6001269 w 6811107"/>
              <a:gd name="connsiteY941" fmla="*/ 1558573 h 2256141"/>
              <a:gd name="connsiteX942" fmla="*/ 6003685 w 6811107"/>
              <a:gd name="connsiteY942" fmla="*/ 1580804 h 2256141"/>
              <a:gd name="connsiteX943" fmla="*/ 6010451 w 6811107"/>
              <a:gd name="connsiteY943" fmla="*/ 1589503 h 2256141"/>
              <a:gd name="connsiteX944" fmla="*/ 6113874 w 6811107"/>
              <a:gd name="connsiteY944" fmla="*/ 1620433 h 2256141"/>
              <a:gd name="connsiteX945" fmla="*/ 6124023 w 6811107"/>
              <a:gd name="connsiteY945" fmla="*/ 1617534 h 2256141"/>
              <a:gd name="connsiteX946" fmla="*/ 6168002 w 6811107"/>
              <a:gd name="connsiteY946" fmla="*/ 1621400 h 2256141"/>
              <a:gd name="connsiteX947" fmla="*/ 6179601 w 6811107"/>
              <a:gd name="connsiteY947" fmla="*/ 1626233 h 2256141"/>
              <a:gd name="connsiteX948" fmla="*/ 6281574 w 6811107"/>
              <a:gd name="connsiteY948" fmla="*/ 1626233 h 2256141"/>
              <a:gd name="connsiteX949" fmla="*/ 6289307 w 6811107"/>
              <a:gd name="connsiteY949" fmla="*/ 1618500 h 2256141"/>
              <a:gd name="connsiteX950" fmla="*/ 6298006 w 6811107"/>
              <a:gd name="connsiteY950" fmla="*/ 1517977 h 2256141"/>
              <a:gd name="connsiteX951" fmla="*/ 6373882 w 6811107"/>
              <a:gd name="connsiteY951" fmla="*/ 1517977 h 2256141"/>
              <a:gd name="connsiteX952" fmla="*/ 6385480 w 6811107"/>
              <a:gd name="connsiteY952" fmla="*/ 1515561 h 2256141"/>
              <a:gd name="connsiteX953" fmla="*/ 6499052 w 6811107"/>
              <a:gd name="connsiteY953" fmla="*/ 1577421 h 2256141"/>
              <a:gd name="connsiteX954" fmla="*/ 6503885 w 6811107"/>
              <a:gd name="connsiteY954" fmla="*/ 1602068 h 2256141"/>
              <a:gd name="connsiteX955" fmla="*/ 6509201 w 6811107"/>
              <a:gd name="connsiteY955" fmla="*/ 1626233 h 2256141"/>
              <a:gd name="connsiteX956" fmla="*/ 6513067 w 6811107"/>
              <a:gd name="connsiteY956" fmla="*/ 1640248 h 2256141"/>
              <a:gd name="connsiteX957" fmla="*/ 6567196 w 6811107"/>
              <a:gd name="connsiteY957" fmla="*/ 1746570 h 2256141"/>
              <a:gd name="connsiteX958" fmla="*/ 6570095 w 6811107"/>
              <a:gd name="connsiteY958" fmla="*/ 1756719 h 2256141"/>
              <a:gd name="connsiteX959" fmla="*/ 6571061 w 6811107"/>
              <a:gd name="connsiteY959" fmla="*/ 1768318 h 2256141"/>
              <a:gd name="connsiteX960" fmla="*/ 6570095 w 6811107"/>
              <a:gd name="connsiteY960" fmla="*/ 1792482 h 2256141"/>
              <a:gd name="connsiteX961" fmla="*/ 6564779 w 6811107"/>
              <a:gd name="connsiteY961" fmla="*/ 1863526 h 2256141"/>
              <a:gd name="connsiteX962" fmla="*/ 6573961 w 6811107"/>
              <a:gd name="connsiteY962" fmla="*/ 1884306 h 2256141"/>
              <a:gd name="connsiteX963" fmla="*/ 6597159 w 6811107"/>
              <a:gd name="connsiteY963" fmla="*/ 1897355 h 2256141"/>
              <a:gd name="connsiteX964" fmla="*/ 6609724 w 6811107"/>
              <a:gd name="connsiteY964" fmla="*/ 1902188 h 2256141"/>
              <a:gd name="connsiteX965" fmla="*/ 6684633 w 6811107"/>
              <a:gd name="connsiteY965" fmla="*/ 1994979 h 2256141"/>
              <a:gd name="connsiteX966" fmla="*/ 6682217 w 6811107"/>
              <a:gd name="connsiteY966" fmla="*/ 2009477 h 2256141"/>
              <a:gd name="connsiteX967" fmla="*/ 6679801 w 6811107"/>
              <a:gd name="connsiteY967" fmla="*/ 2022042 h 2256141"/>
              <a:gd name="connsiteX968" fmla="*/ 6680767 w 6811107"/>
              <a:gd name="connsiteY968" fmla="*/ 2032675 h 2256141"/>
              <a:gd name="connsiteX969" fmla="*/ 6682217 w 6811107"/>
              <a:gd name="connsiteY969" fmla="*/ 2045723 h 2256141"/>
              <a:gd name="connsiteX970" fmla="*/ 6696233 w 6811107"/>
              <a:gd name="connsiteY970" fmla="*/ 2080520 h 2256141"/>
              <a:gd name="connsiteX971" fmla="*/ 6703965 w 6811107"/>
              <a:gd name="connsiteY971" fmla="*/ 2089702 h 2256141"/>
              <a:gd name="connsiteX972" fmla="*/ 6711697 w 6811107"/>
              <a:gd name="connsiteY972" fmla="*/ 2099851 h 2256141"/>
              <a:gd name="connsiteX973" fmla="*/ 6719430 w 6811107"/>
              <a:gd name="connsiteY973" fmla="*/ 2110000 h 2256141"/>
              <a:gd name="connsiteX974" fmla="*/ 6797722 w 6811107"/>
              <a:gd name="connsiteY974" fmla="*/ 2250636 h 2256141"/>
              <a:gd name="connsiteX975" fmla="*/ 6734412 w 6811107"/>
              <a:gd name="connsiteY975" fmla="*/ 2253536 h 2256141"/>
              <a:gd name="connsiteX976" fmla="*/ 6725229 w 6811107"/>
              <a:gd name="connsiteY976" fmla="*/ 2253536 h 2256141"/>
              <a:gd name="connsiteX977" fmla="*/ 6695749 w 6811107"/>
              <a:gd name="connsiteY977" fmla="*/ 2252569 h 2256141"/>
              <a:gd name="connsiteX978" fmla="*/ 6687050 w 6811107"/>
              <a:gd name="connsiteY978" fmla="*/ 2252569 h 2256141"/>
              <a:gd name="connsiteX979" fmla="*/ 3288323 w 6811107"/>
              <a:gd name="connsiteY979" fmla="*/ 2252569 h 2256141"/>
              <a:gd name="connsiteX980" fmla="*/ 3288323 w 6811107"/>
              <a:gd name="connsiteY980" fmla="*/ 2256141 h 2256141"/>
              <a:gd name="connsiteX981" fmla="*/ 4431 w 6811107"/>
              <a:gd name="connsiteY981" fmla="*/ 2256141 h 2256141"/>
              <a:gd name="connsiteX982" fmla="*/ 3079 w 6811107"/>
              <a:gd name="connsiteY982" fmla="*/ 2243715 h 2256141"/>
              <a:gd name="connsiteX983" fmla="*/ 1275 w 6811107"/>
              <a:gd name="connsiteY983" fmla="*/ 2230513 h 2256141"/>
              <a:gd name="connsiteX984" fmla="*/ 373 w 6811107"/>
              <a:gd name="connsiteY984" fmla="*/ 2211098 h 2256141"/>
              <a:gd name="connsiteX985" fmla="*/ 8489 w 6811107"/>
              <a:gd name="connsiteY985" fmla="*/ 2190129 h 2256141"/>
              <a:gd name="connsiteX986" fmla="*/ 14801 w 6811107"/>
              <a:gd name="connsiteY986" fmla="*/ 2181975 h 2256141"/>
              <a:gd name="connsiteX987" fmla="*/ 143303 w 6811107"/>
              <a:gd name="connsiteY987" fmla="*/ 2036749 h 2256141"/>
              <a:gd name="connsiteX988" fmla="*/ 150517 w 6811107"/>
              <a:gd name="connsiteY988" fmla="*/ 2027429 h 2256141"/>
              <a:gd name="connsiteX989" fmla="*/ 187490 w 6811107"/>
              <a:gd name="connsiteY989" fmla="*/ 2000248 h 2256141"/>
              <a:gd name="connsiteX990" fmla="*/ 233029 w 6811107"/>
              <a:gd name="connsiteY990" fmla="*/ 1944332 h 2256141"/>
              <a:gd name="connsiteX991" fmla="*/ 244752 w 6811107"/>
              <a:gd name="connsiteY991" fmla="*/ 1940449 h 2256141"/>
              <a:gd name="connsiteX992" fmla="*/ 287135 w 6811107"/>
              <a:gd name="connsiteY992" fmla="*/ 1921810 h 2256141"/>
              <a:gd name="connsiteX993" fmla="*/ 297956 w 6811107"/>
              <a:gd name="connsiteY993" fmla="*/ 1919480 h 2256141"/>
              <a:gd name="connsiteX994" fmla="*/ 329518 w 6811107"/>
              <a:gd name="connsiteY994" fmla="*/ 1913268 h 2256141"/>
              <a:gd name="connsiteX995" fmla="*/ 339437 w 6811107"/>
              <a:gd name="connsiteY995" fmla="*/ 1910161 h 2256141"/>
              <a:gd name="connsiteX996" fmla="*/ 410226 w 6811107"/>
              <a:gd name="connsiteY996" fmla="*/ 1888416 h 2256141"/>
              <a:gd name="connsiteX997" fmla="*/ 418792 w 6811107"/>
              <a:gd name="connsiteY997" fmla="*/ 1882203 h 2256141"/>
              <a:gd name="connsiteX998" fmla="*/ 422399 w 6811107"/>
              <a:gd name="connsiteY998" fmla="*/ 1834441 h 2256141"/>
              <a:gd name="connsiteX999" fmla="*/ 419694 w 6811107"/>
              <a:gd name="connsiteY999" fmla="*/ 1823957 h 2256141"/>
              <a:gd name="connsiteX1000" fmla="*/ 426007 w 6811107"/>
              <a:gd name="connsiteY1000" fmla="*/ 1750179 h 2256141"/>
              <a:gd name="connsiteX1001" fmla="*/ 431868 w 6811107"/>
              <a:gd name="connsiteY1001" fmla="*/ 1740083 h 2256141"/>
              <a:gd name="connsiteX1002" fmla="*/ 465684 w 6811107"/>
              <a:gd name="connsiteY1002" fmla="*/ 1679119 h 2256141"/>
              <a:gd name="connsiteX1003" fmla="*/ 469291 w 6811107"/>
              <a:gd name="connsiteY1003" fmla="*/ 1668635 h 2256141"/>
              <a:gd name="connsiteX1004" fmla="*/ 453511 w 6811107"/>
              <a:gd name="connsiteY1004" fmla="*/ 1603400 h 2256141"/>
              <a:gd name="connsiteX1005" fmla="*/ 457118 w 6811107"/>
              <a:gd name="connsiteY1005" fmla="*/ 1594081 h 2256141"/>
              <a:gd name="connsiteX1006" fmla="*/ 487327 w 6811107"/>
              <a:gd name="connsiteY1006" fmla="*/ 1560686 h 2256141"/>
              <a:gd name="connsiteX1007" fmla="*/ 493188 w 6811107"/>
              <a:gd name="connsiteY1007" fmla="*/ 1552532 h 2256141"/>
              <a:gd name="connsiteX1008" fmla="*/ 496795 w 6811107"/>
              <a:gd name="connsiteY1008" fmla="*/ 1541271 h 2256141"/>
              <a:gd name="connsiteX1009" fmla="*/ 503108 w 6811107"/>
              <a:gd name="connsiteY1009" fmla="*/ 1531952 h 2256141"/>
              <a:gd name="connsiteX1010" fmla="*/ 510322 w 6811107"/>
              <a:gd name="connsiteY1010" fmla="*/ 1522632 h 2256141"/>
              <a:gd name="connsiteX1011" fmla="*/ 517536 w 6811107"/>
              <a:gd name="connsiteY1011" fmla="*/ 1517196 h 2256141"/>
              <a:gd name="connsiteX1012" fmla="*/ 536473 w 6811107"/>
              <a:gd name="connsiteY1012" fmla="*/ 1473706 h 2256141"/>
              <a:gd name="connsiteX1013" fmla="*/ 543687 w 6811107"/>
              <a:gd name="connsiteY1013" fmla="*/ 1461280 h 2256141"/>
              <a:gd name="connsiteX1014" fmla="*/ 566682 w 6811107"/>
              <a:gd name="connsiteY1014" fmla="*/ 1441865 h 2256141"/>
              <a:gd name="connsiteX1015" fmla="*/ 644685 w 6811107"/>
              <a:gd name="connsiteY1015" fmla="*/ 1465940 h 2256141"/>
              <a:gd name="connsiteX1016" fmla="*/ 658211 w 6811107"/>
              <a:gd name="connsiteY1016" fmla="*/ 1465940 h 2256141"/>
              <a:gd name="connsiteX1017" fmla="*/ 794378 w 6811107"/>
              <a:gd name="connsiteY1017" fmla="*/ 1511371 h 2256141"/>
              <a:gd name="connsiteX1018" fmla="*/ 802945 w 6811107"/>
              <a:gd name="connsiteY1018" fmla="*/ 1518749 h 2256141"/>
              <a:gd name="connsiteX1019" fmla="*/ 829096 w 6811107"/>
              <a:gd name="connsiteY1019" fmla="*/ 1523021 h 2256141"/>
              <a:gd name="connsiteX1020" fmla="*/ 839917 w 6811107"/>
              <a:gd name="connsiteY1020" fmla="*/ 1521855 h 2256141"/>
              <a:gd name="connsiteX1021" fmla="*/ 861559 w 6811107"/>
              <a:gd name="connsiteY1021" fmla="*/ 1517972 h 2256141"/>
              <a:gd name="connsiteX1022" fmla="*/ 874635 w 6811107"/>
              <a:gd name="connsiteY1022" fmla="*/ 1514089 h 2256141"/>
              <a:gd name="connsiteX1023" fmla="*/ 1002235 w 6811107"/>
              <a:gd name="connsiteY1023" fmla="*/ 1413130 h 2256141"/>
              <a:gd name="connsiteX1024" fmla="*/ 1004489 w 6811107"/>
              <a:gd name="connsiteY1024" fmla="*/ 1403811 h 2256141"/>
              <a:gd name="connsiteX1025" fmla="*/ 1042814 w 6811107"/>
              <a:gd name="connsiteY1025" fmla="*/ 1335469 h 2256141"/>
              <a:gd name="connsiteX1026" fmla="*/ 1053635 w 6811107"/>
              <a:gd name="connsiteY1026" fmla="*/ 1329256 h 2256141"/>
              <a:gd name="connsiteX1027" fmla="*/ 1106389 w 6811107"/>
              <a:gd name="connsiteY1027" fmla="*/ 1284601 h 2256141"/>
              <a:gd name="connsiteX1028" fmla="*/ 1112701 w 6811107"/>
              <a:gd name="connsiteY1028" fmla="*/ 1276446 h 2256141"/>
              <a:gd name="connsiteX1029" fmla="*/ 1132089 w 6811107"/>
              <a:gd name="connsiteY1029" fmla="*/ 1230626 h 2256141"/>
              <a:gd name="connsiteX1030" fmla="*/ 1137951 w 6811107"/>
              <a:gd name="connsiteY1030" fmla="*/ 1222472 h 2256141"/>
              <a:gd name="connsiteX1031" fmla="*/ 1160945 w 6811107"/>
              <a:gd name="connsiteY1031" fmla="*/ 1195291 h 2256141"/>
              <a:gd name="connsiteX1032" fmla="*/ 1169512 w 6811107"/>
              <a:gd name="connsiteY1032" fmla="*/ 1188301 h 2256141"/>
              <a:gd name="connsiteX1033" fmla="*/ 1234440 w 6811107"/>
              <a:gd name="connsiteY1033" fmla="*/ 1178205 h 2256141"/>
              <a:gd name="connsiteX1034" fmla="*/ 1248868 w 6811107"/>
              <a:gd name="connsiteY1034" fmla="*/ 1180147 h 2256141"/>
              <a:gd name="connsiteX1035" fmla="*/ 1300268 w 6811107"/>
              <a:gd name="connsiteY1035" fmla="*/ 1184030 h 2256141"/>
              <a:gd name="connsiteX1036" fmla="*/ 1312442 w 6811107"/>
              <a:gd name="connsiteY1036" fmla="*/ 1183253 h 2256141"/>
              <a:gd name="connsiteX1037" fmla="*/ 1324165 w 6811107"/>
              <a:gd name="connsiteY1037" fmla="*/ 1183253 h 2256141"/>
              <a:gd name="connsiteX1038" fmla="*/ 1366548 w 6811107"/>
              <a:gd name="connsiteY1038" fmla="*/ 1147141 h 2256141"/>
              <a:gd name="connsiteX1039" fmla="*/ 1368803 w 6811107"/>
              <a:gd name="connsiteY1039" fmla="*/ 1136656 h 2256141"/>
              <a:gd name="connsiteX1040" fmla="*/ 1369704 w 6811107"/>
              <a:gd name="connsiteY1040" fmla="*/ 1126561 h 2256141"/>
              <a:gd name="connsiteX1041" fmla="*/ 1371057 w 6811107"/>
              <a:gd name="connsiteY1041" fmla="*/ 1106757 h 2256141"/>
              <a:gd name="connsiteX1042" fmla="*/ 1389994 w 6811107"/>
              <a:gd name="connsiteY1042" fmla="*/ 936291 h 2256141"/>
              <a:gd name="connsiteX1043" fmla="*/ 1398110 w 6811107"/>
              <a:gd name="connsiteY1043" fmla="*/ 924641 h 2256141"/>
              <a:gd name="connsiteX1044" fmla="*/ 1405324 w 6811107"/>
              <a:gd name="connsiteY1044" fmla="*/ 919594 h 2256141"/>
              <a:gd name="connsiteX1045" fmla="*/ 1413891 w 6811107"/>
              <a:gd name="connsiteY1045" fmla="*/ 915711 h 2256141"/>
              <a:gd name="connsiteX1046" fmla="*/ 1441394 w 6811107"/>
              <a:gd name="connsiteY1046" fmla="*/ 811645 h 2256141"/>
              <a:gd name="connsiteX1047" fmla="*/ 1489639 w 6811107"/>
              <a:gd name="connsiteY1047" fmla="*/ 758447 h 2256141"/>
              <a:gd name="connsiteX1048" fmla="*/ 1493246 w 6811107"/>
              <a:gd name="connsiteY1048" fmla="*/ 751069 h 2256141"/>
              <a:gd name="connsiteX1049" fmla="*/ 1508576 w 6811107"/>
              <a:gd name="connsiteY1049" fmla="*/ 711462 h 2256141"/>
              <a:gd name="connsiteX1050" fmla="*/ 1558173 w 6811107"/>
              <a:gd name="connsiteY1050" fmla="*/ 651274 h 2256141"/>
              <a:gd name="connsiteX1051" fmla="*/ 1572602 w 6811107"/>
              <a:gd name="connsiteY1051" fmla="*/ 654381 h 2256141"/>
              <a:gd name="connsiteX1052" fmla="*/ 1585677 w 6811107"/>
              <a:gd name="connsiteY1052" fmla="*/ 661370 h 2256141"/>
              <a:gd name="connsiteX1053" fmla="*/ 1613181 w 6811107"/>
              <a:gd name="connsiteY1053" fmla="*/ 671466 h 2256141"/>
              <a:gd name="connsiteX1054" fmla="*/ 1621748 w 6811107"/>
              <a:gd name="connsiteY1054" fmla="*/ 672243 h 2256141"/>
              <a:gd name="connsiteX1055" fmla="*/ 1718236 w 6811107"/>
              <a:gd name="connsiteY1055" fmla="*/ 645062 h 2256141"/>
              <a:gd name="connsiteX1056" fmla="*/ 1743486 w 6811107"/>
              <a:gd name="connsiteY1056" fmla="*/ 689717 h 2256141"/>
              <a:gd name="connsiteX1057" fmla="*/ 1755209 w 6811107"/>
              <a:gd name="connsiteY1057" fmla="*/ 696706 h 2256141"/>
              <a:gd name="connsiteX1058" fmla="*/ 1777753 w 6811107"/>
              <a:gd name="connsiteY1058" fmla="*/ 711462 h 2256141"/>
              <a:gd name="connsiteX1059" fmla="*/ 1790829 w 6811107"/>
              <a:gd name="connsiteY1059" fmla="*/ 714568 h 2256141"/>
              <a:gd name="connsiteX1060" fmla="*/ 1813824 w 6811107"/>
              <a:gd name="connsiteY1060" fmla="*/ 718452 h 2256141"/>
              <a:gd name="connsiteX1061" fmla="*/ 1821940 w 6811107"/>
              <a:gd name="connsiteY1061" fmla="*/ 719228 h 2256141"/>
              <a:gd name="connsiteX1062" fmla="*/ 1880554 w 6811107"/>
              <a:gd name="connsiteY1062" fmla="*/ 662147 h 2256141"/>
              <a:gd name="connsiteX1063" fmla="*/ 1936013 w 6811107"/>
              <a:gd name="connsiteY1063" fmla="*/ 652051 h 2256141"/>
              <a:gd name="connsiteX1064" fmla="*/ 1944580 w 6811107"/>
              <a:gd name="connsiteY1064" fmla="*/ 641567 h 2256141"/>
              <a:gd name="connsiteX1065" fmla="*/ 1952696 w 6811107"/>
              <a:gd name="connsiteY1065" fmla="*/ 631471 h 2256141"/>
              <a:gd name="connsiteX1066" fmla="*/ 1989668 w 6811107"/>
              <a:gd name="connsiteY1066" fmla="*/ 558858 h 2256141"/>
              <a:gd name="connsiteX1067" fmla="*/ 1995980 w 6811107"/>
              <a:gd name="connsiteY1067" fmla="*/ 548762 h 2256141"/>
              <a:gd name="connsiteX1068" fmla="*/ 2018524 w 6811107"/>
              <a:gd name="connsiteY1068" fmla="*/ 527793 h 2256141"/>
              <a:gd name="connsiteX1069" fmla="*/ 2027993 w 6811107"/>
              <a:gd name="connsiteY1069" fmla="*/ 524687 h 2256141"/>
              <a:gd name="connsiteX1070" fmla="*/ 2041069 w 6811107"/>
              <a:gd name="connsiteY1070" fmla="*/ 520804 h 2256141"/>
              <a:gd name="connsiteX1071" fmla="*/ 2051890 w 6811107"/>
              <a:gd name="connsiteY1071" fmla="*/ 513814 h 2256141"/>
              <a:gd name="connsiteX1072" fmla="*/ 2160156 w 6811107"/>
              <a:gd name="connsiteY1072" fmla="*/ 446413 h 2256141"/>
              <a:gd name="connsiteX1073" fmla="*/ 2179490 w 6811107"/>
              <a:gd name="connsiteY1073" fmla="*/ 447414 h 2256141"/>
              <a:gd name="connsiteX1074" fmla="*/ 2190311 w 6811107"/>
              <a:gd name="connsiteY1074" fmla="*/ 451685 h 2256141"/>
              <a:gd name="connsiteX1075" fmla="*/ 2200230 w 6811107"/>
              <a:gd name="connsiteY1075" fmla="*/ 456734 h 2256141"/>
              <a:gd name="connsiteX1076" fmla="*/ 2260649 w 6811107"/>
              <a:gd name="connsiteY1076" fmla="*/ 495952 h 2256141"/>
              <a:gd name="connsiteX1077" fmla="*/ 2268765 w 6811107"/>
              <a:gd name="connsiteY1077" fmla="*/ 504107 h 2256141"/>
              <a:gd name="connsiteX1078" fmla="*/ 2273724 w 6811107"/>
              <a:gd name="connsiteY1078" fmla="*/ 514591 h 2256141"/>
              <a:gd name="connsiteX1079" fmla="*/ 2299875 w 6811107"/>
              <a:gd name="connsiteY1079" fmla="*/ 549927 h 2256141"/>
              <a:gd name="connsiteX1080" fmla="*/ 2308442 w 6811107"/>
              <a:gd name="connsiteY1080" fmla="*/ 556916 h 2256141"/>
              <a:gd name="connsiteX1081" fmla="*/ 2403579 w 6811107"/>
              <a:gd name="connsiteY1081" fmla="*/ 603901 h 2256141"/>
              <a:gd name="connsiteX1082" fmla="*/ 2390503 w 6811107"/>
              <a:gd name="connsiteY1082" fmla="*/ 657876 h 2256141"/>
              <a:gd name="connsiteX1083" fmla="*/ 2378329 w 6811107"/>
              <a:gd name="connsiteY1083" fmla="*/ 661759 h 2256141"/>
              <a:gd name="connsiteX1084" fmla="*/ 2371115 w 6811107"/>
              <a:gd name="connsiteY1084" fmla="*/ 669136 h 2256141"/>
              <a:gd name="connsiteX1085" fmla="*/ 2439649 w 6811107"/>
              <a:gd name="connsiteY1085" fmla="*/ 705249 h 2256141"/>
              <a:gd name="connsiteX1086" fmla="*/ 2451372 w 6811107"/>
              <a:gd name="connsiteY1086" fmla="*/ 708356 h 2256141"/>
              <a:gd name="connsiteX1087" fmla="*/ 2463095 w 6811107"/>
              <a:gd name="connsiteY1087" fmla="*/ 712627 h 2256141"/>
              <a:gd name="connsiteX1088" fmla="*/ 2471662 w 6811107"/>
              <a:gd name="connsiteY1088" fmla="*/ 715733 h 2256141"/>
              <a:gd name="connsiteX1089" fmla="*/ 2494657 w 6811107"/>
              <a:gd name="connsiteY1089" fmla="*/ 726994 h 2256141"/>
              <a:gd name="connsiteX1090" fmla="*/ 2503224 w 6811107"/>
              <a:gd name="connsiteY1090" fmla="*/ 732042 h 2256141"/>
              <a:gd name="connsiteX1091" fmla="*/ 2524866 w 6811107"/>
              <a:gd name="connsiteY1091" fmla="*/ 743303 h 2256141"/>
              <a:gd name="connsiteX1092" fmla="*/ 2532982 w 6811107"/>
              <a:gd name="connsiteY1092" fmla="*/ 747186 h 2256141"/>
              <a:gd name="connsiteX1093" fmla="*/ 2582579 w 6811107"/>
              <a:gd name="connsiteY1093" fmla="*/ 776309 h 2256141"/>
              <a:gd name="connsiteX1094" fmla="*/ 2590695 w 6811107"/>
              <a:gd name="connsiteY1094" fmla="*/ 783298 h 2256141"/>
              <a:gd name="connsiteX1095" fmla="*/ 2622257 w 6811107"/>
              <a:gd name="connsiteY1095" fmla="*/ 869502 h 2256141"/>
              <a:gd name="connsiteX1096" fmla="*/ 2629471 w 6811107"/>
              <a:gd name="connsiteY1096" fmla="*/ 878822 h 2256141"/>
              <a:gd name="connsiteX1097" fmla="*/ 2731237 w 6811107"/>
              <a:gd name="connsiteY1097" fmla="*/ 945386 h 2256141"/>
              <a:gd name="connsiteX1098" fmla="*/ 2762595 w 6811107"/>
              <a:gd name="connsiteY1098" fmla="*/ 964351 h 2256141"/>
              <a:gd name="connsiteX1099" fmla="*/ 2761129 w 6811107"/>
              <a:gd name="connsiteY1099" fmla="*/ 963861 h 2256141"/>
              <a:gd name="connsiteX1100" fmla="*/ 2774204 w 6811107"/>
              <a:gd name="connsiteY1100" fmla="*/ 972403 h 2256141"/>
              <a:gd name="connsiteX1101" fmla="*/ 2789534 w 6811107"/>
              <a:gd name="connsiteY1101" fmla="*/ 987159 h 2256141"/>
              <a:gd name="connsiteX1102" fmla="*/ 2813882 w 6811107"/>
              <a:gd name="connsiteY1102" fmla="*/ 1046569 h 2256141"/>
              <a:gd name="connsiteX1103" fmla="*/ 2816136 w 6811107"/>
              <a:gd name="connsiteY1103" fmla="*/ 1062878 h 2256141"/>
              <a:gd name="connsiteX1104" fmla="*/ 2870242 w 6811107"/>
              <a:gd name="connsiteY1104" fmla="*/ 1176264 h 2256141"/>
              <a:gd name="connsiteX1105" fmla="*/ 2881064 w 6811107"/>
              <a:gd name="connsiteY1105" fmla="*/ 1191796 h 2256141"/>
              <a:gd name="connsiteX1106" fmla="*/ 2889179 w 6811107"/>
              <a:gd name="connsiteY1106" fmla="*/ 1211599 h 2256141"/>
              <a:gd name="connsiteX1107" fmla="*/ 2899099 w 6811107"/>
              <a:gd name="connsiteY1107" fmla="*/ 1256254 h 2256141"/>
              <a:gd name="connsiteX1108" fmla="*/ 2900451 w 6811107"/>
              <a:gd name="connsiteY1108" fmla="*/ 1258585 h 2256141"/>
              <a:gd name="connsiteX1109" fmla="*/ 2905411 w 6811107"/>
              <a:gd name="connsiteY1109" fmla="*/ 1304016 h 2256141"/>
              <a:gd name="connsiteX1110" fmla="*/ 2907665 w 6811107"/>
              <a:gd name="connsiteY1110" fmla="*/ 1315277 h 2256141"/>
              <a:gd name="connsiteX1111" fmla="*/ 2932915 w 6811107"/>
              <a:gd name="connsiteY1111" fmla="*/ 1367310 h 2256141"/>
              <a:gd name="connsiteX1112" fmla="*/ 2939227 w 6811107"/>
              <a:gd name="connsiteY1112" fmla="*/ 1377406 h 2256141"/>
              <a:gd name="connsiteX1113" fmla="*/ 2969437 w 6811107"/>
              <a:gd name="connsiteY1113" fmla="*/ 1429051 h 2256141"/>
              <a:gd name="connsiteX1114" fmla="*/ 2975298 w 6811107"/>
              <a:gd name="connsiteY1114" fmla="*/ 1440311 h 2256141"/>
              <a:gd name="connsiteX1115" fmla="*/ 3015877 w 6811107"/>
              <a:gd name="connsiteY1115" fmla="*/ 1498169 h 2256141"/>
              <a:gd name="connsiteX1116" fmla="*/ 3025346 w 6811107"/>
              <a:gd name="connsiteY1116" fmla="*/ 1505158 h 2256141"/>
              <a:gd name="connsiteX1117" fmla="*/ 3079452 w 6811107"/>
              <a:gd name="connsiteY1117" fmla="*/ 1559133 h 2256141"/>
              <a:gd name="connsiteX1118" fmla="*/ 3080354 w 6811107"/>
              <a:gd name="connsiteY1118" fmla="*/ 1561074 h 2256141"/>
              <a:gd name="connsiteX1119" fmla="*/ 3092077 w 6811107"/>
              <a:gd name="connsiteY1119" fmla="*/ 1585149 h 2256141"/>
              <a:gd name="connsiteX1120" fmla="*/ 3101545 w 6811107"/>
              <a:gd name="connsiteY1120" fmla="*/ 1590586 h 2256141"/>
              <a:gd name="connsiteX1121" fmla="*/ 3109075 w 6811107"/>
              <a:gd name="connsiteY1121" fmla="*/ 1592534 h 2256141"/>
              <a:gd name="connsiteX1122" fmla="*/ 3136842 w 6811107"/>
              <a:gd name="connsiteY1122" fmla="*/ 1534409 h 2256141"/>
              <a:gd name="connsiteX1123" fmla="*/ 3140708 w 6811107"/>
              <a:gd name="connsiteY1123" fmla="*/ 1521360 h 2256141"/>
              <a:gd name="connsiteX1124" fmla="*/ 3123794 w 6811107"/>
              <a:gd name="connsiteY1124" fmla="*/ 1440168 h 2256141"/>
              <a:gd name="connsiteX1125" fmla="*/ 3127660 w 6811107"/>
              <a:gd name="connsiteY1125" fmla="*/ 1428570 h 2256141"/>
              <a:gd name="connsiteX1126" fmla="*/ 3160040 w 6811107"/>
              <a:gd name="connsiteY1126" fmla="*/ 1387007 h 2256141"/>
              <a:gd name="connsiteX1127" fmla="*/ 3166323 w 6811107"/>
              <a:gd name="connsiteY1127" fmla="*/ 1376858 h 2256141"/>
              <a:gd name="connsiteX1128" fmla="*/ 3170189 w 6811107"/>
              <a:gd name="connsiteY1128" fmla="*/ 1362842 h 2256141"/>
              <a:gd name="connsiteX1129" fmla="*/ 3176955 w 6811107"/>
              <a:gd name="connsiteY1129" fmla="*/ 1351244 h 2256141"/>
              <a:gd name="connsiteX1130" fmla="*/ 3184688 w 6811107"/>
              <a:gd name="connsiteY1130" fmla="*/ 1339645 h 2256141"/>
              <a:gd name="connsiteX1131" fmla="*/ 3192420 w 6811107"/>
              <a:gd name="connsiteY1131" fmla="*/ 1332879 h 2256141"/>
              <a:gd name="connsiteX1132" fmla="*/ 3212718 w 6811107"/>
              <a:gd name="connsiteY1132" fmla="*/ 1278751 h 2256141"/>
              <a:gd name="connsiteX1133" fmla="*/ 3220451 w 6811107"/>
              <a:gd name="connsiteY1133" fmla="*/ 1263286 h 2256141"/>
              <a:gd name="connsiteX1134" fmla="*/ 3245098 w 6811107"/>
              <a:gd name="connsiteY1134" fmla="*/ 1239122 h 2256141"/>
              <a:gd name="connsiteX1135" fmla="*/ 3328706 w 6811107"/>
              <a:gd name="connsiteY1135" fmla="*/ 1269086 h 2256141"/>
              <a:gd name="connsiteX1136" fmla="*/ 3343205 w 6811107"/>
              <a:gd name="connsiteY1136" fmla="*/ 1269086 h 2256141"/>
              <a:gd name="connsiteX1137" fmla="*/ 3489157 w 6811107"/>
              <a:gd name="connsiteY1137" fmla="*/ 1325630 h 2256141"/>
              <a:gd name="connsiteX1138" fmla="*/ 3498339 w 6811107"/>
              <a:gd name="connsiteY1138" fmla="*/ 1334812 h 2256141"/>
              <a:gd name="connsiteX1139" fmla="*/ 3526369 w 6811107"/>
              <a:gd name="connsiteY1139" fmla="*/ 1340128 h 2256141"/>
              <a:gd name="connsiteX1140" fmla="*/ 3537968 w 6811107"/>
              <a:gd name="connsiteY1140" fmla="*/ 1338678 h 2256141"/>
              <a:gd name="connsiteX1141" fmla="*/ 3561166 w 6811107"/>
              <a:gd name="connsiteY1141" fmla="*/ 1333845 h 2256141"/>
              <a:gd name="connsiteX1142" fmla="*/ 3575181 w 6811107"/>
              <a:gd name="connsiteY1142" fmla="*/ 1329012 h 2256141"/>
              <a:gd name="connsiteX1143" fmla="*/ 3711951 w 6811107"/>
              <a:gd name="connsiteY1143" fmla="*/ 1203359 h 2256141"/>
              <a:gd name="connsiteX1144" fmla="*/ 3714367 w 6811107"/>
              <a:gd name="connsiteY1144" fmla="*/ 1191760 h 2256141"/>
              <a:gd name="connsiteX1145" fmla="*/ 3755446 w 6811107"/>
              <a:gd name="connsiteY1145" fmla="*/ 1106702 h 2256141"/>
              <a:gd name="connsiteX1146" fmla="*/ 3767045 w 6811107"/>
              <a:gd name="connsiteY1146" fmla="*/ 1098969 h 2256141"/>
              <a:gd name="connsiteX1147" fmla="*/ 3823589 w 6811107"/>
              <a:gd name="connsiteY1147" fmla="*/ 1043392 h 2256141"/>
              <a:gd name="connsiteX1148" fmla="*/ 3830355 w 6811107"/>
              <a:gd name="connsiteY1148" fmla="*/ 1033242 h 2256141"/>
              <a:gd name="connsiteX1149" fmla="*/ 3851136 w 6811107"/>
              <a:gd name="connsiteY1149" fmla="*/ 976215 h 2256141"/>
              <a:gd name="connsiteX1150" fmla="*/ 3857419 w 6811107"/>
              <a:gd name="connsiteY1150" fmla="*/ 966066 h 2256141"/>
              <a:gd name="connsiteX1151" fmla="*/ 3882067 w 6811107"/>
              <a:gd name="connsiteY1151" fmla="*/ 932236 h 2256141"/>
              <a:gd name="connsiteX1152" fmla="*/ 3891249 w 6811107"/>
              <a:gd name="connsiteY1152" fmla="*/ 923537 h 2256141"/>
              <a:gd name="connsiteX1153" fmla="*/ 3960842 w 6811107"/>
              <a:gd name="connsiteY1153" fmla="*/ 910972 h 2256141"/>
              <a:gd name="connsiteX1154" fmla="*/ 3976307 w 6811107"/>
              <a:gd name="connsiteY1154" fmla="*/ 913388 h 2256141"/>
              <a:gd name="connsiteX1155" fmla="*/ 4031402 w 6811107"/>
              <a:gd name="connsiteY1155" fmla="*/ 918221 h 2256141"/>
              <a:gd name="connsiteX1156" fmla="*/ 4044450 w 6811107"/>
              <a:gd name="connsiteY1156" fmla="*/ 917254 h 2256141"/>
              <a:gd name="connsiteX1157" fmla="*/ 4057016 w 6811107"/>
              <a:gd name="connsiteY1157" fmla="*/ 917254 h 2256141"/>
              <a:gd name="connsiteX1158" fmla="*/ 4102444 w 6811107"/>
              <a:gd name="connsiteY1158" fmla="*/ 872309 h 2256141"/>
              <a:gd name="connsiteX1159" fmla="*/ 4104861 w 6811107"/>
              <a:gd name="connsiteY1159" fmla="*/ 859260 h 2256141"/>
              <a:gd name="connsiteX1160" fmla="*/ 4105828 w 6811107"/>
              <a:gd name="connsiteY1160" fmla="*/ 846695 h 2256141"/>
              <a:gd name="connsiteX1161" fmla="*/ 4107277 w 6811107"/>
              <a:gd name="connsiteY1161" fmla="*/ 822047 h 2256141"/>
              <a:gd name="connsiteX1162" fmla="*/ 4127575 w 6811107"/>
              <a:gd name="connsiteY1162" fmla="*/ 609885 h 2256141"/>
              <a:gd name="connsiteX1163" fmla="*/ 4136274 w 6811107"/>
              <a:gd name="connsiteY1163" fmla="*/ 595387 h 2256141"/>
              <a:gd name="connsiteX1164" fmla="*/ 4144007 w 6811107"/>
              <a:gd name="connsiteY1164" fmla="*/ 589104 h 2256141"/>
              <a:gd name="connsiteX1165" fmla="*/ 4153189 w 6811107"/>
              <a:gd name="connsiteY1165" fmla="*/ 584271 h 2256141"/>
              <a:gd name="connsiteX1166" fmla="*/ 4182669 w 6811107"/>
              <a:gd name="connsiteY1166" fmla="*/ 454751 h 2256141"/>
              <a:gd name="connsiteX1167" fmla="*/ 4234381 w 6811107"/>
              <a:gd name="connsiteY1167" fmla="*/ 388541 h 2256141"/>
              <a:gd name="connsiteX1168" fmla="*/ 4238247 w 6811107"/>
              <a:gd name="connsiteY1168" fmla="*/ 379359 h 2256141"/>
              <a:gd name="connsiteX1169" fmla="*/ 4254679 w 6811107"/>
              <a:gd name="connsiteY1169" fmla="*/ 330064 h 2256141"/>
              <a:gd name="connsiteX1170" fmla="*/ 4307841 w 6811107"/>
              <a:gd name="connsiteY1170" fmla="*/ 255154 h 2256141"/>
              <a:gd name="connsiteX1171" fmla="*/ 4323306 w 6811107"/>
              <a:gd name="connsiteY1171" fmla="*/ 259021 h 2256141"/>
              <a:gd name="connsiteX1172" fmla="*/ 4337321 w 6811107"/>
              <a:gd name="connsiteY1172" fmla="*/ 267720 h 2256141"/>
              <a:gd name="connsiteX1173" fmla="*/ 4366801 w 6811107"/>
              <a:gd name="connsiteY1173" fmla="*/ 280285 h 2256141"/>
              <a:gd name="connsiteX1174" fmla="*/ 4375983 w 6811107"/>
              <a:gd name="connsiteY1174" fmla="*/ 281252 h 2256141"/>
              <a:gd name="connsiteX1175" fmla="*/ 4479406 w 6811107"/>
              <a:gd name="connsiteY1175" fmla="*/ 247422 h 2256141"/>
              <a:gd name="connsiteX1176" fmla="*/ 4506470 w 6811107"/>
              <a:gd name="connsiteY1176" fmla="*/ 303000 h 2256141"/>
              <a:gd name="connsiteX1177" fmla="*/ 4519035 w 6811107"/>
              <a:gd name="connsiteY1177" fmla="*/ 311699 h 2256141"/>
              <a:gd name="connsiteX1178" fmla="*/ 4543200 w 6811107"/>
              <a:gd name="connsiteY1178" fmla="*/ 330064 h 2256141"/>
              <a:gd name="connsiteX1179" fmla="*/ 4557215 w 6811107"/>
              <a:gd name="connsiteY1179" fmla="*/ 333930 h 2256141"/>
              <a:gd name="connsiteX1180" fmla="*/ 4581863 w 6811107"/>
              <a:gd name="connsiteY1180" fmla="*/ 338763 h 2256141"/>
              <a:gd name="connsiteX1181" fmla="*/ 4590562 w 6811107"/>
              <a:gd name="connsiteY1181" fmla="*/ 339729 h 2256141"/>
              <a:gd name="connsiteX1182" fmla="*/ 4653389 w 6811107"/>
              <a:gd name="connsiteY1182" fmla="*/ 268686 h 2256141"/>
              <a:gd name="connsiteX1183" fmla="*/ 4712833 w 6811107"/>
              <a:gd name="connsiteY1183" fmla="*/ 256121 h 2256141"/>
              <a:gd name="connsiteX1184" fmla="*/ 4722015 w 6811107"/>
              <a:gd name="connsiteY1184" fmla="*/ 243073 h 2256141"/>
              <a:gd name="connsiteX1185" fmla="*/ 4730714 w 6811107"/>
              <a:gd name="connsiteY1185" fmla="*/ 230507 h 2256141"/>
              <a:gd name="connsiteX1186" fmla="*/ 4770343 w 6811107"/>
              <a:gd name="connsiteY1186" fmla="*/ 140133 h 2256141"/>
              <a:gd name="connsiteX1187" fmla="*/ 4777109 w 6811107"/>
              <a:gd name="connsiteY1187" fmla="*/ 127567 h 2256141"/>
              <a:gd name="connsiteX1188" fmla="*/ 4801274 w 6811107"/>
              <a:gd name="connsiteY1188" fmla="*/ 101470 h 2256141"/>
              <a:gd name="connsiteX1189" fmla="*/ 4811423 w 6811107"/>
              <a:gd name="connsiteY1189" fmla="*/ 97604 h 2256141"/>
              <a:gd name="connsiteX1190" fmla="*/ 4825438 w 6811107"/>
              <a:gd name="connsiteY1190" fmla="*/ 92771 h 2256141"/>
              <a:gd name="connsiteX1191" fmla="*/ 4837037 w 6811107"/>
              <a:gd name="connsiteY1191" fmla="*/ 84072 h 2256141"/>
              <a:gd name="connsiteX1192" fmla="*/ 4973807 w 6811107"/>
              <a:gd name="connsiteY1192" fmla="*/ 1430 h 2256141"/>
              <a:gd name="connsiteX0" fmla="*/ 3151621 w 6811107"/>
              <a:gd name="connsiteY0" fmla="*/ 1759646 h 2256141"/>
              <a:gd name="connsiteX1" fmla="*/ 3155328 w 6811107"/>
              <a:gd name="connsiteY1" fmla="*/ 1769768 h 2256141"/>
              <a:gd name="connsiteX2" fmla="*/ 3142959 w 6811107"/>
              <a:gd name="connsiteY2" fmla="*/ 1801891 h 2256141"/>
              <a:gd name="connsiteX3" fmla="*/ 3126014 w 6811107"/>
              <a:gd name="connsiteY3" fmla="*/ 1821578 h 2256141"/>
              <a:gd name="connsiteX4" fmla="*/ 3141294 w 6811107"/>
              <a:gd name="connsiteY4" fmla="*/ 1835710 h 2256141"/>
              <a:gd name="connsiteX5" fmla="*/ 3181352 w 6811107"/>
              <a:gd name="connsiteY5" fmla="*/ 1853226 h 2256141"/>
              <a:gd name="connsiteX6" fmla="*/ 3196361 w 6811107"/>
              <a:gd name="connsiteY6" fmla="*/ 1855167 h 2256141"/>
              <a:gd name="connsiteX7" fmla="*/ 3209011 w 6811107"/>
              <a:gd name="connsiteY7" fmla="*/ 1844360 h 2256141"/>
              <a:gd name="connsiteX8" fmla="*/ 3185931 w 6811107"/>
              <a:gd name="connsiteY8" fmla="*/ 1839696 h 2256141"/>
              <a:gd name="connsiteX9" fmla="*/ 3162414 w 6811107"/>
              <a:gd name="connsiteY9" fmla="*/ 1825511 h 2256141"/>
              <a:gd name="connsiteX10" fmla="*/ 3157454 w 6811107"/>
              <a:gd name="connsiteY10" fmla="*/ 1816968 h 2256141"/>
              <a:gd name="connsiteX11" fmla="*/ 3161963 w 6811107"/>
              <a:gd name="connsiteY11" fmla="*/ 1792116 h 2256141"/>
              <a:gd name="connsiteX12" fmla="*/ 3162414 w 6811107"/>
              <a:gd name="connsiteY12" fmla="*/ 1790563 h 2256141"/>
              <a:gd name="connsiteX13" fmla="*/ 3163316 w 6811107"/>
              <a:gd name="connsiteY13" fmla="*/ 1764207 h 2256141"/>
              <a:gd name="connsiteX14" fmla="*/ 3151621 w 6811107"/>
              <a:gd name="connsiteY14" fmla="*/ 1759646 h 2256141"/>
              <a:gd name="connsiteX15" fmla="*/ 6379802 w 6811107"/>
              <a:gd name="connsiteY15" fmla="*/ 1550780 h 2256141"/>
              <a:gd name="connsiteX16" fmla="*/ 6342951 w 6811107"/>
              <a:gd name="connsiteY16" fmla="*/ 1552773 h 2256141"/>
              <a:gd name="connsiteX17" fmla="*/ 6333769 w 6811107"/>
              <a:gd name="connsiteY17" fmla="*/ 1558089 h 2256141"/>
              <a:gd name="connsiteX18" fmla="*/ 6321204 w 6811107"/>
              <a:gd name="connsiteY18" fmla="*/ 1628166 h 2256141"/>
              <a:gd name="connsiteX19" fmla="*/ 6317337 w 6811107"/>
              <a:gd name="connsiteY19" fmla="*/ 1639765 h 2256141"/>
              <a:gd name="connsiteX20" fmla="*/ 6262243 w 6811107"/>
              <a:gd name="connsiteY20" fmla="*/ 1675045 h 2256141"/>
              <a:gd name="connsiteX21" fmla="*/ 6327003 w 6811107"/>
              <a:gd name="connsiteY21" fmla="*/ 1691959 h 2256141"/>
              <a:gd name="connsiteX22" fmla="*/ 6332319 w 6811107"/>
              <a:gd name="connsiteY22" fmla="*/ 1685677 h 2256141"/>
              <a:gd name="connsiteX23" fmla="*/ 6345368 w 6811107"/>
              <a:gd name="connsiteY23" fmla="*/ 1661029 h 2256141"/>
              <a:gd name="connsiteX24" fmla="*/ 6350201 w 6811107"/>
              <a:gd name="connsiteY24" fmla="*/ 1649430 h 2256141"/>
              <a:gd name="connsiteX25" fmla="*/ 6414961 w 6811107"/>
              <a:gd name="connsiteY25" fmla="*/ 1619950 h 2256141"/>
              <a:gd name="connsiteX26" fmla="*/ 6440575 w 6811107"/>
              <a:gd name="connsiteY26" fmla="*/ 1684227 h 2256141"/>
              <a:gd name="connsiteX27" fmla="*/ 6443475 w 6811107"/>
              <a:gd name="connsiteY27" fmla="*/ 1695826 h 2256141"/>
              <a:gd name="connsiteX28" fmla="*/ 6475855 w 6811107"/>
              <a:gd name="connsiteY28" fmla="*/ 1772185 h 2256141"/>
              <a:gd name="connsiteX29" fmla="*/ 6481171 w 6811107"/>
              <a:gd name="connsiteY29" fmla="*/ 1785233 h 2256141"/>
              <a:gd name="connsiteX30" fmla="*/ 6487453 w 6811107"/>
              <a:gd name="connsiteY30" fmla="*/ 1797798 h 2256141"/>
              <a:gd name="connsiteX31" fmla="*/ 6491320 w 6811107"/>
              <a:gd name="connsiteY31" fmla="*/ 1810364 h 2256141"/>
              <a:gd name="connsiteX32" fmla="*/ 6512101 w 6811107"/>
              <a:gd name="connsiteY32" fmla="*/ 1924419 h 2256141"/>
              <a:gd name="connsiteX33" fmla="*/ 6519833 w 6811107"/>
              <a:gd name="connsiteY33" fmla="*/ 1936018 h 2256141"/>
              <a:gd name="connsiteX34" fmla="*/ 6529016 w 6811107"/>
              <a:gd name="connsiteY34" fmla="*/ 1946167 h 2256141"/>
              <a:gd name="connsiteX35" fmla="*/ 6584111 w 6811107"/>
              <a:gd name="connsiteY35" fmla="*/ 1980963 h 2256141"/>
              <a:gd name="connsiteX36" fmla="*/ 6590877 w 6811107"/>
              <a:gd name="connsiteY36" fmla="*/ 1989662 h 2256141"/>
              <a:gd name="connsiteX37" fmla="*/ 6621807 w 6811107"/>
              <a:gd name="connsiteY37" fmla="*/ 2031225 h 2256141"/>
              <a:gd name="connsiteX38" fmla="*/ 6636305 w 6811107"/>
              <a:gd name="connsiteY38" fmla="*/ 2084386 h 2256141"/>
              <a:gd name="connsiteX39" fmla="*/ 6641138 w 6811107"/>
              <a:gd name="connsiteY39" fmla="*/ 2093569 h 2256141"/>
              <a:gd name="connsiteX40" fmla="*/ 6646454 w 6811107"/>
              <a:gd name="connsiteY40" fmla="*/ 2106134 h 2256141"/>
              <a:gd name="connsiteX41" fmla="*/ 6660953 w 6811107"/>
              <a:gd name="connsiteY41" fmla="*/ 2127882 h 2256141"/>
              <a:gd name="connsiteX42" fmla="*/ 6671102 w 6811107"/>
              <a:gd name="connsiteY42" fmla="*/ 2135614 h 2256141"/>
              <a:gd name="connsiteX43" fmla="*/ 6683667 w 6811107"/>
              <a:gd name="connsiteY43" fmla="*/ 2141897 h 2256141"/>
              <a:gd name="connsiteX44" fmla="*/ 6751810 w 6811107"/>
              <a:gd name="connsiteY44" fmla="*/ 2175244 h 2256141"/>
              <a:gd name="connsiteX45" fmla="*/ 6692366 w 6811107"/>
              <a:gd name="connsiteY45" fmla="*/ 2121116 h 2256141"/>
              <a:gd name="connsiteX46" fmla="*/ 6682217 w 6811107"/>
              <a:gd name="connsiteY46" fmla="*/ 2111933 h 2256141"/>
              <a:gd name="connsiteX47" fmla="*/ 6673518 w 6811107"/>
              <a:gd name="connsiteY47" fmla="*/ 2101784 h 2256141"/>
              <a:gd name="connsiteX48" fmla="*/ 6660469 w 6811107"/>
              <a:gd name="connsiteY48" fmla="*/ 2060222 h 2256141"/>
              <a:gd name="connsiteX49" fmla="*/ 6659986 w 6811107"/>
              <a:gd name="connsiteY49" fmla="*/ 2052006 h 2256141"/>
              <a:gd name="connsiteX50" fmla="*/ 6658536 w 6811107"/>
              <a:gd name="connsiteY50" fmla="*/ 2041374 h 2256141"/>
              <a:gd name="connsiteX51" fmla="*/ 6658536 w 6811107"/>
              <a:gd name="connsiteY51" fmla="*/ 1988696 h 2256141"/>
              <a:gd name="connsiteX52" fmla="*/ 6656119 w 6811107"/>
              <a:gd name="connsiteY52" fmla="*/ 1976131 h 2256141"/>
              <a:gd name="connsiteX53" fmla="*/ 6594259 w 6811107"/>
              <a:gd name="connsiteY53" fmla="*/ 1919103 h 2256141"/>
              <a:gd name="connsiteX54" fmla="*/ 6584111 w 6811107"/>
              <a:gd name="connsiteY54" fmla="*/ 1913787 h 2256141"/>
              <a:gd name="connsiteX55" fmla="*/ 6573478 w 6811107"/>
              <a:gd name="connsiteY55" fmla="*/ 1907504 h 2256141"/>
              <a:gd name="connsiteX56" fmla="*/ 6545448 w 6811107"/>
              <a:gd name="connsiteY56" fmla="*/ 1791516 h 2256141"/>
              <a:gd name="connsiteX57" fmla="*/ 6545448 w 6811107"/>
              <a:gd name="connsiteY57" fmla="*/ 1780884 h 2256141"/>
              <a:gd name="connsiteX58" fmla="*/ 6543997 w 6811107"/>
              <a:gd name="connsiteY58" fmla="*/ 1770251 h 2256141"/>
              <a:gd name="connsiteX59" fmla="*/ 6492769 w 6811107"/>
              <a:gd name="connsiteY59" fmla="*/ 1664412 h 2256141"/>
              <a:gd name="connsiteX60" fmla="*/ 6487937 w 6811107"/>
              <a:gd name="connsiteY60" fmla="*/ 1650397 h 2256141"/>
              <a:gd name="connsiteX61" fmla="*/ 6431393 w 6811107"/>
              <a:gd name="connsiteY61" fmla="*/ 1555673 h 2256141"/>
              <a:gd name="connsiteX62" fmla="*/ 6417377 w 6811107"/>
              <a:gd name="connsiteY62" fmla="*/ 1552773 h 2256141"/>
              <a:gd name="connsiteX63" fmla="*/ 6379802 w 6811107"/>
              <a:gd name="connsiteY63" fmla="*/ 1550780 h 2256141"/>
              <a:gd name="connsiteX64" fmla="*/ 1384133 w 6811107"/>
              <a:gd name="connsiteY64" fmla="*/ 1201892 h 2256141"/>
              <a:gd name="connsiteX65" fmla="*/ 1380976 w 6811107"/>
              <a:gd name="connsiteY65" fmla="*/ 1204610 h 2256141"/>
              <a:gd name="connsiteX66" fmla="*/ 1327772 w 6811107"/>
              <a:gd name="connsiteY66" fmla="*/ 1222472 h 2256141"/>
              <a:gd name="connsiteX67" fmla="*/ 1316951 w 6811107"/>
              <a:gd name="connsiteY67" fmla="*/ 1224414 h 2256141"/>
              <a:gd name="connsiteX68" fmla="*/ 1295308 w 6811107"/>
              <a:gd name="connsiteY68" fmla="*/ 1223637 h 2256141"/>
              <a:gd name="connsiteX69" fmla="*/ 1283135 w 6811107"/>
              <a:gd name="connsiteY69" fmla="*/ 1223637 h 2256141"/>
              <a:gd name="connsiteX70" fmla="*/ 1222717 w 6811107"/>
              <a:gd name="connsiteY70" fmla="*/ 1226743 h 2256141"/>
              <a:gd name="connsiteX71" fmla="*/ 1212797 w 6811107"/>
              <a:gd name="connsiteY71" fmla="*/ 1228685 h 2256141"/>
              <a:gd name="connsiteX72" fmla="*/ 1175374 w 6811107"/>
              <a:gd name="connsiteY72" fmla="*/ 1250819 h 2256141"/>
              <a:gd name="connsiteX73" fmla="*/ 1169061 w 6811107"/>
              <a:gd name="connsiteY73" fmla="*/ 1260137 h 2256141"/>
              <a:gd name="connsiteX74" fmla="*/ 1123522 w 6811107"/>
              <a:gd name="connsiteY74" fmla="*/ 1338187 h 2256141"/>
              <a:gd name="connsiteX75" fmla="*/ 1118562 w 6811107"/>
              <a:gd name="connsiteY75" fmla="*/ 1345177 h 2256141"/>
              <a:gd name="connsiteX76" fmla="*/ 1096920 w 6811107"/>
              <a:gd name="connsiteY76" fmla="*/ 1368863 h 2256141"/>
              <a:gd name="connsiteX77" fmla="*/ 1088804 w 6811107"/>
              <a:gd name="connsiteY77" fmla="*/ 1375076 h 2256141"/>
              <a:gd name="connsiteX78" fmla="*/ 1040560 w 6811107"/>
              <a:gd name="connsiteY78" fmla="*/ 1437593 h 2256141"/>
              <a:gd name="connsiteX79" fmla="*/ 1036953 w 6811107"/>
              <a:gd name="connsiteY79" fmla="*/ 1446913 h 2256141"/>
              <a:gd name="connsiteX80" fmla="*/ 1008096 w 6811107"/>
              <a:gd name="connsiteY80" fmla="*/ 1491568 h 2256141"/>
              <a:gd name="connsiteX81" fmla="*/ 1001784 w 6811107"/>
              <a:gd name="connsiteY81" fmla="*/ 1498557 h 2256141"/>
              <a:gd name="connsiteX82" fmla="*/ 942718 w 6811107"/>
              <a:gd name="connsiteY82" fmla="*/ 1537776 h 2256141"/>
              <a:gd name="connsiteX83" fmla="*/ 929643 w 6811107"/>
              <a:gd name="connsiteY83" fmla="*/ 1543212 h 2256141"/>
              <a:gd name="connsiteX84" fmla="*/ 862010 w 6811107"/>
              <a:gd name="connsiteY84" fmla="*/ 1557580 h 2256141"/>
              <a:gd name="connsiteX85" fmla="*/ 852091 w 6811107"/>
              <a:gd name="connsiteY85" fmla="*/ 1557580 h 2256141"/>
              <a:gd name="connsiteX86" fmla="*/ 790771 w 6811107"/>
              <a:gd name="connsiteY86" fmla="*/ 1559521 h 2256141"/>
              <a:gd name="connsiteX87" fmla="*/ 780852 w 6811107"/>
              <a:gd name="connsiteY87" fmla="*/ 1558745 h 2256141"/>
              <a:gd name="connsiteX88" fmla="*/ 756954 w 6811107"/>
              <a:gd name="connsiteY88" fmla="*/ 1554473 h 2256141"/>
              <a:gd name="connsiteX89" fmla="*/ 750642 w 6811107"/>
              <a:gd name="connsiteY89" fmla="*/ 1548261 h 2256141"/>
              <a:gd name="connsiteX90" fmla="*/ 738919 w 6811107"/>
              <a:gd name="connsiteY90" fmla="*/ 1496616 h 2256141"/>
              <a:gd name="connsiteX91" fmla="*/ 642430 w 6811107"/>
              <a:gd name="connsiteY91" fmla="*/ 1492344 h 2256141"/>
              <a:gd name="connsiteX92" fmla="*/ 630707 w 6811107"/>
              <a:gd name="connsiteY92" fmla="*/ 1491179 h 2256141"/>
              <a:gd name="connsiteX93" fmla="*/ 599597 w 6811107"/>
              <a:gd name="connsiteY93" fmla="*/ 1488073 h 2256141"/>
              <a:gd name="connsiteX94" fmla="*/ 589677 w 6811107"/>
              <a:gd name="connsiteY94" fmla="*/ 1491179 h 2256141"/>
              <a:gd name="connsiteX95" fmla="*/ 581110 w 6811107"/>
              <a:gd name="connsiteY95" fmla="*/ 1499334 h 2256141"/>
              <a:gd name="connsiteX96" fmla="*/ 571642 w 6811107"/>
              <a:gd name="connsiteY96" fmla="*/ 1506323 h 2256141"/>
              <a:gd name="connsiteX97" fmla="*/ 545491 w 6811107"/>
              <a:gd name="connsiteY97" fmla="*/ 1546707 h 2256141"/>
              <a:gd name="connsiteX98" fmla="*/ 539178 w 6811107"/>
              <a:gd name="connsiteY98" fmla="*/ 1551755 h 2256141"/>
              <a:gd name="connsiteX99" fmla="*/ 529259 w 6811107"/>
              <a:gd name="connsiteY99" fmla="*/ 1556803 h 2256141"/>
              <a:gd name="connsiteX100" fmla="*/ 514831 w 6811107"/>
              <a:gd name="connsiteY100" fmla="*/ 1568452 h 2256141"/>
              <a:gd name="connsiteX101" fmla="*/ 512125 w 6811107"/>
              <a:gd name="connsiteY101" fmla="*/ 1577771 h 2256141"/>
              <a:gd name="connsiteX102" fmla="*/ 509871 w 6811107"/>
              <a:gd name="connsiteY102" fmla="*/ 1587867 h 2256141"/>
              <a:gd name="connsiteX103" fmla="*/ 506264 w 6811107"/>
              <a:gd name="connsiteY103" fmla="*/ 1597187 h 2256141"/>
              <a:gd name="connsiteX104" fmla="*/ 503558 w 6811107"/>
              <a:gd name="connsiteY104" fmla="*/ 1670965 h 2256141"/>
              <a:gd name="connsiteX105" fmla="*/ 502657 w 6811107"/>
              <a:gd name="connsiteY105" fmla="*/ 1681449 h 2256141"/>
              <a:gd name="connsiteX106" fmla="*/ 471546 w 6811107"/>
              <a:gd name="connsiteY106" fmla="*/ 1742413 h 2256141"/>
              <a:gd name="connsiteX107" fmla="*/ 465234 w 6811107"/>
              <a:gd name="connsiteY107" fmla="*/ 1750956 h 2256141"/>
              <a:gd name="connsiteX108" fmla="*/ 456667 w 6811107"/>
              <a:gd name="connsiteY108" fmla="*/ 1806872 h 2256141"/>
              <a:gd name="connsiteX109" fmla="*/ 461627 w 6811107"/>
              <a:gd name="connsiteY109" fmla="*/ 1818133 h 2256141"/>
              <a:gd name="connsiteX110" fmla="*/ 449452 w 6811107"/>
              <a:gd name="connsiteY110" fmla="*/ 1915986 h 2256141"/>
              <a:gd name="connsiteX111" fmla="*/ 439984 w 6811107"/>
              <a:gd name="connsiteY111" fmla="*/ 1924528 h 2256141"/>
              <a:gd name="connsiteX112" fmla="*/ 377311 w 6811107"/>
              <a:gd name="connsiteY112" fmla="*/ 1953651 h 2256141"/>
              <a:gd name="connsiteX113" fmla="*/ 365138 w 6811107"/>
              <a:gd name="connsiteY113" fmla="*/ 1955593 h 2256141"/>
              <a:gd name="connsiteX114" fmla="*/ 306072 w 6811107"/>
              <a:gd name="connsiteY114" fmla="*/ 1955593 h 2256141"/>
              <a:gd name="connsiteX115" fmla="*/ 294349 w 6811107"/>
              <a:gd name="connsiteY115" fmla="*/ 1956369 h 2256141"/>
              <a:gd name="connsiteX116" fmla="*/ 274059 w 6811107"/>
              <a:gd name="connsiteY116" fmla="*/ 1962582 h 2256141"/>
              <a:gd name="connsiteX117" fmla="*/ 263238 w 6811107"/>
              <a:gd name="connsiteY117" fmla="*/ 1964912 h 2256141"/>
              <a:gd name="connsiteX118" fmla="*/ 254671 w 6811107"/>
              <a:gd name="connsiteY118" fmla="*/ 1970348 h 2256141"/>
              <a:gd name="connsiteX119" fmla="*/ 263238 w 6811107"/>
              <a:gd name="connsiteY119" fmla="*/ 1969572 h 2256141"/>
              <a:gd name="connsiteX120" fmla="*/ 271805 w 6811107"/>
              <a:gd name="connsiteY120" fmla="*/ 1969572 h 2256141"/>
              <a:gd name="connsiteX121" fmla="*/ 288488 w 6811107"/>
              <a:gd name="connsiteY121" fmla="*/ 1974620 h 2256141"/>
              <a:gd name="connsiteX122" fmla="*/ 300661 w 6811107"/>
              <a:gd name="connsiteY122" fmla="*/ 1979668 h 2256141"/>
              <a:gd name="connsiteX123" fmla="*/ 323205 w 6811107"/>
              <a:gd name="connsiteY123" fmla="*/ 1993258 h 2256141"/>
              <a:gd name="connsiteX124" fmla="*/ 330419 w 6811107"/>
              <a:gd name="connsiteY124" fmla="*/ 1997530 h 2256141"/>
              <a:gd name="connsiteX125" fmla="*/ 434122 w 6811107"/>
              <a:gd name="connsiteY125" fmla="*/ 2008014 h 2256141"/>
              <a:gd name="connsiteX126" fmla="*/ 444944 w 6811107"/>
              <a:gd name="connsiteY126" fmla="*/ 2006072 h 2256141"/>
              <a:gd name="connsiteX127" fmla="*/ 454863 w 6811107"/>
              <a:gd name="connsiteY127" fmla="*/ 2002189 h 2256141"/>
              <a:gd name="connsiteX128" fmla="*/ 571191 w 6811107"/>
              <a:gd name="connsiteY128" fmla="*/ 1917151 h 2256141"/>
              <a:gd name="connsiteX129" fmla="*/ 578405 w 6811107"/>
              <a:gd name="connsiteY129" fmla="*/ 1910161 h 2256141"/>
              <a:gd name="connsiteX130" fmla="*/ 585619 w 6811107"/>
              <a:gd name="connsiteY130" fmla="*/ 1901619 h 2256141"/>
              <a:gd name="connsiteX131" fmla="*/ 646939 w 6811107"/>
              <a:gd name="connsiteY131" fmla="*/ 1820462 h 2256141"/>
              <a:gd name="connsiteX132" fmla="*/ 641980 w 6811107"/>
              <a:gd name="connsiteY132" fmla="*/ 1809978 h 2256141"/>
              <a:gd name="connsiteX133" fmla="*/ 608163 w 6811107"/>
              <a:gd name="connsiteY133" fmla="*/ 1716785 h 2256141"/>
              <a:gd name="connsiteX134" fmla="*/ 614025 w 6811107"/>
              <a:gd name="connsiteY134" fmla="*/ 1709407 h 2256141"/>
              <a:gd name="connsiteX135" fmla="*/ 622141 w 6811107"/>
              <a:gd name="connsiteY135" fmla="*/ 1703194 h 2256141"/>
              <a:gd name="connsiteX136" fmla="*/ 640176 w 6811107"/>
              <a:gd name="connsiteY136" fmla="*/ 1691934 h 2256141"/>
              <a:gd name="connsiteX137" fmla="*/ 659564 w 6811107"/>
              <a:gd name="connsiteY137" fmla="*/ 1634852 h 2256141"/>
              <a:gd name="connsiteX138" fmla="*/ 664524 w 6811107"/>
              <a:gd name="connsiteY138" fmla="*/ 1625533 h 2256141"/>
              <a:gd name="connsiteX139" fmla="*/ 727196 w 6811107"/>
              <a:gd name="connsiteY139" fmla="*/ 1622427 h 2256141"/>
              <a:gd name="connsiteX140" fmla="*/ 739370 w 6811107"/>
              <a:gd name="connsiteY140" fmla="*/ 1621650 h 2256141"/>
              <a:gd name="connsiteX141" fmla="*/ 763718 w 6811107"/>
              <a:gd name="connsiteY141" fmla="*/ 1620485 h 2256141"/>
              <a:gd name="connsiteX142" fmla="*/ 771834 w 6811107"/>
              <a:gd name="connsiteY142" fmla="*/ 1622427 h 2256141"/>
              <a:gd name="connsiteX143" fmla="*/ 779950 w 6811107"/>
              <a:gd name="connsiteY143" fmla="*/ 1631746 h 2256141"/>
              <a:gd name="connsiteX144" fmla="*/ 787164 w 6811107"/>
              <a:gd name="connsiteY144" fmla="*/ 1642230 h 2256141"/>
              <a:gd name="connsiteX145" fmla="*/ 801592 w 6811107"/>
              <a:gd name="connsiteY145" fmla="*/ 1661645 h 2256141"/>
              <a:gd name="connsiteX146" fmla="*/ 850738 w 6811107"/>
              <a:gd name="connsiteY146" fmla="*/ 1685721 h 2256141"/>
              <a:gd name="connsiteX147" fmla="*/ 859305 w 6811107"/>
              <a:gd name="connsiteY147" fmla="*/ 1691157 h 2256141"/>
              <a:gd name="connsiteX148" fmla="*/ 885456 w 6811107"/>
              <a:gd name="connsiteY148" fmla="*/ 1707854 h 2256141"/>
              <a:gd name="connsiteX149" fmla="*/ 975633 w 6811107"/>
              <a:gd name="connsiteY149" fmla="*/ 1727269 h 2256141"/>
              <a:gd name="connsiteX150" fmla="*/ 988708 w 6811107"/>
              <a:gd name="connsiteY150" fmla="*/ 1734647 h 2256141"/>
              <a:gd name="connsiteX151" fmla="*/ 1003136 w 6811107"/>
              <a:gd name="connsiteY151" fmla="*/ 1735812 h 2256141"/>
              <a:gd name="connsiteX152" fmla="*/ 1013958 w 6811107"/>
              <a:gd name="connsiteY152" fmla="*/ 1733871 h 2256141"/>
              <a:gd name="connsiteX153" fmla="*/ 1106389 w 6811107"/>
              <a:gd name="connsiteY153" fmla="*/ 1685332 h 2256141"/>
              <a:gd name="connsiteX154" fmla="*/ 1117210 w 6811107"/>
              <a:gd name="connsiteY154" fmla="*/ 1683391 h 2256141"/>
              <a:gd name="connsiteX155" fmla="*/ 1174923 w 6811107"/>
              <a:gd name="connsiteY155" fmla="*/ 1685721 h 2256141"/>
              <a:gd name="connsiteX156" fmla="*/ 1197918 w 6811107"/>
              <a:gd name="connsiteY156" fmla="*/ 1677178 h 2256141"/>
              <a:gd name="connsiteX157" fmla="*/ 1207387 w 6811107"/>
              <a:gd name="connsiteY157" fmla="*/ 1669800 h 2256141"/>
              <a:gd name="connsiteX158" fmla="*/ 1215502 w 6811107"/>
              <a:gd name="connsiteY158" fmla="*/ 1661257 h 2256141"/>
              <a:gd name="connsiteX159" fmla="*/ 1216434 w 6811107"/>
              <a:gd name="connsiteY159" fmla="*/ 1660981 h 2256141"/>
              <a:gd name="connsiteX160" fmla="*/ 1220293 w 6811107"/>
              <a:gd name="connsiteY160" fmla="*/ 1660821 h 2256141"/>
              <a:gd name="connsiteX161" fmla="*/ 1231283 w 6811107"/>
              <a:gd name="connsiteY161" fmla="*/ 1658927 h 2256141"/>
              <a:gd name="connsiteX162" fmla="*/ 1222379 w 6811107"/>
              <a:gd name="connsiteY162" fmla="*/ 1659219 h 2256141"/>
              <a:gd name="connsiteX163" fmla="*/ 1216434 w 6811107"/>
              <a:gd name="connsiteY163" fmla="*/ 1660981 h 2256141"/>
              <a:gd name="connsiteX164" fmla="*/ 1214608 w 6811107"/>
              <a:gd name="connsiteY164" fmla="*/ 1661057 h 2256141"/>
              <a:gd name="connsiteX165" fmla="*/ 1209641 w 6811107"/>
              <a:gd name="connsiteY165" fmla="*/ 1658927 h 2256141"/>
              <a:gd name="connsiteX166" fmla="*/ 1280430 w 6811107"/>
              <a:gd name="connsiteY166" fmla="*/ 1656986 h 2256141"/>
              <a:gd name="connsiteX167" fmla="*/ 1293505 w 6811107"/>
              <a:gd name="connsiteY167" fmla="*/ 1658927 h 2256141"/>
              <a:gd name="connsiteX168" fmla="*/ 1307933 w 6811107"/>
              <a:gd name="connsiteY168" fmla="*/ 1656986 h 2256141"/>
              <a:gd name="connsiteX169" fmla="*/ 1316500 w 6811107"/>
              <a:gd name="connsiteY169" fmla="*/ 1655821 h 2256141"/>
              <a:gd name="connsiteX170" fmla="*/ 1324616 w 6811107"/>
              <a:gd name="connsiteY170" fmla="*/ 1652715 h 2256141"/>
              <a:gd name="connsiteX171" fmla="*/ 1349866 w 6811107"/>
              <a:gd name="connsiteY171" fmla="*/ 1631746 h 2256141"/>
              <a:gd name="connsiteX172" fmla="*/ 1354825 w 6811107"/>
              <a:gd name="connsiteY172" fmla="*/ 1626698 h 2256141"/>
              <a:gd name="connsiteX173" fmla="*/ 1359334 w 6811107"/>
              <a:gd name="connsiteY173" fmla="*/ 1619320 h 2256141"/>
              <a:gd name="connsiteX174" fmla="*/ 1363843 w 6811107"/>
              <a:gd name="connsiteY174" fmla="*/ 1611166 h 2256141"/>
              <a:gd name="connsiteX175" fmla="*/ 1388190 w 6811107"/>
              <a:gd name="connsiteY175" fmla="*/ 1575830 h 2256141"/>
              <a:gd name="connsiteX176" fmla="*/ 1390445 w 6811107"/>
              <a:gd name="connsiteY176" fmla="*/ 1568841 h 2256141"/>
              <a:gd name="connsiteX177" fmla="*/ 1399012 w 6811107"/>
              <a:gd name="connsiteY177" fmla="*/ 1548261 h 2256141"/>
              <a:gd name="connsiteX178" fmla="*/ 1399913 w 6811107"/>
              <a:gd name="connsiteY178" fmla="*/ 1540106 h 2256141"/>
              <a:gd name="connsiteX179" fmla="*/ 1394052 w 6811107"/>
              <a:gd name="connsiteY179" fmla="*/ 1555638 h 2256141"/>
              <a:gd name="connsiteX180" fmla="*/ 1387740 w 6811107"/>
              <a:gd name="connsiteY180" fmla="*/ 1560686 h 2256141"/>
              <a:gd name="connsiteX181" fmla="*/ 1335888 w 6811107"/>
              <a:gd name="connsiteY181" fmla="*/ 1619709 h 2256141"/>
              <a:gd name="connsiteX182" fmla="*/ 1280880 w 6811107"/>
              <a:gd name="connsiteY182" fmla="*/ 1645725 h 2256141"/>
              <a:gd name="connsiteX183" fmla="*/ 1268707 w 6811107"/>
              <a:gd name="connsiteY183" fmla="*/ 1644948 h 2256141"/>
              <a:gd name="connsiteX184" fmla="*/ 1165004 w 6811107"/>
              <a:gd name="connsiteY184" fmla="*/ 1624368 h 2256141"/>
              <a:gd name="connsiteX185" fmla="*/ 1153281 w 6811107"/>
              <a:gd name="connsiteY185" fmla="*/ 1624368 h 2256141"/>
              <a:gd name="connsiteX186" fmla="*/ 1112250 w 6811107"/>
              <a:gd name="connsiteY186" fmla="*/ 1629805 h 2256141"/>
              <a:gd name="connsiteX187" fmla="*/ 1101429 w 6811107"/>
              <a:gd name="connsiteY187" fmla="*/ 1630969 h 2256141"/>
              <a:gd name="connsiteX188" fmla="*/ 1040109 w 6811107"/>
              <a:gd name="connsiteY188" fmla="*/ 1633299 h 2256141"/>
              <a:gd name="connsiteX189" fmla="*/ 1028386 w 6811107"/>
              <a:gd name="connsiteY189" fmla="*/ 1635629 h 2256141"/>
              <a:gd name="connsiteX190" fmla="*/ 989610 w 6811107"/>
              <a:gd name="connsiteY190" fmla="*/ 1641065 h 2256141"/>
              <a:gd name="connsiteX191" fmla="*/ 988708 w 6811107"/>
              <a:gd name="connsiteY191" fmla="*/ 1594081 h 2256141"/>
              <a:gd name="connsiteX192" fmla="*/ 994570 w 6811107"/>
              <a:gd name="connsiteY192" fmla="*/ 1589032 h 2256141"/>
              <a:gd name="connsiteX193" fmla="*/ 1009900 w 6811107"/>
              <a:gd name="connsiteY193" fmla="*/ 1582820 h 2256141"/>
              <a:gd name="connsiteX194" fmla="*/ 1019368 w 6811107"/>
              <a:gd name="connsiteY194" fmla="*/ 1580490 h 2256141"/>
              <a:gd name="connsiteX195" fmla="*/ 1028837 w 6811107"/>
              <a:gd name="connsiteY195" fmla="*/ 1578160 h 2256141"/>
              <a:gd name="connsiteX196" fmla="*/ 1039658 w 6811107"/>
              <a:gd name="connsiteY196" fmla="*/ 1575830 h 2256141"/>
              <a:gd name="connsiteX197" fmla="*/ 1056792 w 6811107"/>
              <a:gd name="connsiteY197" fmla="*/ 1564569 h 2256141"/>
              <a:gd name="connsiteX198" fmla="*/ 1059046 w 6811107"/>
              <a:gd name="connsiteY198" fmla="*/ 1554085 h 2256141"/>
              <a:gd name="connsiteX199" fmla="*/ 1059046 w 6811107"/>
              <a:gd name="connsiteY199" fmla="*/ 1547095 h 2256141"/>
              <a:gd name="connsiteX200" fmla="*/ 1068965 w 6811107"/>
              <a:gd name="connsiteY200" fmla="*/ 1529233 h 2256141"/>
              <a:gd name="connsiteX201" fmla="*/ 1078885 w 6811107"/>
              <a:gd name="connsiteY201" fmla="*/ 1522244 h 2256141"/>
              <a:gd name="connsiteX202" fmla="*/ 1125777 w 6811107"/>
              <a:gd name="connsiteY202" fmla="*/ 1472153 h 2256141"/>
              <a:gd name="connsiteX203" fmla="*/ 1128482 w 6811107"/>
              <a:gd name="connsiteY203" fmla="*/ 1462057 h 2256141"/>
              <a:gd name="connsiteX204" fmla="*/ 1132089 w 6811107"/>
              <a:gd name="connsiteY204" fmla="*/ 1454679 h 2256141"/>
              <a:gd name="connsiteX205" fmla="*/ 1156437 w 6811107"/>
              <a:gd name="connsiteY205" fmla="*/ 1404588 h 2256141"/>
              <a:gd name="connsiteX206" fmla="*/ 1160945 w 6811107"/>
              <a:gd name="connsiteY206" fmla="*/ 1394103 h 2256141"/>
              <a:gd name="connsiteX207" fmla="*/ 1170865 w 6811107"/>
              <a:gd name="connsiteY207" fmla="*/ 1374299 h 2256141"/>
              <a:gd name="connsiteX208" fmla="*/ 1179432 w 6811107"/>
              <a:gd name="connsiteY208" fmla="*/ 1366922 h 2256141"/>
              <a:gd name="connsiteX209" fmla="*/ 1196565 w 6811107"/>
              <a:gd name="connsiteY209" fmla="*/ 1352166 h 2256141"/>
              <a:gd name="connsiteX210" fmla="*/ 1201525 w 6811107"/>
              <a:gd name="connsiteY210" fmla="*/ 1344788 h 2256141"/>
              <a:gd name="connsiteX211" fmla="*/ 1213699 w 6811107"/>
              <a:gd name="connsiteY211" fmla="*/ 1262856 h 2256141"/>
              <a:gd name="connsiteX212" fmla="*/ 1220913 w 6811107"/>
              <a:gd name="connsiteY212" fmla="*/ 1256643 h 2256141"/>
              <a:gd name="connsiteX213" fmla="*/ 1302974 w 6811107"/>
              <a:gd name="connsiteY213" fmla="*/ 1238004 h 2256141"/>
              <a:gd name="connsiteX214" fmla="*/ 1315147 w 6811107"/>
              <a:gd name="connsiteY214" fmla="*/ 1236839 h 2256141"/>
              <a:gd name="connsiteX215" fmla="*/ 1324616 w 6811107"/>
              <a:gd name="connsiteY215" fmla="*/ 1235674 h 2256141"/>
              <a:gd name="connsiteX216" fmla="*/ 1334536 w 6811107"/>
              <a:gd name="connsiteY216" fmla="*/ 1234898 h 2256141"/>
              <a:gd name="connsiteX217" fmla="*/ 1384133 w 6811107"/>
              <a:gd name="connsiteY217" fmla="*/ 1201892 h 2256141"/>
              <a:gd name="connsiteX218" fmla="*/ 2762595 w 6811107"/>
              <a:gd name="connsiteY218" fmla="*/ 964351 h 2256141"/>
              <a:gd name="connsiteX219" fmla="*/ 2770429 w 6811107"/>
              <a:gd name="connsiteY219" fmla="*/ 966967 h 2256141"/>
              <a:gd name="connsiteX220" fmla="*/ 2780066 w 6811107"/>
              <a:gd name="connsiteY220" fmla="*/ 970073 h 2256141"/>
              <a:gd name="connsiteX221" fmla="*/ 2765638 w 6811107"/>
              <a:gd name="connsiteY221" fmla="*/ 966190 h 2256141"/>
              <a:gd name="connsiteX222" fmla="*/ 2762595 w 6811107"/>
              <a:gd name="connsiteY222" fmla="*/ 964351 h 2256141"/>
              <a:gd name="connsiteX223" fmla="*/ 4121293 w 6811107"/>
              <a:gd name="connsiteY223" fmla="*/ 940452 h 2256141"/>
              <a:gd name="connsiteX224" fmla="*/ 4117909 w 6811107"/>
              <a:gd name="connsiteY224" fmla="*/ 943835 h 2256141"/>
              <a:gd name="connsiteX225" fmla="*/ 4060882 w 6811107"/>
              <a:gd name="connsiteY225" fmla="*/ 966066 h 2256141"/>
              <a:gd name="connsiteX226" fmla="*/ 4049283 w 6811107"/>
              <a:gd name="connsiteY226" fmla="*/ 968483 h 2256141"/>
              <a:gd name="connsiteX227" fmla="*/ 4026085 w 6811107"/>
              <a:gd name="connsiteY227" fmla="*/ 967516 h 2256141"/>
              <a:gd name="connsiteX228" fmla="*/ 4013037 w 6811107"/>
              <a:gd name="connsiteY228" fmla="*/ 967516 h 2256141"/>
              <a:gd name="connsiteX229" fmla="*/ 3948277 w 6811107"/>
              <a:gd name="connsiteY229" fmla="*/ 971382 h 2256141"/>
              <a:gd name="connsiteX230" fmla="*/ 3937645 w 6811107"/>
              <a:gd name="connsiteY230" fmla="*/ 973799 h 2256141"/>
              <a:gd name="connsiteX231" fmla="*/ 3897532 w 6811107"/>
              <a:gd name="connsiteY231" fmla="*/ 1001346 h 2256141"/>
              <a:gd name="connsiteX232" fmla="*/ 3890766 w 6811107"/>
              <a:gd name="connsiteY232" fmla="*/ 1012944 h 2256141"/>
              <a:gd name="connsiteX233" fmla="*/ 3841954 w 6811107"/>
              <a:gd name="connsiteY233" fmla="*/ 1110085 h 2256141"/>
              <a:gd name="connsiteX234" fmla="*/ 3836638 w 6811107"/>
              <a:gd name="connsiteY234" fmla="*/ 1118784 h 2256141"/>
              <a:gd name="connsiteX235" fmla="*/ 3813440 w 6811107"/>
              <a:gd name="connsiteY235" fmla="*/ 1148264 h 2256141"/>
              <a:gd name="connsiteX236" fmla="*/ 3804741 w 6811107"/>
              <a:gd name="connsiteY236" fmla="*/ 1155997 h 2256141"/>
              <a:gd name="connsiteX237" fmla="*/ 3753030 w 6811107"/>
              <a:gd name="connsiteY237" fmla="*/ 1233806 h 2256141"/>
              <a:gd name="connsiteX238" fmla="*/ 3749164 w 6811107"/>
              <a:gd name="connsiteY238" fmla="*/ 1245405 h 2256141"/>
              <a:gd name="connsiteX239" fmla="*/ 3718233 w 6811107"/>
              <a:gd name="connsiteY239" fmla="*/ 1300982 h 2256141"/>
              <a:gd name="connsiteX240" fmla="*/ 3711467 w 6811107"/>
              <a:gd name="connsiteY240" fmla="*/ 1309681 h 2256141"/>
              <a:gd name="connsiteX241" fmla="*/ 3648157 w 6811107"/>
              <a:gd name="connsiteY241" fmla="*/ 1358493 h 2256141"/>
              <a:gd name="connsiteX242" fmla="*/ 3634142 w 6811107"/>
              <a:gd name="connsiteY242" fmla="*/ 1365259 h 2256141"/>
              <a:gd name="connsiteX243" fmla="*/ 3561649 w 6811107"/>
              <a:gd name="connsiteY243" fmla="*/ 1383141 h 2256141"/>
              <a:gd name="connsiteX244" fmla="*/ 3551017 w 6811107"/>
              <a:gd name="connsiteY244" fmla="*/ 1383141 h 2256141"/>
              <a:gd name="connsiteX245" fmla="*/ 3485290 w 6811107"/>
              <a:gd name="connsiteY245" fmla="*/ 1385557 h 2256141"/>
              <a:gd name="connsiteX246" fmla="*/ 3474658 w 6811107"/>
              <a:gd name="connsiteY246" fmla="*/ 1384590 h 2256141"/>
              <a:gd name="connsiteX247" fmla="*/ 3449044 w 6811107"/>
              <a:gd name="connsiteY247" fmla="*/ 1379274 h 2256141"/>
              <a:gd name="connsiteX248" fmla="*/ 3442278 w 6811107"/>
              <a:gd name="connsiteY248" fmla="*/ 1371542 h 2256141"/>
              <a:gd name="connsiteX249" fmla="*/ 3429712 w 6811107"/>
              <a:gd name="connsiteY249" fmla="*/ 1307265 h 2256141"/>
              <a:gd name="connsiteX250" fmla="*/ 3326290 w 6811107"/>
              <a:gd name="connsiteY250" fmla="*/ 1301949 h 2256141"/>
              <a:gd name="connsiteX251" fmla="*/ 3313724 w 6811107"/>
              <a:gd name="connsiteY251" fmla="*/ 1300499 h 2256141"/>
              <a:gd name="connsiteX252" fmla="*/ 3280378 w 6811107"/>
              <a:gd name="connsiteY252" fmla="*/ 1296633 h 2256141"/>
              <a:gd name="connsiteX253" fmla="*/ 3269746 w 6811107"/>
              <a:gd name="connsiteY253" fmla="*/ 1300499 h 2256141"/>
              <a:gd name="connsiteX254" fmla="*/ 3260563 w 6811107"/>
              <a:gd name="connsiteY254" fmla="*/ 1310648 h 2256141"/>
              <a:gd name="connsiteX255" fmla="*/ 3250414 w 6811107"/>
              <a:gd name="connsiteY255" fmla="*/ 1319347 h 2256141"/>
              <a:gd name="connsiteX256" fmla="*/ 3222384 w 6811107"/>
              <a:gd name="connsiteY256" fmla="*/ 1369608 h 2256141"/>
              <a:gd name="connsiteX257" fmla="*/ 3215618 w 6811107"/>
              <a:gd name="connsiteY257" fmla="*/ 1375891 h 2256141"/>
              <a:gd name="connsiteX258" fmla="*/ 3204986 w 6811107"/>
              <a:gd name="connsiteY258" fmla="*/ 1382174 h 2256141"/>
              <a:gd name="connsiteX259" fmla="*/ 3189520 w 6811107"/>
              <a:gd name="connsiteY259" fmla="*/ 1396672 h 2256141"/>
              <a:gd name="connsiteX260" fmla="*/ 3186621 w 6811107"/>
              <a:gd name="connsiteY260" fmla="*/ 1408271 h 2256141"/>
              <a:gd name="connsiteX261" fmla="*/ 3184204 w 6811107"/>
              <a:gd name="connsiteY261" fmla="*/ 1420837 h 2256141"/>
              <a:gd name="connsiteX262" fmla="*/ 3180338 w 6811107"/>
              <a:gd name="connsiteY262" fmla="*/ 1432435 h 2256141"/>
              <a:gd name="connsiteX263" fmla="*/ 3177438 w 6811107"/>
              <a:gd name="connsiteY263" fmla="*/ 1524259 h 2256141"/>
              <a:gd name="connsiteX264" fmla="*/ 3176471 w 6811107"/>
              <a:gd name="connsiteY264" fmla="*/ 1537308 h 2256141"/>
              <a:gd name="connsiteX265" fmla="*/ 3163242 w 6811107"/>
              <a:gd name="connsiteY265" fmla="*/ 1578689 h 2256141"/>
              <a:gd name="connsiteX266" fmla="*/ 3148196 w 6811107"/>
              <a:gd name="connsiteY266" fmla="*/ 1604490 h 2256141"/>
              <a:gd name="connsiteX267" fmla="*/ 3175039 w 6811107"/>
              <a:gd name="connsiteY267" fmla="*/ 1627086 h 2256141"/>
              <a:gd name="connsiteX268" fmla="*/ 3138969 w 6811107"/>
              <a:gd name="connsiteY268" fmla="*/ 1694652 h 2256141"/>
              <a:gd name="connsiteX269" fmla="*/ 3138067 w 6811107"/>
              <a:gd name="connsiteY269" fmla="*/ 1698535 h 2256141"/>
              <a:gd name="connsiteX270" fmla="*/ 3140321 w 6811107"/>
              <a:gd name="connsiteY270" fmla="*/ 1716397 h 2256141"/>
              <a:gd name="connsiteX271" fmla="*/ 3146633 w 6811107"/>
              <a:gd name="connsiteY271" fmla="*/ 1723386 h 2256141"/>
              <a:gd name="connsiteX272" fmla="*/ 3243122 w 6811107"/>
              <a:gd name="connsiteY272" fmla="*/ 1748238 h 2256141"/>
              <a:gd name="connsiteX273" fmla="*/ 3252591 w 6811107"/>
              <a:gd name="connsiteY273" fmla="*/ 1745908 h 2256141"/>
              <a:gd name="connsiteX274" fmla="*/ 3273782 w 6811107"/>
              <a:gd name="connsiteY274" fmla="*/ 1745131 h 2256141"/>
              <a:gd name="connsiteX275" fmla="*/ 3288323 w 6811107"/>
              <a:gd name="connsiteY275" fmla="*/ 1747978 h 2256141"/>
              <a:gd name="connsiteX276" fmla="*/ 3304365 w 6811107"/>
              <a:gd name="connsiteY276" fmla="*/ 2038246 h 2256141"/>
              <a:gd name="connsiteX277" fmla="*/ 3313120 w 6811107"/>
              <a:gd name="connsiteY277" fmla="*/ 1766083 h 2256141"/>
              <a:gd name="connsiteX278" fmla="*/ 3331123 w 6811107"/>
              <a:gd name="connsiteY278" fmla="*/ 1710324 h 2256141"/>
              <a:gd name="connsiteX279" fmla="*/ 3325807 w 6811107"/>
              <a:gd name="connsiteY279" fmla="*/ 1697276 h 2256141"/>
              <a:gd name="connsiteX280" fmla="*/ 3289560 w 6811107"/>
              <a:gd name="connsiteY280" fmla="*/ 1581287 h 2256141"/>
              <a:gd name="connsiteX281" fmla="*/ 3295843 w 6811107"/>
              <a:gd name="connsiteY281" fmla="*/ 1572105 h 2256141"/>
              <a:gd name="connsiteX282" fmla="*/ 3304542 w 6811107"/>
              <a:gd name="connsiteY282" fmla="*/ 1564372 h 2256141"/>
              <a:gd name="connsiteX283" fmla="*/ 3323873 w 6811107"/>
              <a:gd name="connsiteY283" fmla="*/ 1550357 h 2256141"/>
              <a:gd name="connsiteX284" fmla="*/ 3344654 w 6811107"/>
              <a:gd name="connsiteY284" fmla="*/ 1479314 h 2256141"/>
              <a:gd name="connsiteX285" fmla="*/ 3349971 w 6811107"/>
              <a:gd name="connsiteY285" fmla="*/ 1467715 h 2256141"/>
              <a:gd name="connsiteX286" fmla="*/ 3417147 w 6811107"/>
              <a:gd name="connsiteY286" fmla="*/ 1463849 h 2256141"/>
              <a:gd name="connsiteX287" fmla="*/ 3430196 w 6811107"/>
              <a:gd name="connsiteY287" fmla="*/ 1462883 h 2256141"/>
              <a:gd name="connsiteX288" fmla="*/ 3456293 w 6811107"/>
              <a:gd name="connsiteY288" fmla="*/ 1461432 h 2256141"/>
              <a:gd name="connsiteX289" fmla="*/ 3464992 w 6811107"/>
              <a:gd name="connsiteY289" fmla="*/ 1463849 h 2256141"/>
              <a:gd name="connsiteX290" fmla="*/ 3473691 w 6811107"/>
              <a:gd name="connsiteY290" fmla="*/ 1475448 h 2256141"/>
              <a:gd name="connsiteX291" fmla="*/ 3481424 w 6811107"/>
              <a:gd name="connsiteY291" fmla="*/ 1488496 h 2256141"/>
              <a:gd name="connsiteX292" fmla="*/ 3496889 w 6811107"/>
              <a:gd name="connsiteY292" fmla="*/ 1512661 h 2256141"/>
              <a:gd name="connsiteX293" fmla="*/ 3549567 w 6811107"/>
              <a:gd name="connsiteY293" fmla="*/ 1542625 h 2256141"/>
              <a:gd name="connsiteX294" fmla="*/ 3558750 w 6811107"/>
              <a:gd name="connsiteY294" fmla="*/ 1549391 h 2256141"/>
              <a:gd name="connsiteX295" fmla="*/ 3586780 w 6811107"/>
              <a:gd name="connsiteY295" fmla="*/ 1570172 h 2256141"/>
              <a:gd name="connsiteX296" fmla="*/ 3683437 w 6811107"/>
              <a:gd name="connsiteY296" fmla="*/ 1594336 h 2256141"/>
              <a:gd name="connsiteX297" fmla="*/ 3697452 w 6811107"/>
              <a:gd name="connsiteY297" fmla="*/ 1603519 h 2256141"/>
              <a:gd name="connsiteX298" fmla="*/ 3712917 w 6811107"/>
              <a:gd name="connsiteY298" fmla="*/ 1604968 h 2256141"/>
              <a:gd name="connsiteX299" fmla="*/ 3724516 w 6811107"/>
              <a:gd name="connsiteY299" fmla="*/ 1602552 h 2256141"/>
              <a:gd name="connsiteX300" fmla="*/ 3823589 w 6811107"/>
              <a:gd name="connsiteY300" fmla="*/ 1542141 h 2256141"/>
              <a:gd name="connsiteX301" fmla="*/ 3835188 w 6811107"/>
              <a:gd name="connsiteY301" fmla="*/ 1539725 h 2256141"/>
              <a:gd name="connsiteX302" fmla="*/ 3897049 w 6811107"/>
              <a:gd name="connsiteY302" fmla="*/ 1542625 h 2256141"/>
              <a:gd name="connsiteX303" fmla="*/ 3921696 w 6811107"/>
              <a:gd name="connsiteY303" fmla="*/ 1531992 h 2256141"/>
              <a:gd name="connsiteX304" fmla="*/ 3931845 w 6811107"/>
              <a:gd name="connsiteY304" fmla="*/ 1522810 h 2256141"/>
              <a:gd name="connsiteX305" fmla="*/ 3940544 w 6811107"/>
              <a:gd name="connsiteY305" fmla="*/ 1512178 h 2256141"/>
              <a:gd name="connsiteX306" fmla="*/ 3944788 w 6811107"/>
              <a:gd name="connsiteY306" fmla="*/ 1511450 h 2256141"/>
              <a:gd name="connsiteX307" fmla="*/ 3945679 w 6811107"/>
              <a:gd name="connsiteY307" fmla="*/ 1511634 h 2256141"/>
              <a:gd name="connsiteX308" fmla="*/ 3957459 w 6811107"/>
              <a:gd name="connsiteY308" fmla="*/ 1509278 h 2256141"/>
              <a:gd name="connsiteX309" fmla="*/ 3944788 w 6811107"/>
              <a:gd name="connsiteY309" fmla="*/ 1511450 h 2256141"/>
              <a:gd name="connsiteX310" fmla="*/ 3934261 w 6811107"/>
              <a:gd name="connsiteY310" fmla="*/ 1509278 h 2256141"/>
              <a:gd name="connsiteX311" fmla="*/ 4010137 w 6811107"/>
              <a:gd name="connsiteY311" fmla="*/ 1506862 h 2256141"/>
              <a:gd name="connsiteX312" fmla="*/ 4024152 w 6811107"/>
              <a:gd name="connsiteY312" fmla="*/ 1509278 h 2256141"/>
              <a:gd name="connsiteX313" fmla="*/ 4039617 w 6811107"/>
              <a:gd name="connsiteY313" fmla="*/ 1506862 h 2256141"/>
              <a:gd name="connsiteX314" fmla="*/ 4048800 w 6811107"/>
              <a:gd name="connsiteY314" fmla="*/ 1505412 h 2256141"/>
              <a:gd name="connsiteX315" fmla="*/ 4057499 w 6811107"/>
              <a:gd name="connsiteY315" fmla="*/ 1501545 h 2256141"/>
              <a:gd name="connsiteX316" fmla="*/ 4084563 w 6811107"/>
              <a:gd name="connsiteY316" fmla="*/ 1475448 h 2256141"/>
              <a:gd name="connsiteX317" fmla="*/ 4089879 w 6811107"/>
              <a:gd name="connsiteY317" fmla="*/ 1469165 h 2256141"/>
              <a:gd name="connsiteX318" fmla="*/ 4094712 w 6811107"/>
              <a:gd name="connsiteY318" fmla="*/ 1459983 h 2256141"/>
              <a:gd name="connsiteX319" fmla="*/ 4099545 w 6811107"/>
              <a:gd name="connsiteY319" fmla="*/ 1449834 h 2256141"/>
              <a:gd name="connsiteX320" fmla="*/ 4125642 w 6811107"/>
              <a:gd name="connsiteY320" fmla="*/ 1405855 h 2256141"/>
              <a:gd name="connsiteX321" fmla="*/ 4128059 w 6811107"/>
              <a:gd name="connsiteY321" fmla="*/ 1397156 h 2256141"/>
              <a:gd name="connsiteX322" fmla="*/ 4137241 w 6811107"/>
              <a:gd name="connsiteY322" fmla="*/ 1371542 h 2256141"/>
              <a:gd name="connsiteX323" fmla="*/ 4138207 w 6811107"/>
              <a:gd name="connsiteY323" fmla="*/ 1361393 h 2256141"/>
              <a:gd name="connsiteX324" fmla="*/ 4131925 w 6811107"/>
              <a:gd name="connsiteY324" fmla="*/ 1380724 h 2256141"/>
              <a:gd name="connsiteX325" fmla="*/ 4125159 w 6811107"/>
              <a:gd name="connsiteY325" fmla="*/ 1387007 h 2256141"/>
              <a:gd name="connsiteX326" fmla="*/ 4069581 w 6811107"/>
              <a:gd name="connsiteY326" fmla="*/ 1460466 h 2256141"/>
              <a:gd name="connsiteX327" fmla="*/ 4010620 w 6811107"/>
              <a:gd name="connsiteY327" fmla="*/ 1492846 h 2256141"/>
              <a:gd name="connsiteX328" fmla="*/ 3997572 w 6811107"/>
              <a:gd name="connsiteY328" fmla="*/ 1491880 h 2256141"/>
              <a:gd name="connsiteX329" fmla="*/ 3886416 w 6811107"/>
              <a:gd name="connsiteY329" fmla="*/ 1466265 h 2256141"/>
              <a:gd name="connsiteX330" fmla="*/ 3873851 w 6811107"/>
              <a:gd name="connsiteY330" fmla="*/ 1466265 h 2256141"/>
              <a:gd name="connsiteX331" fmla="*/ 3829872 w 6811107"/>
              <a:gd name="connsiteY331" fmla="*/ 1473032 h 2256141"/>
              <a:gd name="connsiteX332" fmla="*/ 3818273 w 6811107"/>
              <a:gd name="connsiteY332" fmla="*/ 1474481 h 2256141"/>
              <a:gd name="connsiteX333" fmla="*/ 3752546 w 6811107"/>
              <a:gd name="connsiteY333" fmla="*/ 1477381 h 2256141"/>
              <a:gd name="connsiteX334" fmla="*/ 3739981 w 6811107"/>
              <a:gd name="connsiteY334" fmla="*/ 1480281 h 2256141"/>
              <a:gd name="connsiteX335" fmla="*/ 3698419 w 6811107"/>
              <a:gd name="connsiteY335" fmla="*/ 1487047 h 2256141"/>
              <a:gd name="connsiteX336" fmla="*/ 3697452 w 6811107"/>
              <a:gd name="connsiteY336" fmla="*/ 1428570 h 2256141"/>
              <a:gd name="connsiteX337" fmla="*/ 3703735 w 6811107"/>
              <a:gd name="connsiteY337" fmla="*/ 1422287 h 2256141"/>
              <a:gd name="connsiteX338" fmla="*/ 3720167 w 6811107"/>
              <a:gd name="connsiteY338" fmla="*/ 1414554 h 2256141"/>
              <a:gd name="connsiteX339" fmla="*/ 3730315 w 6811107"/>
              <a:gd name="connsiteY339" fmla="*/ 1411654 h 2256141"/>
              <a:gd name="connsiteX340" fmla="*/ 3740465 w 6811107"/>
              <a:gd name="connsiteY340" fmla="*/ 1408755 h 2256141"/>
              <a:gd name="connsiteX341" fmla="*/ 3752063 w 6811107"/>
              <a:gd name="connsiteY341" fmla="*/ 1405855 h 2256141"/>
              <a:gd name="connsiteX342" fmla="*/ 3770428 w 6811107"/>
              <a:gd name="connsiteY342" fmla="*/ 1391839 h 2256141"/>
              <a:gd name="connsiteX343" fmla="*/ 3772844 w 6811107"/>
              <a:gd name="connsiteY343" fmla="*/ 1378791 h 2256141"/>
              <a:gd name="connsiteX344" fmla="*/ 3772844 w 6811107"/>
              <a:gd name="connsiteY344" fmla="*/ 1370092 h 2256141"/>
              <a:gd name="connsiteX345" fmla="*/ 3783477 w 6811107"/>
              <a:gd name="connsiteY345" fmla="*/ 1347861 h 2256141"/>
              <a:gd name="connsiteX346" fmla="*/ 3794109 w 6811107"/>
              <a:gd name="connsiteY346" fmla="*/ 1339162 h 2256141"/>
              <a:gd name="connsiteX347" fmla="*/ 3844370 w 6811107"/>
              <a:gd name="connsiteY347" fmla="*/ 1276818 h 2256141"/>
              <a:gd name="connsiteX348" fmla="*/ 3847270 w 6811107"/>
              <a:gd name="connsiteY348" fmla="*/ 1264253 h 2256141"/>
              <a:gd name="connsiteX349" fmla="*/ 3851136 w 6811107"/>
              <a:gd name="connsiteY349" fmla="*/ 1255070 h 2256141"/>
              <a:gd name="connsiteX350" fmla="*/ 3877234 w 6811107"/>
              <a:gd name="connsiteY350" fmla="*/ 1192727 h 2256141"/>
              <a:gd name="connsiteX351" fmla="*/ 3882067 w 6811107"/>
              <a:gd name="connsiteY351" fmla="*/ 1179678 h 2256141"/>
              <a:gd name="connsiteX352" fmla="*/ 3892699 w 6811107"/>
              <a:gd name="connsiteY352" fmla="*/ 1155030 h 2256141"/>
              <a:gd name="connsiteX353" fmla="*/ 3901881 w 6811107"/>
              <a:gd name="connsiteY353" fmla="*/ 1145848 h 2256141"/>
              <a:gd name="connsiteX354" fmla="*/ 3920246 w 6811107"/>
              <a:gd name="connsiteY354" fmla="*/ 1127483 h 2256141"/>
              <a:gd name="connsiteX355" fmla="*/ 3925562 w 6811107"/>
              <a:gd name="connsiteY355" fmla="*/ 1118301 h 2256141"/>
              <a:gd name="connsiteX356" fmla="*/ 3938611 w 6811107"/>
              <a:gd name="connsiteY356" fmla="*/ 1016328 h 2256141"/>
              <a:gd name="connsiteX357" fmla="*/ 3946344 w 6811107"/>
              <a:gd name="connsiteY357" fmla="*/ 1008595 h 2256141"/>
              <a:gd name="connsiteX358" fmla="*/ 4034301 w 6811107"/>
              <a:gd name="connsiteY358" fmla="*/ 985397 h 2256141"/>
              <a:gd name="connsiteX359" fmla="*/ 4047350 w 6811107"/>
              <a:gd name="connsiteY359" fmla="*/ 983947 h 2256141"/>
              <a:gd name="connsiteX360" fmla="*/ 4057499 w 6811107"/>
              <a:gd name="connsiteY360" fmla="*/ 982498 h 2256141"/>
              <a:gd name="connsiteX361" fmla="*/ 4068131 w 6811107"/>
              <a:gd name="connsiteY361" fmla="*/ 981531 h 2256141"/>
              <a:gd name="connsiteX362" fmla="*/ 4121293 w 6811107"/>
              <a:gd name="connsiteY362" fmla="*/ 940452 h 2256141"/>
              <a:gd name="connsiteX363" fmla="*/ 5598196 w 6811107"/>
              <a:gd name="connsiteY363" fmla="*/ 644562 h 2256141"/>
              <a:gd name="connsiteX364" fmla="*/ 5617541 w 6811107"/>
              <a:gd name="connsiteY364" fmla="*/ 651931 h 2256141"/>
              <a:gd name="connsiteX365" fmla="*/ 5602076 w 6811107"/>
              <a:gd name="connsiteY365" fmla="*/ 647098 h 2256141"/>
              <a:gd name="connsiteX366" fmla="*/ 5598196 w 6811107"/>
              <a:gd name="connsiteY366" fmla="*/ 644562 h 2256141"/>
              <a:gd name="connsiteX367" fmla="*/ 2173628 w 6811107"/>
              <a:gd name="connsiteY367" fmla="*/ 477314 h 2256141"/>
              <a:gd name="connsiteX368" fmla="*/ 2125384 w 6811107"/>
              <a:gd name="connsiteY368" fmla="*/ 515756 h 2256141"/>
              <a:gd name="connsiteX369" fmla="*/ 2068573 w 6811107"/>
              <a:gd name="connsiteY369" fmla="*/ 544102 h 2256141"/>
              <a:gd name="connsiteX370" fmla="*/ 2061358 w 6811107"/>
              <a:gd name="connsiteY370" fmla="*/ 552257 h 2256141"/>
              <a:gd name="connsiteX371" fmla="*/ 2054144 w 6811107"/>
              <a:gd name="connsiteY371" fmla="*/ 559634 h 2256141"/>
              <a:gd name="connsiteX372" fmla="*/ 2044225 w 6811107"/>
              <a:gd name="connsiteY372" fmla="*/ 563517 h 2256141"/>
              <a:gd name="connsiteX373" fmla="*/ 2038363 w 6811107"/>
              <a:gd name="connsiteY373" fmla="*/ 565459 h 2256141"/>
              <a:gd name="connsiteX374" fmla="*/ 2043323 w 6811107"/>
              <a:gd name="connsiteY374" fmla="*/ 575555 h 2256141"/>
              <a:gd name="connsiteX375" fmla="*/ 2051890 w 6811107"/>
              <a:gd name="connsiteY375" fmla="*/ 582933 h 2256141"/>
              <a:gd name="connsiteX376" fmla="*/ 2072630 w 6811107"/>
              <a:gd name="connsiteY376" fmla="*/ 587981 h 2256141"/>
              <a:gd name="connsiteX377" fmla="*/ 2083452 w 6811107"/>
              <a:gd name="connsiteY377" fmla="*/ 586816 h 2256141"/>
              <a:gd name="connsiteX378" fmla="*/ 2118620 w 6811107"/>
              <a:gd name="connsiteY378" fmla="*/ 573225 h 2256141"/>
              <a:gd name="connsiteX379" fmla="*/ 2130794 w 6811107"/>
              <a:gd name="connsiteY379" fmla="*/ 569342 h 2256141"/>
              <a:gd name="connsiteX380" fmla="*/ 2147928 w 6811107"/>
              <a:gd name="connsiteY380" fmla="*/ 568566 h 2256141"/>
              <a:gd name="connsiteX381" fmla="*/ 2156495 w 6811107"/>
              <a:gd name="connsiteY381" fmla="*/ 568566 h 2256141"/>
              <a:gd name="connsiteX382" fmla="*/ 2205641 w 6811107"/>
              <a:gd name="connsiteY382" fmla="*/ 586428 h 2256141"/>
              <a:gd name="connsiteX383" fmla="*/ 2212855 w 6811107"/>
              <a:gd name="connsiteY383" fmla="*/ 594970 h 2256141"/>
              <a:gd name="connsiteX384" fmla="*/ 2145673 w 6811107"/>
              <a:gd name="connsiteY384" fmla="*/ 656323 h 2256141"/>
              <a:gd name="connsiteX385" fmla="*/ 2137107 w 6811107"/>
              <a:gd name="connsiteY385" fmla="*/ 658652 h 2256141"/>
              <a:gd name="connsiteX386" fmla="*/ 2132598 w 6811107"/>
              <a:gd name="connsiteY386" fmla="*/ 680398 h 2256141"/>
              <a:gd name="connsiteX387" fmla="*/ 2138910 w 6811107"/>
              <a:gd name="connsiteY387" fmla="*/ 687775 h 2256141"/>
              <a:gd name="connsiteX388" fmla="*/ 2159651 w 6811107"/>
              <a:gd name="connsiteY388" fmla="*/ 703307 h 2256141"/>
              <a:gd name="connsiteX389" fmla="*/ 2168218 w 6811107"/>
              <a:gd name="connsiteY389" fmla="*/ 708744 h 2256141"/>
              <a:gd name="connsiteX390" fmla="*/ 2252533 w 6811107"/>
              <a:gd name="connsiteY390" fmla="*/ 752234 h 2256141"/>
              <a:gd name="connsiteX391" fmla="*/ 2253435 w 6811107"/>
              <a:gd name="connsiteY391" fmla="*/ 764660 h 2256141"/>
              <a:gd name="connsiteX392" fmla="*/ 2264256 w 6811107"/>
              <a:gd name="connsiteY392" fmla="*/ 784463 h 2256141"/>
              <a:gd name="connsiteX393" fmla="*/ 2274175 w 6811107"/>
              <a:gd name="connsiteY393" fmla="*/ 790676 h 2256141"/>
              <a:gd name="connsiteX394" fmla="*/ 2339102 w 6811107"/>
              <a:gd name="connsiteY394" fmla="*/ 834167 h 2256141"/>
              <a:gd name="connsiteX395" fmla="*/ 2269666 w 6811107"/>
              <a:gd name="connsiteY395" fmla="*/ 864454 h 2256141"/>
              <a:gd name="connsiteX396" fmla="*/ 2255238 w 6811107"/>
              <a:gd name="connsiteY396" fmla="*/ 868726 h 2256141"/>
              <a:gd name="connsiteX397" fmla="*/ 2242162 w 6811107"/>
              <a:gd name="connsiteY397" fmla="*/ 872609 h 2256141"/>
              <a:gd name="connsiteX398" fmla="*/ 2228636 w 6811107"/>
              <a:gd name="connsiteY398" fmla="*/ 874939 h 2256141"/>
              <a:gd name="connsiteX399" fmla="*/ 2202485 w 6811107"/>
              <a:gd name="connsiteY399" fmla="*/ 879987 h 2256141"/>
              <a:gd name="connsiteX400" fmla="*/ 2190311 w 6811107"/>
              <a:gd name="connsiteY400" fmla="*/ 876880 h 2256141"/>
              <a:gd name="connsiteX401" fmla="*/ 2153339 w 6811107"/>
              <a:gd name="connsiteY401" fmla="*/ 869891 h 2256141"/>
              <a:gd name="connsiteX402" fmla="*/ 2140263 w 6811107"/>
              <a:gd name="connsiteY402" fmla="*/ 871055 h 2256141"/>
              <a:gd name="connsiteX403" fmla="*/ 2127187 w 6811107"/>
              <a:gd name="connsiteY403" fmla="*/ 872997 h 2256141"/>
              <a:gd name="connsiteX404" fmla="*/ 2118620 w 6811107"/>
              <a:gd name="connsiteY404" fmla="*/ 874162 h 2256141"/>
              <a:gd name="connsiteX405" fmla="*/ 2099233 w 6811107"/>
              <a:gd name="connsiteY405" fmla="*/ 885811 h 2256141"/>
              <a:gd name="connsiteX406" fmla="*/ 2010409 w 6811107"/>
              <a:gd name="connsiteY406" fmla="*/ 937844 h 2256141"/>
              <a:gd name="connsiteX407" fmla="*/ 2000940 w 6811107"/>
              <a:gd name="connsiteY407" fmla="*/ 945998 h 2256141"/>
              <a:gd name="connsiteX408" fmla="*/ 1944129 w 6811107"/>
              <a:gd name="connsiteY408" fmla="*/ 966578 h 2256141"/>
              <a:gd name="connsiteX409" fmla="*/ 1933308 w 6811107"/>
              <a:gd name="connsiteY409" fmla="*/ 965802 h 2256141"/>
              <a:gd name="connsiteX410" fmla="*/ 1900844 w 6811107"/>
              <a:gd name="connsiteY410" fmla="*/ 957259 h 2256141"/>
              <a:gd name="connsiteX411" fmla="*/ 1894532 w 6811107"/>
              <a:gd name="connsiteY411" fmla="*/ 951823 h 2256141"/>
              <a:gd name="connsiteX412" fmla="*/ 1896786 w 6811107"/>
              <a:gd name="connsiteY412" fmla="*/ 933185 h 2256141"/>
              <a:gd name="connsiteX413" fmla="*/ 1856207 w 6811107"/>
              <a:gd name="connsiteY413" fmla="*/ 973957 h 2256141"/>
              <a:gd name="connsiteX414" fmla="*/ 1862519 w 6811107"/>
              <a:gd name="connsiteY414" fmla="*/ 981334 h 2256141"/>
              <a:gd name="connsiteX415" fmla="*/ 1870635 w 6811107"/>
              <a:gd name="connsiteY415" fmla="*/ 984441 h 2256141"/>
              <a:gd name="connsiteX416" fmla="*/ 1927446 w 6811107"/>
              <a:gd name="connsiteY416" fmla="*/ 1015505 h 2256141"/>
              <a:gd name="connsiteX417" fmla="*/ 1956303 w 6811107"/>
              <a:gd name="connsiteY417" fmla="*/ 1025989 h 2256141"/>
              <a:gd name="connsiteX418" fmla="*/ 1967124 w 6811107"/>
              <a:gd name="connsiteY418" fmla="*/ 1024048 h 2256141"/>
              <a:gd name="connsiteX419" fmla="*/ 2061809 w 6811107"/>
              <a:gd name="connsiteY419" fmla="*/ 1004632 h 2256141"/>
              <a:gd name="connsiteX420" fmla="*/ 2073532 w 6811107"/>
              <a:gd name="connsiteY420" fmla="*/ 1003856 h 2256141"/>
              <a:gd name="connsiteX421" fmla="*/ 2092469 w 6811107"/>
              <a:gd name="connsiteY421" fmla="*/ 1000749 h 2256141"/>
              <a:gd name="connsiteX422" fmla="*/ 2101938 w 6811107"/>
              <a:gd name="connsiteY422" fmla="*/ 998808 h 2256141"/>
              <a:gd name="connsiteX423" fmla="*/ 2232694 w 6811107"/>
              <a:gd name="connsiteY423" fmla="*/ 992595 h 2256141"/>
              <a:gd name="connsiteX424" fmla="*/ 2242162 w 6811107"/>
              <a:gd name="connsiteY424" fmla="*/ 996866 h 2256141"/>
              <a:gd name="connsiteX425" fmla="*/ 2242162 w 6811107"/>
              <a:gd name="connsiteY425" fmla="*/ 1051618 h 2256141"/>
              <a:gd name="connsiteX426" fmla="*/ 2246671 w 6811107"/>
              <a:gd name="connsiteY426" fmla="*/ 1061714 h 2256141"/>
              <a:gd name="connsiteX427" fmla="*/ 2301679 w 6811107"/>
              <a:gd name="connsiteY427" fmla="*/ 1094719 h 2256141"/>
              <a:gd name="connsiteX428" fmla="*/ 2310246 w 6811107"/>
              <a:gd name="connsiteY428" fmla="*/ 1102874 h 2256141"/>
              <a:gd name="connsiteX429" fmla="*/ 2316107 w 6811107"/>
              <a:gd name="connsiteY429" fmla="*/ 1108310 h 2256141"/>
              <a:gd name="connsiteX430" fmla="*/ 2408538 w 6811107"/>
              <a:gd name="connsiteY430" fmla="*/ 1158013 h 2256141"/>
              <a:gd name="connsiteX431" fmla="*/ 2407636 w 6811107"/>
              <a:gd name="connsiteY431" fmla="*/ 1193349 h 2256141"/>
              <a:gd name="connsiteX432" fmla="*/ 2413949 w 6811107"/>
              <a:gd name="connsiteY432" fmla="*/ 1201892 h 2256141"/>
              <a:gd name="connsiteX433" fmla="*/ 2420261 w 6811107"/>
              <a:gd name="connsiteY433" fmla="*/ 1226743 h 2256141"/>
              <a:gd name="connsiteX434" fmla="*/ 2434689 w 6811107"/>
              <a:gd name="connsiteY434" fmla="*/ 1232180 h 2256141"/>
              <a:gd name="connsiteX435" fmla="*/ 2444609 w 6811107"/>
              <a:gd name="connsiteY435" fmla="*/ 1229073 h 2256141"/>
              <a:gd name="connsiteX436" fmla="*/ 2450921 w 6811107"/>
              <a:gd name="connsiteY436" fmla="*/ 1223637 h 2256141"/>
              <a:gd name="connsiteX437" fmla="*/ 2456782 w 6811107"/>
              <a:gd name="connsiteY437" fmla="*/ 1212376 h 2256141"/>
              <a:gd name="connsiteX438" fmla="*/ 2465349 w 6811107"/>
              <a:gd name="connsiteY438" fmla="*/ 1203833 h 2256141"/>
              <a:gd name="connsiteX439" fmla="*/ 2474818 w 6811107"/>
              <a:gd name="connsiteY439" fmla="*/ 1196456 h 2256141"/>
              <a:gd name="connsiteX440" fmla="*/ 2482934 w 6811107"/>
              <a:gd name="connsiteY440" fmla="*/ 1187136 h 2256141"/>
              <a:gd name="connsiteX441" fmla="*/ 2542901 w 6811107"/>
              <a:gd name="connsiteY441" fmla="*/ 1167333 h 2256141"/>
              <a:gd name="connsiteX442" fmla="*/ 2548763 w 6811107"/>
              <a:gd name="connsiteY442" fmla="*/ 1175875 h 2256141"/>
              <a:gd name="connsiteX443" fmla="*/ 2553271 w 6811107"/>
              <a:gd name="connsiteY443" fmla="*/ 1184030 h 2256141"/>
              <a:gd name="connsiteX444" fmla="*/ 2556879 w 6811107"/>
              <a:gd name="connsiteY444" fmla="*/ 1193349 h 2256141"/>
              <a:gd name="connsiteX445" fmla="*/ 2615944 w 6811107"/>
              <a:gd name="connsiteY445" fmla="*/ 1238004 h 2256141"/>
              <a:gd name="connsiteX446" fmla="*/ 2604221 w 6811107"/>
              <a:gd name="connsiteY446" fmla="*/ 1275670 h 2256141"/>
              <a:gd name="connsiteX447" fmla="*/ 2606927 w 6811107"/>
              <a:gd name="connsiteY447" fmla="*/ 1284212 h 2256141"/>
              <a:gd name="connsiteX448" fmla="*/ 2655171 w 6811107"/>
              <a:gd name="connsiteY448" fmla="*/ 1318384 h 2256141"/>
              <a:gd name="connsiteX449" fmla="*/ 2667345 w 6811107"/>
              <a:gd name="connsiteY449" fmla="*/ 1323431 h 2256141"/>
              <a:gd name="connsiteX450" fmla="*/ 2693496 w 6811107"/>
              <a:gd name="connsiteY450" fmla="*/ 1355661 h 2256141"/>
              <a:gd name="connsiteX451" fmla="*/ 2633529 w 6811107"/>
              <a:gd name="connsiteY451" fmla="*/ 1376630 h 2256141"/>
              <a:gd name="connsiteX452" fmla="*/ 2622707 w 6811107"/>
              <a:gd name="connsiteY452" fmla="*/ 1389055 h 2256141"/>
              <a:gd name="connsiteX453" fmla="*/ 2624962 w 6811107"/>
              <a:gd name="connsiteY453" fmla="*/ 1402646 h 2256141"/>
              <a:gd name="connsiteX454" fmla="*/ 2671854 w 6811107"/>
              <a:gd name="connsiteY454" fmla="*/ 1457397 h 2256141"/>
              <a:gd name="connsiteX455" fmla="*/ 2591146 w 6811107"/>
              <a:gd name="connsiteY455" fmla="*/ 1479530 h 2256141"/>
              <a:gd name="connsiteX456" fmla="*/ 2583932 w 6811107"/>
              <a:gd name="connsiteY456" fmla="*/ 1488073 h 2256141"/>
              <a:gd name="connsiteX457" fmla="*/ 2555075 w 6811107"/>
              <a:gd name="connsiteY457" fmla="*/ 1533505 h 2256141"/>
              <a:gd name="connsiteX458" fmla="*/ 2550115 w 6811107"/>
              <a:gd name="connsiteY458" fmla="*/ 1542824 h 2256141"/>
              <a:gd name="connsiteX459" fmla="*/ 2540647 w 6811107"/>
              <a:gd name="connsiteY459" fmla="*/ 1551367 h 2256141"/>
              <a:gd name="connsiteX460" fmla="*/ 2526218 w 6811107"/>
              <a:gd name="connsiteY460" fmla="*/ 1585537 h 2256141"/>
              <a:gd name="connsiteX461" fmla="*/ 2523513 w 6811107"/>
              <a:gd name="connsiteY461" fmla="*/ 1594081 h 2256141"/>
              <a:gd name="connsiteX462" fmla="*/ 2491951 w 6811107"/>
              <a:gd name="connsiteY462" fmla="*/ 1643783 h 2256141"/>
              <a:gd name="connsiteX463" fmla="*/ 2393659 w 6811107"/>
              <a:gd name="connsiteY463" fmla="*/ 1642619 h 2256141"/>
              <a:gd name="connsiteX464" fmla="*/ 2380132 w 6811107"/>
              <a:gd name="connsiteY464" fmla="*/ 1643783 h 2256141"/>
              <a:gd name="connsiteX465" fmla="*/ 2361195 w 6811107"/>
              <a:gd name="connsiteY465" fmla="*/ 1633299 h 2256141"/>
              <a:gd name="connsiteX466" fmla="*/ 2323772 w 6811107"/>
              <a:gd name="connsiteY466" fmla="*/ 1586703 h 2256141"/>
              <a:gd name="connsiteX467" fmla="*/ 2311598 w 6811107"/>
              <a:gd name="connsiteY467" fmla="*/ 1583596 h 2256141"/>
              <a:gd name="connsiteX468" fmla="*/ 2301679 w 6811107"/>
              <a:gd name="connsiteY468" fmla="*/ 1579325 h 2256141"/>
              <a:gd name="connsiteX469" fmla="*/ 2255689 w 6811107"/>
              <a:gd name="connsiteY469" fmla="*/ 1559910 h 2256141"/>
              <a:gd name="connsiteX470" fmla="*/ 2246220 w 6811107"/>
              <a:gd name="connsiteY470" fmla="*/ 1564181 h 2256141"/>
              <a:gd name="connsiteX471" fmla="*/ 2225480 w 6811107"/>
              <a:gd name="connsiteY471" fmla="*/ 1574277 h 2256141"/>
              <a:gd name="connsiteX472" fmla="*/ 2213757 w 6811107"/>
              <a:gd name="connsiteY472" fmla="*/ 1573500 h 2256141"/>
              <a:gd name="connsiteX473" fmla="*/ 2122227 w 6811107"/>
              <a:gd name="connsiteY473" fmla="*/ 1528069 h 2256141"/>
              <a:gd name="connsiteX474" fmla="*/ 2087510 w 6811107"/>
              <a:gd name="connsiteY474" fmla="*/ 1583208 h 2256141"/>
              <a:gd name="connsiteX475" fmla="*/ 2075336 w 6811107"/>
              <a:gd name="connsiteY475" fmla="*/ 1583984 h 2256141"/>
              <a:gd name="connsiteX476" fmla="*/ 1964418 w 6811107"/>
              <a:gd name="connsiteY476" fmla="*/ 1558745 h 2256141"/>
              <a:gd name="connsiteX477" fmla="*/ 1954499 w 6811107"/>
              <a:gd name="connsiteY477" fmla="*/ 1557580 h 2256141"/>
              <a:gd name="connsiteX478" fmla="*/ 1858010 w 6811107"/>
              <a:gd name="connsiteY478" fmla="*/ 1529621 h 2256141"/>
              <a:gd name="connsiteX479" fmla="*/ 1938267 w 6811107"/>
              <a:gd name="connsiteY479" fmla="*/ 1573500 h 2256141"/>
              <a:gd name="connsiteX480" fmla="*/ 1950441 w 6811107"/>
              <a:gd name="connsiteY480" fmla="*/ 1577771 h 2256141"/>
              <a:gd name="connsiteX481" fmla="*/ 1986512 w 6811107"/>
              <a:gd name="connsiteY481" fmla="*/ 1605730 h 2256141"/>
              <a:gd name="connsiteX482" fmla="*/ 1995980 w 6811107"/>
              <a:gd name="connsiteY482" fmla="*/ 1610001 h 2256141"/>
              <a:gd name="connsiteX483" fmla="*/ 2009056 w 6811107"/>
              <a:gd name="connsiteY483" fmla="*/ 1613107 h 2256141"/>
              <a:gd name="connsiteX484" fmla="*/ 2027993 w 6811107"/>
              <a:gd name="connsiteY484" fmla="*/ 1626698 h 2256141"/>
              <a:gd name="connsiteX485" fmla="*/ 2037913 w 6811107"/>
              <a:gd name="connsiteY485" fmla="*/ 1633688 h 2256141"/>
              <a:gd name="connsiteX486" fmla="*/ 2081197 w 6811107"/>
              <a:gd name="connsiteY486" fmla="*/ 1651549 h 2256141"/>
              <a:gd name="connsiteX487" fmla="*/ 2092920 w 6811107"/>
              <a:gd name="connsiteY487" fmla="*/ 1651549 h 2256141"/>
              <a:gd name="connsiteX488" fmla="*/ 2105094 w 6811107"/>
              <a:gd name="connsiteY488" fmla="*/ 1640289 h 2256141"/>
              <a:gd name="connsiteX489" fmla="*/ 2112308 w 6811107"/>
              <a:gd name="connsiteY489" fmla="*/ 1636017 h 2256141"/>
              <a:gd name="connsiteX490" fmla="*/ 2225029 w 6811107"/>
              <a:gd name="connsiteY490" fmla="*/ 1616602 h 2256141"/>
              <a:gd name="connsiteX491" fmla="*/ 2235850 w 6811107"/>
              <a:gd name="connsiteY491" fmla="*/ 1621650 h 2256141"/>
              <a:gd name="connsiteX492" fmla="*/ 2267412 w 6811107"/>
              <a:gd name="connsiteY492" fmla="*/ 1646890 h 2256141"/>
              <a:gd name="connsiteX493" fmla="*/ 2273273 w 6811107"/>
              <a:gd name="connsiteY493" fmla="*/ 1653103 h 2256141"/>
              <a:gd name="connsiteX494" fmla="*/ 2321067 w 6811107"/>
              <a:gd name="connsiteY494" fmla="*/ 1666694 h 2256141"/>
              <a:gd name="connsiteX495" fmla="*/ 2330986 w 6811107"/>
              <a:gd name="connsiteY495" fmla="*/ 1668635 h 2256141"/>
              <a:gd name="connsiteX496" fmla="*/ 2394561 w 6811107"/>
              <a:gd name="connsiteY496" fmla="*/ 1695817 h 2256141"/>
              <a:gd name="connsiteX497" fmla="*/ 2405382 w 6811107"/>
              <a:gd name="connsiteY497" fmla="*/ 1703194 h 2256141"/>
              <a:gd name="connsiteX498" fmla="*/ 2445060 w 6811107"/>
              <a:gd name="connsiteY498" fmla="*/ 1812308 h 2256141"/>
              <a:gd name="connsiteX499" fmla="*/ 2439198 w 6811107"/>
              <a:gd name="connsiteY499" fmla="*/ 1820851 h 2256141"/>
              <a:gd name="connsiteX500" fmla="*/ 2471662 w 6811107"/>
              <a:gd name="connsiteY500" fmla="*/ 1922975 h 2256141"/>
              <a:gd name="connsiteX501" fmla="*/ 2476171 w 6811107"/>
              <a:gd name="connsiteY501" fmla="*/ 1928411 h 2256141"/>
              <a:gd name="connsiteX502" fmla="*/ 2477072 w 6811107"/>
              <a:gd name="connsiteY502" fmla="*/ 1936566 h 2256141"/>
              <a:gd name="connsiteX503" fmla="*/ 2481581 w 6811107"/>
              <a:gd name="connsiteY503" fmla="*/ 1956369 h 2256141"/>
              <a:gd name="connsiteX504" fmla="*/ 2456332 w 6811107"/>
              <a:gd name="connsiteY504" fmla="*/ 2049563 h 2256141"/>
              <a:gd name="connsiteX505" fmla="*/ 2457234 w 6811107"/>
              <a:gd name="connsiteY505" fmla="*/ 2059659 h 2256141"/>
              <a:gd name="connsiteX506" fmla="*/ 2462194 w 6811107"/>
              <a:gd name="connsiteY506" fmla="*/ 2068978 h 2256141"/>
              <a:gd name="connsiteX507" fmla="*/ 2468055 w 6811107"/>
              <a:gd name="connsiteY507" fmla="*/ 2078297 h 2256141"/>
              <a:gd name="connsiteX508" fmla="*/ 2476171 w 6811107"/>
              <a:gd name="connsiteY508" fmla="*/ 2086840 h 2256141"/>
              <a:gd name="connsiteX509" fmla="*/ 2482483 w 6811107"/>
              <a:gd name="connsiteY509" fmla="*/ 2094218 h 2256141"/>
              <a:gd name="connsiteX510" fmla="*/ 2501871 w 6811107"/>
              <a:gd name="connsiteY510" fmla="*/ 2117904 h 2256141"/>
              <a:gd name="connsiteX511" fmla="*/ 2506831 w 6811107"/>
              <a:gd name="connsiteY511" fmla="*/ 2126059 h 2256141"/>
              <a:gd name="connsiteX512" fmla="*/ 2531178 w 6811107"/>
              <a:gd name="connsiteY512" fmla="*/ 2168384 h 2256141"/>
              <a:gd name="connsiteX513" fmla="*/ 2539745 w 6811107"/>
              <a:gd name="connsiteY513" fmla="*/ 2128000 h 2256141"/>
              <a:gd name="connsiteX514" fmla="*/ 2538844 w 6811107"/>
              <a:gd name="connsiteY514" fmla="*/ 2114798 h 2256141"/>
              <a:gd name="connsiteX515" fmla="*/ 2524415 w 6811107"/>
              <a:gd name="connsiteY515" fmla="*/ 2093830 h 2256141"/>
              <a:gd name="connsiteX516" fmla="*/ 2519455 w 6811107"/>
              <a:gd name="connsiteY516" fmla="*/ 2086840 h 2256141"/>
              <a:gd name="connsiteX517" fmla="*/ 2540196 w 6811107"/>
              <a:gd name="connsiteY517" fmla="*/ 2042185 h 2256141"/>
              <a:gd name="connsiteX518" fmla="*/ 2546057 w 6811107"/>
              <a:gd name="connsiteY518" fmla="*/ 2033642 h 2256141"/>
              <a:gd name="connsiteX519" fmla="*/ 2551017 w 6811107"/>
              <a:gd name="connsiteY519" fmla="*/ 1968019 h 2256141"/>
              <a:gd name="connsiteX520" fmla="*/ 2548763 w 6811107"/>
              <a:gd name="connsiteY520" fmla="*/ 1957535 h 2256141"/>
              <a:gd name="connsiteX521" fmla="*/ 2546057 w 6811107"/>
              <a:gd name="connsiteY521" fmla="*/ 1946273 h 2256141"/>
              <a:gd name="connsiteX522" fmla="*/ 2542450 w 6811107"/>
              <a:gd name="connsiteY522" fmla="*/ 1935789 h 2256141"/>
              <a:gd name="connsiteX523" fmla="*/ 2530727 w 6811107"/>
              <a:gd name="connsiteY523" fmla="*/ 1871330 h 2256141"/>
              <a:gd name="connsiteX524" fmla="*/ 2513594 w 6811107"/>
              <a:gd name="connsiteY524" fmla="*/ 1853468 h 2256141"/>
              <a:gd name="connsiteX525" fmla="*/ 2508634 w 6811107"/>
              <a:gd name="connsiteY525" fmla="*/ 1844149 h 2256141"/>
              <a:gd name="connsiteX526" fmla="*/ 2524415 w 6811107"/>
              <a:gd name="connsiteY526" fmla="*/ 1780467 h 2256141"/>
              <a:gd name="connsiteX527" fmla="*/ 2534335 w 6811107"/>
              <a:gd name="connsiteY527" fmla="*/ 1772313 h 2256141"/>
              <a:gd name="connsiteX528" fmla="*/ 2546057 w 6811107"/>
              <a:gd name="connsiteY528" fmla="*/ 1764158 h 2256141"/>
              <a:gd name="connsiteX529" fmla="*/ 2551017 w 6811107"/>
              <a:gd name="connsiteY529" fmla="*/ 1752897 h 2256141"/>
              <a:gd name="connsiteX530" fmla="*/ 2553271 w 6811107"/>
              <a:gd name="connsiteY530" fmla="*/ 1744355 h 2256141"/>
              <a:gd name="connsiteX531" fmla="*/ 2526670 w 6811107"/>
              <a:gd name="connsiteY531" fmla="*/ 1697758 h 2256141"/>
              <a:gd name="connsiteX532" fmla="*/ 2521710 w 6811107"/>
              <a:gd name="connsiteY532" fmla="*/ 1687274 h 2256141"/>
              <a:gd name="connsiteX533" fmla="*/ 2545607 w 6811107"/>
              <a:gd name="connsiteY533" fmla="*/ 1650773 h 2256141"/>
              <a:gd name="connsiteX534" fmla="*/ 2555526 w 6811107"/>
              <a:gd name="connsiteY534" fmla="*/ 1646890 h 2256141"/>
              <a:gd name="connsiteX535" fmla="*/ 2566347 w 6811107"/>
              <a:gd name="connsiteY535" fmla="*/ 1641842 h 2256141"/>
              <a:gd name="connsiteX536" fmla="*/ 2574463 w 6811107"/>
              <a:gd name="connsiteY536" fmla="*/ 1639900 h 2256141"/>
              <a:gd name="connsiteX537" fmla="*/ 2583932 w 6811107"/>
              <a:gd name="connsiteY537" fmla="*/ 1634852 h 2256141"/>
              <a:gd name="connsiteX538" fmla="*/ 2591146 w 6811107"/>
              <a:gd name="connsiteY538" fmla="*/ 1621262 h 2256141"/>
              <a:gd name="connsiteX539" fmla="*/ 2592047 w 6811107"/>
              <a:gd name="connsiteY539" fmla="*/ 1611166 h 2256141"/>
              <a:gd name="connsiteX540" fmla="*/ 2600163 w 6811107"/>
              <a:gd name="connsiteY540" fmla="*/ 1582820 h 2256141"/>
              <a:gd name="connsiteX541" fmla="*/ 2652917 w 6811107"/>
              <a:gd name="connsiteY541" fmla="*/ 1530787 h 2256141"/>
              <a:gd name="connsiteX542" fmla="*/ 2662385 w 6811107"/>
              <a:gd name="connsiteY542" fmla="*/ 1522244 h 2256141"/>
              <a:gd name="connsiteX543" fmla="*/ 2670952 w 6811107"/>
              <a:gd name="connsiteY543" fmla="*/ 1516031 h 2256141"/>
              <a:gd name="connsiteX544" fmla="*/ 2750308 w 6811107"/>
              <a:gd name="connsiteY544" fmla="*/ 1494286 h 2256141"/>
              <a:gd name="connsiteX545" fmla="*/ 2762481 w 6811107"/>
              <a:gd name="connsiteY545" fmla="*/ 1495063 h 2256141"/>
              <a:gd name="connsiteX546" fmla="*/ 2804865 w 6811107"/>
              <a:gd name="connsiteY546" fmla="*/ 1498169 h 2256141"/>
              <a:gd name="connsiteX547" fmla="*/ 2815685 w 6811107"/>
              <a:gd name="connsiteY547" fmla="*/ 1499334 h 2256141"/>
              <a:gd name="connsiteX548" fmla="*/ 2847247 w 6811107"/>
              <a:gd name="connsiteY548" fmla="*/ 1504770 h 2256141"/>
              <a:gd name="connsiteX549" fmla="*/ 2857167 w 6811107"/>
              <a:gd name="connsiteY549" fmla="*/ 1505935 h 2256141"/>
              <a:gd name="connsiteX550" fmla="*/ 2933817 w 6811107"/>
              <a:gd name="connsiteY550" fmla="*/ 1549814 h 2256141"/>
              <a:gd name="connsiteX551" fmla="*/ 2940129 w 6811107"/>
              <a:gd name="connsiteY551" fmla="*/ 1557968 h 2256141"/>
              <a:gd name="connsiteX552" fmla="*/ 2972593 w 6811107"/>
              <a:gd name="connsiteY552" fmla="*/ 1598740 h 2256141"/>
              <a:gd name="connsiteX553" fmla="*/ 2978905 w 6811107"/>
              <a:gd name="connsiteY553" fmla="*/ 1607283 h 2256141"/>
              <a:gd name="connsiteX554" fmla="*/ 2988374 w 6811107"/>
              <a:gd name="connsiteY554" fmla="*/ 1615437 h 2256141"/>
              <a:gd name="connsiteX555" fmla="*/ 3025346 w 6811107"/>
              <a:gd name="connsiteY555" fmla="*/ 1634852 h 2256141"/>
              <a:gd name="connsiteX556" fmla="*/ 3020386 w 6811107"/>
              <a:gd name="connsiteY556" fmla="*/ 1716785 h 2256141"/>
              <a:gd name="connsiteX557" fmla="*/ 3015427 w 6811107"/>
              <a:gd name="connsiteY557" fmla="*/ 1724163 h 2256141"/>
              <a:gd name="connsiteX558" fmla="*/ 3016328 w 6811107"/>
              <a:gd name="connsiteY558" fmla="*/ 1731152 h 2256141"/>
              <a:gd name="connsiteX559" fmla="*/ 3022190 w 6811107"/>
              <a:gd name="connsiteY559" fmla="*/ 1744355 h 2256141"/>
              <a:gd name="connsiteX560" fmla="*/ 3023543 w 6811107"/>
              <a:gd name="connsiteY560" fmla="*/ 1746296 h 2256141"/>
              <a:gd name="connsiteX561" fmla="*/ 3030757 w 6811107"/>
              <a:gd name="connsiteY561" fmla="*/ 1752509 h 2256141"/>
              <a:gd name="connsiteX562" fmla="*/ 3035265 w 6811107"/>
              <a:gd name="connsiteY562" fmla="*/ 1755616 h 2256141"/>
              <a:gd name="connsiteX563" fmla="*/ 3037971 w 6811107"/>
              <a:gd name="connsiteY563" fmla="*/ 1756780 h 2256141"/>
              <a:gd name="connsiteX564" fmla="*/ 3066827 w 6811107"/>
              <a:gd name="connsiteY564" fmla="*/ 1768041 h 2256141"/>
              <a:gd name="connsiteX565" fmla="*/ 3070434 w 6811107"/>
              <a:gd name="connsiteY565" fmla="*/ 1769983 h 2256141"/>
              <a:gd name="connsiteX566" fmla="*/ 3088728 w 6811107"/>
              <a:gd name="connsiteY566" fmla="*/ 1782205 h 2256141"/>
              <a:gd name="connsiteX567" fmla="*/ 3098663 w 6811107"/>
              <a:gd name="connsiteY567" fmla="*/ 1759256 h 2256141"/>
              <a:gd name="connsiteX568" fmla="*/ 3090447 w 6811107"/>
              <a:gd name="connsiteY568" fmla="*/ 1727722 h 2256141"/>
              <a:gd name="connsiteX569" fmla="*/ 3087547 w 6811107"/>
              <a:gd name="connsiteY569" fmla="*/ 1714674 h 2256141"/>
              <a:gd name="connsiteX570" fmla="*/ 3094196 w 6811107"/>
              <a:gd name="connsiteY570" fmla="*/ 1624440 h 2256141"/>
              <a:gd name="connsiteX571" fmla="*/ 3085314 w 6811107"/>
              <a:gd name="connsiteY571" fmla="*/ 1621601 h 2256141"/>
              <a:gd name="connsiteX572" fmla="*/ 3064122 w 6811107"/>
              <a:gd name="connsiteY572" fmla="*/ 1604953 h 2256141"/>
              <a:gd name="connsiteX573" fmla="*/ 3059162 w 6811107"/>
              <a:gd name="connsiteY573" fmla="*/ 1599516 h 2256141"/>
              <a:gd name="connsiteX574" fmla="*/ 3052850 w 6811107"/>
              <a:gd name="connsiteY574" fmla="*/ 1591362 h 2256141"/>
              <a:gd name="connsiteX575" fmla="*/ 3015427 w 6811107"/>
              <a:gd name="connsiteY575" fmla="*/ 1550978 h 2256141"/>
              <a:gd name="connsiteX576" fmla="*/ 3005507 w 6811107"/>
              <a:gd name="connsiteY576" fmla="*/ 1545542 h 2256141"/>
              <a:gd name="connsiteX577" fmla="*/ 2944187 w 6811107"/>
              <a:gd name="connsiteY577" fmla="*/ 1480307 h 2256141"/>
              <a:gd name="connsiteX578" fmla="*/ 2906764 w 6811107"/>
              <a:gd name="connsiteY578" fmla="*/ 1431380 h 2256141"/>
              <a:gd name="connsiteX579" fmla="*/ 2904059 w 6811107"/>
              <a:gd name="connsiteY579" fmla="*/ 1421284 h 2256141"/>
              <a:gd name="connsiteX580" fmla="*/ 2906764 w 6811107"/>
              <a:gd name="connsiteY580" fmla="*/ 1387890 h 2256141"/>
              <a:gd name="connsiteX581" fmla="*/ 2900902 w 6811107"/>
              <a:gd name="connsiteY581" fmla="*/ 1378571 h 2256141"/>
              <a:gd name="connsiteX582" fmla="*/ 2859872 w 6811107"/>
              <a:gd name="connsiteY582" fmla="*/ 1332751 h 2256141"/>
              <a:gd name="connsiteX583" fmla="*/ 2854011 w 6811107"/>
              <a:gd name="connsiteY583" fmla="*/ 1325761 h 2256141"/>
              <a:gd name="connsiteX584" fmla="*/ 2829663 w 6811107"/>
              <a:gd name="connsiteY584" fmla="*/ 1273728 h 2256141"/>
              <a:gd name="connsiteX585" fmla="*/ 2831015 w 6811107"/>
              <a:gd name="connsiteY585" fmla="*/ 1264409 h 2256141"/>
              <a:gd name="connsiteX586" fmla="*/ 2832368 w 6811107"/>
              <a:gd name="connsiteY586" fmla="*/ 1202280 h 2256141"/>
              <a:gd name="connsiteX587" fmla="*/ 2704768 w 6811107"/>
              <a:gd name="connsiteY587" fmla="*/ 1171216 h 2256141"/>
              <a:gd name="connsiteX588" fmla="*/ 2706121 w 6811107"/>
              <a:gd name="connsiteY588" fmla="*/ 1163838 h 2256141"/>
              <a:gd name="connsiteX589" fmla="*/ 2739937 w 6811107"/>
              <a:gd name="connsiteY589" fmla="*/ 1127725 h 2256141"/>
              <a:gd name="connsiteX590" fmla="*/ 2730469 w 6811107"/>
              <a:gd name="connsiteY590" fmla="*/ 1107145 h 2256141"/>
              <a:gd name="connsiteX591" fmla="*/ 2658328 w 6811107"/>
              <a:gd name="connsiteY591" fmla="*/ 1073751 h 2256141"/>
              <a:gd name="connsiteX592" fmla="*/ 2644801 w 6811107"/>
              <a:gd name="connsiteY592" fmla="*/ 1073751 h 2256141"/>
              <a:gd name="connsiteX593" fmla="*/ 2559133 w 6811107"/>
              <a:gd name="connsiteY593" fmla="*/ 1072975 h 2256141"/>
              <a:gd name="connsiteX594" fmla="*/ 2562740 w 6811107"/>
              <a:gd name="connsiteY594" fmla="*/ 1064820 h 2256141"/>
              <a:gd name="connsiteX595" fmla="*/ 2567700 w 6811107"/>
              <a:gd name="connsiteY595" fmla="*/ 1057442 h 2256141"/>
              <a:gd name="connsiteX596" fmla="*/ 2527120 w 6811107"/>
              <a:gd name="connsiteY596" fmla="*/ 1034532 h 2256141"/>
              <a:gd name="connsiteX597" fmla="*/ 2491050 w 6811107"/>
              <a:gd name="connsiteY597" fmla="*/ 1032590 h 2256141"/>
              <a:gd name="connsiteX598" fmla="*/ 2477523 w 6811107"/>
              <a:gd name="connsiteY598" fmla="*/ 1031814 h 2256141"/>
              <a:gd name="connsiteX599" fmla="*/ 2368409 w 6811107"/>
              <a:gd name="connsiteY599" fmla="*/ 1001526 h 2256141"/>
              <a:gd name="connsiteX600" fmla="*/ 2385543 w 6811107"/>
              <a:gd name="connsiteY600" fmla="*/ 951435 h 2256141"/>
              <a:gd name="connsiteX601" fmla="*/ 2382838 w 6811107"/>
              <a:gd name="connsiteY601" fmla="*/ 942892 h 2256141"/>
              <a:gd name="connsiteX602" fmla="*/ 2385092 w 6811107"/>
              <a:gd name="connsiteY602" fmla="*/ 934349 h 2256141"/>
              <a:gd name="connsiteX603" fmla="*/ 2395914 w 6811107"/>
              <a:gd name="connsiteY603" fmla="*/ 919982 h 2256141"/>
              <a:gd name="connsiteX604" fmla="*/ 2405833 w 6811107"/>
              <a:gd name="connsiteY604" fmla="*/ 913769 h 2256141"/>
              <a:gd name="connsiteX605" fmla="*/ 2418007 w 6811107"/>
              <a:gd name="connsiteY605" fmla="*/ 909498 h 2256141"/>
              <a:gd name="connsiteX606" fmla="*/ 2431533 w 6811107"/>
              <a:gd name="connsiteY606" fmla="*/ 907168 h 2256141"/>
              <a:gd name="connsiteX607" fmla="*/ 2546959 w 6811107"/>
              <a:gd name="connsiteY607" fmla="*/ 895907 h 2256141"/>
              <a:gd name="connsiteX608" fmla="*/ 2558682 w 6811107"/>
              <a:gd name="connsiteY608" fmla="*/ 891636 h 2256141"/>
              <a:gd name="connsiteX609" fmla="*/ 2582579 w 6811107"/>
              <a:gd name="connsiteY609" fmla="*/ 837661 h 2256141"/>
              <a:gd name="connsiteX610" fmla="*/ 2578070 w 6811107"/>
              <a:gd name="connsiteY610" fmla="*/ 826012 h 2256141"/>
              <a:gd name="connsiteX611" fmla="*/ 2563642 w 6811107"/>
              <a:gd name="connsiteY611" fmla="*/ 804267 h 2256141"/>
              <a:gd name="connsiteX612" fmla="*/ 2557330 w 6811107"/>
              <a:gd name="connsiteY612" fmla="*/ 798831 h 2256141"/>
              <a:gd name="connsiteX613" fmla="*/ 2455430 w 6811107"/>
              <a:gd name="connsiteY613" fmla="*/ 744856 h 2256141"/>
              <a:gd name="connsiteX614" fmla="*/ 2444609 w 6811107"/>
              <a:gd name="connsiteY614" fmla="*/ 740585 h 2256141"/>
              <a:gd name="connsiteX615" fmla="*/ 2342709 w 6811107"/>
              <a:gd name="connsiteY615" fmla="*/ 684669 h 2256141"/>
              <a:gd name="connsiteX616" fmla="*/ 2340455 w 6811107"/>
              <a:gd name="connsiteY616" fmla="*/ 676126 h 2256141"/>
              <a:gd name="connsiteX617" fmla="*/ 2359843 w 6811107"/>
              <a:gd name="connsiteY617" fmla="*/ 629141 h 2256141"/>
              <a:gd name="connsiteX618" fmla="*/ 2358941 w 6811107"/>
              <a:gd name="connsiteY618" fmla="*/ 620599 h 2256141"/>
              <a:gd name="connsiteX619" fmla="*/ 2269666 w 6811107"/>
              <a:gd name="connsiteY619" fmla="*/ 567400 h 2256141"/>
              <a:gd name="connsiteX620" fmla="*/ 2262452 w 6811107"/>
              <a:gd name="connsiteY620" fmla="*/ 560023 h 2256141"/>
              <a:gd name="connsiteX621" fmla="*/ 2250729 w 6811107"/>
              <a:gd name="connsiteY621" fmla="*/ 543714 h 2256141"/>
              <a:gd name="connsiteX622" fmla="*/ 2244417 w 6811107"/>
              <a:gd name="connsiteY622" fmla="*/ 532453 h 2256141"/>
              <a:gd name="connsiteX623" fmla="*/ 2238105 w 6811107"/>
              <a:gd name="connsiteY623" fmla="*/ 521969 h 2256141"/>
              <a:gd name="connsiteX624" fmla="*/ 2230890 w 6811107"/>
              <a:gd name="connsiteY624" fmla="*/ 513814 h 2256141"/>
              <a:gd name="connsiteX625" fmla="*/ 2186704 w 6811107"/>
              <a:gd name="connsiteY625" fmla="*/ 478479 h 2256141"/>
              <a:gd name="connsiteX626" fmla="*/ 2173628 w 6811107"/>
              <a:gd name="connsiteY626" fmla="*/ 477314 h 2256141"/>
              <a:gd name="connsiteX627" fmla="*/ 4967523 w 6811107"/>
              <a:gd name="connsiteY627" fmla="*/ 38643 h 2256141"/>
              <a:gd name="connsiteX628" fmla="*/ 4915813 w 6811107"/>
              <a:gd name="connsiteY628" fmla="*/ 86488 h 2256141"/>
              <a:gd name="connsiteX629" fmla="*/ 4854919 w 6811107"/>
              <a:gd name="connsiteY629" fmla="*/ 121768 h 2256141"/>
              <a:gd name="connsiteX630" fmla="*/ 4847186 w 6811107"/>
              <a:gd name="connsiteY630" fmla="*/ 131917 h 2256141"/>
              <a:gd name="connsiteX631" fmla="*/ 4839453 w 6811107"/>
              <a:gd name="connsiteY631" fmla="*/ 141099 h 2256141"/>
              <a:gd name="connsiteX632" fmla="*/ 4828821 w 6811107"/>
              <a:gd name="connsiteY632" fmla="*/ 145932 h 2256141"/>
              <a:gd name="connsiteX633" fmla="*/ 4822538 w 6811107"/>
              <a:gd name="connsiteY633" fmla="*/ 148349 h 2256141"/>
              <a:gd name="connsiteX634" fmla="*/ 4827855 w 6811107"/>
              <a:gd name="connsiteY634" fmla="*/ 160914 h 2256141"/>
              <a:gd name="connsiteX635" fmla="*/ 4837037 w 6811107"/>
              <a:gd name="connsiteY635" fmla="*/ 170096 h 2256141"/>
              <a:gd name="connsiteX636" fmla="*/ 4859268 w 6811107"/>
              <a:gd name="connsiteY636" fmla="*/ 176379 h 2256141"/>
              <a:gd name="connsiteX637" fmla="*/ 4870867 w 6811107"/>
              <a:gd name="connsiteY637" fmla="*/ 174929 h 2256141"/>
              <a:gd name="connsiteX638" fmla="*/ 4908563 w 6811107"/>
              <a:gd name="connsiteY638" fmla="*/ 158015 h 2256141"/>
              <a:gd name="connsiteX639" fmla="*/ 4921612 w 6811107"/>
              <a:gd name="connsiteY639" fmla="*/ 153182 h 2256141"/>
              <a:gd name="connsiteX640" fmla="*/ 4939977 w 6811107"/>
              <a:gd name="connsiteY640" fmla="*/ 152215 h 2256141"/>
              <a:gd name="connsiteX641" fmla="*/ 4949159 w 6811107"/>
              <a:gd name="connsiteY641" fmla="*/ 152215 h 2256141"/>
              <a:gd name="connsiteX642" fmla="*/ 5001837 w 6811107"/>
              <a:gd name="connsiteY642" fmla="*/ 174446 h 2256141"/>
              <a:gd name="connsiteX643" fmla="*/ 5009569 w 6811107"/>
              <a:gd name="connsiteY643" fmla="*/ 185078 h 2256141"/>
              <a:gd name="connsiteX644" fmla="*/ 4937560 w 6811107"/>
              <a:gd name="connsiteY644" fmla="*/ 261437 h 2256141"/>
              <a:gd name="connsiteX645" fmla="*/ 4928378 w 6811107"/>
              <a:gd name="connsiteY645" fmla="*/ 264337 h 2256141"/>
              <a:gd name="connsiteX646" fmla="*/ 4923545 w 6811107"/>
              <a:gd name="connsiteY646" fmla="*/ 291401 h 2256141"/>
              <a:gd name="connsiteX647" fmla="*/ 4930311 w 6811107"/>
              <a:gd name="connsiteY647" fmla="*/ 300583 h 2256141"/>
              <a:gd name="connsiteX648" fmla="*/ 4952542 w 6811107"/>
              <a:gd name="connsiteY648" fmla="*/ 319915 h 2256141"/>
              <a:gd name="connsiteX649" fmla="*/ 4961724 w 6811107"/>
              <a:gd name="connsiteY649" fmla="*/ 326681 h 2256141"/>
              <a:gd name="connsiteX650" fmla="*/ 5052099 w 6811107"/>
              <a:gd name="connsiteY650" fmla="*/ 380808 h 2256141"/>
              <a:gd name="connsiteX651" fmla="*/ 5053065 w 6811107"/>
              <a:gd name="connsiteY651" fmla="*/ 396273 h 2256141"/>
              <a:gd name="connsiteX652" fmla="*/ 5064664 w 6811107"/>
              <a:gd name="connsiteY652" fmla="*/ 420921 h 2256141"/>
              <a:gd name="connsiteX653" fmla="*/ 5075296 w 6811107"/>
              <a:gd name="connsiteY653" fmla="*/ 428654 h 2256141"/>
              <a:gd name="connsiteX654" fmla="*/ 5144889 w 6811107"/>
              <a:gd name="connsiteY654" fmla="*/ 482782 h 2256141"/>
              <a:gd name="connsiteX655" fmla="*/ 5070463 w 6811107"/>
              <a:gd name="connsiteY655" fmla="*/ 520478 h 2256141"/>
              <a:gd name="connsiteX656" fmla="*/ 5054998 w 6811107"/>
              <a:gd name="connsiteY656" fmla="*/ 525794 h 2256141"/>
              <a:gd name="connsiteX657" fmla="*/ 5040983 w 6811107"/>
              <a:gd name="connsiteY657" fmla="*/ 530627 h 2256141"/>
              <a:gd name="connsiteX658" fmla="*/ 5026484 w 6811107"/>
              <a:gd name="connsiteY658" fmla="*/ 533527 h 2256141"/>
              <a:gd name="connsiteX659" fmla="*/ 4998454 w 6811107"/>
              <a:gd name="connsiteY659" fmla="*/ 539809 h 2256141"/>
              <a:gd name="connsiteX660" fmla="*/ 4985405 w 6811107"/>
              <a:gd name="connsiteY660" fmla="*/ 535943 h 2256141"/>
              <a:gd name="connsiteX661" fmla="*/ 4945776 w 6811107"/>
              <a:gd name="connsiteY661" fmla="*/ 527244 h 2256141"/>
              <a:gd name="connsiteX662" fmla="*/ 4931761 w 6811107"/>
              <a:gd name="connsiteY662" fmla="*/ 528693 h 2256141"/>
              <a:gd name="connsiteX663" fmla="*/ 4917745 w 6811107"/>
              <a:gd name="connsiteY663" fmla="*/ 531110 h 2256141"/>
              <a:gd name="connsiteX664" fmla="*/ 4908563 w 6811107"/>
              <a:gd name="connsiteY664" fmla="*/ 532560 h 2256141"/>
              <a:gd name="connsiteX665" fmla="*/ 4887782 w 6811107"/>
              <a:gd name="connsiteY665" fmla="*/ 547058 h 2256141"/>
              <a:gd name="connsiteX666" fmla="*/ 4792575 w 6811107"/>
              <a:gd name="connsiteY666" fmla="*/ 611818 h 2256141"/>
              <a:gd name="connsiteX667" fmla="*/ 4782426 w 6811107"/>
              <a:gd name="connsiteY667" fmla="*/ 621968 h 2256141"/>
              <a:gd name="connsiteX668" fmla="*/ 4721532 w 6811107"/>
              <a:gd name="connsiteY668" fmla="*/ 647581 h 2256141"/>
              <a:gd name="connsiteX669" fmla="*/ 4709933 w 6811107"/>
              <a:gd name="connsiteY669" fmla="*/ 646615 h 2256141"/>
              <a:gd name="connsiteX670" fmla="*/ 4675137 w 6811107"/>
              <a:gd name="connsiteY670" fmla="*/ 635983 h 2256141"/>
              <a:gd name="connsiteX671" fmla="*/ 4668371 w 6811107"/>
              <a:gd name="connsiteY671" fmla="*/ 629217 h 2256141"/>
              <a:gd name="connsiteX672" fmla="*/ 4670787 w 6811107"/>
              <a:gd name="connsiteY672" fmla="*/ 606019 h 2256141"/>
              <a:gd name="connsiteX673" fmla="*/ 4627291 w 6811107"/>
              <a:gd name="connsiteY673" fmla="*/ 656764 h 2256141"/>
              <a:gd name="connsiteX674" fmla="*/ 4634057 w 6811107"/>
              <a:gd name="connsiteY674" fmla="*/ 665946 h 2256141"/>
              <a:gd name="connsiteX675" fmla="*/ 4642756 w 6811107"/>
              <a:gd name="connsiteY675" fmla="*/ 669812 h 2256141"/>
              <a:gd name="connsiteX676" fmla="*/ 4703650 w 6811107"/>
              <a:gd name="connsiteY676" fmla="*/ 708475 h 2256141"/>
              <a:gd name="connsiteX677" fmla="*/ 4734581 w 6811107"/>
              <a:gd name="connsiteY677" fmla="*/ 721524 h 2256141"/>
              <a:gd name="connsiteX678" fmla="*/ 4746179 w 6811107"/>
              <a:gd name="connsiteY678" fmla="*/ 719107 h 2256141"/>
              <a:gd name="connsiteX679" fmla="*/ 4847669 w 6811107"/>
              <a:gd name="connsiteY679" fmla="*/ 694943 h 2256141"/>
              <a:gd name="connsiteX680" fmla="*/ 4860235 w 6811107"/>
              <a:gd name="connsiteY680" fmla="*/ 693977 h 2256141"/>
              <a:gd name="connsiteX681" fmla="*/ 4880532 w 6811107"/>
              <a:gd name="connsiteY681" fmla="*/ 690110 h 2256141"/>
              <a:gd name="connsiteX682" fmla="*/ 4890681 w 6811107"/>
              <a:gd name="connsiteY682" fmla="*/ 687694 h 2256141"/>
              <a:gd name="connsiteX683" fmla="*/ 5030834 w 6811107"/>
              <a:gd name="connsiteY683" fmla="*/ 679962 h 2256141"/>
              <a:gd name="connsiteX684" fmla="*/ 5040983 w 6811107"/>
              <a:gd name="connsiteY684" fmla="*/ 685278 h 2256141"/>
              <a:gd name="connsiteX685" fmla="*/ 5040983 w 6811107"/>
              <a:gd name="connsiteY685" fmla="*/ 753421 h 2256141"/>
              <a:gd name="connsiteX686" fmla="*/ 5045816 w 6811107"/>
              <a:gd name="connsiteY686" fmla="*/ 765986 h 2256141"/>
              <a:gd name="connsiteX687" fmla="*/ 5104776 w 6811107"/>
              <a:gd name="connsiteY687" fmla="*/ 807065 h 2256141"/>
              <a:gd name="connsiteX688" fmla="*/ 5113959 w 6811107"/>
              <a:gd name="connsiteY688" fmla="*/ 817214 h 2256141"/>
              <a:gd name="connsiteX689" fmla="*/ 5120241 w 6811107"/>
              <a:gd name="connsiteY689" fmla="*/ 823980 h 2256141"/>
              <a:gd name="connsiteX690" fmla="*/ 5219315 w 6811107"/>
              <a:gd name="connsiteY690" fmla="*/ 885841 h 2256141"/>
              <a:gd name="connsiteX691" fmla="*/ 5218349 w 6811107"/>
              <a:gd name="connsiteY691" fmla="*/ 929820 h 2256141"/>
              <a:gd name="connsiteX692" fmla="*/ 5225115 w 6811107"/>
              <a:gd name="connsiteY692" fmla="*/ 940452 h 2256141"/>
              <a:gd name="connsiteX693" fmla="*/ 5231881 w 6811107"/>
              <a:gd name="connsiteY693" fmla="*/ 971382 h 2256141"/>
              <a:gd name="connsiteX694" fmla="*/ 5247345 w 6811107"/>
              <a:gd name="connsiteY694" fmla="*/ 978148 h 2256141"/>
              <a:gd name="connsiteX695" fmla="*/ 5257978 w 6811107"/>
              <a:gd name="connsiteY695" fmla="*/ 974282 h 2256141"/>
              <a:gd name="connsiteX696" fmla="*/ 5264744 w 6811107"/>
              <a:gd name="connsiteY696" fmla="*/ 967516 h 2256141"/>
              <a:gd name="connsiteX697" fmla="*/ 5271026 w 6811107"/>
              <a:gd name="connsiteY697" fmla="*/ 953501 h 2256141"/>
              <a:gd name="connsiteX698" fmla="*/ 5280209 w 6811107"/>
              <a:gd name="connsiteY698" fmla="*/ 942868 h 2256141"/>
              <a:gd name="connsiteX699" fmla="*/ 5290357 w 6811107"/>
              <a:gd name="connsiteY699" fmla="*/ 933686 h 2256141"/>
              <a:gd name="connsiteX700" fmla="*/ 5299057 w 6811107"/>
              <a:gd name="connsiteY700" fmla="*/ 922087 h 2256141"/>
              <a:gd name="connsiteX701" fmla="*/ 5363334 w 6811107"/>
              <a:gd name="connsiteY701" fmla="*/ 897440 h 2256141"/>
              <a:gd name="connsiteX702" fmla="*/ 5369616 w 6811107"/>
              <a:gd name="connsiteY702" fmla="*/ 908072 h 2256141"/>
              <a:gd name="connsiteX703" fmla="*/ 5374449 w 6811107"/>
              <a:gd name="connsiteY703" fmla="*/ 918221 h 2256141"/>
              <a:gd name="connsiteX704" fmla="*/ 5378316 w 6811107"/>
              <a:gd name="connsiteY704" fmla="*/ 929820 h 2256141"/>
              <a:gd name="connsiteX705" fmla="*/ 5441626 w 6811107"/>
              <a:gd name="connsiteY705" fmla="*/ 985397 h 2256141"/>
              <a:gd name="connsiteX706" fmla="*/ 5429061 w 6811107"/>
              <a:gd name="connsiteY706" fmla="*/ 1032276 h 2256141"/>
              <a:gd name="connsiteX707" fmla="*/ 5431960 w 6811107"/>
              <a:gd name="connsiteY707" fmla="*/ 1042908 h 2256141"/>
              <a:gd name="connsiteX708" fmla="*/ 5483671 w 6811107"/>
              <a:gd name="connsiteY708" fmla="*/ 1085438 h 2256141"/>
              <a:gd name="connsiteX709" fmla="*/ 5496720 w 6811107"/>
              <a:gd name="connsiteY709" fmla="*/ 1091720 h 2256141"/>
              <a:gd name="connsiteX710" fmla="*/ 5524751 w 6811107"/>
              <a:gd name="connsiteY710" fmla="*/ 1131833 h 2256141"/>
              <a:gd name="connsiteX711" fmla="*/ 5460474 w 6811107"/>
              <a:gd name="connsiteY711" fmla="*/ 1157930 h 2256141"/>
              <a:gd name="connsiteX712" fmla="*/ 5448875 w 6811107"/>
              <a:gd name="connsiteY712" fmla="*/ 1173395 h 2256141"/>
              <a:gd name="connsiteX713" fmla="*/ 5451291 w 6811107"/>
              <a:gd name="connsiteY713" fmla="*/ 1190310 h 2256141"/>
              <a:gd name="connsiteX714" fmla="*/ 5501553 w 6811107"/>
              <a:gd name="connsiteY714" fmla="*/ 1258453 h 2256141"/>
              <a:gd name="connsiteX715" fmla="*/ 5415045 w 6811107"/>
              <a:gd name="connsiteY715" fmla="*/ 1286000 h 2256141"/>
              <a:gd name="connsiteX716" fmla="*/ 5407313 w 6811107"/>
              <a:gd name="connsiteY716" fmla="*/ 1296633 h 2256141"/>
              <a:gd name="connsiteX717" fmla="*/ 5376382 w 6811107"/>
              <a:gd name="connsiteY717" fmla="*/ 1353177 h 2256141"/>
              <a:gd name="connsiteX718" fmla="*/ 5371066 w 6811107"/>
              <a:gd name="connsiteY718" fmla="*/ 1364776 h 2256141"/>
              <a:gd name="connsiteX719" fmla="*/ 5360917 w 6811107"/>
              <a:gd name="connsiteY719" fmla="*/ 1375408 h 2256141"/>
              <a:gd name="connsiteX720" fmla="*/ 5345452 w 6811107"/>
              <a:gd name="connsiteY720" fmla="*/ 1417937 h 2256141"/>
              <a:gd name="connsiteX721" fmla="*/ 5342552 w 6811107"/>
              <a:gd name="connsiteY721" fmla="*/ 1428570 h 2256141"/>
              <a:gd name="connsiteX722" fmla="*/ 5308723 w 6811107"/>
              <a:gd name="connsiteY722" fmla="*/ 1490429 h 2256141"/>
              <a:gd name="connsiteX723" fmla="*/ 5203367 w 6811107"/>
              <a:gd name="connsiteY723" fmla="*/ 1488980 h 2256141"/>
              <a:gd name="connsiteX724" fmla="*/ 5188868 w 6811107"/>
              <a:gd name="connsiteY724" fmla="*/ 1490429 h 2256141"/>
              <a:gd name="connsiteX725" fmla="*/ 5168570 w 6811107"/>
              <a:gd name="connsiteY725" fmla="*/ 1477381 h 2256141"/>
              <a:gd name="connsiteX726" fmla="*/ 5128457 w 6811107"/>
              <a:gd name="connsiteY726" fmla="*/ 1419387 h 2256141"/>
              <a:gd name="connsiteX727" fmla="*/ 5115409 w 6811107"/>
              <a:gd name="connsiteY727" fmla="*/ 1415521 h 2256141"/>
              <a:gd name="connsiteX728" fmla="*/ 5104776 w 6811107"/>
              <a:gd name="connsiteY728" fmla="*/ 1410205 h 2256141"/>
              <a:gd name="connsiteX729" fmla="*/ 5055481 w 6811107"/>
              <a:gd name="connsiteY729" fmla="*/ 1386041 h 2256141"/>
              <a:gd name="connsiteX730" fmla="*/ 5045333 w 6811107"/>
              <a:gd name="connsiteY730" fmla="*/ 1391356 h 2256141"/>
              <a:gd name="connsiteX731" fmla="*/ 5023101 w 6811107"/>
              <a:gd name="connsiteY731" fmla="*/ 1403922 h 2256141"/>
              <a:gd name="connsiteX732" fmla="*/ 5010536 w 6811107"/>
              <a:gd name="connsiteY732" fmla="*/ 1402955 h 2256141"/>
              <a:gd name="connsiteX733" fmla="*/ 4912429 w 6811107"/>
              <a:gd name="connsiteY733" fmla="*/ 1346411 h 2256141"/>
              <a:gd name="connsiteX734" fmla="*/ 4875217 w 6811107"/>
              <a:gd name="connsiteY734" fmla="*/ 1415038 h 2256141"/>
              <a:gd name="connsiteX735" fmla="*/ 4862167 w 6811107"/>
              <a:gd name="connsiteY735" fmla="*/ 1416004 h 2256141"/>
              <a:gd name="connsiteX736" fmla="*/ 4743279 w 6811107"/>
              <a:gd name="connsiteY736" fmla="*/ 1384590 h 2256141"/>
              <a:gd name="connsiteX737" fmla="*/ 4732647 w 6811107"/>
              <a:gd name="connsiteY737" fmla="*/ 1383141 h 2256141"/>
              <a:gd name="connsiteX738" fmla="*/ 4629224 w 6811107"/>
              <a:gd name="connsiteY738" fmla="*/ 1348344 h 2256141"/>
              <a:gd name="connsiteX739" fmla="*/ 4715249 w 6811107"/>
              <a:gd name="connsiteY739" fmla="*/ 1402955 h 2256141"/>
              <a:gd name="connsiteX740" fmla="*/ 4728298 w 6811107"/>
              <a:gd name="connsiteY740" fmla="*/ 1408271 h 2256141"/>
              <a:gd name="connsiteX741" fmla="*/ 4766961 w 6811107"/>
              <a:gd name="connsiteY741" fmla="*/ 1443068 h 2256141"/>
              <a:gd name="connsiteX742" fmla="*/ 4777109 w 6811107"/>
              <a:gd name="connsiteY742" fmla="*/ 1448384 h 2256141"/>
              <a:gd name="connsiteX743" fmla="*/ 4791125 w 6811107"/>
              <a:gd name="connsiteY743" fmla="*/ 1452250 h 2256141"/>
              <a:gd name="connsiteX744" fmla="*/ 4811423 w 6811107"/>
              <a:gd name="connsiteY744" fmla="*/ 1469165 h 2256141"/>
              <a:gd name="connsiteX745" fmla="*/ 4822055 w 6811107"/>
              <a:gd name="connsiteY745" fmla="*/ 1477865 h 2256141"/>
              <a:gd name="connsiteX746" fmla="*/ 4868451 w 6811107"/>
              <a:gd name="connsiteY746" fmla="*/ 1500095 h 2256141"/>
              <a:gd name="connsiteX747" fmla="*/ 4881016 w 6811107"/>
              <a:gd name="connsiteY747" fmla="*/ 1500095 h 2256141"/>
              <a:gd name="connsiteX748" fmla="*/ 4894064 w 6811107"/>
              <a:gd name="connsiteY748" fmla="*/ 1486080 h 2256141"/>
              <a:gd name="connsiteX749" fmla="*/ 4901797 w 6811107"/>
              <a:gd name="connsiteY749" fmla="*/ 1480764 h 2256141"/>
              <a:gd name="connsiteX750" fmla="*/ 5022618 w 6811107"/>
              <a:gd name="connsiteY750" fmla="*/ 1456600 h 2256141"/>
              <a:gd name="connsiteX751" fmla="*/ 5034217 w 6811107"/>
              <a:gd name="connsiteY751" fmla="*/ 1462883 h 2256141"/>
              <a:gd name="connsiteX752" fmla="*/ 5068047 w 6811107"/>
              <a:gd name="connsiteY752" fmla="*/ 1494296 h 2256141"/>
              <a:gd name="connsiteX753" fmla="*/ 5074330 w 6811107"/>
              <a:gd name="connsiteY753" fmla="*/ 1502029 h 2256141"/>
              <a:gd name="connsiteX754" fmla="*/ 5125558 w 6811107"/>
              <a:gd name="connsiteY754" fmla="*/ 1518943 h 2256141"/>
              <a:gd name="connsiteX755" fmla="*/ 5136190 w 6811107"/>
              <a:gd name="connsiteY755" fmla="*/ 1521360 h 2256141"/>
              <a:gd name="connsiteX756" fmla="*/ 5204333 w 6811107"/>
              <a:gd name="connsiteY756" fmla="*/ 1555190 h 2256141"/>
              <a:gd name="connsiteX757" fmla="*/ 5215932 w 6811107"/>
              <a:gd name="connsiteY757" fmla="*/ 1564372 h 2256141"/>
              <a:gd name="connsiteX758" fmla="*/ 5258461 w 6811107"/>
              <a:gd name="connsiteY758" fmla="*/ 1700175 h 2256141"/>
              <a:gd name="connsiteX759" fmla="*/ 5252179 w 6811107"/>
              <a:gd name="connsiteY759" fmla="*/ 1710807 h 2256141"/>
              <a:gd name="connsiteX760" fmla="*/ 5286975 w 6811107"/>
              <a:gd name="connsiteY760" fmla="*/ 1837911 h 2256141"/>
              <a:gd name="connsiteX761" fmla="*/ 5291808 w 6811107"/>
              <a:gd name="connsiteY761" fmla="*/ 1844677 h 2256141"/>
              <a:gd name="connsiteX762" fmla="*/ 5292774 w 6811107"/>
              <a:gd name="connsiteY762" fmla="*/ 1854826 h 2256141"/>
              <a:gd name="connsiteX763" fmla="*/ 5297607 w 6811107"/>
              <a:gd name="connsiteY763" fmla="*/ 1879474 h 2256141"/>
              <a:gd name="connsiteX764" fmla="*/ 5270543 w 6811107"/>
              <a:gd name="connsiteY764" fmla="*/ 1995462 h 2256141"/>
              <a:gd name="connsiteX765" fmla="*/ 5271510 w 6811107"/>
              <a:gd name="connsiteY765" fmla="*/ 2008027 h 2256141"/>
              <a:gd name="connsiteX766" fmla="*/ 5276826 w 6811107"/>
              <a:gd name="connsiteY766" fmla="*/ 2019626 h 2256141"/>
              <a:gd name="connsiteX767" fmla="*/ 5283109 w 6811107"/>
              <a:gd name="connsiteY767" fmla="*/ 2031225 h 2256141"/>
              <a:gd name="connsiteX768" fmla="*/ 5291808 w 6811107"/>
              <a:gd name="connsiteY768" fmla="*/ 2041857 h 2256141"/>
              <a:gd name="connsiteX769" fmla="*/ 5298574 w 6811107"/>
              <a:gd name="connsiteY769" fmla="*/ 2051039 h 2256141"/>
              <a:gd name="connsiteX770" fmla="*/ 5319355 w 6811107"/>
              <a:gd name="connsiteY770" fmla="*/ 2080520 h 2256141"/>
              <a:gd name="connsiteX771" fmla="*/ 5324671 w 6811107"/>
              <a:gd name="connsiteY771" fmla="*/ 2090669 h 2256141"/>
              <a:gd name="connsiteX772" fmla="*/ 5350769 w 6811107"/>
              <a:gd name="connsiteY772" fmla="*/ 2143347 h 2256141"/>
              <a:gd name="connsiteX773" fmla="*/ 5359951 w 6811107"/>
              <a:gd name="connsiteY773" fmla="*/ 2093085 h 2256141"/>
              <a:gd name="connsiteX774" fmla="*/ 5358985 w 6811107"/>
              <a:gd name="connsiteY774" fmla="*/ 2076654 h 2256141"/>
              <a:gd name="connsiteX775" fmla="*/ 5343519 w 6811107"/>
              <a:gd name="connsiteY775" fmla="*/ 2050556 h 2256141"/>
              <a:gd name="connsiteX776" fmla="*/ 5338203 w 6811107"/>
              <a:gd name="connsiteY776" fmla="*/ 2041857 h 2256141"/>
              <a:gd name="connsiteX777" fmla="*/ 5360434 w 6811107"/>
              <a:gd name="connsiteY777" fmla="*/ 1986279 h 2256141"/>
              <a:gd name="connsiteX778" fmla="*/ 5366717 w 6811107"/>
              <a:gd name="connsiteY778" fmla="*/ 1975647 h 2256141"/>
              <a:gd name="connsiteX779" fmla="*/ 5372033 w 6811107"/>
              <a:gd name="connsiteY779" fmla="*/ 1893972 h 2256141"/>
              <a:gd name="connsiteX780" fmla="*/ 5369616 w 6811107"/>
              <a:gd name="connsiteY780" fmla="*/ 1880924 h 2256141"/>
              <a:gd name="connsiteX781" fmla="*/ 5366717 w 6811107"/>
              <a:gd name="connsiteY781" fmla="*/ 1866908 h 2256141"/>
              <a:gd name="connsiteX782" fmla="*/ 5362850 w 6811107"/>
              <a:gd name="connsiteY782" fmla="*/ 1853860 h 2256141"/>
              <a:gd name="connsiteX783" fmla="*/ 5350285 w 6811107"/>
              <a:gd name="connsiteY783" fmla="*/ 1773634 h 2256141"/>
              <a:gd name="connsiteX784" fmla="*/ 5331920 w 6811107"/>
              <a:gd name="connsiteY784" fmla="*/ 1751403 h 2256141"/>
              <a:gd name="connsiteX785" fmla="*/ 5326604 w 6811107"/>
              <a:gd name="connsiteY785" fmla="*/ 1739804 h 2256141"/>
              <a:gd name="connsiteX786" fmla="*/ 5343519 w 6811107"/>
              <a:gd name="connsiteY786" fmla="*/ 1660546 h 2256141"/>
              <a:gd name="connsiteX787" fmla="*/ 5354152 w 6811107"/>
              <a:gd name="connsiteY787" fmla="*/ 1650397 h 2256141"/>
              <a:gd name="connsiteX788" fmla="*/ 5366717 w 6811107"/>
              <a:gd name="connsiteY788" fmla="*/ 1640248 h 2256141"/>
              <a:gd name="connsiteX789" fmla="*/ 5372033 w 6811107"/>
              <a:gd name="connsiteY789" fmla="*/ 1626233 h 2256141"/>
              <a:gd name="connsiteX790" fmla="*/ 5374449 w 6811107"/>
              <a:gd name="connsiteY790" fmla="*/ 1615600 h 2256141"/>
              <a:gd name="connsiteX791" fmla="*/ 5345935 w 6811107"/>
              <a:gd name="connsiteY791" fmla="*/ 1557606 h 2256141"/>
              <a:gd name="connsiteX792" fmla="*/ 5340619 w 6811107"/>
              <a:gd name="connsiteY792" fmla="*/ 1544558 h 2256141"/>
              <a:gd name="connsiteX793" fmla="*/ 5366233 w 6811107"/>
              <a:gd name="connsiteY793" fmla="*/ 1499129 h 2256141"/>
              <a:gd name="connsiteX794" fmla="*/ 5376866 w 6811107"/>
              <a:gd name="connsiteY794" fmla="*/ 1494296 h 2256141"/>
              <a:gd name="connsiteX795" fmla="*/ 5388465 w 6811107"/>
              <a:gd name="connsiteY795" fmla="*/ 1488013 h 2256141"/>
              <a:gd name="connsiteX796" fmla="*/ 5397164 w 6811107"/>
              <a:gd name="connsiteY796" fmla="*/ 1485597 h 2256141"/>
              <a:gd name="connsiteX797" fmla="*/ 5407313 w 6811107"/>
              <a:gd name="connsiteY797" fmla="*/ 1479314 h 2256141"/>
              <a:gd name="connsiteX798" fmla="*/ 5415045 w 6811107"/>
              <a:gd name="connsiteY798" fmla="*/ 1462399 h 2256141"/>
              <a:gd name="connsiteX799" fmla="*/ 5416011 w 6811107"/>
              <a:gd name="connsiteY799" fmla="*/ 1449834 h 2256141"/>
              <a:gd name="connsiteX800" fmla="*/ 5424711 w 6811107"/>
              <a:gd name="connsiteY800" fmla="*/ 1414554 h 2256141"/>
              <a:gd name="connsiteX801" fmla="*/ 5481255 w 6811107"/>
              <a:gd name="connsiteY801" fmla="*/ 1349794 h 2256141"/>
              <a:gd name="connsiteX802" fmla="*/ 5491404 w 6811107"/>
              <a:gd name="connsiteY802" fmla="*/ 1339162 h 2256141"/>
              <a:gd name="connsiteX803" fmla="*/ 5500587 w 6811107"/>
              <a:gd name="connsiteY803" fmla="*/ 1331429 h 2256141"/>
              <a:gd name="connsiteX804" fmla="*/ 5585645 w 6811107"/>
              <a:gd name="connsiteY804" fmla="*/ 1304365 h 2256141"/>
              <a:gd name="connsiteX805" fmla="*/ 5598693 w 6811107"/>
              <a:gd name="connsiteY805" fmla="*/ 1305332 h 2256141"/>
              <a:gd name="connsiteX806" fmla="*/ 5644122 w 6811107"/>
              <a:gd name="connsiteY806" fmla="*/ 1309198 h 2256141"/>
              <a:gd name="connsiteX807" fmla="*/ 5655721 w 6811107"/>
              <a:gd name="connsiteY807" fmla="*/ 1310648 h 2256141"/>
              <a:gd name="connsiteX808" fmla="*/ 5689551 w 6811107"/>
              <a:gd name="connsiteY808" fmla="*/ 1317414 h 2256141"/>
              <a:gd name="connsiteX809" fmla="*/ 5700183 w 6811107"/>
              <a:gd name="connsiteY809" fmla="*/ 1318864 h 2256141"/>
              <a:gd name="connsiteX810" fmla="*/ 5782341 w 6811107"/>
              <a:gd name="connsiteY810" fmla="*/ 1373475 h 2256141"/>
              <a:gd name="connsiteX811" fmla="*/ 5789108 w 6811107"/>
              <a:gd name="connsiteY811" fmla="*/ 1383624 h 2256141"/>
              <a:gd name="connsiteX812" fmla="*/ 5823904 w 6811107"/>
              <a:gd name="connsiteY812" fmla="*/ 1434369 h 2256141"/>
              <a:gd name="connsiteX813" fmla="*/ 5830670 w 6811107"/>
              <a:gd name="connsiteY813" fmla="*/ 1445001 h 2256141"/>
              <a:gd name="connsiteX814" fmla="*/ 5840819 w 6811107"/>
              <a:gd name="connsiteY814" fmla="*/ 1455150 h 2256141"/>
              <a:gd name="connsiteX815" fmla="*/ 5880448 w 6811107"/>
              <a:gd name="connsiteY815" fmla="*/ 1479314 h 2256141"/>
              <a:gd name="connsiteX816" fmla="*/ 5875132 w 6811107"/>
              <a:gd name="connsiteY816" fmla="*/ 1581287 h 2256141"/>
              <a:gd name="connsiteX817" fmla="*/ 5869816 w 6811107"/>
              <a:gd name="connsiteY817" fmla="*/ 1590470 h 2256141"/>
              <a:gd name="connsiteX818" fmla="*/ 5870783 w 6811107"/>
              <a:gd name="connsiteY818" fmla="*/ 1599169 h 2256141"/>
              <a:gd name="connsiteX819" fmla="*/ 5877065 w 6811107"/>
              <a:gd name="connsiteY819" fmla="*/ 1615600 h 2256141"/>
              <a:gd name="connsiteX820" fmla="*/ 5878515 w 6811107"/>
              <a:gd name="connsiteY820" fmla="*/ 1618017 h 2256141"/>
              <a:gd name="connsiteX821" fmla="*/ 5886248 w 6811107"/>
              <a:gd name="connsiteY821" fmla="*/ 1625749 h 2256141"/>
              <a:gd name="connsiteX822" fmla="*/ 5891081 w 6811107"/>
              <a:gd name="connsiteY822" fmla="*/ 1629616 h 2256141"/>
              <a:gd name="connsiteX823" fmla="*/ 5893980 w 6811107"/>
              <a:gd name="connsiteY823" fmla="*/ 1631065 h 2256141"/>
              <a:gd name="connsiteX824" fmla="*/ 5924911 w 6811107"/>
              <a:gd name="connsiteY824" fmla="*/ 1645080 h 2256141"/>
              <a:gd name="connsiteX825" fmla="*/ 5928777 w 6811107"/>
              <a:gd name="connsiteY825" fmla="*/ 1647497 h 2256141"/>
              <a:gd name="connsiteX826" fmla="*/ 5965023 w 6811107"/>
              <a:gd name="connsiteY826" fmla="*/ 1684710 h 2256141"/>
              <a:gd name="connsiteX827" fmla="*/ 5971306 w 6811107"/>
              <a:gd name="connsiteY827" fmla="*/ 1693409 h 2256141"/>
              <a:gd name="connsiteX828" fmla="*/ 6144321 w 6811107"/>
              <a:gd name="connsiteY828" fmla="*/ 1750437 h 2256141"/>
              <a:gd name="connsiteX829" fmla="*/ 6027367 w 6811107"/>
              <a:gd name="connsiteY829" fmla="*/ 1716607 h 2256141"/>
              <a:gd name="connsiteX830" fmla="*/ 6022050 w 6811107"/>
              <a:gd name="connsiteY830" fmla="*/ 1705974 h 2256141"/>
              <a:gd name="connsiteX831" fmla="*/ 6026883 w 6811107"/>
              <a:gd name="connsiteY831" fmla="*/ 1675045 h 2256141"/>
              <a:gd name="connsiteX832" fmla="*/ 6027367 w 6811107"/>
              <a:gd name="connsiteY832" fmla="*/ 1673111 h 2256141"/>
              <a:gd name="connsiteX833" fmla="*/ 5988704 w 6811107"/>
              <a:gd name="connsiteY833" fmla="*/ 1622366 h 2256141"/>
              <a:gd name="connsiteX834" fmla="*/ 5986287 w 6811107"/>
              <a:gd name="connsiteY834" fmla="*/ 1619950 h 2256141"/>
              <a:gd name="connsiteX835" fmla="*/ 5972272 w 6811107"/>
              <a:gd name="connsiteY835" fmla="*/ 1572105 h 2256141"/>
              <a:gd name="connsiteX836" fmla="*/ 5973239 w 6811107"/>
              <a:gd name="connsiteY836" fmla="*/ 1559539 h 2256141"/>
              <a:gd name="connsiteX837" fmla="*/ 5990153 w 6811107"/>
              <a:gd name="connsiteY837" fmla="*/ 1491397 h 2256141"/>
              <a:gd name="connsiteX838" fmla="*/ 5976139 w 6811107"/>
              <a:gd name="connsiteY838" fmla="*/ 1474481 h 2256141"/>
              <a:gd name="connsiteX839" fmla="*/ 5922011 w 6811107"/>
              <a:gd name="connsiteY839" fmla="*/ 1442101 h 2256141"/>
              <a:gd name="connsiteX840" fmla="*/ 5916694 w 6811107"/>
              <a:gd name="connsiteY840" fmla="*/ 1435335 h 2256141"/>
              <a:gd name="connsiteX841" fmla="*/ 5909929 w 6811107"/>
              <a:gd name="connsiteY841" fmla="*/ 1425186 h 2256141"/>
              <a:gd name="connsiteX842" fmla="*/ 5869816 w 6811107"/>
              <a:gd name="connsiteY842" fmla="*/ 1374925 h 2256141"/>
              <a:gd name="connsiteX843" fmla="*/ 5859184 w 6811107"/>
              <a:gd name="connsiteY843" fmla="*/ 1368159 h 2256141"/>
              <a:gd name="connsiteX844" fmla="*/ 5793457 w 6811107"/>
              <a:gd name="connsiteY844" fmla="*/ 1286967 h 2256141"/>
              <a:gd name="connsiteX845" fmla="*/ 5753344 w 6811107"/>
              <a:gd name="connsiteY845" fmla="*/ 1226073 h 2256141"/>
              <a:gd name="connsiteX846" fmla="*/ 5750445 w 6811107"/>
              <a:gd name="connsiteY846" fmla="*/ 1213508 h 2256141"/>
              <a:gd name="connsiteX847" fmla="*/ 5753344 w 6811107"/>
              <a:gd name="connsiteY847" fmla="*/ 1171945 h 2256141"/>
              <a:gd name="connsiteX848" fmla="*/ 5747062 w 6811107"/>
              <a:gd name="connsiteY848" fmla="*/ 1160346 h 2256141"/>
              <a:gd name="connsiteX849" fmla="*/ 5703083 w 6811107"/>
              <a:gd name="connsiteY849" fmla="*/ 1103319 h 2256141"/>
              <a:gd name="connsiteX850" fmla="*/ 5696800 w 6811107"/>
              <a:gd name="connsiteY850" fmla="*/ 1094620 h 2256141"/>
              <a:gd name="connsiteX851" fmla="*/ 5670703 w 6811107"/>
              <a:gd name="connsiteY851" fmla="*/ 1029860 h 2256141"/>
              <a:gd name="connsiteX852" fmla="*/ 5672152 w 6811107"/>
              <a:gd name="connsiteY852" fmla="*/ 1018261 h 2256141"/>
              <a:gd name="connsiteX853" fmla="*/ 5673603 w 6811107"/>
              <a:gd name="connsiteY853" fmla="*/ 940935 h 2256141"/>
              <a:gd name="connsiteX854" fmla="*/ 5536833 w 6811107"/>
              <a:gd name="connsiteY854" fmla="*/ 902273 h 2256141"/>
              <a:gd name="connsiteX855" fmla="*/ 5538283 w 6811107"/>
              <a:gd name="connsiteY855" fmla="*/ 893090 h 2256141"/>
              <a:gd name="connsiteX856" fmla="*/ 5574529 w 6811107"/>
              <a:gd name="connsiteY856" fmla="*/ 848145 h 2256141"/>
              <a:gd name="connsiteX857" fmla="*/ 5564380 w 6811107"/>
              <a:gd name="connsiteY857" fmla="*/ 822531 h 2256141"/>
              <a:gd name="connsiteX858" fmla="*/ 5487055 w 6811107"/>
              <a:gd name="connsiteY858" fmla="*/ 780968 h 2256141"/>
              <a:gd name="connsiteX859" fmla="*/ 5472556 w 6811107"/>
              <a:gd name="connsiteY859" fmla="*/ 780968 h 2256141"/>
              <a:gd name="connsiteX860" fmla="*/ 5380732 w 6811107"/>
              <a:gd name="connsiteY860" fmla="*/ 780002 h 2256141"/>
              <a:gd name="connsiteX861" fmla="*/ 5384598 w 6811107"/>
              <a:gd name="connsiteY861" fmla="*/ 769853 h 2256141"/>
              <a:gd name="connsiteX862" fmla="*/ 5389914 w 6811107"/>
              <a:gd name="connsiteY862" fmla="*/ 760670 h 2256141"/>
              <a:gd name="connsiteX863" fmla="*/ 5346419 w 6811107"/>
              <a:gd name="connsiteY863" fmla="*/ 732156 h 2256141"/>
              <a:gd name="connsiteX864" fmla="*/ 5307756 w 6811107"/>
              <a:gd name="connsiteY864" fmla="*/ 729740 h 2256141"/>
              <a:gd name="connsiteX865" fmla="*/ 5293257 w 6811107"/>
              <a:gd name="connsiteY865" fmla="*/ 728773 h 2256141"/>
              <a:gd name="connsiteX866" fmla="*/ 5176303 w 6811107"/>
              <a:gd name="connsiteY866" fmla="*/ 691077 h 2256141"/>
              <a:gd name="connsiteX867" fmla="*/ 5194668 w 6811107"/>
              <a:gd name="connsiteY867" fmla="*/ 628734 h 2256141"/>
              <a:gd name="connsiteX868" fmla="*/ 5191767 w 6811107"/>
              <a:gd name="connsiteY868" fmla="*/ 618101 h 2256141"/>
              <a:gd name="connsiteX869" fmla="*/ 5194184 w 6811107"/>
              <a:gd name="connsiteY869" fmla="*/ 607469 h 2256141"/>
              <a:gd name="connsiteX870" fmla="*/ 5205783 w 6811107"/>
              <a:gd name="connsiteY870" fmla="*/ 589587 h 2256141"/>
              <a:gd name="connsiteX871" fmla="*/ 5216415 w 6811107"/>
              <a:gd name="connsiteY871" fmla="*/ 581855 h 2256141"/>
              <a:gd name="connsiteX872" fmla="*/ 5229464 w 6811107"/>
              <a:gd name="connsiteY872" fmla="*/ 576539 h 2256141"/>
              <a:gd name="connsiteX873" fmla="*/ 5243962 w 6811107"/>
              <a:gd name="connsiteY873" fmla="*/ 573639 h 2256141"/>
              <a:gd name="connsiteX874" fmla="*/ 5367683 w 6811107"/>
              <a:gd name="connsiteY874" fmla="*/ 559624 h 2256141"/>
              <a:gd name="connsiteX875" fmla="*/ 5380249 w 6811107"/>
              <a:gd name="connsiteY875" fmla="*/ 554308 h 2256141"/>
              <a:gd name="connsiteX876" fmla="*/ 5405863 w 6811107"/>
              <a:gd name="connsiteY876" fmla="*/ 487131 h 2256141"/>
              <a:gd name="connsiteX877" fmla="*/ 5401030 w 6811107"/>
              <a:gd name="connsiteY877" fmla="*/ 472632 h 2256141"/>
              <a:gd name="connsiteX878" fmla="*/ 5385565 w 6811107"/>
              <a:gd name="connsiteY878" fmla="*/ 445568 h 2256141"/>
              <a:gd name="connsiteX879" fmla="*/ 5378799 w 6811107"/>
              <a:gd name="connsiteY879" fmla="*/ 438803 h 2256141"/>
              <a:gd name="connsiteX880" fmla="*/ 5269577 w 6811107"/>
              <a:gd name="connsiteY880" fmla="*/ 371626 h 2256141"/>
              <a:gd name="connsiteX881" fmla="*/ 5257978 w 6811107"/>
              <a:gd name="connsiteY881" fmla="*/ 366310 h 2256141"/>
              <a:gd name="connsiteX882" fmla="*/ 5148755 w 6811107"/>
              <a:gd name="connsiteY882" fmla="*/ 296717 h 2256141"/>
              <a:gd name="connsiteX883" fmla="*/ 5146339 w 6811107"/>
              <a:gd name="connsiteY883" fmla="*/ 286085 h 2256141"/>
              <a:gd name="connsiteX884" fmla="*/ 5167120 w 6811107"/>
              <a:gd name="connsiteY884" fmla="*/ 227607 h 2256141"/>
              <a:gd name="connsiteX885" fmla="*/ 5166154 w 6811107"/>
              <a:gd name="connsiteY885" fmla="*/ 216975 h 2256141"/>
              <a:gd name="connsiteX886" fmla="*/ 5070463 w 6811107"/>
              <a:gd name="connsiteY886" fmla="*/ 150765 h 2256141"/>
              <a:gd name="connsiteX887" fmla="*/ 5062731 w 6811107"/>
              <a:gd name="connsiteY887" fmla="*/ 141583 h 2256141"/>
              <a:gd name="connsiteX888" fmla="*/ 5050165 w 6811107"/>
              <a:gd name="connsiteY888" fmla="*/ 121285 h 2256141"/>
              <a:gd name="connsiteX889" fmla="*/ 5043399 w 6811107"/>
              <a:gd name="connsiteY889" fmla="*/ 107269 h 2256141"/>
              <a:gd name="connsiteX890" fmla="*/ 5036633 w 6811107"/>
              <a:gd name="connsiteY890" fmla="*/ 94221 h 2256141"/>
              <a:gd name="connsiteX891" fmla="*/ 5028901 w 6811107"/>
              <a:gd name="connsiteY891" fmla="*/ 84072 h 2256141"/>
              <a:gd name="connsiteX892" fmla="*/ 4981539 w 6811107"/>
              <a:gd name="connsiteY892" fmla="*/ 40093 h 2256141"/>
              <a:gd name="connsiteX893" fmla="*/ 4967523 w 6811107"/>
              <a:gd name="connsiteY893" fmla="*/ 38643 h 2256141"/>
              <a:gd name="connsiteX894" fmla="*/ 4973807 w 6811107"/>
              <a:gd name="connsiteY894" fmla="*/ 1430 h 2256141"/>
              <a:gd name="connsiteX895" fmla="*/ 4985405 w 6811107"/>
              <a:gd name="connsiteY895" fmla="*/ 6746 h 2256141"/>
              <a:gd name="connsiteX896" fmla="*/ 4996037 w 6811107"/>
              <a:gd name="connsiteY896" fmla="*/ 13029 h 2256141"/>
              <a:gd name="connsiteX897" fmla="*/ 5060798 w 6811107"/>
              <a:gd name="connsiteY897" fmla="*/ 61841 h 2256141"/>
              <a:gd name="connsiteX898" fmla="*/ 5069497 w 6811107"/>
              <a:gd name="connsiteY898" fmla="*/ 71990 h 2256141"/>
              <a:gd name="connsiteX899" fmla="*/ 5074813 w 6811107"/>
              <a:gd name="connsiteY899" fmla="*/ 85038 h 2256141"/>
              <a:gd name="connsiteX900" fmla="*/ 5102843 w 6811107"/>
              <a:gd name="connsiteY900" fmla="*/ 129017 h 2256141"/>
              <a:gd name="connsiteX901" fmla="*/ 5112026 w 6811107"/>
              <a:gd name="connsiteY901" fmla="*/ 137717 h 2256141"/>
              <a:gd name="connsiteX902" fmla="*/ 5213999 w 6811107"/>
              <a:gd name="connsiteY902" fmla="*/ 196194 h 2256141"/>
              <a:gd name="connsiteX903" fmla="*/ 5199984 w 6811107"/>
              <a:gd name="connsiteY903" fmla="*/ 263371 h 2256141"/>
              <a:gd name="connsiteX904" fmla="*/ 5186935 w 6811107"/>
              <a:gd name="connsiteY904" fmla="*/ 268203 h 2256141"/>
              <a:gd name="connsiteX905" fmla="*/ 5179202 w 6811107"/>
              <a:gd name="connsiteY905" fmla="*/ 277386 h 2256141"/>
              <a:gd name="connsiteX906" fmla="*/ 5252662 w 6811107"/>
              <a:gd name="connsiteY906" fmla="*/ 322331 h 2256141"/>
              <a:gd name="connsiteX907" fmla="*/ 5265227 w 6811107"/>
              <a:gd name="connsiteY907" fmla="*/ 326198 h 2256141"/>
              <a:gd name="connsiteX908" fmla="*/ 5277792 w 6811107"/>
              <a:gd name="connsiteY908" fmla="*/ 331513 h 2256141"/>
              <a:gd name="connsiteX909" fmla="*/ 5286975 w 6811107"/>
              <a:gd name="connsiteY909" fmla="*/ 335380 h 2256141"/>
              <a:gd name="connsiteX910" fmla="*/ 5311622 w 6811107"/>
              <a:gd name="connsiteY910" fmla="*/ 349395 h 2256141"/>
              <a:gd name="connsiteX911" fmla="*/ 5320805 w 6811107"/>
              <a:gd name="connsiteY911" fmla="*/ 355678 h 2256141"/>
              <a:gd name="connsiteX912" fmla="*/ 5344003 w 6811107"/>
              <a:gd name="connsiteY912" fmla="*/ 369693 h 2256141"/>
              <a:gd name="connsiteX913" fmla="*/ 5352701 w 6811107"/>
              <a:gd name="connsiteY913" fmla="*/ 374526 h 2256141"/>
              <a:gd name="connsiteX914" fmla="*/ 5405863 w 6811107"/>
              <a:gd name="connsiteY914" fmla="*/ 410772 h 2256141"/>
              <a:gd name="connsiteX915" fmla="*/ 5414562 w 6811107"/>
              <a:gd name="connsiteY915" fmla="*/ 419471 h 2256141"/>
              <a:gd name="connsiteX916" fmla="*/ 5448392 w 6811107"/>
              <a:gd name="connsiteY916" fmla="*/ 526760 h 2256141"/>
              <a:gd name="connsiteX917" fmla="*/ 5456125 w 6811107"/>
              <a:gd name="connsiteY917" fmla="*/ 538360 h 2256141"/>
              <a:gd name="connsiteX918" fmla="*/ 5525295 w 6811107"/>
              <a:gd name="connsiteY918" fmla="*/ 596897 h 2256141"/>
              <a:gd name="connsiteX919" fmla="*/ 5598196 w 6811107"/>
              <a:gd name="connsiteY919" fmla="*/ 644562 h 2256141"/>
              <a:gd name="connsiteX920" fmla="*/ 5597243 w 6811107"/>
              <a:gd name="connsiteY920" fmla="*/ 644199 h 2256141"/>
              <a:gd name="connsiteX921" fmla="*/ 5611259 w 6811107"/>
              <a:gd name="connsiteY921" fmla="*/ 654831 h 2256141"/>
              <a:gd name="connsiteX922" fmla="*/ 5627690 w 6811107"/>
              <a:gd name="connsiteY922" fmla="*/ 673196 h 2256141"/>
              <a:gd name="connsiteX923" fmla="*/ 5653788 w 6811107"/>
              <a:gd name="connsiteY923" fmla="*/ 747138 h 2256141"/>
              <a:gd name="connsiteX924" fmla="*/ 5656204 w 6811107"/>
              <a:gd name="connsiteY924" fmla="*/ 767436 h 2256141"/>
              <a:gd name="connsiteX925" fmla="*/ 5714198 w 6811107"/>
              <a:gd name="connsiteY925" fmla="*/ 908555 h 2256141"/>
              <a:gd name="connsiteX926" fmla="*/ 5725797 w 6811107"/>
              <a:gd name="connsiteY926" fmla="*/ 927886 h 2256141"/>
              <a:gd name="connsiteX927" fmla="*/ 5734496 w 6811107"/>
              <a:gd name="connsiteY927" fmla="*/ 952534 h 2256141"/>
              <a:gd name="connsiteX928" fmla="*/ 5745129 w 6811107"/>
              <a:gd name="connsiteY928" fmla="*/ 1008112 h 2256141"/>
              <a:gd name="connsiteX929" fmla="*/ 5746578 w 6811107"/>
              <a:gd name="connsiteY929" fmla="*/ 1011012 h 2256141"/>
              <a:gd name="connsiteX930" fmla="*/ 5751895 w 6811107"/>
              <a:gd name="connsiteY930" fmla="*/ 1067556 h 2256141"/>
              <a:gd name="connsiteX931" fmla="*/ 5754311 w 6811107"/>
              <a:gd name="connsiteY931" fmla="*/ 1081571 h 2256141"/>
              <a:gd name="connsiteX932" fmla="*/ 5781375 w 6811107"/>
              <a:gd name="connsiteY932" fmla="*/ 1146331 h 2256141"/>
              <a:gd name="connsiteX933" fmla="*/ 5788141 w 6811107"/>
              <a:gd name="connsiteY933" fmla="*/ 1158897 h 2256141"/>
              <a:gd name="connsiteX934" fmla="*/ 5820521 w 6811107"/>
              <a:gd name="connsiteY934" fmla="*/ 1223173 h 2256141"/>
              <a:gd name="connsiteX935" fmla="*/ 5826803 w 6811107"/>
              <a:gd name="connsiteY935" fmla="*/ 1237188 h 2256141"/>
              <a:gd name="connsiteX936" fmla="*/ 5870299 w 6811107"/>
              <a:gd name="connsiteY936" fmla="*/ 1309198 h 2256141"/>
              <a:gd name="connsiteX937" fmla="*/ 5880448 w 6811107"/>
              <a:gd name="connsiteY937" fmla="*/ 1317897 h 2256141"/>
              <a:gd name="connsiteX938" fmla="*/ 5938442 w 6811107"/>
              <a:gd name="connsiteY938" fmla="*/ 1385074 h 2256141"/>
              <a:gd name="connsiteX939" fmla="*/ 5939409 w 6811107"/>
              <a:gd name="connsiteY939" fmla="*/ 1387490 h 2256141"/>
              <a:gd name="connsiteX940" fmla="*/ 5951974 w 6811107"/>
              <a:gd name="connsiteY940" fmla="*/ 1417454 h 2256141"/>
              <a:gd name="connsiteX941" fmla="*/ 5962123 w 6811107"/>
              <a:gd name="connsiteY941" fmla="*/ 1424220 h 2256141"/>
              <a:gd name="connsiteX942" fmla="*/ 6040899 w 6811107"/>
              <a:gd name="connsiteY942" fmla="*/ 1469648 h 2256141"/>
              <a:gd name="connsiteX943" fmla="*/ 6002236 w 6811107"/>
              <a:gd name="connsiteY943" fmla="*/ 1553740 h 2256141"/>
              <a:gd name="connsiteX944" fmla="*/ 6001269 w 6811107"/>
              <a:gd name="connsiteY944" fmla="*/ 1558573 h 2256141"/>
              <a:gd name="connsiteX945" fmla="*/ 6003685 w 6811107"/>
              <a:gd name="connsiteY945" fmla="*/ 1580804 h 2256141"/>
              <a:gd name="connsiteX946" fmla="*/ 6010451 w 6811107"/>
              <a:gd name="connsiteY946" fmla="*/ 1589503 h 2256141"/>
              <a:gd name="connsiteX947" fmla="*/ 6113874 w 6811107"/>
              <a:gd name="connsiteY947" fmla="*/ 1620433 h 2256141"/>
              <a:gd name="connsiteX948" fmla="*/ 6124023 w 6811107"/>
              <a:gd name="connsiteY948" fmla="*/ 1617534 h 2256141"/>
              <a:gd name="connsiteX949" fmla="*/ 6168002 w 6811107"/>
              <a:gd name="connsiteY949" fmla="*/ 1621400 h 2256141"/>
              <a:gd name="connsiteX950" fmla="*/ 6179601 w 6811107"/>
              <a:gd name="connsiteY950" fmla="*/ 1626233 h 2256141"/>
              <a:gd name="connsiteX951" fmla="*/ 6281574 w 6811107"/>
              <a:gd name="connsiteY951" fmla="*/ 1626233 h 2256141"/>
              <a:gd name="connsiteX952" fmla="*/ 6289307 w 6811107"/>
              <a:gd name="connsiteY952" fmla="*/ 1618500 h 2256141"/>
              <a:gd name="connsiteX953" fmla="*/ 6298006 w 6811107"/>
              <a:gd name="connsiteY953" fmla="*/ 1517977 h 2256141"/>
              <a:gd name="connsiteX954" fmla="*/ 6373882 w 6811107"/>
              <a:gd name="connsiteY954" fmla="*/ 1517977 h 2256141"/>
              <a:gd name="connsiteX955" fmla="*/ 6385480 w 6811107"/>
              <a:gd name="connsiteY955" fmla="*/ 1515561 h 2256141"/>
              <a:gd name="connsiteX956" fmla="*/ 6499052 w 6811107"/>
              <a:gd name="connsiteY956" fmla="*/ 1577421 h 2256141"/>
              <a:gd name="connsiteX957" fmla="*/ 6503885 w 6811107"/>
              <a:gd name="connsiteY957" fmla="*/ 1602068 h 2256141"/>
              <a:gd name="connsiteX958" fmla="*/ 6509201 w 6811107"/>
              <a:gd name="connsiteY958" fmla="*/ 1626233 h 2256141"/>
              <a:gd name="connsiteX959" fmla="*/ 6513067 w 6811107"/>
              <a:gd name="connsiteY959" fmla="*/ 1640248 h 2256141"/>
              <a:gd name="connsiteX960" fmla="*/ 6567196 w 6811107"/>
              <a:gd name="connsiteY960" fmla="*/ 1746570 h 2256141"/>
              <a:gd name="connsiteX961" fmla="*/ 6570095 w 6811107"/>
              <a:gd name="connsiteY961" fmla="*/ 1756719 h 2256141"/>
              <a:gd name="connsiteX962" fmla="*/ 6571061 w 6811107"/>
              <a:gd name="connsiteY962" fmla="*/ 1768318 h 2256141"/>
              <a:gd name="connsiteX963" fmla="*/ 6570095 w 6811107"/>
              <a:gd name="connsiteY963" fmla="*/ 1792482 h 2256141"/>
              <a:gd name="connsiteX964" fmla="*/ 6564779 w 6811107"/>
              <a:gd name="connsiteY964" fmla="*/ 1863526 h 2256141"/>
              <a:gd name="connsiteX965" fmla="*/ 6573961 w 6811107"/>
              <a:gd name="connsiteY965" fmla="*/ 1884306 h 2256141"/>
              <a:gd name="connsiteX966" fmla="*/ 6597159 w 6811107"/>
              <a:gd name="connsiteY966" fmla="*/ 1897355 h 2256141"/>
              <a:gd name="connsiteX967" fmla="*/ 6609724 w 6811107"/>
              <a:gd name="connsiteY967" fmla="*/ 1902188 h 2256141"/>
              <a:gd name="connsiteX968" fmla="*/ 6684633 w 6811107"/>
              <a:gd name="connsiteY968" fmla="*/ 1994979 h 2256141"/>
              <a:gd name="connsiteX969" fmla="*/ 6682217 w 6811107"/>
              <a:gd name="connsiteY969" fmla="*/ 2009477 h 2256141"/>
              <a:gd name="connsiteX970" fmla="*/ 6679801 w 6811107"/>
              <a:gd name="connsiteY970" fmla="*/ 2022042 h 2256141"/>
              <a:gd name="connsiteX971" fmla="*/ 6680767 w 6811107"/>
              <a:gd name="connsiteY971" fmla="*/ 2032675 h 2256141"/>
              <a:gd name="connsiteX972" fmla="*/ 6682217 w 6811107"/>
              <a:gd name="connsiteY972" fmla="*/ 2045723 h 2256141"/>
              <a:gd name="connsiteX973" fmla="*/ 6696233 w 6811107"/>
              <a:gd name="connsiteY973" fmla="*/ 2080520 h 2256141"/>
              <a:gd name="connsiteX974" fmla="*/ 6703965 w 6811107"/>
              <a:gd name="connsiteY974" fmla="*/ 2089702 h 2256141"/>
              <a:gd name="connsiteX975" fmla="*/ 6711697 w 6811107"/>
              <a:gd name="connsiteY975" fmla="*/ 2099851 h 2256141"/>
              <a:gd name="connsiteX976" fmla="*/ 6719430 w 6811107"/>
              <a:gd name="connsiteY976" fmla="*/ 2110000 h 2256141"/>
              <a:gd name="connsiteX977" fmla="*/ 6797722 w 6811107"/>
              <a:gd name="connsiteY977" fmla="*/ 2250636 h 2256141"/>
              <a:gd name="connsiteX978" fmla="*/ 6734412 w 6811107"/>
              <a:gd name="connsiteY978" fmla="*/ 2253536 h 2256141"/>
              <a:gd name="connsiteX979" fmla="*/ 6725229 w 6811107"/>
              <a:gd name="connsiteY979" fmla="*/ 2253536 h 2256141"/>
              <a:gd name="connsiteX980" fmla="*/ 6695749 w 6811107"/>
              <a:gd name="connsiteY980" fmla="*/ 2252569 h 2256141"/>
              <a:gd name="connsiteX981" fmla="*/ 6687050 w 6811107"/>
              <a:gd name="connsiteY981" fmla="*/ 2252569 h 2256141"/>
              <a:gd name="connsiteX982" fmla="*/ 3288323 w 6811107"/>
              <a:gd name="connsiteY982" fmla="*/ 2252569 h 2256141"/>
              <a:gd name="connsiteX983" fmla="*/ 3288323 w 6811107"/>
              <a:gd name="connsiteY983" fmla="*/ 2256141 h 2256141"/>
              <a:gd name="connsiteX984" fmla="*/ 4431 w 6811107"/>
              <a:gd name="connsiteY984" fmla="*/ 2256141 h 2256141"/>
              <a:gd name="connsiteX985" fmla="*/ 3079 w 6811107"/>
              <a:gd name="connsiteY985" fmla="*/ 2243715 h 2256141"/>
              <a:gd name="connsiteX986" fmla="*/ 1275 w 6811107"/>
              <a:gd name="connsiteY986" fmla="*/ 2230513 h 2256141"/>
              <a:gd name="connsiteX987" fmla="*/ 373 w 6811107"/>
              <a:gd name="connsiteY987" fmla="*/ 2211098 h 2256141"/>
              <a:gd name="connsiteX988" fmla="*/ 8489 w 6811107"/>
              <a:gd name="connsiteY988" fmla="*/ 2190129 h 2256141"/>
              <a:gd name="connsiteX989" fmla="*/ 14801 w 6811107"/>
              <a:gd name="connsiteY989" fmla="*/ 2181975 h 2256141"/>
              <a:gd name="connsiteX990" fmla="*/ 143303 w 6811107"/>
              <a:gd name="connsiteY990" fmla="*/ 2036749 h 2256141"/>
              <a:gd name="connsiteX991" fmla="*/ 150517 w 6811107"/>
              <a:gd name="connsiteY991" fmla="*/ 2027429 h 2256141"/>
              <a:gd name="connsiteX992" fmla="*/ 187490 w 6811107"/>
              <a:gd name="connsiteY992" fmla="*/ 2000248 h 2256141"/>
              <a:gd name="connsiteX993" fmla="*/ 233029 w 6811107"/>
              <a:gd name="connsiteY993" fmla="*/ 1944332 h 2256141"/>
              <a:gd name="connsiteX994" fmla="*/ 244752 w 6811107"/>
              <a:gd name="connsiteY994" fmla="*/ 1940449 h 2256141"/>
              <a:gd name="connsiteX995" fmla="*/ 287135 w 6811107"/>
              <a:gd name="connsiteY995" fmla="*/ 1921810 h 2256141"/>
              <a:gd name="connsiteX996" fmla="*/ 297956 w 6811107"/>
              <a:gd name="connsiteY996" fmla="*/ 1919480 h 2256141"/>
              <a:gd name="connsiteX997" fmla="*/ 329518 w 6811107"/>
              <a:gd name="connsiteY997" fmla="*/ 1913268 h 2256141"/>
              <a:gd name="connsiteX998" fmla="*/ 339437 w 6811107"/>
              <a:gd name="connsiteY998" fmla="*/ 1910161 h 2256141"/>
              <a:gd name="connsiteX999" fmla="*/ 410226 w 6811107"/>
              <a:gd name="connsiteY999" fmla="*/ 1888416 h 2256141"/>
              <a:gd name="connsiteX1000" fmla="*/ 418792 w 6811107"/>
              <a:gd name="connsiteY1000" fmla="*/ 1882203 h 2256141"/>
              <a:gd name="connsiteX1001" fmla="*/ 422399 w 6811107"/>
              <a:gd name="connsiteY1001" fmla="*/ 1834441 h 2256141"/>
              <a:gd name="connsiteX1002" fmla="*/ 419694 w 6811107"/>
              <a:gd name="connsiteY1002" fmla="*/ 1823957 h 2256141"/>
              <a:gd name="connsiteX1003" fmla="*/ 426007 w 6811107"/>
              <a:gd name="connsiteY1003" fmla="*/ 1750179 h 2256141"/>
              <a:gd name="connsiteX1004" fmla="*/ 431868 w 6811107"/>
              <a:gd name="connsiteY1004" fmla="*/ 1740083 h 2256141"/>
              <a:gd name="connsiteX1005" fmla="*/ 465684 w 6811107"/>
              <a:gd name="connsiteY1005" fmla="*/ 1679119 h 2256141"/>
              <a:gd name="connsiteX1006" fmla="*/ 469291 w 6811107"/>
              <a:gd name="connsiteY1006" fmla="*/ 1668635 h 2256141"/>
              <a:gd name="connsiteX1007" fmla="*/ 453511 w 6811107"/>
              <a:gd name="connsiteY1007" fmla="*/ 1603400 h 2256141"/>
              <a:gd name="connsiteX1008" fmla="*/ 457118 w 6811107"/>
              <a:gd name="connsiteY1008" fmla="*/ 1594081 h 2256141"/>
              <a:gd name="connsiteX1009" fmla="*/ 487327 w 6811107"/>
              <a:gd name="connsiteY1009" fmla="*/ 1560686 h 2256141"/>
              <a:gd name="connsiteX1010" fmla="*/ 493188 w 6811107"/>
              <a:gd name="connsiteY1010" fmla="*/ 1552532 h 2256141"/>
              <a:gd name="connsiteX1011" fmla="*/ 496795 w 6811107"/>
              <a:gd name="connsiteY1011" fmla="*/ 1541271 h 2256141"/>
              <a:gd name="connsiteX1012" fmla="*/ 503108 w 6811107"/>
              <a:gd name="connsiteY1012" fmla="*/ 1531952 h 2256141"/>
              <a:gd name="connsiteX1013" fmla="*/ 510322 w 6811107"/>
              <a:gd name="connsiteY1013" fmla="*/ 1522632 h 2256141"/>
              <a:gd name="connsiteX1014" fmla="*/ 517536 w 6811107"/>
              <a:gd name="connsiteY1014" fmla="*/ 1517196 h 2256141"/>
              <a:gd name="connsiteX1015" fmla="*/ 536473 w 6811107"/>
              <a:gd name="connsiteY1015" fmla="*/ 1473706 h 2256141"/>
              <a:gd name="connsiteX1016" fmla="*/ 543687 w 6811107"/>
              <a:gd name="connsiteY1016" fmla="*/ 1461280 h 2256141"/>
              <a:gd name="connsiteX1017" fmla="*/ 566682 w 6811107"/>
              <a:gd name="connsiteY1017" fmla="*/ 1441865 h 2256141"/>
              <a:gd name="connsiteX1018" fmla="*/ 644685 w 6811107"/>
              <a:gd name="connsiteY1018" fmla="*/ 1465940 h 2256141"/>
              <a:gd name="connsiteX1019" fmla="*/ 658211 w 6811107"/>
              <a:gd name="connsiteY1019" fmla="*/ 1465940 h 2256141"/>
              <a:gd name="connsiteX1020" fmla="*/ 794378 w 6811107"/>
              <a:gd name="connsiteY1020" fmla="*/ 1511371 h 2256141"/>
              <a:gd name="connsiteX1021" fmla="*/ 802945 w 6811107"/>
              <a:gd name="connsiteY1021" fmla="*/ 1518749 h 2256141"/>
              <a:gd name="connsiteX1022" fmla="*/ 829096 w 6811107"/>
              <a:gd name="connsiteY1022" fmla="*/ 1523021 h 2256141"/>
              <a:gd name="connsiteX1023" fmla="*/ 839917 w 6811107"/>
              <a:gd name="connsiteY1023" fmla="*/ 1521855 h 2256141"/>
              <a:gd name="connsiteX1024" fmla="*/ 861559 w 6811107"/>
              <a:gd name="connsiteY1024" fmla="*/ 1517972 h 2256141"/>
              <a:gd name="connsiteX1025" fmla="*/ 874635 w 6811107"/>
              <a:gd name="connsiteY1025" fmla="*/ 1514089 h 2256141"/>
              <a:gd name="connsiteX1026" fmla="*/ 1002235 w 6811107"/>
              <a:gd name="connsiteY1026" fmla="*/ 1413130 h 2256141"/>
              <a:gd name="connsiteX1027" fmla="*/ 1004489 w 6811107"/>
              <a:gd name="connsiteY1027" fmla="*/ 1403811 h 2256141"/>
              <a:gd name="connsiteX1028" fmla="*/ 1042814 w 6811107"/>
              <a:gd name="connsiteY1028" fmla="*/ 1335469 h 2256141"/>
              <a:gd name="connsiteX1029" fmla="*/ 1053635 w 6811107"/>
              <a:gd name="connsiteY1029" fmla="*/ 1329256 h 2256141"/>
              <a:gd name="connsiteX1030" fmla="*/ 1106389 w 6811107"/>
              <a:gd name="connsiteY1030" fmla="*/ 1284601 h 2256141"/>
              <a:gd name="connsiteX1031" fmla="*/ 1112701 w 6811107"/>
              <a:gd name="connsiteY1031" fmla="*/ 1276446 h 2256141"/>
              <a:gd name="connsiteX1032" fmla="*/ 1132089 w 6811107"/>
              <a:gd name="connsiteY1032" fmla="*/ 1230626 h 2256141"/>
              <a:gd name="connsiteX1033" fmla="*/ 1137951 w 6811107"/>
              <a:gd name="connsiteY1033" fmla="*/ 1222472 h 2256141"/>
              <a:gd name="connsiteX1034" fmla="*/ 1160945 w 6811107"/>
              <a:gd name="connsiteY1034" fmla="*/ 1195291 h 2256141"/>
              <a:gd name="connsiteX1035" fmla="*/ 1169512 w 6811107"/>
              <a:gd name="connsiteY1035" fmla="*/ 1188301 h 2256141"/>
              <a:gd name="connsiteX1036" fmla="*/ 1234440 w 6811107"/>
              <a:gd name="connsiteY1036" fmla="*/ 1178205 h 2256141"/>
              <a:gd name="connsiteX1037" fmla="*/ 1248868 w 6811107"/>
              <a:gd name="connsiteY1037" fmla="*/ 1180147 h 2256141"/>
              <a:gd name="connsiteX1038" fmla="*/ 1300268 w 6811107"/>
              <a:gd name="connsiteY1038" fmla="*/ 1184030 h 2256141"/>
              <a:gd name="connsiteX1039" fmla="*/ 1312442 w 6811107"/>
              <a:gd name="connsiteY1039" fmla="*/ 1183253 h 2256141"/>
              <a:gd name="connsiteX1040" fmla="*/ 1324165 w 6811107"/>
              <a:gd name="connsiteY1040" fmla="*/ 1183253 h 2256141"/>
              <a:gd name="connsiteX1041" fmla="*/ 1366548 w 6811107"/>
              <a:gd name="connsiteY1041" fmla="*/ 1147141 h 2256141"/>
              <a:gd name="connsiteX1042" fmla="*/ 1368803 w 6811107"/>
              <a:gd name="connsiteY1042" fmla="*/ 1136656 h 2256141"/>
              <a:gd name="connsiteX1043" fmla="*/ 1369704 w 6811107"/>
              <a:gd name="connsiteY1043" fmla="*/ 1126561 h 2256141"/>
              <a:gd name="connsiteX1044" fmla="*/ 1371057 w 6811107"/>
              <a:gd name="connsiteY1044" fmla="*/ 1106757 h 2256141"/>
              <a:gd name="connsiteX1045" fmla="*/ 1389994 w 6811107"/>
              <a:gd name="connsiteY1045" fmla="*/ 936291 h 2256141"/>
              <a:gd name="connsiteX1046" fmla="*/ 1398110 w 6811107"/>
              <a:gd name="connsiteY1046" fmla="*/ 924641 h 2256141"/>
              <a:gd name="connsiteX1047" fmla="*/ 1405324 w 6811107"/>
              <a:gd name="connsiteY1047" fmla="*/ 919594 h 2256141"/>
              <a:gd name="connsiteX1048" fmla="*/ 1413891 w 6811107"/>
              <a:gd name="connsiteY1048" fmla="*/ 915711 h 2256141"/>
              <a:gd name="connsiteX1049" fmla="*/ 1441394 w 6811107"/>
              <a:gd name="connsiteY1049" fmla="*/ 811645 h 2256141"/>
              <a:gd name="connsiteX1050" fmla="*/ 1489639 w 6811107"/>
              <a:gd name="connsiteY1050" fmla="*/ 758447 h 2256141"/>
              <a:gd name="connsiteX1051" fmla="*/ 1493246 w 6811107"/>
              <a:gd name="connsiteY1051" fmla="*/ 751069 h 2256141"/>
              <a:gd name="connsiteX1052" fmla="*/ 1508576 w 6811107"/>
              <a:gd name="connsiteY1052" fmla="*/ 711462 h 2256141"/>
              <a:gd name="connsiteX1053" fmla="*/ 1558173 w 6811107"/>
              <a:gd name="connsiteY1053" fmla="*/ 651274 h 2256141"/>
              <a:gd name="connsiteX1054" fmla="*/ 1572602 w 6811107"/>
              <a:gd name="connsiteY1054" fmla="*/ 654381 h 2256141"/>
              <a:gd name="connsiteX1055" fmla="*/ 1585677 w 6811107"/>
              <a:gd name="connsiteY1055" fmla="*/ 661370 h 2256141"/>
              <a:gd name="connsiteX1056" fmla="*/ 1613181 w 6811107"/>
              <a:gd name="connsiteY1056" fmla="*/ 671466 h 2256141"/>
              <a:gd name="connsiteX1057" fmla="*/ 1621748 w 6811107"/>
              <a:gd name="connsiteY1057" fmla="*/ 672243 h 2256141"/>
              <a:gd name="connsiteX1058" fmla="*/ 1718236 w 6811107"/>
              <a:gd name="connsiteY1058" fmla="*/ 645062 h 2256141"/>
              <a:gd name="connsiteX1059" fmla="*/ 1743486 w 6811107"/>
              <a:gd name="connsiteY1059" fmla="*/ 689717 h 2256141"/>
              <a:gd name="connsiteX1060" fmla="*/ 1755209 w 6811107"/>
              <a:gd name="connsiteY1060" fmla="*/ 696706 h 2256141"/>
              <a:gd name="connsiteX1061" fmla="*/ 1777753 w 6811107"/>
              <a:gd name="connsiteY1061" fmla="*/ 711462 h 2256141"/>
              <a:gd name="connsiteX1062" fmla="*/ 1790829 w 6811107"/>
              <a:gd name="connsiteY1062" fmla="*/ 714568 h 2256141"/>
              <a:gd name="connsiteX1063" fmla="*/ 1813824 w 6811107"/>
              <a:gd name="connsiteY1063" fmla="*/ 718452 h 2256141"/>
              <a:gd name="connsiteX1064" fmla="*/ 1821940 w 6811107"/>
              <a:gd name="connsiteY1064" fmla="*/ 719228 h 2256141"/>
              <a:gd name="connsiteX1065" fmla="*/ 1880554 w 6811107"/>
              <a:gd name="connsiteY1065" fmla="*/ 662147 h 2256141"/>
              <a:gd name="connsiteX1066" fmla="*/ 1936013 w 6811107"/>
              <a:gd name="connsiteY1066" fmla="*/ 652051 h 2256141"/>
              <a:gd name="connsiteX1067" fmla="*/ 1944580 w 6811107"/>
              <a:gd name="connsiteY1067" fmla="*/ 641567 h 2256141"/>
              <a:gd name="connsiteX1068" fmla="*/ 1952696 w 6811107"/>
              <a:gd name="connsiteY1068" fmla="*/ 631471 h 2256141"/>
              <a:gd name="connsiteX1069" fmla="*/ 1989668 w 6811107"/>
              <a:gd name="connsiteY1069" fmla="*/ 558858 h 2256141"/>
              <a:gd name="connsiteX1070" fmla="*/ 1995980 w 6811107"/>
              <a:gd name="connsiteY1070" fmla="*/ 548762 h 2256141"/>
              <a:gd name="connsiteX1071" fmla="*/ 2018524 w 6811107"/>
              <a:gd name="connsiteY1071" fmla="*/ 527793 h 2256141"/>
              <a:gd name="connsiteX1072" fmla="*/ 2027993 w 6811107"/>
              <a:gd name="connsiteY1072" fmla="*/ 524687 h 2256141"/>
              <a:gd name="connsiteX1073" fmla="*/ 2041069 w 6811107"/>
              <a:gd name="connsiteY1073" fmla="*/ 520804 h 2256141"/>
              <a:gd name="connsiteX1074" fmla="*/ 2051890 w 6811107"/>
              <a:gd name="connsiteY1074" fmla="*/ 513814 h 2256141"/>
              <a:gd name="connsiteX1075" fmla="*/ 2160156 w 6811107"/>
              <a:gd name="connsiteY1075" fmla="*/ 446413 h 2256141"/>
              <a:gd name="connsiteX1076" fmla="*/ 2179490 w 6811107"/>
              <a:gd name="connsiteY1076" fmla="*/ 447414 h 2256141"/>
              <a:gd name="connsiteX1077" fmla="*/ 2190311 w 6811107"/>
              <a:gd name="connsiteY1077" fmla="*/ 451685 h 2256141"/>
              <a:gd name="connsiteX1078" fmla="*/ 2200230 w 6811107"/>
              <a:gd name="connsiteY1078" fmla="*/ 456734 h 2256141"/>
              <a:gd name="connsiteX1079" fmla="*/ 2260649 w 6811107"/>
              <a:gd name="connsiteY1079" fmla="*/ 495952 h 2256141"/>
              <a:gd name="connsiteX1080" fmla="*/ 2268765 w 6811107"/>
              <a:gd name="connsiteY1080" fmla="*/ 504107 h 2256141"/>
              <a:gd name="connsiteX1081" fmla="*/ 2273724 w 6811107"/>
              <a:gd name="connsiteY1081" fmla="*/ 514591 h 2256141"/>
              <a:gd name="connsiteX1082" fmla="*/ 2299875 w 6811107"/>
              <a:gd name="connsiteY1082" fmla="*/ 549927 h 2256141"/>
              <a:gd name="connsiteX1083" fmla="*/ 2308442 w 6811107"/>
              <a:gd name="connsiteY1083" fmla="*/ 556916 h 2256141"/>
              <a:gd name="connsiteX1084" fmla="*/ 2403579 w 6811107"/>
              <a:gd name="connsiteY1084" fmla="*/ 603901 h 2256141"/>
              <a:gd name="connsiteX1085" fmla="*/ 2390503 w 6811107"/>
              <a:gd name="connsiteY1085" fmla="*/ 657876 h 2256141"/>
              <a:gd name="connsiteX1086" fmla="*/ 2378329 w 6811107"/>
              <a:gd name="connsiteY1086" fmla="*/ 661759 h 2256141"/>
              <a:gd name="connsiteX1087" fmla="*/ 2371115 w 6811107"/>
              <a:gd name="connsiteY1087" fmla="*/ 669136 h 2256141"/>
              <a:gd name="connsiteX1088" fmla="*/ 2439649 w 6811107"/>
              <a:gd name="connsiteY1088" fmla="*/ 705249 h 2256141"/>
              <a:gd name="connsiteX1089" fmla="*/ 2451372 w 6811107"/>
              <a:gd name="connsiteY1089" fmla="*/ 708356 h 2256141"/>
              <a:gd name="connsiteX1090" fmla="*/ 2463095 w 6811107"/>
              <a:gd name="connsiteY1090" fmla="*/ 712627 h 2256141"/>
              <a:gd name="connsiteX1091" fmla="*/ 2471662 w 6811107"/>
              <a:gd name="connsiteY1091" fmla="*/ 715733 h 2256141"/>
              <a:gd name="connsiteX1092" fmla="*/ 2494657 w 6811107"/>
              <a:gd name="connsiteY1092" fmla="*/ 726994 h 2256141"/>
              <a:gd name="connsiteX1093" fmla="*/ 2503224 w 6811107"/>
              <a:gd name="connsiteY1093" fmla="*/ 732042 h 2256141"/>
              <a:gd name="connsiteX1094" fmla="*/ 2524866 w 6811107"/>
              <a:gd name="connsiteY1094" fmla="*/ 743303 h 2256141"/>
              <a:gd name="connsiteX1095" fmla="*/ 2532982 w 6811107"/>
              <a:gd name="connsiteY1095" fmla="*/ 747186 h 2256141"/>
              <a:gd name="connsiteX1096" fmla="*/ 2582579 w 6811107"/>
              <a:gd name="connsiteY1096" fmla="*/ 776309 h 2256141"/>
              <a:gd name="connsiteX1097" fmla="*/ 2590695 w 6811107"/>
              <a:gd name="connsiteY1097" fmla="*/ 783298 h 2256141"/>
              <a:gd name="connsiteX1098" fmla="*/ 2622257 w 6811107"/>
              <a:gd name="connsiteY1098" fmla="*/ 869502 h 2256141"/>
              <a:gd name="connsiteX1099" fmla="*/ 2629471 w 6811107"/>
              <a:gd name="connsiteY1099" fmla="*/ 878822 h 2256141"/>
              <a:gd name="connsiteX1100" fmla="*/ 2731237 w 6811107"/>
              <a:gd name="connsiteY1100" fmla="*/ 945386 h 2256141"/>
              <a:gd name="connsiteX1101" fmla="*/ 2762595 w 6811107"/>
              <a:gd name="connsiteY1101" fmla="*/ 964351 h 2256141"/>
              <a:gd name="connsiteX1102" fmla="*/ 2761129 w 6811107"/>
              <a:gd name="connsiteY1102" fmla="*/ 963861 h 2256141"/>
              <a:gd name="connsiteX1103" fmla="*/ 2774204 w 6811107"/>
              <a:gd name="connsiteY1103" fmla="*/ 972403 h 2256141"/>
              <a:gd name="connsiteX1104" fmla="*/ 2789534 w 6811107"/>
              <a:gd name="connsiteY1104" fmla="*/ 987159 h 2256141"/>
              <a:gd name="connsiteX1105" fmla="*/ 2813882 w 6811107"/>
              <a:gd name="connsiteY1105" fmla="*/ 1046569 h 2256141"/>
              <a:gd name="connsiteX1106" fmla="*/ 2816136 w 6811107"/>
              <a:gd name="connsiteY1106" fmla="*/ 1062878 h 2256141"/>
              <a:gd name="connsiteX1107" fmla="*/ 2870242 w 6811107"/>
              <a:gd name="connsiteY1107" fmla="*/ 1176264 h 2256141"/>
              <a:gd name="connsiteX1108" fmla="*/ 2881064 w 6811107"/>
              <a:gd name="connsiteY1108" fmla="*/ 1191796 h 2256141"/>
              <a:gd name="connsiteX1109" fmla="*/ 2889179 w 6811107"/>
              <a:gd name="connsiteY1109" fmla="*/ 1211599 h 2256141"/>
              <a:gd name="connsiteX1110" fmla="*/ 2899099 w 6811107"/>
              <a:gd name="connsiteY1110" fmla="*/ 1256254 h 2256141"/>
              <a:gd name="connsiteX1111" fmla="*/ 2900451 w 6811107"/>
              <a:gd name="connsiteY1111" fmla="*/ 1258585 h 2256141"/>
              <a:gd name="connsiteX1112" fmla="*/ 2905411 w 6811107"/>
              <a:gd name="connsiteY1112" fmla="*/ 1304016 h 2256141"/>
              <a:gd name="connsiteX1113" fmla="*/ 2907665 w 6811107"/>
              <a:gd name="connsiteY1113" fmla="*/ 1315277 h 2256141"/>
              <a:gd name="connsiteX1114" fmla="*/ 2932915 w 6811107"/>
              <a:gd name="connsiteY1114" fmla="*/ 1367310 h 2256141"/>
              <a:gd name="connsiteX1115" fmla="*/ 2939227 w 6811107"/>
              <a:gd name="connsiteY1115" fmla="*/ 1377406 h 2256141"/>
              <a:gd name="connsiteX1116" fmla="*/ 2969437 w 6811107"/>
              <a:gd name="connsiteY1116" fmla="*/ 1429051 h 2256141"/>
              <a:gd name="connsiteX1117" fmla="*/ 2975298 w 6811107"/>
              <a:gd name="connsiteY1117" fmla="*/ 1440311 h 2256141"/>
              <a:gd name="connsiteX1118" fmla="*/ 3015877 w 6811107"/>
              <a:gd name="connsiteY1118" fmla="*/ 1498169 h 2256141"/>
              <a:gd name="connsiteX1119" fmla="*/ 3025346 w 6811107"/>
              <a:gd name="connsiteY1119" fmla="*/ 1505158 h 2256141"/>
              <a:gd name="connsiteX1120" fmla="*/ 3079452 w 6811107"/>
              <a:gd name="connsiteY1120" fmla="*/ 1559133 h 2256141"/>
              <a:gd name="connsiteX1121" fmla="*/ 3080354 w 6811107"/>
              <a:gd name="connsiteY1121" fmla="*/ 1561074 h 2256141"/>
              <a:gd name="connsiteX1122" fmla="*/ 3092077 w 6811107"/>
              <a:gd name="connsiteY1122" fmla="*/ 1585149 h 2256141"/>
              <a:gd name="connsiteX1123" fmla="*/ 3101545 w 6811107"/>
              <a:gd name="connsiteY1123" fmla="*/ 1590586 h 2256141"/>
              <a:gd name="connsiteX1124" fmla="*/ 3109075 w 6811107"/>
              <a:gd name="connsiteY1124" fmla="*/ 1592534 h 2256141"/>
              <a:gd name="connsiteX1125" fmla="*/ 3136842 w 6811107"/>
              <a:gd name="connsiteY1125" fmla="*/ 1534409 h 2256141"/>
              <a:gd name="connsiteX1126" fmla="*/ 3140708 w 6811107"/>
              <a:gd name="connsiteY1126" fmla="*/ 1521360 h 2256141"/>
              <a:gd name="connsiteX1127" fmla="*/ 3123794 w 6811107"/>
              <a:gd name="connsiteY1127" fmla="*/ 1440168 h 2256141"/>
              <a:gd name="connsiteX1128" fmla="*/ 3127660 w 6811107"/>
              <a:gd name="connsiteY1128" fmla="*/ 1428570 h 2256141"/>
              <a:gd name="connsiteX1129" fmla="*/ 3160040 w 6811107"/>
              <a:gd name="connsiteY1129" fmla="*/ 1387007 h 2256141"/>
              <a:gd name="connsiteX1130" fmla="*/ 3166323 w 6811107"/>
              <a:gd name="connsiteY1130" fmla="*/ 1376858 h 2256141"/>
              <a:gd name="connsiteX1131" fmla="*/ 3170189 w 6811107"/>
              <a:gd name="connsiteY1131" fmla="*/ 1362842 h 2256141"/>
              <a:gd name="connsiteX1132" fmla="*/ 3176955 w 6811107"/>
              <a:gd name="connsiteY1132" fmla="*/ 1351244 h 2256141"/>
              <a:gd name="connsiteX1133" fmla="*/ 3184688 w 6811107"/>
              <a:gd name="connsiteY1133" fmla="*/ 1339645 h 2256141"/>
              <a:gd name="connsiteX1134" fmla="*/ 3192420 w 6811107"/>
              <a:gd name="connsiteY1134" fmla="*/ 1332879 h 2256141"/>
              <a:gd name="connsiteX1135" fmla="*/ 3212718 w 6811107"/>
              <a:gd name="connsiteY1135" fmla="*/ 1278751 h 2256141"/>
              <a:gd name="connsiteX1136" fmla="*/ 3220451 w 6811107"/>
              <a:gd name="connsiteY1136" fmla="*/ 1263286 h 2256141"/>
              <a:gd name="connsiteX1137" fmla="*/ 3245098 w 6811107"/>
              <a:gd name="connsiteY1137" fmla="*/ 1239122 h 2256141"/>
              <a:gd name="connsiteX1138" fmla="*/ 3328706 w 6811107"/>
              <a:gd name="connsiteY1138" fmla="*/ 1269086 h 2256141"/>
              <a:gd name="connsiteX1139" fmla="*/ 3343205 w 6811107"/>
              <a:gd name="connsiteY1139" fmla="*/ 1269086 h 2256141"/>
              <a:gd name="connsiteX1140" fmla="*/ 3489157 w 6811107"/>
              <a:gd name="connsiteY1140" fmla="*/ 1325630 h 2256141"/>
              <a:gd name="connsiteX1141" fmla="*/ 3498339 w 6811107"/>
              <a:gd name="connsiteY1141" fmla="*/ 1334812 h 2256141"/>
              <a:gd name="connsiteX1142" fmla="*/ 3526369 w 6811107"/>
              <a:gd name="connsiteY1142" fmla="*/ 1340128 h 2256141"/>
              <a:gd name="connsiteX1143" fmla="*/ 3537968 w 6811107"/>
              <a:gd name="connsiteY1143" fmla="*/ 1338678 h 2256141"/>
              <a:gd name="connsiteX1144" fmla="*/ 3561166 w 6811107"/>
              <a:gd name="connsiteY1144" fmla="*/ 1333845 h 2256141"/>
              <a:gd name="connsiteX1145" fmla="*/ 3575181 w 6811107"/>
              <a:gd name="connsiteY1145" fmla="*/ 1329012 h 2256141"/>
              <a:gd name="connsiteX1146" fmla="*/ 3711951 w 6811107"/>
              <a:gd name="connsiteY1146" fmla="*/ 1203359 h 2256141"/>
              <a:gd name="connsiteX1147" fmla="*/ 3714367 w 6811107"/>
              <a:gd name="connsiteY1147" fmla="*/ 1191760 h 2256141"/>
              <a:gd name="connsiteX1148" fmla="*/ 3755446 w 6811107"/>
              <a:gd name="connsiteY1148" fmla="*/ 1106702 h 2256141"/>
              <a:gd name="connsiteX1149" fmla="*/ 3767045 w 6811107"/>
              <a:gd name="connsiteY1149" fmla="*/ 1098969 h 2256141"/>
              <a:gd name="connsiteX1150" fmla="*/ 3823589 w 6811107"/>
              <a:gd name="connsiteY1150" fmla="*/ 1043392 h 2256141"/>
              <a:gd name="connsiteX1151" fmla="*/ 3830355 w 6811107"/>
              <a:gd name="connsiteY1151" fmla="*/ 1033242 h 2256141"/>
              <a:gd name="connsiteX1152" fmla="*/ 3851136 w 6811107"/>
              <a:gd name="connsiteY1152" fmla="*/ 976215 h 2256141"/>
              <a:gd name="connsiteX1153" fmla="*/ 3857419 w 6811107"/>
              <a:gd name="connsiteY1153" fmla="*/ 966066 h 2256141"/>
              <a:gd name="connsiteX1154" fmla="*/ 3882067 w 6811107"/>
              <a:gd name="connsiteY1154" fmla="*/ 932236 h 2256141"/>
              <a:gd name="connsiteX1155" fmla="*/ 3891249 w 6811107"/>
              <a:gd name="connsiteY1155" fmla="*/ 923537 h 2256141"/>
              <a:gd name="connsiteX1156" fmla="*/ 3960842 w 6811107"/>
              <a:gd name="connsiteY1156" fmla="*/ 910972 h 2256141"/>
              <a:gd name="connsiteX1157" fmla="*/ 3976307 w 6811107"/>
              <a:gd name="connsiteY1157" fmla="*/ 913388 h 2256141"/>
              <a:gd name="connsiteX1158" fmla="*/ 4031402 w 6811107"/>
              <a:gd name="connsiteY1158" fmla="*/ 918221 h 2256141"/>
              <a:gd name="connsiteX1159" fmla="*/ 4044450 w 6811107"/>
              <a:gd name="connsiteY1159" fmla="*/ 917254 h 2256141"/>
              <a:gd name="connsiteX1160" fmla="*/ 4057016 w 6811107"/>
              <a:gd name="connsiteY1160" fmla="*/ 917254 h 2256141"/>
              <a:gd name="connsiteX1161" fmla="*/ 4102444 w 6811107"/>
              <a:gd name="connsiteY1161" fmla="*/ 872309 h 2256141"/>
              <a:gd name="connsiteX1162" fmla="*/ 4104861 w 6811107"/>
              <a:gd name="connsiteY1162" fmla="*/ 859260 h 2256141"/>
              <a:gd name="connsiteX1163" fmla="*/ 4105828 w 6811107"/>
              <a:gd name="connsiteY1163" fmla="*/ 846695 h 2256141"/>
              <a:gd name="connsiteX1164" fmla="*/ 4107277 w 6811107"/>
              <a:gd name="connsiteY1164" fmla="*/ 822047 h 2256141"/>
              <a:gd name="connsiteX1165" fmla="*/ 4127575 w 6811107"/>
              <a:gd name="connsiteY1165" fmla="*/ 609885 h 2256141"/>
              <a:gd name="connsiteX1166" fmla="*/ 4136274 w 6811107"/>
              <a:gd name="connsiteY1166" fmla="*/ 595387 h 2256141"/>
              <a:gd name="connsiteX1167" fmla="*/ 4144007 w 6811107"/>
              <a:gd name="connsiteY1167" fmla="*/ 589104 h 2256141"/>
              <a:gd name="connsiteX1168" fmla="*/ 4153189 w 6811107"/>
              <a:gd name="connsiteY1168" fmla="*/ 584271 h 2256141"/>
              <a:gd name="connsiteX1169" fmla="*/ 4182669 w 6811107"/>
              <a:gd name="connsiteY1169" fmla="*/ 454751 h 2256141"/>
              <a:gd name="connsiteX1170" fmla="*/ 4234381 w 6811107"/>
              <a:gd name="connsiteY1170" fmla="*/ 388541 h 2256141"/>
              <a:gd name="connsiteX1171" fmla="*/ 4238247 w 6811107"/>
              <a:gd name="connsiteY1171" fmla="*/ 379359 h 2256141"/>
              <a:gd name="connsiteX1172" fmla="*/ 4254679 w 6811107"/>
              <a:gd name="connsiteY1172" fmla="*/ 330064 h 2256141"/>
              <a:gd name="connsiteX1173" fmla="*/ 4307841 w 6811107"/>
              <a:gd name="connsiteY1173" fmla="*/ 255154 h 2256141"/>
              <a:gd name="connsiteX1174" fmla="*/ 4323306 w 6811107"/>
              <a:gd name="connsiteY1174" fmla="*/ 259021 h 2256141"/>
              <a:gd name="connsiteX1175" fmla="*/ 4337321 w 6811107"/>
              <a:gd name="connsiteY1175" fmla="*/ 267720 h 2256141"/>
              <a:gd name="connsiteX1176" fmla="*/ 4366801 w 6811107"/>
              <a:gd name="connsiteY1176" fmla="*/ 280285 h 2256141"/>
              <a:gd name="connsiteX1177" fmla="*/ 4375983 w 6811107"/>
              <a:gd name="connsiteY1177" fmla="*/ 281252 h 2256141"/>
              <a:gd name="connsiteX1178" fmla="*/ 4479406 w 6811107"/>
              <a:gd name="connsiteY1178" fmla="*/ 247422 h 2256141"/>
              <a:gd name="connsiteX1179" fmla="*/ 4506470 w 6811107"/>
              <a:gd name="connsiteY1179" fmla="*/ 303000 h 2256141"/>
              <a:gd name="connsiteX1180" fmla="*/ 4519035 w 6811107"/>
              <a:gd name="connsiteY1180" fmla="*/ 311699 h 2256141"/>
              <a:gd name="connsiteX1181" fmla="*/ 4543200 w 6811107"/>
              <a:gd name="connsiteY1181" fmla="*/ 330064 h 2256141"/>
              <a:gd name="connsiteX1182" fmla="*/ 4557215 w 6811107"/>
              <a:gd name="connsiteY1182" fmla="*/ 333930 h 2256141"/>
              <a:gd name="connsiteX1183" fmla="*/ 4581863 w 6811107"/>
              <a:gd name="connsiteY1183" fmla="*/ 338763 h 2256141"/>
              <a:gd name="connsiteX1184" fmla="*/ 4590562 w 6811107"/>
              <a:gd name="connsiteY1184" fmla="*/ 339729 h 2256141"/>
              <a:gd name="connsiteX1185" fmla="*/ 4653389 w 6811107"/>
              <a:gd name="connsiteY1185" fmla="*/ 268686 h 2256141"/>
              <a:gd name="connsiteX1186" fmla="*/ 4712833 w 6811107"/>
              <a:gd name="connsiteY1186" fmla="*/ 256121 h 2256141"/>
              <a:gd name="connsiteX1187" fmla="*/ 4722015 w 6811107"/>
              <a:gd name="connsiteY1187" fmla="*/ 243073 h 2256141"/>
              <a:gd name="connsiteX1188" fmla="*/ 4730714 w 6811107"/>
              <a:gd name="connsiteY1188" fmla="*/ 230507 h 2256141"/>
              <a:gd name="connsiteX1189" fmla="*/ 4770343 w 6811107"/>
              <a:gd name="connsiteY1189" fmla="*/ 140133 h 2256141"/>
              <a:gd name="connsiteX1190" fmla="*/ 4777109 w 6811107"/>
              <a:gd name="connsiteY1190" fmla="*/ 127567 h 2256141"/>
              <a:gd name="connsiteX1191" fmla="*/ 4801274 w 6811107"/>
              <a:gd name="connsiteY1191" fmla="*/ 101470 h 2256141"/>
              <a:gd name="connsiteX1192" fmla="*/ 4811423 w 6811107"/>
              <a:gd name="connsiteY1192" fmla="*/ 97604 h 2256141"/>
              <a:gd name="connsiteX1193" fmla="*/ 4825438 w 6811107"/>
              <a:gd name="connsiteY1193" fmla="*/ 92771 h 2256141"/>
              <a:gd name="connsiteX1194" fmla="*/ 4837037 w 6811107"/>
              <a:gd name="connsiteY1194" fmla="*/ 84072 h 2256141"/>
              <a:gd name="connsiteX1195" fmla="*/ 4973807 w 6811107"/>
              <a:gd name="connsiteY1195" fmla="*/ 1430 h 2256141"/>
              <a:gd name="connsiteX0" fmla="*/ 3151621 w 6811107"/>
              <a:gd name="connsiteY0" fmla="*/ 1759646 h 2256141"/>
              <a:gd name="connsiteX1" fmla="*/ 3155328 w 6811107"/>
              <a:gd name="connsiteY1" fmla="*/ 1769768 h 2256141"/>
              <a:gd name="connsiteX2" fmla="*/ 3142959 w 6811107"/>
              <a:gd name="connsiteY2" fmla="*/ 1801891 h 2256141"/>
              <a:gd name="connsiteX3" fmla="*/ 3126014 w 6811107"/>
              <a:gd name="connsiteY3" fmla="*/ 1821578 h 2256141"/>
              <a:gd name="connsiteX4" fmla="*/ 3141294 w 6811107"/>
              <a:gd name="connsiteY4" fmla="*/ 1835710 h 2256141"/>
              <a:gd name="connsiteX5" fmla="*/ 3181352 w 6811107"/>
              <a:gd name="connsiteY5" fmla="*/ 1853226 h 2256141"/>
              <a:gd name="connsiteX6" fmla="*/ 3196361 w 6811107"/>
              <a:gd name="connsiteY6" fmla="*/ 1855167 h 2256141"/>
              <a:gd name="connsiteX7" fmla="*/ 3209011 w 6811107"/>
              <a:gd name="connsiteY7" fmla="*/ 1844360 h 2256141"/>
              <a:gd name="connsiteX8" fmla="*/ 3185931 w 6811107"/>
              <a:gd name="connsiteY8" fmla="*/ 1839696 h 2256141"/>
              <a:gd name="connsiteX9" fmla="*/ 3162414 w 6811107"/>
              <a:gd name="connsiteY9" fmla="*/ 1825511 h 2256141"/>
              <a:gd name="connsiteX10" fmla="*/ 3157454 w 6811107"/>
              <a:gd name="connsiteY10" fmla="*/ 1816968 h 2256141"/>
              <a:gd name="connsiteX11" fmla="*/ 3161963 w 6811107"/>
              <a:gd name="connsiteY11" fmla="*/ 1792116 h 2256141"/>
              <a:gd name="connsiteX12" fmla="*/ 3162414 w 6811107"/>
              <a:gd name="connsiteY12" fmla="*/ 1790563 h 2256141"/>
              <a:gd name="connsiteX13" fmla="*/ 3163316 w 6811107"/>
              <a:gd name="connsiteY13" fmla="*/ 1764207 h 2256141"/>
              <a:gd name="connsiteX14" fmla="*/ 3151621 w 6811107"/>
              <a:gd name="connsiteY14" fmla="*/ 1759646 h 2256141"/>
              <a:gd name="connsiteX15" fmla="*/ 6379802 w 6811107"/>
              <a:gd name="connsiteY15" fmla="*/ 1550780 h 2256141"/>
              <a:gd name="connsiteX16" fmla="*/ 6342951 w 6811107"/>
              <a:gd name="connsiteY16" fmla="*/ 1552773 h 2256141"/>
              <a:gd name="connsiteX17" fmla="*/ 6333769 w 6811107"/>
              <a:gd name="connsiteY17" fmla="*/ 1558089 h 2256141"/>
              <a:gd name="connsiteX18" fmla="*/ 6321204 w 6811107"/>
              <a:gd name="connsiteY18" fmla="*/ 1628166 h 2256141"/>
              <a:gd name="connsiteX19" fmla="*/ 6317337 w 6811107"/>
              <a:gd name="connsiteY19" fmla="*/ 1639765 h 2256141"/>
              <a:gd name="connsiteX20" fmla="*/ 6262243 w 6811107"/>
              <a:gd name="connsiteY20" fmla="*/ 1675045 h 2256141"/>
              <a:gd name="connsiteX21" fmla="*/ 6327003 w 6811107"/>
              <a:gd name="connsiteY21" fmla="*/ 1691959 h 2256141"/>
              <a:gd name="connsiteX22" fmla="*/ 6332319 w 6811107"/>
              <a:gd name="connsiteY22" fmla="*/ 1685677 h 2256141"/>
              <a:gd name="connsiteX23" fmla="*/ 6345368 w 6811107"/>
              <a:gd name="connsiteY23" fmla="*/ 1661029 h 2256141"/>
              <a:gd name="connsiteX24" fmla="*/ 6350201 w 6811107"/>
              <a:gd name="connsiteY24" fmla="*/ 1649430 h 2256141"/>
              <a:gd name="connsiteX25" fmla="*/ 6414961 w 6811107"/>
              <a:gd name="connsiteY25" fmla="*/ 1619950 h 2256141"/>
              <a:gd name="connsiteX26" fmla="*/ 6440575 w 6811107"/>
              <a:gd name="connsiteY26" fmla="*/ 1684227 h 2256141"/>
              <a:gd name="connsiteX27" fmla="*/ 6443475 w 6811107"/>
              <a:gd name="connsiteY27" fmla="*/ 1695826 h 2256141"/>
              <a:gd name="connsiteX28" fmla="*/ 6475855 w 6811107"/>
              <a:gd name="connsiteY28" fmla="*/ 1772185 h 2256141"/>
              <a:gd name="connsiteX29" fmla="*/ 6481171 w 6811107"/>
              <a:gd name="connsiteY29" fmla="*/ 1785233 h 2256141"/>
              <a:gd name="connsiteX30" fmla="*/ 6487453 w 6811107"/>
              <a:gd name="connsiteY30" fmla="*/ 1797798 h 2256141"/>
              <a:gd name="connsiteX31" fmla="*/ 6491320 w 6811107"/>
              <a:gd name="connsiteY31" fmla="*/ 1810364 h 2256141"/>
              <a:gd name="connsiteX32" fmla="*/ 6512101 w 6811107"/>
              <a:gd name="connsiteY32" fmla="*/ 1924419 h 2256141"/>
              <a:gd name="connsiteX33" fmla="*/ 6519833 w 6811107"/>
              <a:gd name="connsiteY33" fmla="*/ 1936018 h 2256141"/>
              <a:gd name="connsiteX34" fmla="*/ 6529016 w 6811107"/>
              <a:gd name="connsiteY34" fmla="*/ 1946167 h 2256141"/>
              <a:gd name="connsiteX35" fmla="*/ 6584111 w 6811107"/>
              <a:gd name="connsiteY35" fmla="*/ 1980963 h 2256141"/>
              <a:gd name="connsiteX36" fmla="*/ 6590877 w 6811107"/>
              <a:gd name="connsiteY36" fmla="*/ 1989662 h 2256141"/>
              <a:gd name="connsiteX37" fmla="*/ 6621807 w 6811107"/>
              <a:gd name="connsiteY37" fmla="*/ 2031225 h 2256141"/>
              <a:gd name="connsiteX38" fmla="*/ 6636305 w 6811107"/>
              <a:gd name="connsiteY38" fmla="*/ 2084386 h 2256141"/>
              <a:gd name="connsiteX39" fmla="*/ 6641138 w 6811107"/>
              <a:gd name="connsiteY39" fmla="*/ 2093569 h 2256141"/>
              <a:gd name="connsiteX40" fmla="*/ 6646454 w 6811107"/>
              <a:gd name="connsiteY40" fmla="*/ 2106134 h 2256141"/>
              <a:gd name="connsiteX41" fmla="*/ 6660953 w 6811107"/>
              <a:gd name="connsiteY41" fmla="*/ 2127882 h 2256141"/>
              <a:gd name="connsiteX42" fmla="*/ 6671102 w 6811107"/>
              <a:gd name="connsiteY42" fmla="*/ 2135614 h 2256141"/>
              <a:gd name="connsiteX43" fmla="*/ 6683667 w 6811107"/>
              <a:gd name="connsiteY43" fmla="*/ 2141897 h 2256141"/>
              <a:gd name="connsiteX44" fmla="*/ 6751810 w 6811107"/>
              <a:gd name="connsiteY44" fmla="*/ 2175244 h 2256141"/>
              <a:gd name="connsiteX45" fmla="*/ 6692366 w 6811107"/>
              <a:gd name="connsiteY45" fmla="*/ 2121116 h 2256141"/>
              <a:gd name="connsiteX46" fmla="*/ 6682217 w 6811107"/>
              <a:gd name="connsiteY46" fmla="*/ 2111933 h 2256141"/>
              <a:gd name="connsiteX47" fmla="*/ 6673518 w 6811107"/>
              <a:gd name="connsiteY47" fmla="*/ 2101784 h 2256141"/>
              <a:gd name="connsiteX48" fmla="*/ 6660469 w 6811107"/>
              <a:gd name="connsiteY48" fmla="*/ 2060222 h 2256141"/>
              <a:gd name="connsiteX49" fmla="*/ 6659986 w 6811107"/>
              <a:gd name="connsiteY49" fmla="*/ 2052006 h 2256141"/>
              <a:gd name="connsiteX50" fmla="*/ 6658536 w 6811107"/>
              <a:gd name="connsiteY50" fmla="*/ 2041374 h 2256141"/>
              <a:gd name="connsiteX51" fmla="*/ 6658536 w 6811107"/>
              <a:gd name="connsiteY51" fmla="*/ 1988696 h 2256141"/>
              <a:gd name="connsiteX52" fmla="*/ 6656119 w 6811107"/>
              <a:gd name="connsiteY52" fmla="*/ 1976131 h 2256141"/>
              <a:gd name="connsiteX53" fmla="*/ 6594259 w 6811107"/>
              <a:gd name="connsiteY53" fmla="*/ 1919103 h 2256141"/>
              <a:gd name="connsiteX54" fmla="*/ 6584111 w 6811107"/>
              <a:gd name="connsiteY54" fmla="*/ 1913787 h 2256141"/>
              <a:gd name="connsiteX55" fmla="*/ 6573478 w 6811107"/>
              <a:gd name="connsiteY55" fmla="*/ 1907504 h 2256141"/>
              <a:gd name="connsiteX56" fmla="*/ 6545448 w 6811107"/>
              <a:gd name="connsiteY56" fmla="*/ 1791516 h 2256141"/>
              <a:gd name="connsiteX57" fmla="*/ 6545448 w 6811107"/>
              <a:gd name="connsiteY57" fmla="*/ 1780884 h 2256141"/>
              <a:gd name="connsiteX58" fmla="*/ 6543997 w 6811107"/>
              <a:gd name="connsiteY58" fmla="*/ 1770251 h 2256141"/>
              <a:gd name="connsiteX59" fmla="*/ 6492769 w 6811107"/>
              <a:gd name="connsiteY59" fmla="*/ 1664412 h 2256141"/>
              <a:gd name="connsiteX60" fmla="*/ 6487937 w 6811107"/>
              <a:gd name="connsiteY60" fmla="*/ 1650397 h 2256141"/>
              <a:gd name="connsiteX61" fmla="*/ 6431393 w 6811107"/>
              <a:gd name="connsiteY61" fmla="*/ 1555673 h 2256141"/>
              <a:gd name="connsiteX62" fmla="*/ 6417377 w 6811107"/>
              <a:gd name="connsiteY62" fmla="*/ 1552773 h 2256141"/>
              <a:gd name="connsiteX63" fmla="*/ 6379802 w 6811107"/>
              <a:gd name="connsiteY63" fmla="*/ 1550780 h 2256141"/>
              <a:gd name="connsiteX64" fmla="*/ 1384133 w 6811107"/>
              <a:gd name="connsiteY64" fmla="*/ 1201892 h 2256141"/>
              <a:gd name="connsiteX65" fmla="*/ 1380976 w 6811107"/>
              <a:gd name="connsiteY65" fmla="*/ 1204610 h 2256141"/>
              <a:gd name="connsiteX66" fmla="*/ 1327772 w 6811107"/>
              <a:gd name="connsiteY66" fmla="*/ 1222472 h 2256141"/>
              <a:gd name="connsiteX67" fmla="*/ 1316951 w 6811107"/>
              <a:gd name="connsiteY67" fmla="*/ 1224414 h 2256141"/>
              <a:gd name="connsiteX68" fmla="*/ 1295308 w 6811107"/>
              <a:gd name="connsiteY68" fmla="*/ 1223637 h 2256141"/>
              <a:gd name="connsiteX69" fmla="*/ 1283135 w 6811107"/>
              <a:gd name="connsiteY69" fmla="*/ 1223637 h 2256141"/>
              <a:gd name="connsiteX70" fmla="*/ 1222717 w 6811107"/>
              <a:gd name="connsiteY70" fmla="*/ 1226743 h 2256141"/>
              <a:gd name="connsiteX71" fmla="*/ 1212797 w 6811107"/>
              <a:gd name="connsiteY71" fmla="*/ 1228685 h 2256141"/>
              <a:gd name="connsiteX72" fmla="*/ 1175374 w 6811107"/>
              <a:gd name="connsiteY72" fmla="*/ 1250819 h 2256141"/>
              <a:gd name="connsiteX73" fmla="*/ 1169061 w 6811107"/>
              <a:gd name="connsiteY73" fmla="*/ 1260137 h 2256141"/>
              <a:gd name="connsiteX74" fmla="*/ 1123522 w 6811107"/>
              <a:gd name="connsiteY74" fmla="*/ 1338187 h 2256141"/>
              <a:gd name="connsiteX75" fmla="*/ 1118562 w 6811107"/>
              <a:gd name="connsiteY75" fmla="*/ 1345177 h 2256141"/>
              <a:gd name="connsiteX76" fmla="*/ 1096920 w 6811107"/>
              <a:gd name="connsiteY76" fmla="*/ 1368863 h 2256141"/>
              <a:gd name="connsiteX77" fmla="*/ 1088804 w 6811107"/>
              <a:gd name="connsiteY77" fmla="*/ 1375076 h 2256141"/>
              <a:gd name="connsiteX78" fmla="*/ 1040560 w 6811107"/>
              <a:gd name="connsiteY78" fmla="*/ 1437593 h 2256141"/>
              <a:gd name="connsiteX79" fmla="*/ 1036953 w 6811107"/>
              <a:gd name="connsiteY79" fmla="*/ 1446913 h 2256141"/>
              <a:gd name="connsiteX80" fmla="*/ 1008096 w 6811107"/>
              <a:gd name="connsiteY80" fmla="*/ 1491568 h 2256141"/>
              <a:gd name="connsiteX81" fmla="*/ 1001784 w 6811107"/>
              <a:gd name="connsiteY81" fmla="*/ 1498557 h 2256141"/>
              <a:gd name="connsiteX82" fmla="*/ 942718 w 6811107"/>
              <a:gd name="connsiteY82" fmla="*/ 1537776 h 2256141"/>
              <a:gd name="connsiteX83" fmla="*/ 929643 w 6811107"/>
              <a:gd name="connsiteY83" fmla="*/ 1543212 h 2256141"/>
              <a:gd name="connsiteX84" fmla="*/ 862010 w 6811107"/>
              <a:gd name="connsiteY84" fmla="*/ 1557580 h 2256141"/>
              <a:gd name="connsiteX85" fmla="*/ 852091 w 6811107"/>
              <a:gd name="connsiteY85" fmla="*/ 1557580 h 2256141"/>
              <a:gd name="connsiteX86" fmla="*/ 790771 w 6811107"/>
              <a:gd name="connsiteY86" fmla="*/ 1559521 h 2256141"/>
              <a:gd name="connsiteX87" fmla="*/ 780852 w 6811107"/>
              <a:gd name="connsiteY87" fmla="*/ 1558745 h 2256141"/>
              <a:gd name="connsiteX88" fmla="*/ 756954 w 6811107"/>
              <a:gd name="connsiteY88" fmla="*/ 1554473 h 2256141"/>
              <a:gd name="connsiteX89" fmla="*/ 750642 w 6811107"/>
              <a:gd name="connsiteY89" fmla="*/ 1548261 h 2256141"/>
              <a:gd name="connsiteX90" fmla="*/ 738919 w 6811107"/>
              <a:gd name="connsiteY90" fmla="*/ 1496616 h 2256141"/>
              <a:gd name="connsiteX91" fmla="*/ 642430 w 6811107"/>
              <a:gd name="connsiteY91" fmla="*/ 1492344 h 2256141"/>
              <a:gd name="connsiteX92" fmla="*/ 630707 w 6811107"/>
              <a:gd name="connsiteY92" fmla="*/ 1491179 h 2256141"/>
              <a:gd name="connsiteX93" fmla="*/ 599597 w 6811107"/>
              <a:gd name="connsiteY93" fmla="*/ 1488073 h 2256141"/>
              <a:gd name="connsiteX94" fmla="*/ 589677 w 6811107"/>
              <a:gd name="connsiteY94" fmla="*/ 1491179 h 2256141"/>
              <a:gd name="connsiteX95" fmla="*/ 581110 w 6811107"/>
              <a:gd name="connsiteY95" fmla="*/ 1499334 h 2256141"/>
              <a:gd name="connsiteX96" fmla="*/ 571642 w 6811107"/>
              <a:gd name="connsiteY96" fmla="*/ 1506323 h 2256141"/>
              <a:gd name="connsiteX97" fmla="*/ 545491 w 6811107"/>
              <a:gd name="connsiteY97" fmla="*/ 1546707 h 2256141"/>
              <a:gd name="connsiteX98" fmla="*/ 539178 w 6811107"/>
              <a:gd name="connsiteY98" fmla="*/ 1551755 h 2256141"/>
              <a:gd name="connsiteX99" fmla="*/ 529259 w 6811107"/>
              <a:gd name="connsiteY99" fmla="*/ 1556803 h 2256141"/>
              <a:gd name="connsiteX100" fmla="*/ 514831 w 6811107"/>
              <a:gd name="connsiteY100" fmla="*/ 1568452 h 2256141"/>
              <a:gd name="connsiteX101" fmla="*/ 512125 w 6811107"/>
              <a:gd name="connsiteY101" fmla="*/ 1577771 h 2256141"/>
              <a:gd name="connsiteX102" fmla="*/ 509871 w 6811107"/>
              <a:gd name="connsiteY102" fmla="*/ 1587867 h 2256141"/>
              <a:gd name="connsiteX103" fmla="*/ 506264 w 6811107"/>
              <a:gd name="connsiteY103" fmla="*/ 1597187 h 2256141"/>
              <a:gd name="connsiteX104" fmla="*/ 503558 w 6811107"/>
              <a:gd name="connsiteY104" fmla="*/ 1670965 h 2256141"/>
              <a:gd name="connsiteX105" fmla="*/ 502657 w 6811107"/>
              <a:gd name="connsiteY105" fmla="*/ 1681449 h 2256141"/>
              <a:gd name="connsiteX106" fmla="*/ 471546 w 6811107"/>
              <a:gd name="connsiteY106" fmla="*/ 1742413 h 2256141"/>
              <a:gd name="connsiteX107" fmla="*/ 465234 w 6811107"/>
              <a:gd name="connsiteY107" fmla="*/ 1750956 h 2256141"/>
              <a:gd name="connsiteX108" fmla="*/ 456667 w 6811107"/>
              <a:gd name="connsiteY108" fmla="*/ 1806872 h 2256141"/>
              <a:gd name="connsiteX109" fmla="*/ 461627 w 6811107"/>
              <a:gd name="connsiteY109" fmla="*/ 1818133 h 2256141"/>
              <a:gd name="connsiteX110" fmla="*/ 449452 w 6811107"/>
              <a:gd name="connsiteY110" fmla="*/ 1915986 h 2256141"/>
              <a:gd name="connsiteX111" fmla="*/ 439984 w 6811107"/>
              <a:gd name="connsiteY111" fmla="*/ 1924528 h 2256141"/>
              <a:gd name="connsiteX112" fmla="*/ 377311 w 6811107"/>
              <a:gd name="connsiteY112" fmla="*/ 1953651 h 2256141"/>
              <a:gd name="connsiteX113" fmla="*/ 365138 w 6811107"/>
              <a:gd name="connsiteY113" fmla="*/ 1955593 h 2256141"/>
              <a:gd name="connsiteX114" fmla="*/ 306072 w 6811107"/>
              <a:gd name="connsiteY114" fmla="*/ 1955593 h 2256141"/>
              <a:gd name="connsiteX115" fmla="*/ 294349 w 6811107"/>
              <a:gd name="connsiteY115" fmla="*/ 1956369 h 2256141"/>
              <a:gd name="connsiteX116" fmla="*/ 274059 w 6811107"/>
              <a:gd name="connsiteY116" fmla="*/ 1962582 h 2256141"/>
              <a:gd name="connsiteX117" fmla="*/ 263238 w 6811107"/>
              <a:gd name="connsiteY117" fmla="*/ 1964912 h 2256141"/>
              <a:gd name="connsiteX118" fmla="*/ 254671 w 6811107"/>
              <a:gd name="connsiteY118" fmla="*/ 1970348 h 2256141"/>
              <a:gd name="connsiteX119" fmla="*/ 263238 w 6811107"/>
              <a:gd name="connsiteY119" fmla="*/ 1969572 h 2256141"/>
              <a:gd name="connsiteX120" fmla="*/ 271805 w 6811107"/>
              <a:gd name="connsiteY120" fmla="*/ 1969572 h 2256141"/>
              <a:gd name="connsiteX121" fmla="*/ 288488 w 6811107"/>
              <a:gd name="connsiteY121" fmla="*/ 1974620 h 2256141"/>
              <a:gd name="connsiteX122" fmla="*/ 300661 w 6811107"/>
              <a:gd name="connsiteY122" fmla="*/ 1979668 h 2256141"/>
              <a:gd name="connsiteX123" fmla="*/ 323205 w 6811107"/>
              <a:gd name="connsiteY123" fmla="*/ 1993258 h 2256141"/>
              <a:gd name="connsiteX124" fmla="*/ 330419 w 6811107"/>
              <a:gd name="connsiteY124" fmla="*/ 1997530 h 2256141"/>
              <a:gd name="connsiteX125" fmla="*/ 434122 w 6811107"/>
              <a:gd name="connsiteY125" fmla="*/ 2008014 h 2256141"/>
              <a:gd name="connsiteX126" fmla="*/ 444944 w 6811107"/>
              <a:gd name="connsiteY126" fmla="*/ 2006072 h 2256141"/>
              <a:gd name="connsiteX127" fmla="*/ 454863 w 6811107"/>
              <a:gd name="connsiteY127" fmla="*/ 2002189 h 2256141"/>
              <a:gd name="connsiteX128" fmla="*/ 571191 w 6811107"/>
              <a:gd name="connsiteY128" fmla="*/ 1917151 h 2256141"/>
              <a:gd name="connsiteX129" fmla="*/ 578405 w 6811107"/>
              <a:gd name="connsiteY129" fmla="*/ 1910161 h 2256141"/>
              <a:gd name="connsiteX130" fmla="*/ 585619 w 6811107"/>
              <a:gd name="connsiteY130" fmla="*/ 1901619 h 2256141"/>
              <a:gd name="connsiteX131" fmla="*/ 646939 w 6811107"/>
              <a:gd name="connsiteY131" fmla="*/ 1820462 h 2256141"/>
              <a:gd name="connsiteX132" fmla="*/ 641980 w 6811107"/>
              <a:gd name="connsiteY132" fmla="*/ 1809978 h 2256141"/>
              <a:gd name="connsiteX133" fmla="*/ 608163 w 6811107"/>
              <a:gd name="connsiteY133" fmla="*/ 1716785 h 2256141"/>
              <a:gd name="connsiteX134" fmla="*/ 614025 w 6811107"/>
              <a:gd name="connsiteY134" fmla="*/ 1709407 h 2256141"/>
              <a:gd name="connsiteX135" fmla="*/ 622141 w 6811107"/>
              <a:gd name="connsiteY135" fmla="*/ 1703194 h 2256141"/>
              <a:gd name="connsiteX136" fmla="*/ 640176 w 6811107"/>
              <a:gd name="connsiteY136" fmla="*/ 1691934 h 2256141"/>
              <a:gd name="connsiteX137" fmla="*/ 659564 w 6811107"/>
              <a:gd name="connsiteY137" fmla="*/ 1634852 h 2256141"/>
              <a:gd name="connsiteX138" fmla="*/ 664524 w 6811107"/>
              <a:gd name="connsiteY138" fmla="*/ 1625533 h 2256141"/>
              <a:gd name="connsiteX139" fmla="*/ 727196 w 6811107"/>
              <a:gd name="connsiteY139" fmla="*/ 1622427 h 2256141"/>
              <a:gd name="connsiteX140" fmla="*/ 739370 w 6811107"/>
              <a:gd name="connsiteY140" fmla="*/ 1621650 h 2256141"/>
              <a:gd name="connsiteX141" fmla="*/ 763718 w 6811107"/>
              <a:gd name="connsiteY141" fmla="*/ 1620485 h 2256141"/>
              <a:gd name="connsiteX142" fmla="*/ 771834 w 6811107"/>
              <a:gd name="connsiteY142" fmla="*/ 1622427 h 2256141"/>
              <a:gd name="connsiteX143" fmla="*/ 779950 w 6811107"/>
              <a:gd name="connsiteY143" fmla="*/ 1631746 h 2256141"/>
              <a:gd name="connsiteX144" fmla="*/ 787164 w 6811107"/>
              <a:gd name="connsiteY144" fmla="*/ 1642230 h 2256141"/>
              <a:gd name="connsiteX145" fmla="*/ 801592 w 6811107"/>
              <a:gd name="connsiteY145" fmla="*/ 1661645 h 2256141"/>
              <a:gd name="connsiteX146" fmla="*/ 850738 w 6811107"/>
              <a:gd name="connsiteY146" fmla="*/ 1685721 h 2256141"/>
              <a:gd name="connsiteX147" fmla="*/ 859305 w 6811107"/>
              <a:gd name="connsiteY147" fmla="*/ 1691157 h 2256141"/>
              <a:gd name="connsiteX148" fmla="*/ 885456 w 6811107"/>
              <a:gd name="connsiteY148" fmla="*/ 1707854 h 2256141"/>
              <a:gd name="connsiteX149" fmla="*/ 975633 w 6811107"/>
              <a:gd name="connsiteY149" fmla="*/ 1727269 h 2256141"/>
              <a:gd name="connsiteX150" fmla="*/ 988708 w 6811107"/>
              <a:gd name="connsiteY150" fmla="*/ 1734647 h 2256141"/>
              <a:gd name="connsiteX151" fmla="*/ 1003136 w 6811107"/>
              <a:gd name="connsiteY151" fmla="*/ 1735812 h 2256141"/>
              <a:gd name="connsiteX152" fmla="*/ 1013958 w 6811107"/>
              <a:gd name="connsiteY152" fmla="*/ 1733871 h 2256141"/>
              <a:gd name="connsiteX153" fmla="*/ 1106389 w 6811107"/>
              <a:gd name="connsiteY153" fmla="*/ 1685332 h 2256141"/>
              <a:gd name="connsiteX154" fmla="*/ 1117210 w 6811107"/>
              <a:gd name="connsiteY154" fmla="*/ 1683391 h 2256141"/>
              <a:gd name="connsiteX155" fmla="*/ 1174923 w 6811107"/>
              <a:gd name="connsiteY155" fmla="*/ 1685721 h 2256141"/>
              <a:gd name="connsiteX156" fmla="*/ 1197918 w 6811107"/>
              <a:gd name="connsiteY156" fmla="*/ 1677178 h 2256141"/>
              <a:gd name="connsiteX157" fmla="*/ 1207387 w 6811107"/>
              <a:gd name="connsiteY157" fmla="*/ 1669800 h 2256141"/>
              <a:gd name="connsiteX158" fmla="*/ 1215502 w 6811107"/>
              <a:gd name="connsiteY158" fmla="*/ 1661257 h 2256141"/>
              <a:gd name="connsiteX159" fmla="*/ 1216434 w 6811107"/>
              <a:gd name="connsiteY159" fmla="*/ 1660981 h 2256141"/>
              <a:gd name="connsiteX160" fmla="*/ 1220293 w 6811107"/>
              <a:gd name="connsiteY160" fmla="*/ 1660821 h 2256141"/>
              <a:gd name="connsiteX161" fmla="*/ 1231283 w 6811107"/>
              <a:gd name="connsiteY161" fmla="*/ 1658927 h 2256141"/>
              <a:gd name="connsiteX162" fmla="*/ 1222379 w 6811107"/>
              <a:gd name="connsiteY162" fmla="*/ 1659219 h 2256141"/>
              <a:gd name="connsiteX163" fmla="*/ 1216434 w 6811107"/>
              <a:gd name="connsiteY163" fmla="*/ 1660981 h 2256141"/>
              <a:gd name="connsiteX164" fmla="*/ 1214608 w 6811107"/>
              <a:gd name="connsiteY164" fmla="*/ 1661057 h 2256141"/>
              <a:gd name="connsiteX165" fmla="*/ 1209641 w 6811107"/>
              <a:gd name="connsiteY165" fmla="*/ 1658927 h 2256141"/>
              <a:gd name="connsiteX166" fmla="*/ 1280430 w 6811107"/>
              <a:gd name="connsiteY166" fmla="*/ 1656986 h 2256141"/>
              <a:gd name="connsiteX167" fmla="*/ 1293505 w 6811107"/>
              <a:gd name="connsiteY167" fmla="*/ 1658927 h 2256141"/>
              <a:gd name="connsiteX168" fmla="*/ 1307933 w 6811107"/>
              <a:gd name="connsiteY168" fmla="*/ 1656986 h 2256141"/>
              <a:gd name="connsiteX169" fmla="*/ 1316500 w 6811107"/>
              <a:gd name="connsiteY169" fmla="*/ 1655821 h 2256141"/>
              <a:gd name="connsiteX170" fmla="*/ 1324616 w 6811107"/>
              <a:gd name="connsiteY170" fmla="*/ 1652715 h 2256141"/>
              <a:gd name="connsiteX171" fmla="*/ 1349866 w 6811107"/>
              <a:gd name="connsiteY171" fmla="*/ 1631746 h 2256141"/>
              <a:gd name="connsiteX172" fmla="*/ 1354825 w 6811107"/>
              <a:gd name="connsiteY172" fmla="*/ 1626698 h 2256141"/>
              <a:gd name="connsiteX173" fmla="*/ 1359334 w 6811107"/>
              <a:gd name="connsiteY173" fmla="*/ 1619320 h 2256141"/>
              <a:gd name="connsiteX174" fmla="*/ 1363843 w 6811107"/>
              <a:gd name="connsiteY174" fmla="*/ 1611166 h 2256141"/>
              <a:gd name="connsiteX175" fmla="*/ 1388190 w 6811107"/>
              <a:gd name="connsiteY175" fmla="*/ 1575830 h 2256141"/>
              <a:gd name="connsiteX176" fmla="*/ 1390445 w 6811107"/>
              <a:gd name="connsiteY176" fmla="*/ 1568841 h 2256141"/>
              <a:gd name="connsiteX177" fmla="*/ 1399012 w 6811107"/>
              <a:gd name="connsiteY177" fmla="*/ 1548261 h 2256141"/>
              <a:gd name="connsiteX178" fmla="*/ 1399913 w 6811107"/>
              <a:gd name="connsiteY178" fmla="*/ 1540106 h 2256141"/>
              <a:gd name="connsiteX179" fmla="*/ 1394052 w 6811107"/>
              <a:gd name="connsiteY179" fmla="*/ 1555638 h 2256141"/>
              <a:gd name="connsiteX180" fmla="*/ 1387740 w 6811107"/>
              <a:gd name="connsiteY180" fmla="*/ 1560686 h 2256141"/>
              <a:gd name="connsiteX181" fmla="*/ 1335888 w 6811107"/>
              <a:gd name="connsiteY181" fmla="*/ 1619709 h 2256141"/>
              <a:gd name="connsiteX182" fmla="*/ 1280880 w 6811107"/>
              <a:gd name="connsiteY182" fmla="*/ 1645725 h 2256141"/>
              <a:gd name="connsiteX183" fmla="*/ 1268707 w 6811107"/>
              <a:gd name="connsiteY183" fmla="*/ 1644948 h 2256141"/>
              <a:gd name="connsiteX184" fmla="*/ 1165004 w 6811107"/>
              <a:gd name="connsiteY184" fmla="*/ 1624368 h 2256141"/>
              <a:gd name="connsiteX185" fmla="*/ 1153281 w 6811107"/>
              <a:gd name="connsiteY185" fmla="*/ 1624368 h 2256141"/>
              <a:gd name="connsiteX186" fmla="*/ 1112250 w 6811107"/>
              <a:gd name="connsiteY186" fmla="*/ 1629805 h 2256141"/>
              <a:gd name="connsiteX187" fmla="*/ 1101429 w 6811107"/>
              <a:gd name="connsiteY187" fmla="*/ 1630969 h 2256141"/>
              <a:gd name="connsiteX188" fmla="*/ 1040109 w 6811107"/>
              <a:gd name="connsiteY188" fmla="*/ 1633299 h 2256141"/>
              <a:gd name="connsiteX189" fmla="*/ 1028386 w 6811107"/>
              <a:gd name="connsiteY189" fmla="*/ 1635629 h 2256141"/>
              <a:gd name="connsiteX190" fmla="*/ 989610 w 6811107"/>
              <a:gd name="connsiteY190" fmla="*/ 1641065 h 2256141"/>
              <a:gd name="connsiteX191" fmla="*/ 988708 w 6811107"/>
              <a:gd name="connsiteY191" fmla="*/ 1594081 h 2256141"/>
              <a:gd name="connsiteX192" fmla="*/ 994570 w 6811107"/>
              <a:gd name="connsiteY192" fmla="*/ 1589032 h 2256141"/>
              <a:gd name="connsiteX193" fmla="*/ 1009900 w 6811107"/>
              <a:gd name="connsiteY193" fmla="*/ 1582820 h 2256141"/>
              <a:gd name="connsiteX194" fmla="*/ 1019368 w 6811107"/>
              <a:gd name="connsiteY194" fmla="*/ 1580490 h 2256141"/>
              <a:gd name="connsiteX195" fmla="*/ 1028837 w 6811107"/>
              <a:gd name="connsiteY195" fmla="*/ 1578160 h 2256141"/>
              <a:gd name="connsiteX196" fmla="*/ 1039658 w 6811107"/>
              <a:gd name="connsiteY196" fmla="*/ 1575830 h 2256141"/>
              <a:gd name="connsiteX197" fmla="*/ 1056792 w 6811107"/>
              <a:gd name="connsiteY197" fmla="*/ 1564569 h 2256141"/>
              <a:gd name="connsiteX198" fmla="*/ 1059046 w 6811107"/>
              <a:gd name="connsiteY198" fmla="*/ 1554085 h 2256141"/>
              <a:gd name="connsiteX199" fmla="*/ 1059046 w 6811107"/>
              <a:gd name="connsiteY199" fmla="*/ 1547095 h 2256141"/>
              <a:gd name="connsiteX200" fmla="*/ 1068965 w 6811107"/>
              <a:gd name="connsiteY200" fmla="*/ 1529233 h 2256141"/>
              <a:gd name="connsiteX201" fmla="*/ 1078885 w 6811107"/>
              <a:gd name="connsiteY201" fmla="*/ 1522244 h 2256141"/>
              <a:gd name="connsiteX202" fmla="*/ 1125777 w 6811107"/>
              <a:gd name="connsiteY202" fmla="*/ 1472153 h 2256141"/>
              <a:gd name="connsiteX203" fmla="*/ 1128482 w 6811107"/>
              <a:gd name="connsiteY203" fmla="*/ 1462057 h 2256141"/>
              <a:gd name="connsiteX204" fmla="*/ 1132089 w 6811107"/>
              <a:gd name="connsiteY204" fmla="*/ 1454679 h 2256141"/>
              <a:gd name="connsiteX205" fmla="*/ 1156437 w 6811107"/>
              <a:gd name="connsiteY205" fmla="*/ 1404588 h 2256141"/>
              <a:gd name="connsiteX206" fmla="*/ 1160945 w 6811107"/>
              <a:gd name="connsiteY206" fmla="*/ 1394103 h 2256141"/>
              <a:gd name="connsiteX207" fmla="*/ 1170865 w 6811107"/>
              <a:gd name="connsiteY207" fmla="*/ 1374299 h 2256141"/>
              <a:gd name="connsiteX208" fmla="*/ 1179432 w 6811107"/>
              <a:gd name="connsiteY208" fmla="*/ 1366922 h 2256141"/>
              <a:gd name="connsiteX209" fmla="*/ 1196565 w 6811107"/>
              <a:gd name="connsiteY209" fmla="*/ 1352166 h 2256141"/>
              <a:gd name="connsiteX210" fmla="*/ 1201525 w 6811107"/>
              <a:gd name="connsiteY210" fmla="*/ 1344788 h 2256141"/>
              <a:gd name="connsiteX211" fmla="*/ 1213699 w 6811107"/>
              <a:gd name="connsiteY211" fmla="*/ 1262856 h 2256141"/>
              <a:gd name="connsiteX212" fmla="*/ 1220913 w 6811107"/>
              <a:gd name="connsiteY212" fmla="*/ 1256643 h 2256141"/>
              <a:gd name="connsiteX213" fmla="*/ 1302974 w 6811107"/>
              <a:gd name="connsiteY213" fmla="*/ 1238004 h 2256141"/>
              <a:gd name="connsiteX214" fmla="*/ 1315147 w 6811107"/>
              <a:gd name="connsiteY214" fmla="*/ 1236839 h 2256141"/>
              <a:gd name="connsiteX215" fmla="*/ 1324616 w 6811107"/>
              <a:gd name="connsiteY215" fmla="*/ 1235674 h 2256141"/>
              <a:gd name="connsiteX216" fmla="*/ 1334536 w 6811107"/>
              <a:gd name="connsiteY216" fmla="*/ 1234898 h 2256141"/>
              <a:gd name="connsiteX217" fmla="*/ 1384133 w 6811107"/>
              <a:gd name="connsiteY217" fmla="*/ 1201892 h 2256141"/>
              <a:gd name="connsiteX218" fmla="*/ 2762595 w 6811107"/>
              <a:gd name="connsiteY218" fmla="*/ 964351 h 2256141"/>
              <a:gd name="connsiteX219" fmla="*/ 2770429 w 6811107"/>
              <a:gd name="connsiteY219" fmla="*/ 966967 h 2256141"/>
              <a:gd name="connsiteX220" fmla="*/ 2780066 w 6811107"/>
              <a:gd name="connsiteY220" fmla="*/ 970073 h 2256141"/>
              <a:gd name="connsiteX221" fmla="*/ 2765638 w 6811107"/>
              <a:gd name="connsiteY221" fmla="*/ 966190 h 2256141"/>
              <a:gd name="connsiteX222" fmla="*/ 2762595 w 6811107"/>
              <a:gd name="connsiteY222" fmla="*/ 964351 h 2256141"/>
              <a:gd name="connsiteX223" fmla="*/ 4121293 w 6811107"/>
              <a:gd name="connsiteY223" fmla="*/ 940452 h 2256141"/>
              <a:gd name="connsiteX224" fmla="*/ 4117909 w 6811107"/>
              <a:gd name="connsiteY224" fmla="*/ 943835 h 2256141"/>
              <a:gd name="connsiteX225" fmla="*/ 4060882 w 6811107"/>
              <a:gd name="connsiteY225" fmla="*/ 966066 h 2256141"/>
              <a:gd name="connsiteX226" fmla="*/ 4049283 w 6811107"/>
              <a:gd name="connsiteY226" fmla="*/ 968483 h 2256141"/>
              <a:gd name="connsiteX227" fmla="*/ 4026085 w 6811107"/>
              <a:gd name="connsiteY227" fmla="*/ 967516 h 2256141"/>
              <a:gd name="connsiteX228" fmla="*/ 4013037 w 6811107"/>
              <a:gd name="connsiteY228" fmla="*/ 967516 h 2256141"/>
              <a:gd name="connsiteX229" fmla="*/ 3948277 w 6811107"/>
              <a:gd name="connsiteY229" fmla="*/ 971382 h 2256141"/>
              <a:gd name="connsiteX230" fmla="*/ 3937645 w 6811107"/>
              <a:gd name="connsiteY230" fmla="*/ 973799 h 2256141"/>
              <a:gd name="connsiteX231" fmla="*/ 3897532 w 6811107"/>
              <a:gd name="connsiteY231" fmla="*/ 1001346 h 2256141"/>
              <a:gd name="connsiteX232" fmla="*/ 3890766 w 6811107"/>
              <a:gd name="connsiteY232" fmla="*/ 1012944 h 2256141"/>
              <a:gd name="connsiteX233" fmla="*/ 3841954 w 6811107"/>
              <a:gd name="connsiteY233" fmla="*/ 1110085 h 2256141"/>
              <a:gd name="connsiteX234" fmla="*/ 3836638 w 6811107"/>
              <a:gd name="connsiteY234" fmla="*/ 1118784 h 2256141"/>
              <a:gd name="connsiteX235" fmla="*/ 3813440 w 6811107"/>
              <a:gd name="connsiteY235" fmla="*/ 1148264 h 2256141"/>
              <a:gd name="connsiteX236" fmla="*/ 3804741 w 6811107"/>
              <a:gd name="connsiteY236" fmla="*/ 1155997 h 2256141"/>
              <a:gd name="connsiteX237" fmla="*/ 3753030 w 6811107"/>
              <a:gd name="connsiteY237" fmla="*/ 1233806 h 2256141"/>
              <a:gd name="connsiteX238" fmla="*/ 3749164 w 6811107"/>
              <a:gd name="connsiteY238" fmla="*/ 1245405 h 2256141"/>
              <a:gd name="connsiteX239" fmla="*/ 3718233 w 6811107"/>
              <a:gd name="connsiteY239" fmla="*/ 1300982 h 2256141"/>
              <a:gd name="connsiteX240" fmla="*/ 3711467 w 6811107"/>
              <a:gd name="connsiteY240" fmla="*/ 1309681 h 2256141"/>
              <a:gd name="connsiteX241" fmla="*/ 3648157 w 6811107"/>
              <a:gd name="connsiteY241" fmla="*/ 1358493 h 2256141"/>
              <a:gd name="connsiteX242" fmla="*/ 3634142 w 6811107"/>
              <a:gd name="connsiteY242" fmla="*/ 1365259 h 2256141"/>
              <a:gd name="connsiteX243" fmla="*/ 3561649 w 6811107"/>
              <a:gd name="connsiteY243" fmla="*/ 1383141 h 2256141"/>
              <a:gd name="connsiteX244" fmla="*/ 3551017 w 6811107"/>
              <a:gd name="connsiteY244" fmla="*/ 1383141 h 2256141"/>
              <a:gd name="connsiteX245" fmla="*/ 3485290 w 6811107"/>
              <a:gd name="connsiteY245" fmla="*/ 1385557 h 2256141"/>
              <a:gd name="connsiteX246" fmla="*/ 3474658 w 6811107"/>
              <a:gd name="connsiteY246" fmla="*/ 1384590 h 2256141"/>
              <a:gd name="connsiteX247" fmla="*/ 3449044 w 6811107"/>
              <a:gd name="connsiteY247" fmla="*/ 1379274 h 2256141"/>
              <a:gd name="connsiteX248" fmla="*/ 3442278 w 6811107"/>
              <a:gd name="connsiteY248" fmla="*/ 1371542 h 2256141"/>
              <a:gd name="connsiteX249" fmla="*/ 3429712 w 6811107"/>
              <a:gd name="connsiteY249" fmla="*/ 1307265 h 2256141"/>
              <a:gd name="connsiteX250" fmla="*/ 3326290 w 6811107"/>
              <a:gd name="connsiteY250" fmla="*/ 1301949 h 2256141"/>
              <a:gd name="connsiteX251" fmla="*/ 3313724 w 6811107"/>
              <a:gd name="connsiteY251" fmla="*/ 1300499 h 2256141"/>
              <a:gd name="connsiteX252" fmla="*/ 3280378 w 6811107"/>
              <a:gd name="connsiteY252" fmla="*/ 1296633 h 2256141"/>
              <a:gd name="connsiteX253" fmla="*/ 3269746 w 6811107"/>
              <a:gd name="connsiteY253" fmla="*/ 1300499 h 2256141"/>
              <a:gd name="connsiteX254" fmla="*/ 3260563 w 6811107"/>
              <a:gd name="connsiteY254" fmla="*/ 1310648 h 2256141"/>
              <a:gd name="connsiteX255" fmla="*/ 3250414 w 6811107"/>
              <a:gd name="connsiteY255" fmla="*/ 1319347 h 2256141"/>
              <a:gd name="connsiteX256" fmla="*/ 3222384 w 6811107"/>
              <a:gd name="connsiteY256" fmla="*/ 1369608 h 2256141"/>
              <a:gd name="connsiteX257" fmla="*/ 3215618 w 6811107"/>
              <a:gd name="connsiteY257" fmla="*/ 1375891 h 2256141"/>
              <a:gd name="connsiteX258" fmla="*/ 3204986 w 6811107"/>
              <a:gd name="connsiteY258" fmla="*/ 1382174 h 2256141"/>
              <a:gd name="connsiteX259" fmla="*/ 3189520 w 6811107"/>
              <a:gd name="connsiteY259" fmla="*/ 1396672 h 2256141"/>
              <a:gd name="connsiteX260" fmla="*/ 3186621 w 6811107"/>
              <a:gd name="connsiteY260" fmla="*/ 1408271 h 2256141"/>
              <a:gd name="connsiteX261" fmla="*/ 3184204 w 6811107"/>
              <a:gd name="connsiteY261" fmla="*/ 1420837 h 2256141"/>
              <a:gd name="connsiteX262" fmla="*/ 3180338 w 6811107"/>
              <a:gd name="connsiteY262" fmla="*/ 1432435 h 2256141"/>
              <a:gd name="connsiteX263" fmla="*/ 3177438 w 6811107"/>
              <a:gd name="connsiteY263" fmla="*/ 1524259 h 2256141"/>
              <a:gd name="connsiteX264" fmla="*/ 3176471 w 6811107"/>
              <a:gd name="connsiteY264" fmla="*/ 1537308 h 2256141"/>
              <a:gd name="connsiteX265" fmla="*/ 3163242 w 6811107"/>
              <a:gd name="connsiteY265" fmla="*/ 1578689 h 2256141"/>
              <a:gd name="connsiteX266" fmla="*/ 3148196 w 6811107"/>
              <a:gd name="connsiteY266" fmla="*/ 1604490 h 2256141"/>
              <a:gd name="connsiteX267" fmla="*/ 3175039 w 6811107"/>
              <a:gd name="connsiteY267" fmla="*/ 1627086 h 2256141"/>
              <a:gd name="connsiteX268" fmla="*/ 3138969 w 6811107"/>
              <a:gd name="connsiteY268" fmla="*/ 1694652 h 2256141"/>
              <a:gd name="connsiteX269" fmla="*/ 3138067 w 6811107"/>
              <a:gd name="connsiteY269" fmla="*/ 1698535 h 2256141"/>
              <a:gd name="connsiteX270" fmla="*/ 3140321 w 6811107"/>
              <a:gd name="connsiteY270" fmla="*/ 1716397 h 2256141"/>
              <a:gd name="connsiteX271" fmla="*/ 3146633 w 6811107"/>
              <a:gd name="connsiteY271" fmla="*/ 1723386 h 2256141"/>
              <a:gd name="connsiteX272" fmla="*/ 3243122 w 6811107"/>
              <a:gd name="connsiteY272" fmla="*/ 1748238 h 2256141"/>
              <a:gd name="connsiteX273" fmla="*/ 3252591 w 6811107"/>
              <a:gd name="connsiteY273" fmla="*/ 1745908 h 2256141"/>
              <a:gd name="connsiteX274" fmla="*/ 3273782 w 6811107"/>
              <a:gd name="connsiteY274" fmla="*/ 1745131 h 2256141"/>
              <a:gd name="connsiteX275" fmla="*/ 3304365 w 6811107"/>
              <a:gd name="connsiteY275" fmla="*/ 2038246 h 2256141"/>
              <a:gd name="connsiteX276" fmla="*/ 3313120 w 6811107"/>
              <a:gd name="connsiteY276" fmla="*/ 1766083 h 2256141"/>
              <a:gd name="connsiteX277" fmla="*/ 3331123 w 6811107"/>
              <a:gd name="connsiteY277" fmla="*/ 1710324 h 2256141"/>
              <a:gd name="connsiteX278" fmla="*/ 3325807 w 6811107"/>
              <a:gd name="connsiteY278" fmla="*/ 1697276 h 2256141"/>
              <a:gd name="connsiteX279" fmla="*/ 3289560 w 6811107"/>
              <a:gd name="connsiteY279" fmla="*/ 1581287 h 2256141"/>
              <a:gd name="connsiteX280" fmla="*/ 3295843 w 6811107"/>
              <a:gd name="connsiteY280" fmla="*/ 1572105 h 2256141"/>
              <a:gd name="connsiteX281" fmla="*/ 3304542 w 6811107"/>
              <a:gd name="connsiteY281" fmla="*/ 1564372 h 2256141"/>
              <a:gd name="connsiteX282" fmla="*/ 3323873 w 6811107"/>
              <a:gd name="connsiteY282" fmla="*/ 1550357 h 2256141"/>
              <a:gd name="connsiteX283" fmla="*/ 3344654 w 6811107"/>
              <a:gd name="connsiteY283" fmla="*/ 1479314 h 2256141"/>
              <a:gd name="connsiteX284" fmla="*/ 3349971 w 6811107"/>
              <a:gd name="connsiteY284" fmla="*/ 1467715 h 2256141"/>
              <a:gd name="connsiteX285" fmla="*/ 3417147 w 6811107"/>
              <a:gd name="connsiteY285" fmla="*/ 1463849 h 2256141"/>
              <a:gd name="connsiteX286" fmla="*/ 3430196 w 6811107"/>
              <a:gd name="connsiteY286" fmla="*/ 1462883 h 2256141"/>
              <a:gd name="connsiteX287" fmla="*/ 3456293 w 6811107"/>
              <a:gd name="connsiteY287" fmla="*/ 1461432 h 2256141"/>
              <a:gd name="connsiteX288" fmla="*/ 3464992 w 6811107"/>
              <a:gd name="connsiteY288" fmla="*/ 1463849 h 2256141"/>
              <a:gd name="connsiteX289" fmla="*/ 3473691 w 6811107"/>
              <a:gd name="connsiteY289" fmla="*/ 1475448 h 2256141"/>
              <a:gd name="connsiteX290" fmla="*/ 3481424 w 6811107"/>
              <a:gd name="connsiteY290" fmla="*/ 1488496 h 2256141"/>
              <a:gd name="connsiteX291" fmla="*/ 3496889 w 6811107"/>
              <a:gd name="connsiteY291" fmla="*/ 1512661 h 2256141"/>
              <a:gd name="connsiteX292" fmla="*/ 3549567 w 6811107"/>
              <a:gd name="connsiteY292" fmla="*/ 1542625 h 2256141"/>
              <a:gd name="connsiteX293" fmla="*/ 3558750 w 6811107"/>
              <a:gd name="connsiteY293" fmla="*/ 1549391 h 2256141"/>
              <a:gd name="connsiteX294" fmla="*/ 3586780 w 6811107"/>
              <a:gd name="connsiteY294" fmla="*/ 1570172 h 2256141"/>
              <a:gd name="connsiteX295" fmla="*/ 3683437 w 6811107"/>
              <a:gd name="connsiteY295" fmla="*/ 1594336 h 2256141"/>
              <a:gd name="connsiteX296" fmla="*/ 3697452 w 6811107"/>
              <a:gd name="connsiteY296" fmla="*/ 1603519 h 2256141"/>
              <a:gd name="connsiteX297" fmla="*/ 3712917 w 6811107"/>
              <a:gd name="connsiteY297" fmla="*/ 1604968 h 2256141"/>
              <a:gd name="connsiteX298" fmla="*/ 3724516 w 6811107"/>
              <a:gd name="connsiteY298" fmla="*/ 1602552 h 2256141"/>
              <a:gd name="connsiteX299" fmla="*/ 3823589 w 6811107"/>
              <a:gd name="connsiteY299" fmla="*/ 1542141 h 2256141"/>
              <a:gd name="connsiteX300" fmla="*/ 3835188 w 6811107"/>
              <a:gd name="connsiteY300" fmla="*/ 1539725 h 2256141"/>
              <a:gd name="connsiteX301" fmla="*/ 3897049 w 6811107"/>
              <a:gd name="connsiteY301" fmla="*/ 1542625 h 2256141"/>
              <a:gd name="connsiteX302" fmla="*/ 3921696 w 6811107"/>
              <a:gd name="connsiteY302" fmla="*/ 1531992 h 2256141"/>
              <a:gd name="connsiteX303" fmla="*/ 3931845 w 6811107"/>
              <a:gd name="connsiteY303" fmla="*/ 1522810 h 2256141"/>
              <a:gd name="connsiteX304" fmla="*/ 3940544 w 6811107"/>
              <a:gd name="connsiteY304" fmla="*/ 1512178 h 2256141"/>
              <a:gd name="connsiteX305" fmla="*/ 3944788 w 6811107"/>
              <a:gd name="connsiteY305" fmla="*/ 1511450 h 2256141"/>
              <a:gd name="connsiteX306" fmla="*/ 3945679 w 6811107"/>
              <a:gd name="connsiteY306" fmla="*/ 1511634 h 2256141"/>
              <a:gd name="connsiteX307" fmla="*/ 3957459 w 6811107"/>
              <a:gd name="connsiteY307" fmla="*/ 1509278 h 2256141"/>
              <a:gd name="connsiteX308" fmla="*/ 3944788 w 6811107"/>
              <a:gd name="connsiteY308" fmla="*/ 1511450 h 2256141"/>
              <a:gd name="connsiteX309" fmla="*/ 3934261 w 6811107"/>
              <a:gd name="connsiteY309" fmla="*/ 1509278 h 2256141"/>
              <a:gd name="connsiteX310" fmla="*/ 4010137 w 6811107"/>
              <a:gd name="connsiteY310" fmla="*/ 1506862 h 2256141"/>
              <a:gd name="connsiteX311" fmla="*/ 4024152 w 6811107"/>
              <a:gd name="connsiteY311" fmla="*/ 1509278 h 2256141"/>
              <a:gd name="connsiteX312" fmla="*/ 4039617 w 6811107"/>
              <a:gd name="connsiteY312" fmla="*/ 1506862 h 2256141"/>
              <a:gd name="connsiteX313" fmla="*/ 4048800 w 6811107"/>
              <a:gd name="connsiteY313" fmla="*/ 1505412 h 2256141"/>
              <a:gd name="connsiteX314" fmla="*/ 4057499 w 6811107"/>
              <a:gd name="connsiteY314" fmla="*/ 1501545 h 2256141"/>
              <a:gd name="connsiteX315" fmla="*/ 4084563 w 6811107"/>
              <a:gd name="connsiteY315" fmla="*/ 1475448 h 2256141"/>
              <a:gd name="connsiteX316" fmla="*/ 4089879 w 6811107"/>
              <a:gd name="connsiteY316" fmla="*/ 1469165 h 2256141"/>
              <a:gd name="connsiteX317" fmla="*/ 4094712 w 6811107"/>
              <a:gd name="connsiteY317" fmla="*/ 1459983 h 2256141"/>
              <a:gd name="connsiteX318" fmla="*/ 4099545 w 6811107"/>
              <a:gd name="connsiteY318" fmla="*/ 1449834 h 2256141"/>
              <a:gd name="connsiteX319" fmla="*/ 4125642 w 6811107"/>
              <a:gd name="connsiteY319" fmla="*/ 1405855 h 2256141"/>
              <a:gd name="connsiteX320" fmla="*/ 4128059 w 6811107"/>
              <a:gd name="connsiteY320" fmla="*/ 1397156 h 2256141"/>
              <a:gd name="connsiteX321" fmla="*/ 4137241 w 6811107"/>
              <a:gd name="connsiteY321" fmla="*/ 1371542 h 2256141"/>
              <a:gd name="connsiteX322" fmla="*/ 4138207 w 6811107"/>
              <a:gd name="connsiteY322" fmla="*/ 1361393 h 2256141"/>
              <a:gd name="connsiteX323" fmla="*/ 4131925 w 6811107"/>
              <a:gd name="connsiteY323" fmla="*/ 1380724 h 2256141"/>
              <a:gd name="connsiteX324" fmla="*/ 4125159 w 6811107"/>
              <a:gd name="connsiteY324" fmla="*/ 1387007 h 2256141"/>
              <a:gd name="connsiteX325" fmla="*/ 4069581 w 6811107"/>
              <a:gd name="connsiteY325" fmla="*/ 1460466 h 2256141"/>
              <a:gd name="connsiteX326" fmla="*/ 4010620 w 6811107"/>
              <a:gd name="connsiteY326" fmla="*/ 1492846 h 2256141"/>
              <a:gd name="connsiteX327" fmla="*/ 3997572 w 6811107"/>
              <a:gd name="connsiteY327" fmla="*/ 1491880 h 2256141"/>
              <a:gd name="connsiteX328" fmla="*/ 3886416 w 6811107"/>
              <a:gd name="connsiteY328" fmla="*/ 1466265 h 2256141"/>
              <a:gd name="connsiteX329" fmla="*/ 3873851 w 6811107"/>
              <a:gd name="connsiteY329" fmla="*/ 1466265 h 2256141"/>
              <a:gd name="connsiteX330" fmla="*/ 3829872 w 6811107"/>
              <a:gd name="connsiteY330" fmla="*/ 1473032 h 2256141"/>
              <a:gd name="connsiteX331" fmla="*/ 3818273 w 6811107"/>
              <a:gd name="connsiteY331" fmla="*/ 1474481 h 2256141"/>
              <a:gd name="connsiteX332" fmla="*/ 3752546 w 6811107"/>
              <a:gd name="connsiteY332" fmla="*/ 1477381 h 2256141"/>
              <a:gd name="connsiteX333" fmla="*/ 3739981 w 6811107"/>
              <a:gd name="connsiteY333" fmla="*/ 1480281 h 2256141"/>
              <a:gd name="connsiteX334" fmla="*/ 3698419 w 6811107"/>
              <a:gd name="connsiteY334" fmla="*/ 1487047 h 2256141"/>
              <a:gd name="connsiteX335" fmla="*/ 3697452 w 6811107"/>
              <a:gd name="connsiteY335" fmla="*/ 1428570 h 2256141"/>
              <a:gd name="connsiteX336" fmla="*/ 3703735 w 6811107"/>
              <a:gd name="connsiteY336" fmla="*/ 1422287 h 2256141"/>
              <a:gd name="connsiteX337" fmla="*/ 3720167 w 6811107"/>
              <a:gd name="connsiteY337" fmla="*/ 1414554 h 2256141"/>
              <a:gd name="connsiteX338" fmla="*/ 3730315 w 6811107"/>
              <a:gd name="connsiteY338" fmla="*/ 1411654 h 2256141"/>
              <a:gd name="connsiteX339" fmla="*/ 3740465 w 6811107"/>
              <a:gd name="connsiteY339" fmla="*/ 1408755 h 2256141"/>
              <a:gd name="connsiteX340" fmla="*/ 3752063 w 6811107"/>
              <a:gd name="connsiteY340" fmla="*/ 1405855 h 2256141"/>
              <a:gd name="connsiteX341" fmla="*/ 3770428 w 6811107"/>
              <a:gd name="connsiteY341" fmla="*/ 1391839 h 2256141"/>
              <a:gd name="connsiteX342" fmla="*/ 3772844 w 6811107"/>
              <a:gd name="connsiteY342" fmla="*/ 1378791 h 2256141"/>
              <a:gd name="connsiteX343" fmla="*/ 3772844 w 6811107"/>
              <a:gd name="connsiteY343" fmla="*/ 1370092 h 2256141"/>
              <a:gd name="connsiteX344" fmla="*/ 3783477 w 6811107"/>
              <a:gd name="connsiteY344" fmla="*/ 1347861 h 2256141"/>
              <a:gd name="connsiteX345" fmla="*/ 3794109 w 6811107"/>
              <a:gd name="connsiteY345" fmla="*/ 1339162 h 2256141"/>
              <a:gd name="connsiteX346" fmla="*/ 3844370 w 6811107"/>
              <a:gd name="connsiteY346" fmla="*/ 1276818 h 2256141"/>
              <a:gd name="connsiteX347" fmla="*/ 3847270 w 6811107"/>
              <a:gd name="connsiteY347" fmla="*/ 1264253 h 2256141"/>
              <a:gd name="connsiteX348" fmla="*/ 3851136 w 6811107"/>
              <a:gd name="connsiteY348" fmla="*/ 1255070 h 2256141"/>
              <a:gd name="connsiteX349" fmla="*/ 3877234 w 6811107"/>
              <a:gd name="connsiteY349" fmla="*/ 1192727 h 2256141"/>
              <a:gd name="connsiteX350" fmla="*/ 3882067 w 6811107"/>
              <a:gd name="connsiteY350" fmla="*/ 1179678 h 2256141"/>
              <a:gd name="connsiteX351" fmla="*/ 3892699 w 6811107"/>
              <a:gd name="connsiteY351" fmla="*/ 1155030 h 2256141"/>
              <a:gd name="connsiteX352" fmla="*/ 3901881 w 6811107"/>
              <a:gd name="connsiteY352" fmla="*/ 1145848 h 2256141"/>
              <a:gd name="connsiteX353" fmla="*/ 3920246 w 6811107"/>
              <a:gd name="connsiteY353" fmla="*/ 1127483 h 2256141"/>
              <a:gd name="connsiteX354" fmla="*/ 3925562 w 6811107"/>
              <a:gd name="connsiteY354" fmla="*/ 1118301 h 2256141"/>
              <a:gd name="connsiteX355" fmla="*/ 3938611 w 6811107"/>
              <a:gd name="connsiteY355" fmla="*/ 1016328 h 2256141"/>
              <a:gd name="connsiteX356" fmla="*/ 3946344 w 6811107"/>
              <a:gd name="connsiteY356" fmla="*/ 1008595 h 2256141"/>
              <a:gd name="connsiteX357" fmla="*/ 4034301 w 6811107"/>
              <a:gd name="connsiteY357" fmla="*/ 985397 h 2256141"/>
              <a:gd name="connsiteX358" fmla="*/ 4047350 w 6811107"/>
              <a:gd name="connsiteY358" fmla="*/ 983947 h 2256141"/>
              <a:gd name="connsiteX359" fmla="*/ 4057499 w 6811107"/>
              <a:gd name="connsiteY359" fmla="*/ 982498 h 2256141"/>
              <a:gd name="connsiteX360" fmla="*/ 4068131 w 6811107"/>
              <a:gd name="connsiteY360" fmla="*/ 981531 h 2256141"/>
              <a:gd name="connsiteX361" fmla="*/ 4121293 w 6811107"/>
              <a:gd name="connsiteY361" fmla="*/ 940452 h 2256141"/>
              <a:gd name="connsiteX362" fmla="*/ 5598196 w 6811107"/>
              <a:gd name="connsiteY362" fmla="*/ 644562 h 2256141"/>
              <a:gd name="connsiteX363" fmla="*/ 5617541 w 6811107"/>
              <a:gd name="connsiteY363" fmla="*/ 651931 h 2256141"/>
              <a:gd name="connsiteX364" fmla="*/ 5602076 w 6811107"/>
              <a:gd name="connsiteY364" fmla="*/ 647098 h 2256141"/>
              <a:gd name="connsiteX365" fmla="*/ 5598196 w 6811107"/>
              <a:gd name="connsiteY365" fmla="*/ 644562 h 2256141"/>
              <a:gd name="connsiteX366" fmla="*/ 2173628 w 6811107"/>
              <a:gd name="connsiteY366" fmla="*/ 477314 h 2256141"/>
              <a:gd name="connsiteX367" fmla="*/ 2125384 w 6811107"/>
              <a:gd name="connsiteY367" fmla="*/ 515756 h 2256141"/>
              <a:gd name="connsiteX368" fmla="*/ 2068573 w 6811107"/>
              <a:gd name="connsiteY368" fmla="*/ 544102 h 2256141"/>
              <a:gd name="connsiteX369" fmla="*/ 2061358 w 6811107"/>
              <a:gd name="connsiteY369" fmla="*/ 552257 h 2256141"/>
              <a:gd name="connsiteX370" fmla="*/ 2054144 w 6811107"/>
              <a:gd name="connsiteY370" fmla="*/ 559634 h 2256141"/>
              <a:gd name="connsiteX371" fmla="*/ 2044225 w 6811107"/>
              <a:gd name="connsiteY371" fmla="*/ 563517 h 2256141"/>
              <a:gd name="connsiteX372" fmla="*/ 2038363 w 6811107"/>
              <a:gd name="connsiteY372" fmla="*/ 565459 h 2256141"/>
              <a:gd name="connsiteX373" fmla="*/ 2043323 w 6811107"/>
              <a:gd name="connsiteY373" fmla="*/ 575555 h 2256141"/>
              <a:gd name="connsiteX374" fmla="*/ 2051890 w 6811107"/>
              <a:gd name="connsiteY374" fmla="*/ 582933 h 2256141"/>
              <a:gd name="connsiteX375" fmla="*/ 2072630 w 6811107"/>
              <a:gd name="connsiteY375" fmla="*/ 587981 h 2256141"/>
              <a:gd name="connsiteX376" fmla="*/ 2083452 w 6811107"/>
              <a:gd name="connsiteY376" fmla="*/ 586816 h 2256141"/>
              <a:gd name="connsiteX377" fmla="*/ 2118620 w 6811107"/>
              <a:gd name="connsiteY377" fmla="*/ 573225 h 2256141"/>
              <a:gd name="connsiteX378" fmla="*/ 2130794 w 6811107"/>
              <a:gd name="connsiteY378" fmla="*/ 569342 h 2256141"/>
              <a:gd name="connsiteX379" fmla="*/ 2147928 w 6811107"/>
              <a:gd name="connsiteY379" fmla="*/ 568566 h 2256141"/>
              <a:gd name="connsiteX380" fmla="*/ 2156495 w 6811107"/>
              <a:gd name="connsiteY380" fmla="*/ 568566 h 2256141"/>
              <a:gd name="connsiteX381" fmla="*/ 2205641 w 6811107"/>
              <a:gd name="connsiteY381" fmla="*/ 586428 h 2256141"/>
              <a:gd name="connsiteX382" fmla="*/ 2212855 w 6811107"/>
              <a:gd name="connsiteY382" fmla="*/ 594970 h 2256141"/>
              <a:gd name="connsiteX383" fmla="*/ 2145673 w 6811107"/>
              <a:gd name="connsiteY383" fmla="*/ 656323 h 2256141"/>
              <a:gd name="connsiteX384" fmla="*/ 2137107 w 6811107"/>
              <a:gd name="connsiteY384" fmla="*/ 658652 h 2256141"/>
              <a:gd name="connsiteX385" fmla="*/ 2132598 w 6811107"/>
              <a:gd name="connsiteY385" fmla="*/ 680398 h 2256141"/>
              <a:gd name="connsiteX386" fmla="*/ 2138910 w 6811107"/>
              <a:gd name="connsiteY386" fmla="*/ 687775 h 2256141"/>
              <a:gd name="connsiteX387" fmla="*/ 2159651 w 6811107"/>
              <a:gd name="connsiteY387" fmla="*/ 703307 h 2256141"/>
              <a:gd name="connsiteX388" fmla="*/ 2168218 w 6811107"/>
              <a:gd name="connsiteY388" fmla="*/ 708744 h 2256141"/>
              <a:gd name="connsiteX389" fmla="*/ 2252533 w 6811107"/>
              <a:gd name="connsiteY389" fmla="*/ 752234 h 2256141"/>
              <a:gd name="connsiteX390" fmla="*/ 2253435 w 6811107"/>
              <a:gd name="connsiteY390" fmla="*/ 764660 h 2256141"/>
              <a:gd name="connsiteX391" fmla="*/ 2264256 w 6811107"/>
              <a:gd name="connsiteY391" fmla="*/ 784463 h 2256141"/>
              <a:gd name="connsiteX392" fmla="*/ 2274175 w 6811107"/>
              <a:gd name="connsiteY392" fmla="*/ 790676 h 2256141"/>
              <a:gd name="connsiteX393" fmla="*/ 2339102 w 6811107"/>
              <a:gd name="connsiteY393" fmla="*/ 834167 h 2256141"/>
              <a:gd name="connsiteX394" fmla="*/ 2269666 w 6811107"/>
              <a:gd name="connsiteY394" fmla="*/ 864454 h 2256141"/>
              <a:gd name="connsiteX395" fmla="*/ 2255238 w 6811107"/>
              <a:gd name="connsiteY395" fmla="*/ 868726 h 2256141"/>
              <a:gd name="connsiteX396" fmla="*/ 2242162 w 6811107"/>
              <a:gd name="connsiteY396" fmla="*/ 872609 h 2256141"/>
              <a:gd name="connsiteX397" fmla="*/ 2228636 w 6811107"/>
              <a:gd name="connsiteY397" fmla="*/ 874939 h 2256141"/>
              <a:gd name="connsiteX398" fmla="*/ 2202485 w 6811107"/>
              <a:gd name="connsiteY398" fmla="*/ 879987 h 2256141"/>
              <a:gd name="connsiteX399" fmla="*/ 2190311 w 6811107"/>
              <a:gd name="connsiteY399" fmla="*/ 876880 h 2256141"/>
              <a:gd name="connsiteX400" fmla="*/ 2153339 w 6811107"/>
              <a:gd name="connsiteY400" fmla="*/ 869891 h 2256141"/>
              <a:gd name="connsiteX401" fmla="*/ 2140263 w 6811107"/>
              <a:gd name="connsiteY401" fmla="*/ 871055 h 2256141"/>
              <a:gd name="connsiteX402" fmla="*/ 2127187 w 6811107"/>
              <a:gd name="connsiteY402" fmla="*/ 872997 h 2256141"/>
              <a:gd name="connsiteX403" fmla="*/ 2118620 w 6811107"/>
              <a:gd name="connsiteY403" fmla="*/ 874162 h 2256141"/>
              <a:gd name="connsiteX404" fmla="*/ 2099233 w 6811107"/>
              <a:gd name="connsiteY404" fmla="*/ 885811 h 2256141"/>
              <a:gd name="connsiteX405" fmla="*/ 2010409 w 6811107"/>
              <a:gd name="connsiteY405" fmla="*/ 937844 h 2256141"/>
              <a:gd name="connsiteX406" fmla="*/ 2000940 w 6811107"/>
              <a:gd name="connsiteY406" fmla="*/ 945998 h 2256141"/>
              <a:gd name="connsiteX407" fmla="*/ 1944129 w 6811107"/>
              <a:gd name="connsiteY407" fmla="*/ 966578 h 2256141"/>
              <a:gd name="connsiteX408" fmla="*/ 1933308 w 6811107"/>
              <a:gd name="connsiteY408" fmla="*/ 965802 h 2256141"/>
              <a:gd name="connsiteX409" fmla="*/ 1900844 w 6811107"/>
              <a:gd name="connsiteY409" fmla="*/ 957259 h 2256141"/>
              <a:gd name="connsiteX410" fmla="*/ 1894532 w 6811107"/>
              <a:gd name="connsiteY410" fmla="*/ 951823 h 2256141"/>
              <a:gd name="connsiteX411" fmla="*/ 1896786 w 6811107"/>
              <a:gd name="connsiteY411" fmla="*/ 933185 h 2256141"/>
              <a:gd name="connsiteX412" fmla="*/ 1856207 w 6811107"/>
              <a:gd name="connsiteY412" fmla="*/ 973957 h 2256141"/>
              <a:gd name="connsiteX413" fmla="*/ 1862519 w 6811107"/>
              <a:gd name="connsiteY413" fmla="*/ 981334 h 2256141"/>
              <a:gd name="connsiteX414" fmla="*/ 1870635 w 6811107"/>
              <a:gd name="connsiteY414" fmla="*/ 984441 h 2256141"/>
              <a:gd name="connsiteX415" fmla="*/ 1927446 w 6811107"/>
              <a:gd name="connsiteY415" fmla="*/ 1015505 h 2256141"/>
              <a:gd name="connsiteX416" fmla="*/ 1956303 w 6811107"/>
              <a:gd name="connsiteY416" fmla="*/ 1025989 h 2256141"/>
              <a:gd name="connsiteX417" fmla="*/ 1967124 w 6811107"/>
              <a:gd name="connsiteY417" fmla="*/ 1024048 h 2256141"/>
              <a:gd name="connsiteX418" fmla="*/ 2061809 w 6811107"/>
              <a:gd name="connsiteY418" fmla="*/ 1004632 h 2256141"/>
              <a:gd name="connsiteX419" fmla="*/ 2073532 w 6811107"/>
              <a:gd name="connsiteY419" fmla="*/ 1003856 h 2256141"/>
              <a:gd name="connsiteX420" fmla="*/ 2092469 w 6811107"/>
              <a:gd name="connsiteY420" fmla="*/ 1000749 h 2256141"/>
              <a:gd name="connsiteX421" fmla="*/ 2101938 w 6811107"/>
              <a:gd name="connsiteY421" fmla="*/ 998808 h 2256141"/>
              <a:gd name="connsiteX422" fmla="*/ 2232694 w 6811107"/>
              <a:gd name="connsiteY422" fmla="*/ 992595 h 2256141"/>
              <a:gd name="connsiteX423" fmla="*/ 2242162 w 6811107"/>
              <a:gd name="connsiteY423" fmla="*/ 996866 h 2256141"/>
              <a:gd name="connsiteX424" fmla="*/ 2242162 w 6811107"/>
              <a:gd name="connsiteY424" fmla="*/ 1051618 h 2256141"/>
              <a:gd name="connsiteX425" fmla="*/ 2246671 w 6811107"/>
              <a:gd name="connsiteY425" fmla="*/ 1061714 h 2256141"/>
              <a:gd name="connsiteX426" fmla="*/ 2301679 w 6811107"/>
              <a:gd name="connsiteY426" fmla="*/ 1094719 h 2256141"/>
              <a:gd name="connsiteX427" fmla="*/ 2310246 w 6811107"/>
              <a:gd name="connsiteY427" fmla="*/ 1102874 h 2256141"/>
              <a:gd name="connsiteX428" fmla="*/ 2316107 w 6811107"/>
              <a:gd name="connsiteY428" fmla="*/ 1108310 h 2256141"/>
              <a:gd name="connsiteX429" fmla="*/ 2408538 w 6811107"/>
              <a:gd name="connsiteY429" fmla="*/ 1158013 h 2256141"/>
              <a:gd name="connsiteX430" fmla="*/ 2407636 w 6811107"/>
              <a:gd name="connsiteY430" fmla="*/ 1193349 h 2256141"/>
              <a:gd name="connsiteX431" fmla="*/ 2413949 w 6811107"/>
              <a:gd name="connsiteY431" fmla="*/ 1201892 h 2256141"/>
              <a:gd name="connsiteX432" fmla="*/ 2420261 w 6811107"/>
              <a:gd name="connsiteY432" fmla="*/ 1226743 h 2256141"/>
              <a:gd name="connsiteX433" fmla="*/ 2434689 w 6811107"/>
              <a:gd name="connsiteY433" fmla="*/ 1232180 h 2256141"/>
              <a:gd name="connsiteX434" fmla="*/ 2444609 w 6811107"/>
              <a:gd name="connsiteY434" fmla="*/ 1229073 h 2256141"/>
              <a:gd name="connsiteX435" fmla="*/ 2450921 w 6811107"/>
              <a:gd name="connsiteY435" fmla="*/ 1223637 h 2256141"/>
              <a:gd name="connsiteX436" fmla="*/ 2456782 w 6811107"/>
              <a:gd name="connsiteY436" fmla="*/ 1212376 h 2256141"/>
              <a:gd name="connsiteX437" fmla="*/ 2465349 w 6811107"/>
              <a:gd name="connsiteY437" fmla="*/ 1203833 h 2256141"/>
              <a:gd name="connsiteX438" fmla="*/ 2474818 w 6811107"/>
              <a:gd name="connsiteY438" fmla="*/ 1196456 h 2256141"/>
              <a:gd name="connsiteX439" fmla="*/ 2482934 w 6811107"/>
              <a:gd name="connsiteY439" fmla="*/ 1187136 h 2256141"/>
              <a:gd name="connsiteX440" fmla="*/ 2542901 w 6811107"/>
              <a:gd name="connsiteY440" fmla="*/ 1167333 h 2256141"/>
              <a:gd name="connsiteX441" fmla="*/ 2548763 w 6811107"/>
              <a:gd name="connsiteY441" fmla="*/ 1175875 h 2256141"/>
              <a:gd name="connsiteX442" fmla="*/ 2553271 w 6811107"/>
              <a:gd name="connsiteY442" fmla="*/ 1184030 h 2256141"/>
              <a:gd name="connsiteX443" fmla="*/ 2556879 w 6811107"/>
              <a:gd name="connsiteY443" fmla="*/ 1193349 h 2256141"/>
              <a:gd name="connsiteX444" fmla="*/ 2615944 w 6811107"/>
              <a:gd name="connsiteY444" fmla="*/ 1238004 h 2256141"/>
              <a:gd name="connsiteX445" fmla="*/ 2604221 w 6811107"/>
              <a:gd name="connsiteY445" fmla="*/ 1275670 h 2256141"/>
              <a:gd name="connsiteX446" fmla="*/ 2606927 w 6811107"/>
              <a:gd name="connsiteY446" fmla="*/ 1284212 h 2256141"/>
              <a:gd name="connsiteX447" fmla="*/ 2655171 w 6811107"/>
              <a:gd name="connsiteY447" fmla="*/ 1318384 h 2256141"/>
              <a:gd name="connsiteX448" fmla="*/ 2667345 w 6811107"/>
              <a:gd name="connsiteY448" fmla="*/ 1323431 h 2256141"/>
              <a:gd name="connsiteX449" fmla="*/ 2693496 w 6811107"/>
              <a:gd name="connsiteY449" fmla="*/ 1355661 h 2256141"/>
              <a:gd name="connsiteX450" fmla="*/ 2633529 w 6811107"/>
              <a:gd name="connsiteY450" fmla="*/ 1376630 h 2256141"/>
              <a:gd name="connsiteX451" fmla="*/ 2622707 w 6811107"/>
              <a:gd name="connsiteY451" fmla="*/ 1389055 h 2256141"/>
              <a:gd name="connsiteX452" fmla="*/ 2624962 w 6811107"/>
              <a:gd name="connsiteY452" fmla="*/ 1402646 h 2256141"/>
              <a:gd name="connsiteX453" fmla="*/ 2671854 w 6811107"/>
              <a:gd name="connsiteY453" fmla="*/ 1457397 h 2256141"/>
              <a:gd name="connsiteX454" fmla="*/ 2591146 w 6811107"/>
              <a:gd name="connsiteY454" fmla="*/ 1479530 h 2256141"/>
              <a:gd name="connsiteX455" fmla="*/ 2583932 w 6811107"/>
              <a:gd name="connsiteY455" fmla="*/ 1488073 h 2256141"/>
              <a:gd name="connsiteX456" fmla="*/ 2555075 w 6811107"/>
              <a:gd name="connsiteY456" fmla="*/ 1533505 h 2256141"/>
              <a:gd name="connsiteX457" fmla="*/ 2550115 w 6811107"/>
              <a:gd name="connsiteY457" fmla="*/ 1542824 h 2256141"/>
              <a:gd name="connsiteX458" fmla="*/ 2540647 w 6811107"/>
              <a:gd name="connsiteY458" fmla="*/ 1551367 h 2256141"/>
              <a:gd name="connsiteX459" fmla="*/ 2526218 w 6811107"/>
              <a:gd name="connsiteY459" fmla="*/ 1585537 h 2256141"/>
              <a:gd name="connsiteX460" fmla="*/ 2523513 w 6811107"/>
              <a:gd name="connsiteY460" fmla="*/ 1594081 h 2256141"/>
              <a:gd name="connsiteX461" fmla="*/ 2491951 w 6811107"/>
              <a:gd name="connsiteY461" fmla="*/ 1643783 h 2256141"/>
              <a:gd name="connsiteX462" fmla="*/ 2393659 w 6811107"/>
              <a:gd name="connsiteY462" fmla="*/ 1642619 h 2256141"/>
              <a:gd name="connsiteX463" fmla="*/ 2380132 w 6811107"/>
              <a:gd name="connsiteY463" fmla="*/ 1643783 h 2256141"/>
              <a:gd name="connsiteX464" fmla="*/ 2361195 w 6811107"/>
              <a:gd name="connsiteY464" fmla="*/ 1633299 h 2256141"/>
              <a:gd name="connsiteX465" fmla="*/ 2323772 w 6811107"/>
              <a:gd name="connsiteY465" fmla="*/ 1586703 h 2256141"/>
              <a:gd name="connsiteX466" fmla="*/ 2311598 w 6811107"/>
              <a:gd name="connsiteY466" fmla="*/ 1583596 h 2256141"/>
              <a:gd name="connsiteX467" fmla="*/ 2301679 w 6811107"/>
              <a:gd name="connsiteY467" fmla="*/ 1579325 h 2256141"/>
              <a:gd name="connsiteX468" fmla="*/ 2255689 w 6811107"/>
              <a:gd name="connsiteY468" fmla="*/ 1559910 h 2256141"/>
              <a:gd name="connsiteX469" fmla="*/ 2246220 w 6811107"/>
              <a:gd name="connsiteY469" fmla="*/ 1564181 h 2256141"/>
              <a:gd name="connsiteX470" fmla="*/ 2225480 w 6811107"/>
              <a:gd name="connsiteY470" fmla="*/ 1574277 h 2256141"/>
              <a:gd name="connsiteX471" fmla="*/ 2213757 w 6811107"/>
              <a:gd name="connsiteY471" fmla="*/ 1573500 h 2256141"/>
              <a:gd name="connsiteX472" fmla="*/ 2122227 w 6811107"/>
              <a:gd name="connsiteY472" fmla="*/ 1528069 h 2256141"/>
              <a:gd name="connsiteX473" fmla="*/ 2087510 w 6811107"/>
              <a:gd name="connsiteY473" fmla="*/ 1583208 h 2256141"/>
              <a:gd name="connsiteX474" fmla="*/ 2075336 w 6811107"/>
              <a:gd name="connsiteY474" fmla="*/ 1583984 h 2256141"/>
              <a:gd name="connsiteX475" fmla="*/ 1964418 w 6811107"/>
              <a:gd name="connsiteY475" fmla="*/ 1558745 h 2256141"/>
              <a:gd name="connsiteX476" fmla="*/ 1954499 w 6811107"/>
              <a:gd name="connsiteY476" fmla="*/ 1557580 h 2256141"/>
              <a:gd name="connsiteX477" fmla="*/ 1858010 w 6811107"/>
              <a:gd name="connsiteY477" fmla="*/ 1529621 h 2256141"/>
              <a:gd name="connsiteX478" fmla="*/ 1938267 w 6811107"/>
              <a:gd name="connsiteY478" fmla="*/ 1573500 h 2256141"/>
              <a:gd name="connsiteX479" fmla="*/ 1950441 w 6811107"/>
              <a:gd name="connsiteY479" fmla="*/ 1577771 h 2256141"/>
              <a:gd name="connsiteX480" fmla="*/ 1986512 w 6811107"/>
              <a:gd name="connsiteY480" fmla="*/ 1605730 h 2256141"/>
              <a:gd name="connsiteX481" fmla="*/ 1995980 w 6811107"/>
              <a:gd name="connsiteY481" fmla="*/ 1610001 h 2256141"/>
              <a:gd name="connsiteX482" fmla="*/ 2009056 w 6811107"/>
              <a:gd name="connsiteY482" fmla="*/ 1613107 h 2256141"/>
              <a:gd name="connsiteX483" fmla="*/ 2027993 w 6811107"/>
              <a:gd name="connsiteY483" fmla="*/ 1626698 h 2256141"/>
              <a:gd name="connsiteX484" fmla="*/ 2037913 w 6811107"/>
              <a:gd name="connsiteY484" fmla="*/ 1633688 h 2256141"/>
              <a:gd name="connsiteX485" fmla="*/ 2081197 w 6811107"/>
              <a:gd name="connsiteY485" fmla="*/ 1651549 h 2256141"/>
              <a:gd name="connsiteX486" fmla="*/ 2092920 w 6811107"/>
              <a:gd name="connsiteY486" fmla="*/ 1651549 h 2256141"/>
              <a:gd name="connsiteX487" fmla="*/ 2105094 w 6811107"/>
              <a:gd name="connsiteY487" fmla="*/ 1640289 h 2256141"/>
              <a:gd name="connsiteX488" fmla="*/ 2112308 w 6811107"/>
              <a:gd name="connsiteY488" fmla="*/ 1636017 h 2256141"/>
              <a:gd name="connsiteX489" fmla="*/ 2225029 w 6811107"/>
              <a:gd name="connsiteY489" fmla="*/ 1616602 h 2256141"/>
              <a:gd name="connsiteX490" fmla="*/ 2235850 w 6811107"/>
              <a:gd name="connsiteY490" fmla="*/ 1621650 h 2256141"/>
              <a:gd name="connsiteX491" fmla="*/ 2267412 w 6811107"/>
              <a:gd name="connsiteY491" fmla="*/ 1646890 h 2256141"/>
              <a:gd name="connsiteX492" fmla="*/ 2273273 w 6811107"/>
              <a:gd name="connsiteY492" fmla="*/ 1653103 h 2256141"/>
              <a:gd name="connsiteX493" fmla="*/ 2321067 w 6811107"/>
              <a:gd name="connsiteY493" fmla="*/ 1666694 h 2256141"/>
              <a:gd name="connsiteX494" fmla="*/ 2330986 w 6811107"/>
              <a:gd name="connsiteY494" fmla="*/ 1668635 h 2256141"/>
              <a:gd name="connsiteX495" fmla="*/ 2394561 w 6811107"/>
              <a:gd name="connsiteY495" fmla="*/ 1695817 h 2256141"/>
              <a:gd name="connsiteX496" fmla="*/ 2405382 w 6811107"/>
              <a:gd name="connsiteY496" fmla="*/ 1703194 h 2256141"/>
              <a:gd name="connsiteX497" fmla="*/ 2445060 w 6811107"/>
              <a:gd name="connsiteY497" fmla="*/ 1812308 h 2256141"/>
              <a:gd name="connsiteX498" fmla="*/ 2439198 w 6811107"/>
              <a:gd name="connsiteY498" fmla="*/ 1820851 h 2256141"/>
              <a:gd name="connsiteX499" fmla="*/ 2471662 w 6811107"/>
              <a:gd name="connsiteY499" fmla="*/ 1922975 h 2256141"/>
              <a:gd name="connsiteX500" fmla="*/ 2476171 w 6811107"/>
              <a:gd name="connsiteY500" fmla="*/ 1928411 h 2256141"/>
              <a:gd name="connsiteX501" fmla="*/ 2477072 w 6811107"/>
              <a:gd name="connsiteY501" fmla="*/ 1936566 h 2256141"/>
              <a:gd name="connsiteX502" fmla="*/ 2481581 w 6811107"/>
              <a:gd name="connsiteY502" fmla="*/ 1956369 h 2256141"/>
              <a:gd name="connsiteX503" fmla="*/ 2456332 w 6811107"/>
              <a:gd name="connsiteY503" fmla="*/ 2049563 h 2256141"/>
              <a:gd name="connsiteX504" fmla="*/ 2457234 w 6811107"/>
              <a:gd name="connsiteY504" fmla="*/ 2059659 h 2256141"/>
              <a:gd name="connsiteX505" fmla="*/ 2462194 w 6811107"/>
              <a:gd name="connsiteY505" fmla="*/ 2068978 h 2256141"/>
              <a:gd name="connsiteX506" fmla="*/ 2468055 w 6811107"/>
              <a:gd name="connsiteY506" fmla="*/ 2078297 h 2256141"/>
              <a:gd name="connsiteX507" fmla="*/ 2476171 w 6811107"/>
              <a:gd name="connsiteY507" fmla="*/ 2086840 h 2256141"/>
              <a:gd name="connsiteX508" fmla="*/ 2482483 w 6811107"/>
              <a:gd name="connsiteY508" fmla="*/ 2094218 h 2256141"/>
              <a:gd name="connsiteX509" fmla="*/ 2501871 w 6811107"/>
              <a:gd name="connsiteY509" fmla="*/ 2117904 h 2256141"/>
              <a:gd name="connsiteX510" fmla="*/ 2506831 w 6811107"/>
              <a:gd name="connsiteY510" fmla="*/ 2126059 h 2256141"/>
              <a:gd name="connsiteX511" fmla="*/ 2531178 w 6811107"/>
              <a:gd name="connsiteY511" fmla="*/ 2168384 h 2256141"/>
              <a:gd name="connsiteX512" fmla="*/ 2539745 w 6811107"/>
              <a:gd name="connsiteY512" fmla="*/ 2128000 h 2256141"/>
              <a:gd name="connsiteX513" fmla="*/ 2538844 w 6811107"/>
              <a:gd name="connsiteY513" fmla="*/ 2114798 h 2256141"/>
              <a:gd name="connsiteX514" fmla="*/ 2524415 w 6811107"/>
              <a:gd name="connsiteY514" fmla="*/ 2093830 h 2256141"/>
              <a:gd name="connsiteX515" fmla="*/ 2519455 w 6811107"/>
              <a:gd name="connsiteY515" fmla="*/ 2086840 h 2256141"/>
              <a:gd name="connsiteX516" fmla="*/ 2540196 w 6811107"/>
              <a:gd name="connsiteY516" fmla="*/ 2042185 h 2256141"/>
              <a:gd name="connsiteX517" fmla="*/ 2546057 w 6811107"/>
              <a:gd name="connsiteY517" fmla="*/ 2033642 h 2256141"/>
              <a:gd name="connsiteX518" fmla="*/ 2551017 w 6811107"/>
              <a:gd name="connsiteY518" fmla="*/ 1968019 h 2256141"/>
              <a:gd name="connsiteX519" fmla="*/ 2548763 w 6811107"/>
              <a:gd name="connsiteY519" fmla="*/ 1957535 h 2256141"/>
              <a:gd name="connsiteX520" fmla="*/ 2546057 w 6811107"/>
              <a:gd name="connsiteY520" fmla="*/ 1946273 h 2256141"/>
              <a:gd name="connsiteX521" fmla="*/ 2542450 w 6811107"/>
              <a:gd name="connsiteY521" fmla="*/ 1935789 h 2256141"/>
              <a:gd name="connsiteX522" fmla="*/ 2530727 w 6811107"/>
              <a:gd name="connsiteY522" fmla="*/ 1871330 h 2256141"/>
              <a:gd name="connsiteX523" fmla="*/ 2513594 w 6811107"/>
              <a:gd name="connsiteY523" fmla="*/ 1853468 h 2256141"/>
              <a:gd name="connsiteX524" fmla="*/ 2508634 w 6811107"/>
              <a:gd name="connsiteY524" fmla="*/ 1844149 h 2256141"/>
              <a:gd name="connsiteX525" fmla="*/ 2524415 w 6811107"/>
              <a:gd name="connsiteY525" fmla="*/ 1780467 h 2256141"/>
              <a:gd name="connsiteX526" fmla="*/ 2534335 w 6811107"/>
              <a:gd name="connsiteY526" fmla="*/ 1772313 h 2256141"/>
              <a:gd name="connsiteX527" fmla="*/ 2546057 w 6811107"/>
              <a:gd name="connsiteY527" fmla="*/ 1764158 h 2256141"/>
              <a:gd name="connsiteX528" fmla="*/ 2551017 w 6811107"/>
              <a:gd name="connsiteY528" fmla="*/ 1752897 h 2256141"/>
              <a:gd name="connsiteX529" fmla="*/ 2553271 w 6811107"/>
              <a:gd name="connsiteY529" fmla="*/ 1744355 h 2256141"/>
              <a:gd name="connsiteX530" fmla="*/ 2526670 w 6811107"/>
              <a:gd name="connsiteY530" fmla="*/ 1697758 h 2256141"/>
              <a:gd name="connsiteX531" fmla="*/ 2521710 w 6811107"/>
              <a:gd name="connsiteY531" fmla="*/ 1687274 h 2256141"/>
              <a:gd name="connsiteX532" fmla="*/ 2545607 w 6811107"/>
              <a:gd name="connsiteY532" fmla="*/ 1650773 h 2256141"/>
              <a:gd name="connsiteX533" fmla="*/ 2555526 w 6811107"/>
              <a:gd name="connsiteY533" fmla="*/ 1646890 h 2256141"/>
              <a:gd name="connsiteX534" fmla="*/ 2566347 w 6811107"/>
              <a:gd name="connsiteY534" fmla="*/ 1641842 h 2256141"/>
              <a:gd name="connsiteX535" fmla="*/ 2574463 w 6811107"/>
              <a:gd name="connsiteY535" fmla="*/ 1639900 h 2256141"/>
              <a:gd name="connsiteX536" fmla="*/ 2583932 w 6811107"/>
              <a:gd name="connsiteY536" fmla="*/ 1634852 h 2256141"/>
              <a:gd name="connsiteX537" fmla="*/ 2591146 w 6811107"/>
              <a:gd name="connsiteY537" fmla="*/ 1621262 h 2256141"/>
              <a:gd name="connsiteX538" fmla="*/ 2592047 w 6811107"/>
              <a:gd name="connsiteY538" fmla="*/ 1611166 h 2256141"/>
              <a:gd name="connsiteX539" fmla="*/ 2600163 w 6811107"/>
              <a:gd name="connsiteY539" fmla="*/ 1582820 h 2256141"/>
              <a:gd name="connsiteX540" fmla="*/ 2652917 w 6811107"/>
              <a:gd name="connsiteY540" fmla="*/ 1530787 h 2256141"/>
              <a:gd name="connsiteX541" fmla="*/ 2662385 w 6811107"/>
              <a:gd name="connsiteY541" fmla="*/ 1522244 h 2256141"/>
              <a:gd name="connsiteX542" fmla="*/ 2670952 w 6811107"/>
              <a:gd name="connsiteY542" fmla="*/ 1516031 h 2256141"/>
              <a:gd name="connsiteX543" fmla="*/ 2750308 w 6811107"/>
              <a:gd name="connsiteY543" fmla="*/ 1494286 h 2256141"/>
              <a:gd name="connsiteX544" fmla="*/ 2762481 w 6811107"/>
              <a:gd name="connsiteY544" fmla="*/ 1495063 h 2256141"/>
              <a:gd name="connsiteX545" fmla="*/ 2804865 w 6811107"/>
              <a:gd name="connsiteY545" fmla="*/ 1498169 h 2256141"/>
              <a:gd name="connsiteX546" fmla="*/ 2815685 w 6811107"/>
              <a:gd name="connsiteY546" fmla="*/ 1499334 h 2256141"/>
              <a:gd name="connsiteX547" fmla="*/ 2847247 w 6811107"/>
              <a:gd name="connsiteY547" fmla="*/ 1504770 h 2256141"/>
              <a:gd name="connsiteX548" fmla="*/ 2857167 w 6811107"/>
              <a:gd name="connsiteY548" fmla="*/ 1505935 h 2256141"/>
              <a:gd name="connsiteX549" fmla="*/ 2933817 w 6811107"/>
              <a:gd name="connsiteY549" fmla="*/ 1549814 h 2256141"/>
              <a:gd name="connsiteX550" fmla="*/ 2940129 w 6811107"/>
              <a:gd name="connsiteY550" fmla="*/ 1557968 h 2256141"/>
              <a:gd name="connsiteX551" fmla="*/ 2972593 w 6811107"/>
              <a:gd name="connsiteY551" fmla="*/ 1598740 h 2256141"/>
              <a:gd name="connsiteX552" fmla="*/ 2978905 w 6811107"/>
              <a:gd name="connsiteY552" fmla="*/ 1607283 h 2256141"/>
              <a:gd name="connsiteX553" fmla="*/ 2988374 w 6811107"/>
              <a:gd name="connsiteY553" fmla="*/ 1615437 h 2256141"/>
              <a:gd name="connsiteX554" fmla="*/ 3025346 w 6811107"/>
              <a:gd name="connsiteY554" fmla="*/ 1634852 h 2256141"/>
              <a:gd name="connsiteX555" fmla="*/ 3020386 w 6811107"/>
              <a:gd name="connsiteY555" fmla="*/ 1716785 h 2256141"/>
              <a:gd name="connsiteX556" fmla="*/ 3015427 w 6811107"/>
              <a:gd name="connsiteY556" fmla="*/ 1724163 h 2256141"/>
              <a:gd name="connsiteX557" fmla="*/ 3016328 w 6811107"/>
              <a:gd name="connsiteY557" fmla="*/ 1731152 h 2256141"/>
              <a:gd name="connsiteX558" fmla="*/ 3022190 w 6811107"/>
              <a:gd name="connsiteY558" fmla="*/ 1744355 h 2256141"/>
              <a:gd name="connsiteX559" fmla="*/ 3023543 w 6811107"/>
              <a:gd name="connsiteY559" fmla="*/ 1746296 h 2256141"/>
              <a:gd name="connsiteX560" fmla="*/ 3030757 w 6811107"/>
              <a:gd name="connsiteY560" fmla="*/ 1752509 h 2256141"/>
              <a:gd name="connsiteX561" fmla="*/ 3035265 w 6811107"/>
              <a:gd name="connsiteY561" fmla="*/ 1755616 h 2256141"/>
              <a:gd name="connsiteX562" fmla="*/ 3037971 w 6811107"/>
              <a:gd name="connsiteY562" fmla="*/ 1756780 h 2256141"/>
              <a:gd name="connsiteX563" fmla="*/ 3066827 w 6811107"/>
              <a:gd name="connsiteY563" fmla="*/ 1768041 h 2256141"/>
              <a:gd name="connsiteX564" fmla="*/ 3070434 w 6811107"/>
              <a:gd name="connsiteY564" fmla="*/ 1769983 h 2256141"/>
              <a:gd name="connsiteX565" fmla="*/ 3088728 w 6811107"/>
              <a:gd name="connsiteY565" fmla="*/ 1782205 h 2256141"/>
              <a:gd name="connsiteX566" fmla="*/ 3098663 w 6811107"/>
              <a:gd name="connsiteY566" fmla="*/ 1759256 h 2256141"/>
              <a:gd name="connsiteX567" fmla="*/ 3090447 w 6811107"/>
              <a:gd name="connsiteY567" fmla="*/ 1727722 h 2256141"/>
              <a:gd name="connsiteX568" fmla="*/ 3087547 w 6811107"/>
              <a:gd name="connsiteY568" fmla="*/ 1714674 h 2256141"/>
              <a:gd name="connsiteX569" fmla="*/ 3094196 w 6811107"/>
              <a:gd name="connsiteY569" fmla="*/ 1624440 h 2256141"/>
              <a:gd name="connsiteX570" fmla="*/ 3085314 w 6811107"/>
              <a:gd name="connsiteY570" fmla="*/ 1621601 h 2256141"/>
              <a:gd name="connsiteX571" fmla="*/ 3064122 w 6811107"/>
              <a:gd name="connsiteY571" fmla="*/ 1604953 h 2256141"/>
              <a:gd name="connsiteX572" fmla="*/ 3059162 w 6811107"/>
              <a:gd name="connsiteY572" fmla="*/ 1599516 h 2256141"/>
              <a:gd name="connsiteX573" fmla="*/ 3052850 w 6811107"/>
              <a:gd name="connsiteY573" fmla="*/ 1591362 h 2256141"/>
              <a:gd name="connsiteX574" fmla="*/ 3015427 w 6811107"/>
              <a:gd name="connsiteY574" fmla="*/ 1550978 h 2256141"/>
              <a:gd name="connsiteX575" fmla="*/ 3005507 w 6811107"/>
              <a:gd name="connsiteY575" fmla="*/ 1545542 h 2256141"/>
              <a:gd name="connsiteX576" fmla="*/ 2944187 w 6811107"/>
              <a:gd name="connsiteY576" fmla="*/ 1480307 h 2256141"/>
              <a:gd name="connsiteX577" fmla="*/ 2906764 w 6811107"/>
              <a:gd name="connsiteY577" fmla="*/ 1431380 h 2256141"/>
              <a:gd name="connsiteX578" fmla="*/ 2904059 w 6811107"/>
              <a:gd name="connsiteY578" fmla="*/ 1421284 h 2256141"/>
              <a:gd name="connsiteX579" fmla="*/ 2906764 w 6811107"/>
              <a:gd name="connsiteY579" fmla="*/ 1387890 h 2256141"/>
              <a:gd name="connsiteX580" fmla="*/ 2900902 w 6811107"/>
              <a:gd name="connsiteY580" fmla="*/ 1378571 h 2256141"/>
              <a:gd name="connsiteX581" fmla="*/ 2859872 w 6811107"/>
              <a:gd name="connsiteY581" fmla="*/ 1332751 h 2256141"/>
              <a:gd name="connsiteX582" fmla="*/ 2854011 w 6811107"/>
              <a:gd name="connsiteY582" fmla="*/ 1325761 h 2256141"/>
              <a:gd name="connsiteX583" fmla="*/ 2829663 w 6811107"/>
              <a:gd name="connsiteY583" fmla="*/ 1273728 h 2256141"/>
              <a:gd name="connsiteX584" fmla="*/ 2831015 w 6811107"/>
              <a:gd name="connsiteY584" fmla="*/ 1264409 h 2256141"/>
              <a:gd name="connsiteX585" fmla="*/ 2832368 w 6811107"/>
              <a:gd name="connsiteY585" fmla="*/ 1202280 h 2256141"/>
              <a:gd name="connsiteX586" fmla="*/ 2704768 w 6811107"/>
              <a:gd name="connsiteY586" fmla="*/ 1171216 h 2256141"/>
              <a:gd name="connsiteX587" fmla="*/ 2706121 w 6811107"/>
              <a:gd name="connsiteY587" fmla="*/ 1163838 h 2256141"/>
              <a:gd name="connsiteX588" fmla="*/ 2739937 w 6811107"/>
              <a:gd name="connsiteY588" fmla="*/ 1127725 h 2256141"/>
              <a:gd name="connsiteX589" fmla="*/ 2730469 w 6811107"/>
              <a:gd name="connsiteY589" fmla="*/ 1107145 h 2256141"/>
              <a:gd name="connsiteX590" fmla="*/ 2658328 w 6811107"/>
              <a:gd name="connsiteY590" fmla="*/ 1073751 h 2256141"/>
              <a:gd name="connsiteX591" fmla="*/ 2644801 w 6811107"/>
              <a:gd name="connsiteY591" fmla="*/ 1073751 h 2256141"/>
              <a:gd name="connsiteX592" fmla="*/ 2559133 w 6811107"/>
              <a:gd name="connsiteY592" fmla="*/ 1072975 h 2256141"/>
              <a:gd name="connsiteX593" fmla="*/ 2562740 w 6811107"/>
              <a:gd name="connsiteY593" fmla="*/ 1064820 h 2256141"/>
              <a:gd name="connsiteX594" fmla="*/ 2567700 w 6811107"/>
              <a:gd name="connsiteY594" fmla="*/ 1057442 h 2256141"/>
              <a:gd name="connsiteX595" fmla="*/ 2527120 w 6811107"/>
              <a:gd name="connsiteY595" fmla="*/ 1034532 h 2256141"/>
              <a:gd name="connsiteX596" fmla="*/ 2491050 w 6811107"/>
              <a:gd name="connsiteY596" fmla="*/ 1032590 h 2256141"/>
              <a:gd name="connsiteX597" fmla="*/ 2477523 w 6811107"/>
              <a:gd name="connsiteY597" fmla="*/ 1031814 h 2256141"/>
              <a:gd name="connsiteX598" fmla="*/ 2368409 w 6811107"/>
              <a:gd name="connsiteY598" fmla="*/ 1001526 h 2256141"/>
              <a:gd name="connsiteX599" fmla="*/ 2385543 w 6811107"/>
              <a:gd name="connsiteY599" fmla="*/ 951435 h 2256141"/>
              <a:gd name="connsiteX600" fmla="*/ 2382838 w 6811107"/>
              <a:gd name="connsiteY600" fmla="*/ 942892 h 2256141"/>
              <a:gd name="connsiteX601" fmla="*/ 2385092 w 6811107"/>
              <a:gd name="connsiteY601" fmla="*/ 934349 h 2256141"/>
              <a:gd name="connsiteX602" fmla="*/ 2395914 w 6811107"/>
              <a:gd name="connsiteY602" fmla="*/ 919982 h 2256141"/>
              <a:gd name="connsiteX603" fmla="*/ 2405833 w 6811107"/>
              <a:gd name="connsiteY603" fmla="*/ 913769 h 2256141"/>
              <a:gd name="connsiteX604" fmla="*/ 2418007 w 6811107"/>
              <a:gd name="connsiteY604" fmla="*/ 909498 h 2256141"/>
              <a:gd name="connsiteX605" fmla="*/ 2431533 w 6811107"/>
              <a:gd name="connsiteY605" fmla="*/ 907168 h 2256141"/>
              <a:gd name="connsiteX606" fmla="*/ 2546959 w 6811107"/>
              <a:gd name="connsiteY606" fmla="*/ 895907 h 2256141"/>
              <a:gd name="connsiteX607" fmla="*/ 2558682 w 6811107"/>
              <a:gd name="connsiteY607" fmla="*/ 891636 h 2256141"/>
              <a:gd name="connsiteX608" fmla="*/ 2582579 w 6811107"/>
              <a:gd name="connsiteY608" fmla="*/ 837661 h 2256141"/>
              <a:gd name="connsiteX609" fmla="*/ 2578070 w 6811107"/>
              <a:gd name="connsiteY609" fmla="*/ 826012 h 2256141"/>
              <a:gd name="connsiteX610" fmla="*/ 2563642 w 6811107"/>
              <a:gd name="connsiteY610" fmla="*/ 804267 h 2256141"/>
              <a:gd name="connsiteX611" fmla="*/ 2557330 w 6811107"/>
              <a:gd name="connsiteY611" fmla="*/ 798831 h 2256141"/>
              <a:gd name="connsiteX612" fmla="*/ 2455430 w 6811107"/>
              <a:gd name="connsiteY612" fmla="*/ 744856 h 2256141"/>
              <a:gd name="connsiteX613" fmla="*/ 2444609 w 6811107"/>
              <a:gd name="connsiteY613" fmla="*/ 740585 h 2256141"/>
              <a:gd name="connsiteX614" fmla="*/ 2342709 w 6811107"/>
              <a:gd name="connsiteY614" fmla="*/ 684669 h 2256141"/>
              <a:gd name="connsiteX615" fmla="*/ 2340455 w 6811107"/>
              <a:gd name="connsiteY615" fmla="*/ 676126 h 2256141"/>
              <a:gd name="connsiteX616" fmla="*/ 2359843 w 6811107"/>
              <a:gd name="connsiteY616" fmla="*/ 629141 h 2256141"/>
              <a:gd name="connsiteX617" fmla="*/ 2358941 w 6811107"/>
              <a:gd name="connsiteY617" fmla="*/ 620599 h 2256141"/>
              <a:gd name="connsiteX618" fmla="*/ 2269666 w 6811107"/>
              <a:gd name="connsiteY618" fmla="*/ 567400 h 2256141"/>
              <a:gd name="connsiteX619" fmla="*/ 2262452 w 6811107"/>
              <a:gd name="connsiteY619" fmla="*/ 560023 h 2256141"/>
              <a:gd name="connsiteX620" fmla="*/ 2250729 w 6811107"/>
              <a:gd name="connsiteY620" fmla="*/ 543714 h 2256141"/>
              <a:gd name="connsiteX621" fmla="*/ 2244417 w 6811107"/>
              <a:gd name="connsiteY621" fmla="*/ 532453 h 2256141"/>
              <a:gd name="connsiteX622" fmla="*/ 2238105 w 6811107"/>
              <a:gd name="connsiteY622" fmla="*/ 521969 h 2256141"/>
              <a:gd name="connsiteX623" fmla="*/ 2230890 w 6811107"/>
              <a:gd name="connsiteY623" fmla="*/ 513814 h 2256141"/>
              <a:gd name="connsiteX624" fmla="*/ 2186704 w 6811107"/>
              <a:gd name="connsiteY624" fmla="*/ 478479 h 2256141"/>
              <a:gd name="connsiteX625" fmla="*/ 2173628 w 6811107"/>
              <a:gd name="connsiteY625" fmla="*/ 477314 h 2256141"/>
              <a:gd name="connsiteX626" fmla="*/ 4967523 w 6811107"/>
              <a:gd name="connsiteY626" fmla="*/ 38643 h 2256141"/>
              <a:gd name="connsiteX627" fmla="*/ 4915813 w 6811107"/>
              <a:gd name="connsiteY627" fmla="*/ 86488 h 2256141"/>
              <a:gd name="connsiteX628" fmla="*/ 4854919 w 6811107"/>
              <a:gd name="connsiteY628" fmla="*/ 121768 h 2256141"/>
              <a:gd name="connsiteX629" fmla="*/ 4847186 w 6811107"/>
              <a:gd name="connsiteY629" fmla="*/ 131917 h 2256141"/>
              <a:gd name="connsiteX630" fmla="*/ 4839453 w 6811107"/>
              <a:gd name="connsiteY630" fmla="*/ 141099 h 2256141"/>
              <a:gd name="connsiteX631" fmla="*/ 4828821 w 6811107"/>
              <a:gd name="connsiteY631" fmla="*/ 145932 h 2256141"/>
              <a:gd name="connsiteX632" fmla="*/ 4822538 w 6811107"/>
              <a:gd name="connsiteY632" fmla="*/ 148349 h 2256141"/>
              <a:gd name="connsiteX633" fmla="*/ 4827855 w 6811107"/>
              <a:gd name="connsiteY633" fmla="*/ 160914 h 2256141"/>
              <a:gd name="connsiteX634" fmla="*/ 4837037 w 6811107"/>
              <a:gd name="connsiteY634" fmla="*/ 170096 h 2256141"/>
              <a:gd name="connsiteX635" fmla="*/ 4859268 w 6811107"/>
              <a:gd name="connsiteY635" fmla="*/ 176379 h 2256141"/>
              <a:gd name="connsiteX636" fmla="*/ 4870867 w 6811107"/>
              <a:gd name="connsiteY636" fmla="*/ 174929 h 2256141"/>
              <a:gd name="connsiteX637" fmla="*/ 4908563 w 6811107"/>
              <a:gd name="connsiteY637" fmla="*/ 158015 h 2256141"/>
              <a:gd name="connsiteX638" fmla="*/ 4921612 w 6811107"/>
              <a:gd name="connsiteY638" fmla="*/ 153182 h 2256141"/>
              <a:gd name="connsiteX639" fmla="*/ 4939977 w 6811107"/>
              <a:gd name="connsiteY639" fmla="*/ 152215 h 2256141"/>
              <a:gd name="connsiteX640" fmla="*/ 4949159 w 6811107"/>
              <a:gd name="connsiteY640" fmla="*/ 152215 h 2256141"/>
              <a:gd name="connsiteX641" fmla="*/ 5001837 w 6811107"/>
              <a:gd name="connsiteY641" fmla="*/ 174446 h 2256141"/>
              <a:gd name="connsiteX642" fmla="*/ 5009569 w 6811107"/>
              <a:gd name="connsiteY642" fmla="*/ 185078 h 2256141"/>
              <a:gd name="connsiteX643" fmla="*/ 4937560 w 6811107"/>
              <a:gd name="connsiteY643" fmla="*/ 261437 h 2256141"/>
              <a:gd name="connsiteX644" fmla="*/ 4928378 w 6811107"/>
              <a:gd name="connsiteY644" fmla="*/ 264337 h 2256141"/>
              <a:gd name="connsiteX645" fmla="*/ 4923545 w 6811107"/>
              <a:gd name="connsiteY645" fmla="*/ 291401 h 2256141"/>
              <a:gd name="connsiteX646" fmla="*/ 4930311 w 6811107"/>
              <a:gd name="connsiteY646" fmla="*/ 300583 h 2256141"/>
              <a:gd name="connsiteX647" fmla="*/ 4952542 w 6811107"/>
              <a:gd name="connsiteY647" fmla="*/ 319915 h 2256141"/>
              <a:gd name="connsiteX648" fmla="*/ 4961724 w 6811107"/>
              <a:gd name="connsiteY648" fmla="*/ 326681 h 2256141"/>
              <a:gd name="connsiteX649" fmla="*/ 5052099 w 6811107"/>
              <a:gd name="connsiteY649" fmla="*/ 380808 h 2256141"/>
              <a:gd name="connsiteX650" fmla="*/ 5053065 w 6811107"/>
              <a:gd name="connsiteY650" fmla="*/ 396273 h 2256141"/>
              <a:gd name="connsiteX651" fmla="*/ 5064664 w 6811107"/>
              <a:gd name="connsiteY651" fmla="*/ 420921 h 2256141"/>
              <a:gd name="connsiteX652" fmla="*/ 5075296 w 6811107"/>
              <a:gd name="connsiteY652" fmla="*/ 428654 h 2256141"/>
              <a:gd name="connsiteX653" fmla="*/ 5144889 w 6811107"/>
              <a:gd name="connsiteY653" fmla="*/ 482782 h 2256141"/>
              <a:gd name="connsiteX654" fmla="*/ 5070463 w 6811107"/>
              <a:gd name="connsiteY654" fmla="*/ 520478 h 2256141"/>
              <a:gd name="connsiteX655" fmla="*/ 5054998 w 6811107"/>
              <a:gd name="connsiteY655" fmla="*/ 525794 h 2256141"/>
              <a:gd name="connsiteX656" fmla="*/ 5040983 w 6811107"/>
              <a:gd name="connsiteY656" fmla="*/ 530627 h 2256141"/>
              <a:gd name="connsiteX657" fmla="*/ 5026484 w 6811107"/>
              <a:gd name="connsiteY657" fmla="*/ 533527 h 2256141"/>
              <a:gd name="connsiteX658" fmla="*/ 4998454 w 6811107"/>
              <a:gd name="connsiteY658" fmla="*/ 539809 h 2256141"/>
              <a:gd name="connsiteX659" fmla="*/ 4985405 w 6811107"/>
              <a:gd name="connsiteY659" fmla="*/ 535943 h 2256141"/>
              <a:gd name="connsiteX660" fmla="*/ 4945776 w 6811107"/>
              <a:gd name="connsiteY660" fmla="*/ 527244 h 2256141"/>
              <a:gd name="connsiteX661" fmla="*/ 4931761 w 6811107"/>
              <a:gd name="connsiteY661" fmla="*/ 528693 h 2256141"/>
              <a:gd name="connsiteX662" fmla="*/ 4917745 w 6811107"/>
              <a:gd name="connsiteY662" fmla="*/ 531110 h 2256141"/>
              <a:gd name="connsiteX663" fmla="*/ 4908563 w 6811107"/>
              <a:gd name="connsiteY663" fmla="*/ 532560 h 2256141"/>
              <a:gd name="connsiteX664" fmla="*/ 4887782 w 6811107"/>
              <a:gd name="connsiteY664" fmla="*/ 547058 h 2256141"/>
              <a:gd name="connsiteX665" fmla="*/ 4792575 w 6811107"/>
              <a:gd name="connsiteY665" fmla="*/ 611818 h 2256141"/>
              <a:gd name="connsiteX666" fmla="*/ 4782426 w 6811107"/>
              <a:gd name="connsiteY666" fmla="*/ 621968 h 2256141"/>
              <a:gd name="connsiteX667" fmla="*/ 4721532 w 6811107"/>
              <a:gd name="connsiteY667" fmla="*/ 647581 h 2256141"/>
              <a:gd name="connsiteX668" fmla="*/ 4709933 w 6811107"/>
              <a:gd name="connsiteY668" fmla="*/ 646615 h 2256141"/>
              <a:gd name="connsiteX669" fmla="*/ 4675137 w 6811107"/>
              <a:gd name="connsiteY669" fmla="*/ 635983 h 2256141"/>
              <a:gd name="connsiteX670" fmla="*/ 4668371 w 6811107"/>
              <a:gd name="connsiteY670" fmla="*/ 629217 h 2256141"/>
              <a:gd name="connsiteX671" fmla="*/ 4670787 w 6811107"/>
              <a:gd name="connsiteY671" fmla="*/ 606019 h 2256141"/>
              <a:gd name="connsiteX672" fmla="*/ 4627291 w 6811107"/>
              <a:gd name="connsiteY672" fmla="*/ 656764 h 2256141"/>
              <a:gd name="connsiteX673" fmla="*/ 4634057 w 6811107"/>
              <a:gd name="connsiteY673" fmla="*/ 665946 h 2256141"/>
              <a:gd name="connsiteX674" fmla="*/ 4642756 w 6811107"/>
              <a:gd name="connsiteY674" fmla="*/ 669812 h 2256141"/>
              <a:gd name="connsiteX675" fmla="*/ 4703650 w 6811107"/>
              <a:gd name="connsiteY675" fmla="*/ 708475 h 2256141"/>
              <a:gd name="connsiteX676" fmla="*/ 4734581 w 6811107"/>
              <a:gd name="connsiteY676" fmla="*/ 721524 h 2256141"/>
              <a:gd name="connsiteX677" fmla="*/ 4746179 w 6811107"/>
              <a:gd name="connsiteY677" fmla="*/ 719107 h 2256141"/>
              <a:gd name="connsiteX678" fmla="*/ 4847669 w 6811107"/>
              <a:gd name="connsiteY678" fmla="*/ 694943 h 2256141"/>
              <a:gd name="connsiteX679" fmla="*/ 4860235 w 6811107"/>
              <a:gd name="connsiteY679" fmla="*/ 693977 h 2256141"/>
              <a:gd name="connsiteX680" fmla="*/ 4880532 w 6811107"/>
              <a:gd name="connsiteY680" fmla="*/ 690110 h 2256141"/>
              <a:gd name="connsiteX681" fmla="*/ 4890681 w 6811107"/>
              <a:gd name="connsiteY681" fmla="*/ 687694 h 2256141"/>
              <a:gd name="connsiteX682" fmla="*/ 5030834 w 6811107"/>
              <a:gd name="connsiteY682" fmla="*/ 679962 h 2256141"/>
              <a:gd name="connsiteX683" fmla="*/ 5040983 w 6811107"/>
              <a:gd name="connsiteY683" fmla="*/ 685278 h 2256141"/>
              <a:gd name="connsiteX684" fmla="*/ 5040983 w 6811107"/>
              <a:gd name="connsiteY684" fmla="*/ 753421 h 2256141"/>
              <a:gd name="connsiteX685" fmla="*/ 5045816 w 6811107"/>
              <a:gd name="connsiteY685" fmla="*/ 765986 h 2256141"/>
              <a:gd name="connsiteX686" fmla="*/ 5104776 w 6811107"/>
              <a:gd name="connsiteY686" fmla="*/ 807065 h 2256141"/>
              <a:gd name="connsiteX687" fmla="*/ 5113959 w 6811107"/>
              <a:gd name="connsiteY687" fmla="*/ 817214 h 2256141"/>
              <a:gd name="connsiteX688" fmla="*/ 5120241 w 6811107"/>
              <a:gd name="connsiteY688" fmla="*/ 823980 h 2256141"/>
              <a:gd name="connsiteX689" fmla="*/ 5219315 w 6811107"/>
              <a:gd name="connsiteY689" fmla="*/ 885841 h 2256141"/>
              <a:gd name="connsiteX690" fmla="*/ 5218349 w 6811107"/>
              <a:gd name="connsiteY690" fmla="*/ 929820 h 2256141"/>
              <a:gd name="connsiteX691" fmla="*/ 5225115 w 6811107"/>
              <a:gd name="connsiteY691" fmla="*/ 940452 h 2256141"/>
              <a:gd name="connsiteX692" fmla="*/ 5231881 w 6811107"/>
              <a:gd name="connsiteY692" fmla="*/ 971382 h 2256141"/>
              <a:gd name="connsiteX693" fmla="*/ 5247345 w 6811107"/>
              <a:gd name="connsiteY693" fmla="*/ 978148 h 2256141"/>
              <a:gd name="connsiteX694" fmla="*/ 5257978 w 6811107"/>
              <a:gd name="connsiteY694" fmla="*/ 974282 h 2256141"/>
              <a:gd name="connsiteX695" fmla="*/ 5264744 w 6811107"/>
              <a:gd name="connsiteY695" fmla="*/ 967516 h 2256141"/>
              <a:gd name="connsiteX696" fmla="*/ 5271026 w 6811107"/>
              <a:gd name="connsiteY696" fmla="*/ 953501 h 2256141"/>
              <a:gd name="connsiteX697" fmla="*/ 5280209 w 6811107"/>
              <a:gd name="connsiteY697" fmla="*/ 942868 h 2256141"/>
              <a:gd name="connsiteX698" fmla="*/ 5290357 w 6811107"/>
              <a:gd name="connsiteY698" fmla="*/ 933686 h 2256141"/>
              <a:gd name="connsiteX699" fmla="*/ 5299057 w 6811107"/>
              <a:gd name="connsiteY699" fmla="*/ 922087 h 2256141"/>
              <a:gd name="connsiteX700" fmla="*/ 5363334 w 6811107"/>
              <a:gd name="connsiteY700" fmla="*/ 897440 h 2256141"/>
              <a:gd name="connsiteX701" fmla="*/ 5369616 w 6811107"/>
              <a:gd name="connsiteY701" fmla="*/ 908072 h 2256141"/>
              <a:gd name="connsiteX702" fmla="*/ 5374449 w 6811107"/>
              <a:gd name="connsiteY702" fmla="*/ 918221 h 2256141"/>
              <a:gd name="connsiteX703" fmla="*/ 5378316 w 6811107"/>
              <a:gd name="connsiteY703" fmla="*/ 929820 h 2256141"/>
              <a:gd name="connsiteX704" fmla="*/ 5441626 w 6811107"/>
              <a:gd name="connsiteY704" fmla="*/ 985397 h 2256141"/>
              <a:gd name="connsiteX705" fmla="*/ 5429061 w 6811107"/>
              <a:gd name="connsiteY705" fmla="*/ 1032276 h 2256141"/>
              <a:gd name="connsiteX706" fmla="*/ 5431960 w 6811107"/>
              <a:gd name="connsiteY706" fmla="*/ 1042908 h 2256141"/>
              <a:gd name="connsiteX707" fmla="*/ 5483671 w 6811107"/>
              <a:gd name="connsiteY707" fmla="*/ 1085438 h 2256141"/>
              <a:gd name="connsiteX708" fmla="*/ 5496720 w 6811107"/>
              <a:gd name="connsiteY708" fmla="*/ 1091720 h 2256141"/>
              <a:gd name="connsiteX709" fmla="*/ 5524751 w 6811107"/>
              <a:gd name="connsiteY709" fmla="*/ 1131833 h 2256141"/>
              <a:gd name="connsiteX710" fmla="*/ 5460474 w 6811107"/>
              <a:gd name="connsiteY710" fmla="*/ 1157930 h 2256141"/>
              <a:gd name="connsiteX711" fmla="*/ 5448875 w 6811107"/>
              <a:gd name="connsiteY711" fmla="*/ 1173395 h 2256141"/>
              <a:gd name="connsiteX712" fmla="*/ 5451291 w 6811107"/>
              <a:gd name="connsiteY712" fmla="*/ 1190310 h 2256141"/>
              <a:gd name="connsiteX713" fmla="*/ 5501553 w 6811107"/>
              <a:gd name="connsiteY713" fmla="*/ 1258453 h 2256141"/>
              <a:gd name="connsiteX714" fmla="*/ 5415045 w 6811107"/>
              <a:gd name="connsiteY714" fmla="*/ 1286000 h 2256141"/>
              <a:gd name="connsiteX715" fmla="*/ 5407313 w 6811107"/>
              <a:gd name="connsiteY715" fmla="*/ 1296633 h 2256141"/>
              <a:gd name="connsiteX716" fmla="*/ 5376382 w 6811107"/>
              <a:gd name="connsiteY716" fmla="*/ 1353177 h 2256141"/>
              <a:gd name="connsiteX717" fmla="*/ 5371066 w 6811107"/>
              <a:gd name="connsiteY717" fmla="*/ 1364776 h 2256141"/>
              <a:gd name="connsiteX718" fmla="*/ 5360917 w 6811107"/>
              <a:gd name="connsiteY718" fmla="*/ 1375408 h 2256141"/>
              <a:gd name="connsiteX719" fmla="*/ 5345452 w 6811107"/>
              <a:gd name="connsiteY719" fmla="*/ 1417937 h 2256141"/>
              <a:gd name="connsiteX720" fmla="*/ 5342552 w 6811107"/>
              <a:gd name="connsiteY720" fmla="*/ 1428570 h 2256141"/>
              <a:gd name="connsiteX721" fmla="*/ 5308723 w 6811107"/>
              <a:gd name="connsiteY721" fmla="*/ 1490429 h 2256141"/>
              <a:gd name="connsiteX722" fmla="*/ 5203367 w 6811107"/>
              <a:gd name="connsiteY722" fmla="*/ 1488980 h 2256141"/>
              <a:gd name="connsiteX723" fmla="*/ 5188868 w 6811107"/>
              <a:gd name="connsiteY723" fmla="*/ 1490429 h 2256141"/>
              <a:gd name="connsiteX724" fmla="*/ 5168570 w 6811107"/>
              <a:gd name="connsiteY724" fmla="*/ 1477381 h 2256141"/>
              <a:gd name="connsiteX725" fmla="*/ 5128457 w 6811107"/>
              <a:gd name="connsiteY725" fmla="*/ 1419387 h 2256141"/>
              <a:gd name="connsiteX726" fmla="*/ 5115409 w 6811107"/>
              <a:gd name="connsiteY726" fmla="*/ 1415521 h 2256141"/>
              <a:gd name="connsiteX727" fmla="*/ 5104776 w 6811107"/>
              <a:gd name="connsiteY727" fmla="*/ 1410205 h 2256141"/>
              <a:gd name="connsiteX728" fmla="*/ 5055481 w 6811107"/>
              <a:gd name="connsiteY728" fmla="*/ 1386041 h 2256141"/>
              <a:gd name="connsiteX729" fmla="*/ 5045333 w 6811107"/>
              <a:gd name="connsiteY729" fmla="*/ 1391356 h 2256141"/>
              <a:gd name="connsiteX730" fmla="*/ 5023101 w 6811107"/>
              <a:gd name="connsiteY730" fmla="*/ 1403922 h 2256141"/>
              <a:gd name="connsiteX731" fmla="*/ 5010536 w 6811107"/>
              <a:gd name="connsiteY731" fmla="*/ 1402955 h 2256141"/>
              <a:gd name="connsiteX732" fmla="*/ 4912429 w 6811107"/>
              <a:gd name="connsiteY732" fmla="*/ 1346411 h 2256141"/>
              <a:gd name="connsiteX733" fmla="*/ 4875217 w 6811107"/>
              <a:gd name="connsiteY733" fmla="*/ 1415038 h 2256141"/>
              <a:gd name="connsiteX734" fmla="*/ 4862167 w 6811107"/>
              <a:gd name="connsiteY734" fmla="*/ 1416004 h 2256141"/>
              <a:gd name="connsiteX735" fmla="*/ 4743279 w 6811107"/>
              <a:gd name="connsiteY735" fmla="*/ 1384590 h 2256141"/>
              <a:gd name="connsiteX736" fmla="*/ 4732647 w 6811107"/>
              <a:gd name="connsiteY736" fmla="*/ 1383141 h 2256141"/>
              <a:gd name="connsiteX737" fmla="*/ 4629224 w 6811107"/>
              <a:gd name="connsiteY737" fmla="*/ 1348344 h 2256141"/>
              <a:gd name="connsiteX738" fmla="*/ 4715249 w 6811107"/>
              <a:gd name="connsiteY738" fmla="*/ 1402955 h 2256141"/>
              <a:gd name="connsiteX739" fmla="*/ 4728298 w 6811107"/>
              <a:gd name="connsiteY739" fmla="*/ 1408271 h 2256141"/>
              <a:gd name="connsiteX740" fmla="*/ 4766961 w 6811107"/>
              <a:gd name="connsiteY740" fmla="*/ 1443068 h 2256141"/>
              <a:gd name="connsiteX741" fmla="*/ 4777109 w 6811107"/>
              <a:gd name="connsiteY741" fmla="*/ 1448384 h 2256141"/>
              <a:gd name="connsiteX742" fmla="*/ 4791125 w 6811107"/>
              <a:gd name="connsiteY742" fmla="*/ 1452250 h 2256141"/>
              <a:gd name="connsiteX743" fmla="*/ 4811423 w 6811107"/>
              <a:gd name="connsiteY743" fmla="*/ 1469165 h 2256141"/>
              <a:gd name="connsiteX744" fmla="*/ 4822055 w 6811107"/>
              <a:gd name="connsiteY744" fmla="*/ 1477865 h 2256141"/>
              <a:gd name="connsiteX745" fmla="*/ 4868451 w 6811107"/>
              <a:gd name="connsiteY745" fmla="*/ 1500095 h 2256141"/>
              <a:gd name="connsiteX746" fmla="*/ 4881016 w 6811107"/>
              <a:gd name="connsiteY746" fmla="*/ 1500095 h 2256141"/>
              <a:gd name="connsiteX747" fmla="*/ 4894064 w 6811107"/>
              <a:gd name="connsiteY747" fmla="*/ 1486080 h 2256141"/>
              <a:gd name="connsiteX748" fmla="*/ 4901797 w 6811107"/>
              <a:gd name="connsiteY748" fmla="*/ 1480764 h 2256141"/>
              <a:gd name="connsiteX749" fmla="*/ 5022618 w 6811107"/>
              <a:gd name="connsiteY749" fmla="*/ 1456600 h 2256141"/>
              <a:gd name="connsiteX750" fmla="*/ 5034217 w 6811107"/>
              <a:gd name="connsiteY750" fmla="*/ 1462883 h 2256141"/>
              <a:gd name="connsiteX751" fmla="*/ 5068047 w 6811107"/>
              <a:gd name="connsiteY751" fmla="*/ 1494296 h 2256141"/>
              <a:gd name="connsiteX752" fmla="*/ 5074330 w 6811107"/>
              <a:gd name="connsiteY752" fmla="*/ 1502029 h 2256141"/>
              <a:gd name="connsiteX753" fmla="*/ 5125558 w 6811107"/>
              <a:gd name="connsiteY753" fmla="*/ 1518943 h 2256141"/>
              <a:gd name="connsiteX754" fmla="*/ 5136190 w 6811107"/>
              <a:gd name="connsiteY754" fmla="*/ 1521360 h 2256141"/>
              <a:gd name="connsiteX755" fmla="*/ 5204333 w 6811107"/>
              <a:gd name="connsiteY755" fmla="*/ 1555190 h 2256141"/>
              <a:gd name="connsiteX756" fmla="*/ 5215932 w 6811107"/>
              <a:gd name="connsiteY756" fmla="*/ 1564372 h 2256141"/>
              <a:gd name="connsiteX757" fmla="*/ 5258461 w 6811107"/>
              <a:gd name="connsiteY757" fmla="*/ 1700175 h 2256141"/>
              <a:gd name="connsiteX758" fmla="*/ 5252179 w 6811107"/>
              <a:gd name="connsiteY758" fmla="*/ 1710807 h 2256141"/>
              <a:gd name="connsiteX759" fmla="*/ 5286975 w 6811107"/>
              <a:gd name="connsiteY759" fmla="*/ 1837911 h 2256141"/>
              <a:gd name="connsiteX760" fmla="*/ 5291808 w 6811107"/>
              <a:gd name="connsiteY760" fmla="*/ 1844677 h 2256141"/>
              <a:gd name="connsiteX761" fmla="*/ 5292774 w 6811107"/>
              <a:gd name="connsiteY761" fmla="*/ 1854826 h 2256141"/>
              <a:gd name="connsiteX762" fmla="*/ 5297607 w 6811107"/>
              <a:gd name="connsiteY762" fmla="*/ 1879474 h 2256141"/>
              <a:gd name="connsiteX763" fmla="*/ 5270543 w 6811107"/>
              <a:gd name="connsiteY763" fmla="*/ 1995462 h 2256141"/>
              <a:gd name="connsiteX764" fmla="*/ 5271510 w 6811107"/>
              <a:gd name="connsiteY764" fmla="*/ 2008027 h 2256141"/>
              <a:gd name="connsiteX765" fmla="*/ 5276826 w 6811107"/>
              <a:gd name="connsiteY765" fmla="*/ 2019626 h 2256141"/>
              <a:gd name="connsiteX766" fmla="*/ 5283109 w 6811107"/>
              <a:gd name="connsiteY766" fmla="*/ 2031225 h 2256141"/>
              <a:gd name="connsiteX767" fmla="*/ 5291808 w 6811107"/>
              <a:gd name="connsiteY767" fmla="*/ 2041857 h 2256141"/>
              <a:gd name="connsiteX768" fmla="*/ 5298574 w 6811107"/>
              <a:gd name="connsiteY768" fmla="*/ 2051039 h 2256141"/>
              <a:gd name="connsiteX769" fmla="*/ 5319355 w 6811107"/>
              <a:gd name="connsiteY769" fmla="*/ 2080520 h 2256141"/>
              <a:gd name="connsiteX770" fmla="*/ 5324671 w 6811107"/>
              <a:gd name="connsiteY770" fmla="*/ 2090669 h 2256141"/>
              <a:gd name="connsiteX771" fmla="*/ 5350769 w 6811107"/>
              <a:gd name="connsiteY771" fmla="*/ 2143347 h 2256141"/>
              <a:gd name="connsiteX772" fmla="*/ 5359951 w 6811107"/>
              <a:gd name="connsiteY772" fmla="*/ 2093085 h 2256141"/>
              <a:gd name="connsiteX773" fmla="*/ 5358985 w 6811107"/>
              <a:gd name="connsiteY773" fmla="*/ 2076654 h 2256141"/>
              <a:gd name="connsiteX774" fmla="*/ 5343519 w 6811107"/>
              <a:gd name="connsiteY774" fmla="*/ 2050556 h 2256141"/>
              <a:gd name="connsiteX775" fmla="*/ 5338203 w 6811107"/>
              <a:gd name="connsiteY775" fmla="*/ 2041857 h 2256141"/>
              <a:gd name="connsiteX776" fmla="*/ 5360434 w 6811107"/>
              <a:gd name="connsiteY776" fmla="*/ 1986279 h 2256141"/>
              <a:gd name="connsiteX777" fmla="*/ 5366717 w 6811107"/>
              <a:gd name="connsiteY777" fmla="*/ 1975647 h 2256141"/>
              <a:gd name="connsiteX778" fmla="*/ 5372033 w 6811107"/>
              <a:gd name="connsiteY778" fmla="*/ 1893972 h 2256141"/>
              <a:gd name="connsiteX779" fmla="*/ 5369616 w 6811107"/>
              <a:gd name="connsiteY779" fmla="*/ 1880924 h 2256141"/>
              <a:gd name="connsiteX780" fmla="*/ 5366717 w 6811107"/>
              <a:gd name="connsiteY780" fmla="*/ 1866908 h 2256141"/>
              <a:gd name="connsiteX781" fmla="*/ 5362850 w 6811107"/>
              <a:gd name="connsiteY781" fmla="*/ 1853860 h 2256141"/>
              <a:gd name="connsiteX782" fmla="*/ 5350285 w 6811107"/>
              <a:gd name="connsiteY782" fmla="*/ 1773634 h 2256141"/>
              <a:gd name="connsiteX783" fmla="*/ 5331920 w 6811107"/>
              <a:gd name="connsiteY783" fmla="*/ 1751403 h 2256141"/>
              <a:gd name="connsiteX784" fmla="*/ 5326604 w 6811107"/>
              <a:gd name="connsiteY784" fmla="*/ 1739804 h 2256141"/>
              <a:gd name="connsiteX785" fmla="*/ 5343519 w 6811107"/>
              <a:gd name="connsiteY785" fmla="*/ 1660546 h 2256141"/>
              <a:gd name="connsiteX786" fmla="*/ 5354152 w 6811107"/>
              <a:gd name="connsiteY786" fmla="*/ 1650397 h 2256141"/>
              <a:gd name="connsiteX787" fmla="*/ 5366717 w 6811107"/>
              <a:gd name="connsiteY787" fmla="*/ 1640248 h 2256141"/>
              <a:gd name="connsiteX788" fmla="*/ 5372033 w 6811107"/>
              <a:gd name="connsiteY788" fmla="*/ 1626233 h 2256141"/>
              <a:gd name="connsiteX789" fmla="*/ 5374449 w 6811107"/>
              <a:gd name="connsiteY789" fmla="*/ 1615600 h 2256141"/>
              <a:gd name="connsiteX790" fmla="*/ 5345935 w 6811107"/>
              <a:gd name="connsiteY790" fmla="*/ 1557606 h 2256141"/>
              <a:gd name="connsiteX791" fmla="*/ 5340619 w 6811107"/>
              <a:gd name="connsiteY791" fmla="*/ 1544558 h 2256141"/>
              <a:gd name="connsiteX792" fmla="*/ 5366233 w 6811107"/>
              <a:gd name="connsiteY792" fmla="*/ 1499129 h 2256141"/>
              <a:gd name="connsiteX793" fmla="*/ 5376866 w 6811107"/>
              <a:gd name="connsiteY793" fmla="*/ 1494296 h 2256141"/>
              <a:gd name="connsiteX794" fmla="*/ 5388465 w 6811107"/>
              <a:gd name="connsiteY794" fmla="*/ 1488013 h 2256141"/>
              <a:gd name="connsiteX795" fmla="*/ 5397164 w 6811107"/>
              <a:gd name="connsiteY795" fmla="*/ 1485597 h 2256141"/>
              <a:gd name="connsiteX796" fmla="*/ 5407313 w 6811107"/>
              <a:gd name="connsiteY796" fmla="*/ 1479314 h 2256141"/>
              <a:gd name="connsiteX797" fmla="*/ 5415045 w 6811107"/>
              <a:gd name="connsiteY797" fmla="*/ 1462399 h 2256141"/>
              <a:gd name="connsiteX798" fmla="*/ 5416011 w 6811107"/>
              <a:gd name="connsiteY798" fmla="*/ 1449834 h 2256141"/>
              <a:gd name="connsiteX799" fmla="*/ 5424711 w 6811107"/>
              <a:gd name="connsiteY799" fmla="*/ 1414554 h 2256141"/>
              <a:gd name="connsiteX800" fmla="*/ 5481255 w 6811107"/>
              <a:gd name="connsiteY800" fmla="*/ 1349794 h 2256141"/>
              <a:gd name="connsiteX801" fmla="*/ 5491404 w 6811107"/>
              <a:gd name="connsiteY801" fmla="*/ 1339162 h 2256141"/>
              <a:gd name="connsiteX802" fmla="*/ 5500587 w 6811107"/>
              <a:gd name="connsiteY802" fmla="*/ 1331429 h 2256141"/>
              <a:gd name="connsiteX803" fmla="*/ 5585645 w 6811107"/>
              <a:gd name="connsiteY803" fmla="*/ 1304365 h 2256141"/>
              <a:gd name="connsiteX804" fmla="*/ 5598693 w 6811107"/>
              <a:gd name="connsiteY804" fmla="*/ 1305332 h 2256141"/>
              <a:gd name="connsiteX805" fmla="*/ 5644122 w 6811107"/>
              <a:gd name="connsiteY805" fmla="*/ 1309198 h 2256141"/>
              <a:gd name="connsiteX806" fmla="*/ 5655721 w 6811107"/>
              <a:gd name="connsiteY806" fmla="*/ 1310648 h 2256141"/>
              <a:gd name="connsiteX807" fmla="*/ 5689551 w 6811107"/>
              <a:gd name="connsiteY807" fmla="*/ 1317414 h 2256141"/>
              <a:gd name="connsiteX808" fmla="*/ 5700183 w 6811107"/>
              <a:gd name="connsiteY808" fmla="*/ 1318864 h 2256141"/>
              <a:gd name="connsiteX809" fmla="*/ 5782341 w 6811107"/>
              <a:gd name="connsiteY809" fmla="*/ 1373475 h 2256141"/>
              <a:gd name="connsiteX810" fmla="*/ 5789108 w 6811107"/>
              <a:gd name="connsiteY810" fmla="*/ 1383624 h 2256141"/>
              <a:gd name="connsiteX811" fmla="*/ 5823904 w 6811107"/>
              <a:gd name="connsiteY811" fmla="*/ 1434369 h 2256141"/>
              <a:gd name="connsiteX812" fmla="*/ 5830670 w 6811107"/>
              <a:gd name="connsiteY812" fmla="*/ 1445001 h 2256141"/>
              <a:gd name="connsiteX813" fmla="*/ 5840819 w 6811107"/>
              <a:gd name="connsiteY813" fmla="*/ 1455150 h 2256141"/>
              <a:gd name="connsiteX814" fmla="*/ 5880448 w 6811107"/>
              <a:gd name="connsiteY814" fmla="*/ 1479314 h 2256141"/>
              <a:gd name="connsiteX815" fmla="*/ 5875132 w 6811107"/>
              <a:gd name="connsiteY815" fmla="*/ 1581287 h 2256141"/>
              <a:gd name="connsiteX816" fmla="*/ 5869816 w 6811107"/>
              <a:gd name="connsiteY816" fmla="*/ 1590470 h 2256141"/>
              <a:gd name="connsiteX817" fmla="*/ 5870783 w 6811107"/>
              <a:gd name="connsiteY817" fmla="*/ 1599169 h 2256141"/>
              <a:gd name="connsiteX818" fmla="*/ 5877065 w 6811107"/>
              <a:gd name="connsiteY818" fmla="*/ 1615600 h 2256141"/>
              <a:gd name="connsiteX819" fmla="*/ 5878515 w 6811107"/>
              <a:gd name="connsiteY819" fmla="*/ 1618017 h 2256141"/>
              <a:gd name="connsiteX820" fmla="*/ 5886248 w 6811107"/>
              <a:gd name="connsiteY820" fmla="*/ 1625749 h 2256141"/>
              <a:gd name="connsiteX821" fmla="*/ 5891081 w 6811107"/>
              <a:gd name="connsiteY821" fmla="*/ 1629616 h 2256141"/>
              <a:gd name="connsiteX822" fmla="*/ 5893980 w 6811107"/>
              <a:gd name="connsiteY822" fmla="*/ 1631065 h 2256141"/>
              <a:gd name="connsiteX823" fmla="*/ 5924911 w 6811107"/>
              <a:gd name="connsiteY823" fmla="*/ 1645080 h 2256141"/>
              <a:gd name="connsiteX824" fmla="*/ 5928777 w 6811107"/>
              <a:gd name="connsiteY824" fmla="*/ 1647497 h 2256141"/>
              <a:gd name="connsiteX825" fmla="*/ 5965023 w 6811107"/>
              <a:gd name="connsiteY825" fmla="*/ 1684710 h 2256141"/>
              <a:gd name="connsiteX826" fmla="*/ 5971306 w 6811107"/>
              <a:gd name="connsiteY826" fmla="*/ 1693409 h 2256141"/>
              <a:gd name="connsiteX827" fmla="*/ 6144321 w 6811107"/>
              <a:gd name="connsiteY827" fmla="*/ 1750437 h 2256141"/>
              <a:gd name="connsiteX828" fmla="*/ 6027367 w 6811107"/>
              <a:gd name="connsiteY828" fmla="*/ 1716607 h 2256141"/>
              <a:gd name="connsiteX829" fmla="*/ 6022050 w 6811107"/>
              <a:gd name="connsiteY829" fmla="*/ 1705974 h 2256141"/>
              <a:gd name="connsiteX830" fmla="*/ 6026883 w 6811107"/>
              <a:gd name="connsiteY830" fmla="*/ 1675045 h 2256141"/>
              <a:gd name="connsiteX831" fmla="*/ 6027367 w 6811107"/>
              <a:gd name="connsiteY831" fmla="*/ 1673111 h 2256141"/>
              <a:gd name="connsiteX832" fmla="*/ 5988704 w 6811107"/>
              <a:gd name="connsiteY832" fmla="*/ 1622366 h 2256141"/>
              <a:gd name="connsiteX833" fmla="*/ 5986287 w 6811107"/>
              <a:gd name="connsiteY833" fmla="*/ 1619950 h 2256141"/>
              <a:gd name="connsiteX834" fmla="*/ 5972272 w 6811107"/>
              <a:gd name="connsiteY834" fmla="*/ 1572105 h 2256141"/>
              <a:gd name="connsiteX835" fmla="*/ 5973239 w 6811107"/>
              <a:gd name="connsiteY835" fmla="*/ 1559539 h 2256141"/>
              <a:gd name="connsiteX836" fmla="*/ 5990153 w 6811107"/>
              <a:gd name="connsiteY836" fmla="*/ 1491397 h 2256141"/>
              <a:gd name="connsiteX837" fmla="*/ 5976139 w 6811107"/>
              <a:gd name="connsiteY837" fmla="*/ 1474481 h 2256141"/>
              <a:gd name="connsiteX838" fmla="*/ 5922011 w 6811107"/>
              <a:gd name="connsiteY838" fmla="*/ 1442101 h 2256141"/>
              <a:gd name="connsiteX839" fmla="*/ 5916694 w 6811107"/>
              <a:gd name="connsiteY839" fmla="*/ 1435335 h 2256141"/>
              <a:gd name="connsiteX840" fmla="*/ 5909929 w 6811107"/>
              <a:gd name="connsiteY840" fmla="*/ 1425186 h 2256141"/>
              <a:gd name="connsiteX841" fmla="*/ 5869816 w 6811107"/>
              <a:gd name="connsiteY841" fmla="*/ 1374925 h 2256141"/>
              <a:gd name="connsiteX842" fmla="*/ 5859184 w 6811107"/>
              <a:gd name="connsiteY842" fmla="*/ 1368159 h 2256141"/>
              <a:gd name="connsiteX843" fmla="*/ 5793457 w 6811107"/>
              <a:gd name="connsiteY843" fmla="*/ 1286967 h 2256141"/>
              <a:gd name="connsiteX844" fmla="*/ 5753344 w 6811107"/>
              <a:gd name="connsiteY844" fmla="*/ 1226073 h 2256141"/>
              <a:gd name="connsiteX845" fmla="*/ 5750445 w 6811107"/>
              <a:gd name="connsiteY845" fmla="*/ 1213508 h 2256141"/>
              <a:gd name="connsiteX846" fmla="*/ 5753344 w 6811107"/>
              <a:gd name="connsiteY846" fmla="*/ 1171945 h 2256141"/>
              <a:gd name="connsiteX847" fmla="*/ 5747062 w 6811107"/>
              <a:gd name="connsiteY847" fmla="*/ 1160346 h 2256141"/>
              <a:gd name="connsiteX848" fmla="*/ 5703083 w 6811107"/>
              <a:gd name="connsiteY848" fmla="*/ 1103319 h 2256141"/>
              <a:gd name="connsiteX849" fmla="*/ 5696800 w 6811107"/>
              <a:gd name="connsiteY849" fmla="*/ 1094620 h 2256141"/>
              <a:gd name="connsiteX850" fmla="*/ 5670703 w 6811107"/>
              <a:gd name="connsiteY850" fmla="*/ 1029860 h 2256141"/>
              <a:gd name="connsiteX851" fmla="*/ 5672152 w 6811107"/>
              <a:gd name="connsiteY851" fmla="*/ 1018261 h 2256141"/>
              <a:gd name="connsiteX852" fmla="*/ 5673603 w 6811107"/>
              <a:gd name="connsiteY852" fmla="*/ 940935 h 2256141"/>
              <a:gd name="connsiteX853" fmla="*/ 5536833 w 6811107"/>
              <a:gd name="connsiteY853" fmla="*/ 902273 h 2256141"/>
              <a:gd name="connsiteX854" fmla="*/ 5538283 w 6811107"/>
              <a:gd name="connsiteY854" fmla="*/ 893090 h 2256141"/>
              <a:gd name="connsiteX855" fmla="*/ 5574529 w 6811107"/>
              <a:gd name="connsiteY855" fmla="*/ 848145 h 2256141"/>
              <a:gd name="connsiteX856" fmla="*/ 5564380 w 6811107"/>
              <a:gd name="connsiteY856" fmla="*/ 822531 h 2256141"/>
              <a:gd name="connsiteX857" fmla="*/ 5487055 w 6811107"/>
              <a:gd name="connsiteY857" fmla="*/ 780968 h 2256141"/>
              <a:gd name="connsiteX858" fmla="*/ 5472556 w 6811107"/>
              <a:gd name="connsiteY858" fmla="*/ 780968 h 2256141"/>
              <a:gd name="connsiteX859" fmla="*/ 5380732 w 6811107"/>
              <a:gd name="connsiteY859" fmla="*/ 780002 h 2256141"/>
              <a:gd name="connsiteX860" fmla="*/ 5384598 w 6811107"/>
              <a:gd name="connsiteY860" fmla="*/ 769853 h 2256141"/>
              <a:gd name="connsiteX861" fmla="*/ 5389914 w 6811107"/>
              <a:gd name="connsiteY861" fmla="*/ 760670 h 2256141"/>
              <a:gd name="connsiteX862" fmla="*/ 5346419 w 6811107"/>
              <a:gd name="connsiteY862" fmla="*/ 732156 h 2256141"/>
              <a:gd name="connsiteX863" fmla="*/ 5307756 w 6811107"/>
              <a:gd name="connsiteY863" fmla="*/ 729740 h 2256141"/>
              <a:gd name="connsiteX864" fmla="*/ 5293257 w 6811107"/>
              <a:gd name="connsiteY864" fmla="*/ 728773 h 2256141"/>
              <a:gd name="connsiteX865" fmla="*/ 5176303 w 6811107"/>
              <a:gd name="connsiteY865" fmla="*/ 691077 h 2256141"/>
              <a:gd name="connsiteX866" fmla="*/ 5194668 w 6811107"/>
              <a:gd name="connsiteY866" fmla="*/ 628734 h 2256141"/>
              <a:gd name="connsiteX867" fmla="*/ 5191767 w 6811107"/>
              <a:gd name="connsiteY867" fmla="*/ 618101 h 2256141"/>
              <a:gd name="connsiteX868" fmla="*/ 5194184 w 6811107"/>
              <a:gd name="connsiteY868" fmla="*/ 607469 h 2256141"/>
              <a:gd name="connsiteX869" fmla="*/ 5205783 w 6811107"/>
              <a:gd name="connsiteY869" fmla="*/ 589587 h 2256141"/>
              <a:gd name="connsiteX870" fmla="*/ 5216415 w 6811107"/>
              <a:gd name="connsiteY870" fmla="*/ 581855 h 2256141"/>
              <a:gd name="connsiteX871" fmla="*/ 5229464 w 6811107"/>
              <a:gd name="connsiteY871" fmla="*/ 576539 h 2256141"/>
              <a:gd name="connsiteX872" fmla="*/ 5243962 w 6811107"/>
              <a:gd name="connsiteY872" fmla="*/ 573639 h 2256141"/>
              <a:gd name="connsiteX873" fmla="*/ 5367683 w 6811107"/>
              <a:gd name="connsiteY873" fmla="*/ 559624 h 2256141"/>
              <a:gd name="connsiteX874" fmla="*/ 5380249 w 6811107"/>
              <a:gd name="connsiteY874" fmla="*/ 554308 h 2256141"/>
              <a:gd name="connsiteX875" fmla="*/ 5405863 w 6811107"/>
              <a:gd name="connsiteY875" fmla="*/ 487131 h 2256141"/>
              <a:gd name="connsiteX876" fmla="*/ 5401030 w 6811107"/>
              <a:gd name="connsiteY876" fmla="*/ 472632 h 2256141"/>
              <a:gd name="connsiteX877" fmla="*/ 5385565 w 6811107"/>
              <a:gd name="connsiteY877" fmla="*/ 445568 h 2256141"/>
              <a:gd name="connsiteX878" fmla="*/ 5378799 w 6811107"/>
              <a:gd name="connsiteY878" fmla="*/ 438803 h 2256141"/>
              <a:gd name="connsiteX879" fmla="*/ 5269577 w 6811107"/>
              <a:gd name="connsiteY879" fmla="*/ 371626 h 2256141"/>
              <a:gd name="connsiteX880" fmla="*/ 5257978 w 6811107"/>
              <a:gd name="connsiteY880" fmla="*/ 366310 h 2256141"/>
              <a:gd name="connsiteX881" fmla="*/ 5148755 w 6811107"/>
              <a:gd name="connsiteY881" fmla="*/ 296717 h 2256141"/>
              <a:gd name="connsiteX882" fmla="*/ 5146339 w 6811107"/>
              <a:gd name="connsiteY882" fmla="*/ 286085 h 2256141"/>
              <a:gd name="connsiteX883" fmla="*/ 5167120 w 6811107"/>
              <a:gd name="connsiteY883" fmla="*/ 227607 h 2256141"/>
              <a:gd name="connsiteX884" fmla="*/ 5166154 w 6811107"/>
              <a:gd name="connsiteY884" fmla="*/ 216975 h 2256141"/>
              <a:gd name="connsiteX885" fmla="*/ 5070463 w 6811107"/>
              <a:gd name="connsiteY885" fmla="*/ 150765 h 2256141"/>
              <a:gd name="connsiteX886" fmla="*/ 5062731 w 6811107"/>
              <a:gd name="connsiteY886" fmla="*/ 141583 h 2256141"/>
              <a:gd name="connsiteX887" fmla="*/ 5050165 w 6811107"/>
              <a:gd name="connsiteY887" fmla="*/ 121285 h 2256141"/>
              <a:gd name="connsiteX888" fmla="*/ 5043399 w 6811107"/>
              <a:gd name="connsiteY888" fmla="*/ 107269 h 2256141"/>
              <a:gd name="connsiteX889" fmla="*/ 5036633 w 6811107"/>
              <a:gd name="connsiteY889" fmla="*/ 94221 h 2256141"/>
              <a:gd name="connsiteX890" fmla="*/ 5028901 w 6811107"/>
              <a:gd name="connsiteY890" fmla="*/ 84072 h 2256141"/>
              <a:gd name="connsiteX891" fmla="*/ 4981539 w 6811107"/>
              <a:gd name="connsiteY891" fmla="*/ 40093 h 2256141"/>
              <a:gd name="connsiteX892" fmla="*/ 4967523 w 6811107"/>
              <a:gd name="connsiteY892" fmla="*/ 38643 h 2256141"/>
              <a:gd name="connsiteX893" fmla="*/ 4973807 w 6811107"/>
              <a:gd name="connsiteY893" fmla="*/ 1430 h 2256141"/>
              <a:gd name="connsiteX894" fmla="*/ 4985405 w 6811107"/>
              <a:gd name="connsiteY894" fmla="*/ 6746 h 2256141"/>
              <a:gd name="connsiteX895" fmla="*/ 4996037 w 6811107"/>
              <a:gd name="connsiteY895" fmla="*/ 13029 h 2256141"/>
              <a:gd name="connsiteX896" fmla="*/ 5060798 w 6811107"/>
              <a:gd name="connsiteY896" fmla="*/ 61841 h 2256141"/>
              <a:gd name="connsiteX897" fmla="*/ 5069497 w 6811107"/>
              <a:gd name="connsiteY897" fmla="*/ 71990 h 2256141"/>
              <a:gd name="connsiteX898" fmla="*/ 5074813 w 6811107"/>
              <a:gd name="connsiteY898" fmla="*/ 85038 h 2256141"/>
              <a:gd name="connsiteX899" fmla="*/ 5102843 w 6811107"/>
              <a:gd name="connsiteY899" fmla="*/ 129017 h 2256141"/>
              <a:gd name="connsiteX900" fmla="*/ 5112026 w 6811107"/>
              <a:gd name="connsiteY900" fmla="*/ 137717 h 2256141"/>
              <a:gd name="connsiteX901" fmla="*/ 5213999 w 6811107"/>
              <a:gd name="connsiteY901" fmla="*/ 196194 h 2256141"/>
              <a:gd name="connsiteX902" fmla="*/ 5199984 w 6811107"/>
              <a:gd name="connsiteY902" fmla="*/ 263371 h 2256141"/>
              <a:gd name="connsiteX903" fmla="*/ 5186935 w 6811107"/>
              <a:gd name="connsiteY903" fmla="*/ 268203 h 2256141"/>
              <a:gd name="connsiteX904" fmla="*/ 5179202 w 6811107"/>
              <a:gd name="connsiteY904" fmla="*/ 277386 h 2256141"/>
              <a:gd name="connsiteX905" fmla="*/ 5252662 w 6811107"/>
              <a:gd name="connsiteY905" fmla="*/ 322331 h 2256141"/>
              <a:gd name="connsiteX906" fmla="*/ 5265227 w 6811107"/>
              <a:gd name="connsiteY906" fmla="*/ 326198 h 2256141"/>
              <a:gd name="connsiteX907" fmla="*/ 5277792 w 6811107"/>
              <a:gd name="connsiteY907" fmla="*/ 331513 h 2256141"/>
              <a:gd name="connsiteX908" fmla="*/ 5286975 w 6811107"/>
              <a:gd name="connsiteY908" fmla="*/ 335380 h 2256141"/>
              <a:gd name="connsiteX909" fmla="*/ 5311622 w 6811107"/>
              <a:gd name="connsiteY909" fmla="*/ 349395 h 2256141"/>
              <a:gd name="connsiteX910" fmla="*/ 5320805 w 6811107"/>
              <a:gd name="connsiteY910" fmla="*/ 355678 h 2256141"/>
              <a:gd name="connsiteX911" fmla="*/ 5344003 w 6811107"/>
              <a:gd name="connsiteY911" fmla="*/ 369693 h 2256141"/>
              <a:gd name="connsiteX912" fmla="*/ 5352701 w 6811107"/>
              <a:gd name="connsiteY912" fmla="*/ 374526 h 2256141"/>
              <a:gd name="connsiteX913" fmla="*/ 5405863 w 6811107"/>
              <a:gd name="connsiteY913" fmla="*/ 410772 h 2256141"/>
              <a:gd name="connsiteX914" fmla="*/ 5414562 w 6811107"/>
              <a:gd name="connsiteY914" fmla="*/ 419471 h 2256141"/>
              <a:gd name="connsiteX915" fmla="*/ 5448392 w 6811107"/>
              <a:gd name="connsiteY915" fmla="*/ 526760 h 2256141"/>
              <a:gd name="connsiteX916" fmla="*/ 5456125 w 6811107"/>
              <a:gd name="connsiteY916" fmla="*/ 538360 h 2256141"/>
              <a:gd name="connsiteX917" fmla="*/ 5525295 w 6811107"/>
              <a:gd name="connsiteY917" fmla="*/ 596897 h 2256141"/>
              <a:gd name="connsiteX918" fmla="*/ 5598196 w 6811107"/>
              <a:gd name="connsiteY918" fmla="*/ 644562 h 2256141"/>
              <a:gd name="connsiteX919" fmla="*/ 5597243 w 6811107"/>
              <a:gd name="connsiteY919" fmla="*/ 644199 h 2256141"/>
              <a:gd name="connsiteX920" fmla="*/ 5611259 w 6811107"/>
              <a:gd name="connsiteY920" fmla="*/ 654831 h 2256141"/>
              <a:gd name="connsiteX921" fmla="*/ 5627690 w 6811107"/>
              <a:gd name="connsiteY921" fmla="*/ 673196 h 2256141"/>
              <a:gd name="connsiteX922" fmla="*/ 5653788 w 6811107"/>
              <a:gd name="connsiteY922" fmla="*/ 747138 h 2256141"/>
              <a:gd name="connsiteX923" fmla="*/ 5656204 w 6811107"/>
              <a:gd name="connsiteY923" fmla="*/ 767436 h 2256141"/>
              <a:gd name="connsiteX924" fmla="*/ 5714198 w 6811107"/>
              <a:gd name="connsiteY924" fmla="*/ 908555 h 2256141"/>
              <a:gd name="connsiteX925" fmla="*/ 5725797 w 6811107"/>
              <a:gd name="connsiteY925" fmla="*/ 927886 h 2256141"/>
              <a:gd name="connsiteX926" fmla="*/ 5734496 w 6811107"/>
              <a:gd name="connsiteY926" fmla="*/ 952534 h 2256141"/>
              <a:gd name="connsiteX927" fmla="*/ 5745129 w 6811107"/>
              <a:gd name="connsiteY927" fmla="*/ 1008112 h 2256141"/>
              <a:gd name="connsiteX928" fmla="*/ 5746578 w 6811107"/>
              <a:gd name="connsiteY928" fmla="*/ 1011012 h 2256141"/>
              <a:gd name="connsiteX929" fmla="*/ 5751895 w 6811107"/>
              <a:gd name="connsiteY929" fmla="*/ 1067556 h 2256141"/>
              <a:gd name="connsiteX930" fmla="*/ 5754311 w 6811107"/>
              <a:gd name="connsiteY930" fmla="*/ 1081571 h 2256141"/>
              <a:gd name="connsiteX931" fmla="*/ 5781375 w 6811107"/>
              <a:gd name="connsiteY931" fmla="*/ 1146331 h 2256141"/>
              <a:gd name="connsiteX932" fmla="*/ 5788141 w 6811107"/>
              <a:gd name="connsiteY932" fmla="*/ 1158897 h 2256141"/>
              <a:gd name="connsiteX933" fmla="*/ 5820521 w 6811107"/>
              <a:gd name="connsiteY933" fmla="*/ 1223173 h 2256141"/>
              <a:gd name="connsiteX934" fmla="*/ 5826803 w 6811107"/>
              <a:gd name="connsiteY934" fmla="*/ 1237188 h 2256141"/>
              <a:gd name="connsiteX935" fmla="*/ 5870299 w 6811107"/>
              <a:gd name="connsiteY935" fmla="*/ 1309198 h 2256141"/>
              <a:gd name="connsiteX936" fmla="*/ 5880448 w 6811107"/>
              <a:gd name="connsiteY936" fmla="*/ 1317897 h 2256141"/>
              <a:gd name="connsiteX937" fmla="*/ 5938442 w 6811107"/>
              <a:gd name="connsiteY937" fmla="*/ 1385074 h 2256141"/>
              <a:gd name="connsiteX938" fmla="*/ 5939409 w 6811107"/>
              <a:gd name="connsiteY938" fmla="*/ 1387490 h 2256141"/>
              <a:gd name="connsiteX939" fmla="*/ 5951974 w 6811107"/>
              <a:gd name="connsiteY939" fmla="*/ 1417454 h 2256141"/>
              <a:gd name="connsiteX940" fmla="*/ 5962123 w 6811107"/>
              <a:gd name="connsiteY940" fmla="*/ 1424220 h 2256141"/>
              <a:gd name="connsiteX941" fmla="*/ 6040899 w 6811107"/>
              <a:gd name="connsiteY941" fmla="*/ 1469648 h 2256141"/>
              <a:gd name="connsiteX942" fmla="*/ 6002236 w 6811107"/>
              <a:gd name="connsiteY942" fmla="*/ 1553740 h 2256141"/>
              <a:gd name="connsiteX943" fmla="*/ 6001269 w 6811107"/>
              <a:gd name="connsiteY943" fmla="*/ 1558573 h 2256141"/>
              <a:gd name="connsiteX944" fmla="*/ 6003685 w 6811107"/>
              <a:gd name="connsiteY944" fmla="*/ 1580804 h 2256141"/>
              <a:gd name="connsiteX945" fmla="*/ 6010451 w 6811107"/>
              <a:gd name="connsiteY945" fmla="*/ 1589503 h 2256141"/>
              <a:gd name="connsiteX946" fmla="*/ 6113874 w 6811107"/>
              <a:gd name="connsiteY946" fmla="*/ 1620433 h 2256141"/>
              <a:gd name="connsiteX947" fmla="*/ 6124023 w 6811107"/>
              <a:gd name="connsiteY947" fmla="*/ 1617534 h 2256141"/>
              <a:gd name="connsiteX948" fmla="*/ 6168002 w 6811107"/>
              <a:gd name="connsiteY948" fmla="*/ 1621400 h 2256141"/>
              <a:gd name="connsiteX949" fmla="*/ 6179601 w 6811107"/>
              <a:gd name="connsiteY949" fmla="*/ 1626233 h 2256141"/>
              <a:gd name="connsiteX950" fmla="*/ 6281574 w 6811107"/>
              <a:gd name="connsiteY950" fmla="*/ 1626233 h 2256141"/>
              <a:gd name="connsiteX951" fmla="*/ 6289307 w 6811107"/>
              <a:gd name="connsiteY951" fmla="*/ 1618500 h 2256141"/>
              <a:gd name="connsiteX952" fmla="*/ 6298006 w 6811107"/>
              <a:gd name="connsiteY952" fmla="*/ 1517977 h 2256141"/>
              <a:gd name="connsiteX953" fmla="*/ 6373882 w 6811107"/>
              <a:gd name="connsiteY953" fmla="*/ 1517977 h 2256141"/>
              <a:gd name="connsiteX954" fmla="*/ 6385480 w 6811107"/>
              <a:gd name="connsiteY954" fmla="*/ 1515561 h 2256141"/>
              <a:gd name="connsiteX955" fmla="*/ 6499052 w 6811107"/>
              <a:gd name="connsiteY955" fmla="*/ 1577421 h 2256141"/>
              <a:gd name="connsiteX956" fmla="*/ 6503885 w 6811107"/>
              <a:gd name="connsiteY956" fmla="*/ 1602068 h 2256141"/>
              <a:gd name="connsiteX957" fmla="*/ 6509201 w 6811107"/>
              <a:gd name="connsiteY957" fmla="*/ 1626233 h 2256141"/>
              <a:gd name="connsiteX958" fmla="*/ 6513067 w 6811107"/>
              <a:gd name="connsiteY958" fmla="*/ 1640248 h 2256141"/>
              <a:gd name="connsiteX959" fmla="*/ 6567196 w 6811107"/>
              <a:gd name="connsiteY959" fmla="*/ 1746570 h 2256141"/>
              <a:gd name="connsiteX960" fmla="*/ 6570095 w 6811107"/>
              <a:gd name="connsiteY960" fmla="*/ 1756719 h 2256141"/>
              <a:gd name="connsiteX961" fmla="*/ 6571061 w 6811107"/>
              <a:gd name="connsiteY961" fmla="*/ 1768318 h 2256141"/>
              <a:gd name="connsiteX962" fmla="*/ 6570095 w 6811107"/>
              <a:gd name="connsiteY962" fmla="*/ 1792482 h 2256141"/>
              <a:gd name="connsiteX963" fmla="*/ 6564779 w 6811107"/>
              <a:gd name="connsiteY963" fmla="*/ 1863526 h 2256141"/>
              <a:gd name="connsiteX964" fmla="*/ 6573961 w 6811107"/>
              <a:gd name="connsiteY964" fmla="*/ 1884306 h 2256141"/>
              <a:gd name="connsiteX965" fmla="*/ 6597159 w 6811107"/>
              <a:gd name="connsiteY965" fmla="*/ 1897355 h 2256141"/>
              <a:gd name="connsiteX966" fmla="*/ 6609724 w 6811107"/>
              <a:gd name="connsiteY966" fmla="*/ 1902188 h 2256141"/>
              <a:gd name="connsiteX967" fmla="*/ 6684633 w 6811107"/>
              <a:gd name="connsiteY967" fmla="*/ 1994979 h 2256141"/>
              <a:gd name="connsiteX968" fmla="*/ 6682217 w 6811107"/>
              <a:gd name="connsiteY968" fmla="*/ 2009477 h 2256141"/>
              <a:gd name="connsiteX969" fmla="*/ 6679801 w 6811107"/>
              <a:gd name="connsiteY969" fmla="*/ 2022042 h 2256141"/>
              <a:gd name="connsiteX970" fmla="*/ 6680767 w 6811107"/>
              <a:gd name="connsiteY970" fmla="*/ 2032675 h 2256141"/>
              <a:gd name="connsiteX971" fmla="*/ 6682217 w 6811107"/>
              <a:gd name="connsiteY971" fmla="*/ 2045723 h 2256141"/>
              <a:gd name="connsiteX972" fmla="*/ 6696233 w 6811107"/>
              <a:gd name="connsiteY972" fmla="*/ 2080520 h 2256141"/>
              <a:gd name="connsiteX973" fmla="*/ 6703965 w 6811107"/>
              <a:gd name="connsiteY973" fmla="*/ 2089702 h 2256141"/>
              <a:gd name="connsiteX974" fmla="*/ 6711697 w 6811107"/>
              <a:gd name="connsiteY974" fmla="*/ 2099851 h 2256141"/>
              <a:gd name="connsiteX975" fmla="*/ 6719430 w 6811107"/>
              <a:gd name="connsiteY975" fmla="*/ 2110000 h 2256141"/>
              <a:gd name="connsiteX976" fmla="*/ 6797722 w 6811107"/>
              <a:gd name="connsiteY976" fmla="*/ 2250636 h 2256141"/>
              <a:gd name="connsiteX977" fmla="*/ 6734412 w 6811107"/>
              <a:gd name="connsiteY977" fmla="*/ 2253536 h 2256141"/>
              <a:gd name="connsiteX978" fmla="*/ 6725229 w 6811107"/>
              <a:gd name="connsiteY978" fmla="*/ 2253536 h 2256141"/>
              <a:gd name="connsiteX979" fmla="*/ 6695749 w 6811107"/>
              <a:gd name="connsiteY979" fmla="*/ 2252569 h 2256141"/>
              <a:gd name="connsiteX980" fmla="*/ 6687050 w 6811107"/>
              <a:gd name="connsiteY980" fmla="*/ 2252569 h 2256141"/>
              <a:gd name="connsiteX981" fmla="*/ 3288323 w 6811107"/>
              <a:gd name="connsiteY981" fmla="*/ 2252569 h 2256141"/>
              <a:gd name="connsiteX982" fmla="*/ 3288323 w 6811107"/>
              <a:gd name="connsiteY982" fmla="*/ 2256141 h 2256141"/>
              <a:gd name="connsiteX983" fmla="*/ 4431 w 6811107"/>
              <a:gd name="connsiteY983" fmla="*/ 2256141 h 2256141"/>
              <a:gd name="connsiteX984" fmla="*/ 3079 w 6811107"/>
              <a:gd name="connsiteY984" fmla="*/ 2243715 h 2256141"/>
              <a:gd name="connsiteX985" fmla="*/ 1275 w 6811107"/>
              <a:gd name="connsiteY985" fmla="*/ 2230513 h 2256141"/>
              <a:gd name="connsiteX986" fmla="*/ 373 w 6811107"/>
              <a:gd name="connsiteY986" fmla="*/ 2211098 h 2256141"/>
              <a:gd name="connsiteX987" fmla="*/ 8489 w 6811107"/>
              <a:gd name="connsiteY987" fmla="*/ 2190129 h 2256141"/>
              <a:gd name="connsiteX988" fmla="*/ 14801 w 6811107"/>
              <a:gd name="connsiteY988" fmla="*/ 2181975 h 2256141"/>
              <a:gd name="connsiteX989" fmla="*/ 143303 w 6811107"/>
              <a:gd name="connsiteY989" fmla="*/ 2036749 h 2256141"/>
              <a:gd name="connsiteX990" fmla="*/ 150517 w 6811107"/>
              <a:gd name="connsiteY990" fmla="*/ 2027429 h 2256141"/>
              <a:gd name="connsiteX991" fmla="*/ 187490 w 6811107"/>
              <a:gd name="connsiteY991" fmla="*/ 2000248 h 2256141"/>
              <a:gd name="connsiteX992" fmla="*/ 233029 w 6811107"/>
              <a:gd name="connsiteY992" fmla="*/ 1944332 h 2256141"/>
              <a:gd name="connsiteX993" fmla="*/ 244752 w 6811107"/>
              <a:gd name="connsiteY993" fmla="*/ 1940449 h 2256141"/>
              <a:gd name="connsiteX994" fmla="*/ 287135 w 6811107"/>
              <a:gd name="connsiteY994" fmla="*/ 1921810 h 2256141"/>
              <a:gd name="connsiteX995" fmla="*/ 297956 w 6811107"/>
              <a:gd name="connsiteY995" fmla="*/ 1919480 h 2256141"/>
              <a:gd name="connsiteX996" fmla="*/ 329518 w 6811107"/>
              <a:gd name="connsiteY996" fmla="*/ 1913268 h 2256141"/>
              <a:gd name="connsiteX997" fmla="*/ 339437 w 6811107"/>
              <a:gd name="connsiteY997" fmla="*/ 1910161 h 2256141"/>
              <a:gd name="connsiteX998" fmla="*/ 410226 w 6811107"/>
              <a:gd name="connsiteY998" fmla="*/ 1888416 h 2256141"/>
              <a:gd name="connsiteX999" fmla="*/ 418792 w 6811107"/>
              <a:gd name="connsiteY999" fmla="*/ 1882203 h 2256141"/>
              <a:gd name="connsiteX1000" fmla="*/ 422399 w 6811107"/>
              <a:gd name="connsiteY1000" fmla="*/ 1834441 h 2256141"/>
              <a:gd name="connsiteX1001" fmla="*/ 419694 w 6811107"/>
              <a:gd name="connsiteY1001" fmla="*/ 1823957 h 2256141"/>
              <a:gd name="connsiteX1002" fmla="*/ 426007 w 6811107"/>
              <a:gd name="connsiteY1002" fmla="*/ 1750179 h 2256141"/>
              <a:gd name="connsiteX1003" fmla="*/ 431868 w 6811107"/>
              <a:gd name="connsiteY1003" fmla="*/ 1740083 h 2256141"/>
              <a:gd name="connsiteX1004" fmla="*/ 465684 w 6811107"/>
              <a:gd name="connsiteY1004" fmla="*/ 1679119 h 2256141"/>
              <a:gd name="connsiteX1005" fmla="*/ 469291 w 6811107"/>
              <a:gd name="connsiteY1005" fmla="*/ 1668635 h 2256141"/>
              <a:gd name="connsiteX1006" fmla="*/ 453511 w 6811107"/>
              <a:gd name="connsiteY1006" fmla="*/ 1603400 h 2256141"/>
              <a:gd name="connsiteX1007" fmla="*/ 457118 w 6811107"/>
              <a:gd name="connsiteY1007" fmla="*/ 1594081 h 2256141"/>
              <a:gd name="connsiteX1008" fmla="*/ 487327 w 6811107"/>
              <a:gd name="connsiteY1008" fmla="*/ 1560686 h 2256141"/>
              <a:gd name="connsiteX1009" fmla="*/ 493188 w 6811107"/>
              <a:gd name="connsiteY1009" fmla="*/ 1552532 h 2256141"/>
              <a:gd name="connsiteX1010" fmla="*/ 496795 w 6811107"/>
              <a:gd name="connsiteY1010" fmla="*/ 1541271 h 2256141"/>
              <a:gd name="connsiteX1011" fmla="*/ 503108 w 6811107"/>
              <a:gd name="connsiteY1011" fmla="*/ 1531952 h 2256141"/>
              <a:gd name="connsiteX1012" fmla="*/ 510322 w 6811107"/>
              <a:gd name="connsiteY1012" fmla="*/ 1522632 h 2256141"/>
              <a:gd name="connsiteX1013" fmla="*/ 517536 w 6811107"/>
              <a:gd name="connsiteY1013" fmla="*/ 1517196 h 2256141"/>
              <a:gd name="connsiteX1014" fmla="*/ 536473 w 6811107"/>
              <a:gd name="connsiteY1014" fmla="*/ 1473706 h 2256141"/>
              <a:gd name="connsiteX1015" fmla="*/ 543687 w 6811107"/>
              <a:gd name="connsiteY1015" fmla="*/ 1461280 h 2256141"/>
              <a:gd name="connsiteX1016" fmla="*/ 566682 w 6811107"/>
              <a:gd name="connsiteY1016" fmla="*/ 1441865 h 2256141"/>
              <a:gd name="connsiteX1017" fmla="*/ 644685 w 6811107"/>
              <a:gd name="connsiteY1017" fmla="*/ 1465940 h 2256141"/>
              <a:gd name="connsiteX1018" fmla="*/ 658211 w 6811107"/>
              <a:gd name="connsiteY1018" fmla="*/ 1465940 h 2256141"/>
              <a:gd name="connsiteX1019" fmla="*/ 794378 w 6811107"/>
              <a:gd name="connsiteY1019" fmla="*/ 1511371 h 2256141"/>
              <a:gd name="connsiteX1020" fmla="*/ 802945 w 6811107"/>
              <a:gd name="connsiteY1020" fmla="*/ 1518749 h 2256141"/>
              <a:gd name="connsiteX1021" fmla="*/ 829096 w 6811107"/>
              <a:gd name="connsiteY1021" fmla="*/ 1523021 h 2256141"/>
              <a:gd name="connsiteX1022" fmla="*/ 839917 w 6811107"/>
              <a:gd name="connsiteY1022" fmla="*/ 1521855 h 2256141"/>
              <a:gd name="connsiteX1023" fmla="*/ 861559 w 6811107"/>
              <a:gd name="connsiteY1023" fmla="*/ 1517972 h 2256141"/>
              <a:gd name="connsiteX1024" fmla="*/ 874635 w 6811107"/>
              <a:gd name="connsiteY1024" fmla="*/ 1514089 h 2256141"/>
              <a:gd name="connsiteX1025" fmla="*/ 1002235 w 6811107"/>
              <a:gd name="connsiteY1025" fmla="*/ 1413130 h 2256141"/>
              <a:gd name="connsiteX1026" fmla="*/ 1004489 w 6811107"/>
              <a:gd name="connsiteY1026" fmla="*/ 1403811 h 2256141"/>
              <a:gd name="connsiteX1027" fmla="*/ 1042814 w 6811107"/>
              <a:gd name="connsiteY1027" fmla="*/ 1335469 h 2256141"/>
              <a:gd name="connsiteX1028" fmla="*/ 1053635 w 6811107"/>
              <a:gd name="connsiteY1028" fmla="*/ 1329256 h 2256141"/>
              <a:gd name="connsiteX1029" fmla="*/ 1106389 w 6811107"/>
              <a:gd name="connsiteY1029" fmla="*/ 1284601 h 2256141"/>
              <a:gd name="connsiteX1030" fmla="*/ 1112701 w 6811107"/>
              <a:gd name="connsiteY1030" fmla="*/ 1276446 h 2256141"/>
              <a:gd name="connsiteX1031" fmla="*/ 1132089 w 6811107"/>
              <a:gd name="connsiteY1031" fmla="*/ 1230626 h 2256141"/>
              <a:gd name="connsiteX1032" fmla="*/ 1137951 w 6811107"/>
              <a:gd name="connsiteY1032" fmla="*/ 1222472 h 2256141"/>
              <a:gd name="connsiteX1033" fmla="*/ 1160945 w 6811107"/>
              <a:gd name="connsiteY1033" fmla="*/ 1195291 h 2256141"/>
              <a:gd name="connsiteX1034" fmla="*/ 1169512 w 6811107"/>
              <a:gd name="connsiteY1034" fmla="*/ 1188301 h 2256141"/>
              <a:gd name="connsiteX1035" fmla="*/ 1234440 w 6811107"/>
              <a:gd name="connsiteY1035" fmla="*/ 1178205 h 2256141"/>
              <a:gd name="connsiteX1036" fmla="*/ 1248868 w 6811107"/>
              <a:gd name="connsiteY1036" fmla="*/ 1180147 h 2256141"/>
              <a:gd name="connsiteX1037" fmla="*/ 1300268 w 6811107"/>
              <a:gd name="connsiteY1037" fmla="*/ 1184030 h 2256141"/>
              <a:gd name="connsiteX1038" fmla="*/ 1312442 w 6811107"/>
              <a:gd name="connsiteY1038" fmla="*/ 1183253 h 2256141"/>
              <a:gd name="connsiteX1039" fmla="*/ 1324165 w 6811107"/>
              <a:gd name="connsiteY1039" fmla="*/ 1183253 h 2256141"/>
              <a:gd name="connsiteX1040" fmla="*/ 1366548 w 6811107"/>
              <a:gd name="connsiteY1040" fmla="*/ 1147141 h 2256141"/>
              <a:gd name="connsiteX1041" fmla="*/ 1368803 w 6811107"/>
              <a:gd name="connsiteY1041" fmla="*/ 1136656 h 2256141"/>
              <a:gd name="connsiteX1042" fmla="*/ 1369704 w 6811107"/>
              <a:gd name="connsiteY1042" fmla="*/ 1126561 h 2256141"/>
              <a:gd name="connsiteX1043" fmla="*/ 1371057 w 6811107"/>
              <a:gd name="connsiteY1043" fmla="*/ 1106757 h 2256141"/>
              <a:gd name="connsiteX1044" fmla="*/ 1389994 w 6811107"/>
              <a:gd name="connsiteY1044" fmla="*/ 936291 h 2256141"/>
              <a:gd name="connsiteX1045" fmla="*/ 1398110 w 6811107"/>
              <a:gd name="connsiteY1045" fmla="*/ 924641 h 2256141"/>
              <a:gd name="connsiteX1046" fmla="*/ 1405324 w 6811107"/>
              <a:gd name="connsiteY1046" fmla="*/ 919594 h 2256141"/>
              <a:gd name="connsiteX1047" fmla="*/ 1413891 w 6811107"/>
              <a:gd name="connsiteY1047" fmla="*/ 915711 h 2256141"/>
              <a:gd name="connsiteX1048" fmla="*/ 1441394 w 6811107"/>
              <a:gd name="connsiteY1048" fmla="*/ 811645 h 2256141"/>
              <a:gd name="connsiteX1049" fmla="*/ 1489639 w 6811107"/>
              <a:gd name="connsiteY1049" fmla="*/ 758447 h 2256141"/>
              <a:gd name="connsiteX1050" fmla="*/ 1493246 w 6811107"/>
              <a:gd name="connsiteY1050" fmla="*/ 751069 h 2256141"/>
              <a:gd name="connsiteX1051" fmla="*/ 1508576 w 6811107"/>
              <a:gd name="connsiteY1051" fmla="*/ 711462 h 2256141"/>
              <a:gd name="connsiteX1052" fmla="*/ 1558173 w 6811107"/>
              <a:gd name="connsiteY1052" fmla="*/ 651274 h 2256141"/>
              <a:gd name="connsiteX1053" fmla="*/ 1572602 w 6811107"/>
              <a:gd name="connsiteY1053" fmla="*/ 654381 h 2256141"/>
              <a:gd name="connsiteX1054" fmla="*/ 1585677 w 6811107"/>
              <a:gd name="connsiteY1054" fmla="*/ 661370 h 2256141"/>
              <a:gd name="connsiteX1055" fmla="*/ 1613181 w 6811107"/>
              <a:gd name="connsiteY1055" fmla="*/ 671466 h 2256141"/>
              <a:gd name="connsiteX1056" fmla="*/ 1621748 w 6811107"/>
              <a:gd name="connsiteY1056" fmla="*/ 672243 h 2256141"/>
              <a:gd name="connsiteX1057" fmla="*/ 1718236 w 6811107"/>
              <a:gd name="connsiteY1057" fmla="*/ 645062 h 2256141"/>
              <a:gd name="connsiteX1058" fmla="*/ 1743486 w 6811107"/>
              <a:gd name="connsiteY1058" fmla="*/ 689717 h 2256141"/>
              <a:gd name="connsiteX1059" fmla="*/ 1755209 w 6811107"/>
              <a:gd name="connsiteY1059" fmla="*/ 696706 h 2256141"/>
              <a:gd name="connsiteX1060" fmla="*/ 1777753 w 6811107"/>
              <a:gd name="connsiteY1060" fmla="*/ 711462 h 2256141"/>
              <a:gd name="connsiteX1061" fmla="*/ 1790829 w 6811107"/>
              <a:gd name="connsiteY1061" fmla="*/ 714568 h 2256141"/>
              <a:gd name="connsiteX1062" fmla="*/ 1813824 w 6811107"/>
              <a:gd name="connsiteY1062" fmla="*/ 718452 h 2256141"/>
              <a:gd name="connsiteX1063" fmla="*/ 1821940 w 6811107"/>
              <a:gd name="connsiteY1063" fmla="*/ 719228 h 2256141"/>
              <a:gd name="connsiteX1064" fmla="*/ 1880554 w 6811107"/>
              <a:gd name="connsiteY1064" fmla="*/ 662147 h 2256141"/>
              <a:gd name="connsiteX1065" fmla="*/ 1936013 w 6811107"/>
              <a:gd name="connsiteY1065" fmla="*/ 652051 h 2256141"/>
              <a:gd name="connsiteX1066" fmla="*/ 1944580 w 6811107"/>
              <a:gd name="connsiteY1066" fmla="*/ 641567 h 2256141"/>
              <a:gd name="connsiteX1067" fmla="*/ 1952696 w 6811107"/>
              <a:gd name="connsiteY1067" fmla="*/ 631471 h 2256141"/>
              <a:gd name="connsiteX1068" fmla="*/ 1989668 w 6811107"/>
              <a:gd name="connsiteY1068" fmla="*/ 558858 h 2256141"/>
              <a:gd name="connsiteX1069" fmla="*/ 1995980 w 6811107"/>
              <a:gd name="connsiteY1069" fmla="*/ 548762 h 2256141"/>
              <a:gd name="connsiteX1070" fmla="*/ 2018524 w 6811107"/>
              <a:gd name="connsiteY1070" fmla="*/ 527793 h 2256141"/>
              <a:gd name="connsiteX1071" fmla="*/ 2027993 w 6811107"/>
              <a:gd name="connsiteY1071" fmla="*/ 524687 h 2256141"/>
              <a:gd name="connsiteX1072" fmla="*/ 2041069 w 6811107"/>
              <a:gd name="connsiteY1072" fmla="*/ 520804 h 2256141"/>
              <a:gd name="connsiteX1073" fmla="*/ 2051890 w 6811107"/>
              <a:gd name="connsiteY1073" fmla="*/ 513814 h 2256141"/>
              <a:gd name="connsiteX1074" fmla="*/ 2160156 w 6811107"/>
              <a:gd name="connsiteY1074" fmla="*/ 446413 h 2256141"/>
              <a:gd name="connsiteX1075" fmla="*/ 2179490 w 6811107"/>
              <a:gd name="connsiteY1075" fmla="*/ 447414 h 2256141"/>
              <a:gd name="connsiteX1076" fmla="*/ 2190311 w 6811107"/>
              <a:gd name="connsiteY1076" fmla="*/ 451685 h 2256141"/>
              <a:gd name="connsiteX1077" fmla="*/ 2200230 w 6811107"/>
              <a:gd name="connsiteY1077" fmla="*/ 456734 h 2256141"/>
              <a:gd name="connsiteX1078" fmla="*/ 2260649 w 6811107"/>
              <a:gd name="connsiteY1078" fmla="*/ 495952 h 2256141"/>
              <a:gd name="connsiteX1079" fmla="*/ 2268765 w 6811107"/>
              <a:gd name="connsiteY1079" fmla="*/ 504107 h 2256141"/>
              <a:gd name="connsiteX1080" fmla="*/ 2273724 w 6811107"/>
              <a:gd name="connsiteY1080" fmla="*/ 514591 h 2256141"/>
              <a:gd name="connsiteX1081" fmla="*/ 2299875 w 6811107"/>
              <a:gd name="connsiteY1081" fmla="*/ 549927 h 2256141"/>
              <a:gd name="connsiteX1082" fmla="*/ 2308442 w 6811107"/>
              <a:gd name="connsiteY1082" fmla="*/ 556916 h 2256141"/>
              <a:gd name="connsiteX1083" fmla="*/ 2403579 w 6811107"/>
              <a:gd name="connsiteY1083" fmla="*/ 603901 h 2256141"/>
              <a:gd name="connsiteX1084" fmla="*/ 2390503 w 6811107"/>
              <a:gd name="connsiteY1084" fmla="*/ 657876 h 2256141"/>
              <a:gd name="connsiteX1085" fmla="*/ 2378329 w 6811107"/>
              <a:gd name="connsiteY1085" fmla="*/ 661759 h 2256141"/>
              <a:gd name="connsiteX1086" fmla="*/ 2371115 w 6811107"/>
              <a:gd name="connsiteY1086" fmla="*/ 669136 h 2256141"/>
              <a:gd name="connsiteX1087" fmla="*/ 2439649 w 6811107"/>
              <a:gd name="connsiteY1087" fmla="*/ 705249 h 2256141"/>
              <a:gd name="connsiteX1088" fmla="*/ 2451372 w 6811107"/>
              <a:gd name="connsiteY1088" fmla="*/ 708356 h 2256141"/>
              <a:gd name="connsiteX1089" fmla="*/ 2463095 w 6811107"/>
              <a:gd name="connsiteY1089" fmla="*/ 712627 h 2256141"/>
              <a:gd name="connsiteX1090" fmla="*/ 2471662 w 6811107"/>
              <a:gd name="connsiteY1090" fmla="*/ 715733 h 2256141"/>
              <a:gd name="connsiteX1091" fmla="*/ 2494657 w 6811107"/>
              <a:gd name="connsiteY1091" fmla="*/ 726994 h 2256141"/>
              <a:gd name="connsiteX1092" fmla="*/ 2503224 w 6811107"/>
              <a:gd name="connsiteY1092" fmla="*/ 732042 h 2256141"/>
              <a:gd name="connsiteX1093" fmla="*/ 2524866 w 6811107"/>
              <a:gd name="connsiteY1093" fmla="*/ 743303 h 2256141"/>
              <a:gd name="connsiteX1094" fmla="*/ 2532982 w 6811107"/>
              <a:gd name="connsiteY1094" fmla="*/ 747186 h 2256141"/>
              <a:gd name="connsiteX1095" fmla="*/ 2582579 w 6811107"/>
              <a:gd name="connsiteY1095" fmla="*/ 776309 h 2256141"/>
              <a:gd name="connsiteX1096" fmla="*/ 2590695 w 6811107"/>
              <a:gd name="connsiteY1096" fmla="*/ 783298 h 2256141"/>
              <a:gd name="connsiteX1097" fmla="*/ 2622257 w 6811107"/>
              <a:gd name="connsiteY1097" fmla="*/ 869502 h 2256141"/>
              <a:gd name="connsiteX1098" fmla="*/ 2629471 w 6811107"/>
              <a:gd name="connsiteY1098" fmla="*/ 878822 h 2256141"/>
              <a:gd name="connsiteX1099" fmla="*/ 2731237 w 6811107"/>
              <a:gd name="connsiteY1099" fmla="*/ 945386 h 2256141"/>
              <a:gd name="connsiteX1100" fmla="*/ 2762595 w 6811107"/>
              <a:gd name="connsiteY1100" fmla="*/ 964351 h 2256141"/>
              <a:gd name="connsiteX1101" fmla="*/ 2761129 w 6811107"/>
              <a:gd name="connsiteY1101" fmla="*/ 963861 h 2256141"/>
              <a:gd name="connsiteX1102" fmla="*/ 2774204 w 6811107"/>
              <a:gd name="connsiteY1102" fmla="*/ 972403 h 2256141"/>
              <a:gd name="connsiteX1103" fmla="*/ 2789534 w 6811107"/>
              <a:gd name="connsiteY1103" fmla="*/ 987159 h 2256141"/>
              <a:gd name="connsiteX1104" fmla="*/ 2813882 w 6811107"/>
              <a:gd name="connsiteY1104" fmla="*/ 1046569 h 2256141"/>
              <a:gd name="connsiteX1105" fmla="*/ 2816136 w 6811107"/>
              <a:gd name="connsiteY1105" fmla="*/ 1062878 h 2256141"/>
              <a:gd name="connsiteX1106" fmla="*/ 2870242 w 6811107"/>
              <a:gd name="connsiteY1106" fmla="*/ 1176264 h 2256141"/>
              <a:gd name="connsiteX1107" fmla="*/ 2881064 w 6811107"/>
              <a:gd name="connsiteY1107" fmla="*/ 1191796 h 2256141"/>
              <a:gd name="connsiteX1108" fmla="*/ 2889179 w 6811107"/>
              <a:gd name="connsiteY1108" fmla="*/ 1211599 h 2256141"/>
              <a:gd name="connsiteX1109" fmla="*/ 2899099 w 6811107"/>
              <a:gd name="connsiteY1109" fmla="*/ 1256254 h 2256141"/>
              <a:gd name="connsiteX1110" fmla="*/ 2900451 w 6811107"/>
              <a:gd name="connsiteY1110" fmla="*/ 1258585 h 2256141"/>
              <a:gd name="connsiteX1111" fmla="*/ 2905411 w 6811107"/>
              <a:gd name="connsiteY1111" fmla="*/ 1304016 h 2256141"/>
              <a:gd name="connsiteX1112" fmla="*/ 2907665 w 6811107"/>
              <a:gd name="connsiteY1112" fmla="*/ 1315277 h 2256141"/>
              <a:gd name="connsiteX1113" fmla="*/ 2932915 w 6811107"/>
              <a:gd name="connsiteY1113" fmla="*/ 1367310 h 2256141"/>
              <a:gd name="connsiteX1114" fmla="*/ 2939227 w 6811107"/>
              <a:gd name="connsiteY1114" fmla="*/ 1377406 h 2256141"/>
              <a:gd name="connsiteX1115" fmla="*/ 2969437 w 6811107"/>
              <a:gd name="connsiteY1115" fmla="*/ 1429051 h 2256141"/>
              <a:gd name="connsiteX1116" fmla="*/ 2975298 w 6811107"/>
              <a:gd name="connsiteY1116" fmla="*/ 1440311 h 2256141"/>
              <a:gd name="connsiteX1117" fmla="*/ 3015877 w 6811107"/>
              <a:gd name="connsiteY1117" fmla="*/ 1498169 h 2256141"/>
              <a:gd name="connsiteX1118" fmla="*/ 3025346 w 6811107"/>
              <a:gd name="connsiteY1118" fmla="*/ 1505158 h 2256141"/>
              <a:gd name="connsiteX1119" fmla="*/ 3079452 w 6811107"/>
              <a:gd name="connsiteY1119" fmla="*/ 1559133 h 2256141"/>
              <a:gd name="connsiteX1120" fmla="*/ 3080354 w 6811107"/>
              <a:gd name="connsiteY1120" fmla="*/ 1561074 h 2256141"/>
              <a:gd name="connsiteX1121" fmla="*/ 3092077 w 6811107"/>
              <a:gd name="connsiteY1121" fmla="*/ 1585149 h 2256141"/>
              <a:gd name="connsiteX1122" fmla="*/ 3101545 w 6811107"/>
              <a:gd name="connsiteY1122" fmla="*/ 1590586 h 2256141"/>
              <a:gd name="connsiteX1123" fmla="*/ 3109075 w 6811107"/>
              <a:gd name="connsiteY1123" fmla="*/ 1592534 h 2256141"/>
              <a:gd name="connsiteX1124" fmla="*/ 3136842 w 6811107"/>
              <a:gd name="connsiteY1124" fmla="*/ 1534409 h 2256141"/>
              <a:gd name="connsiteX1125" fmla="*/ 3140708 w 6811107"/>
              <a:gd name="connsiteY1125" fmla="*/ 1521360 h 2256141"/>
              <a:gd name="connsiteX1126" fmla="*/ 3123794 w 6811107"/>
              <a:gd name="connsiteY1126" fmla="*/ 1440168 h 2256141"/>
              <a:gd name="connsiteX1127" fmla="*/ 3127660 w 6811107"/>
              <a:gd name="connsiteY1127" fmla="*/ 1428570 h 2256141"/>
              <a:gd name="connsiteX1128" fmla="*/ 3160040 w 6811107"/>
              <a:gd name="connsiteY1128" fmla="*/ 1387007 h 2256141"/>
              <a:gd name="connsiteX1129" fmla="*/ 3166323 w 6811107"/>
              <a:gd name="connsiteY1129" fmla="*/ 1376858 h 2256141"/>
              <a:gd name="connsiteX1130" fmla="*/ 3170189 w 6811107"/>
              <a:gd name="connsiteY1130" fmla="*/ 1362842 h 2256141"/>
              <a:gd name="connsiteX1131" fmla="*/ 3176955 w 6811107"/>
              <a:gd name="connsiteY1131" fmla="*/ 1351244 h 2256141"/>
              <a:gd name="connsiteX1132" fmla="*/ 3184688 w 6811107"/>
              <a:gd name="connsiteY1132" fmla="*/ 1339645 h 2256141"/>
              <a:gd name="connsiteX1133" fmla="*/ 3192420 w 6811107"/>
              <a:gd name="connsiteY1133" fmla="*/ 1332879 h 2256141"/>
              <a:gd name="connsiteX1134" fmla="*/ 3212718 w 6811107"/>
              <a:gd name="connsiteY1134" fmla="*/ 1278751 h 2256141"/>
              <a:gd name="connsiteX1135" fmla="*/ 3220451 w 6811107"/>
              <a:gd name="connsiteY1135" fmla="*/ 1263286 h 2256141"/>
              <a:gd name="connsiteX1136" fmla="*/ 3245098 w 6811107"/>
              <a:gd name="connsiteY1136" fmla="*/ 1239122 h 2256141"/>
              <a:gd name="connsiteX1137" fmla="*/ 3328706 w 6811107"/>
              <a:gd name="connsiteY1137" fmla="*/ 1269086 h 2256141"/>
              <a:gd name="connsiteX1138" fmla="*/ 3343205 w 6811107"/>
              <a:gd name="connsiteY1138" fmla="*/ 1269086 h 2256141"/>
              <a:gd name="connsiteX1139" fmla="*/ 3489157 w 6811107"/>
              <a:gd name="connsiteY1139" fmla="*/ 1325630 h 2256141"/>
              <a:gd name="connsiteX1140" fmla="*/ 3498339 w 6811107"/>
              <a:gd name="connsiteY1140" fmla="*/ 1334812 h 2256141"/>
              <a:gd name="connsiteX1141" fmla="*/ 3526369 w 6811107"/>
              <a:gd name="connsiteY1141" fmla="*/ 1340128 h 2256141"/>
              <a:gd name="connsiteX1142" fmla="*/ 3537968 w 6811107"/>
              <a:gd name="connsiteY1142" fmla="*/ 1338678 h 2256141"/>
              <a:gd name="connsiteX1143" fmla="*/ 3561166 w 6811107"/>
              <a:gd name="connsiteY1143" fmla="*/ 1333845 h 2256141"/>
              <a:gd name="connsiteX1144" fmla="*/ 3575181 w 6811107"/>
              <a:gd name="connsiteY1144" fmla="*/ 1329012 h 2256141"/>
              <a:gd name="connsiteX1145" fmla="*/ 3711951 w 6811107"/>
              <a:gd name="connsiteY1145" fmla="*/ 1203359 h 2256141"/>
              <a:gd name="connsiteX1146" fmla="*/ 3714367 w 6811107"/>
              <a:gd name="connsiteY1146" fmla="*/ 1191760 h 2256141"/>
              <a:gd name="connsiteX1147" fmla="*/ 3755446 w 6811107"/>
              <a:gd name="connsiteY1147" fmla="*/ 1106702 h 2256141"/>
              <a:gd name="connsiteX1148" fmla="*/ 3767045 w 6811107"/>
              <a:gd name="connsiteY1148" fmla="*/ 1098969 h 2256141"/>
              <a:gd name="connsiteX1149" fmla="*/ 3823589 w 6811107"/>
              <a:gd name="connsiteY1149" fmla="*/ 1043392 h 2256141"/>
              <a:gd name="connsiteX1150" fmla="*/ 3830355 w 6811107"/>
              <a:gd name="connsiteY1150" fmla="*/ 1033242 h 2256141"/>
              <a:gd name="connsiteX1151" fmla="*/ 3851136 w 6811107"/>
              <a:gd name="connsiteY1151" fmla="*/ 976215 h 2256141"/>
              <a:gd name="connsiteX1152" fmla="*/ 3857419 w 6811107"/>
              <a:gd name="connsiteY1152" fmla="*/ 966066 h 2256141"/>
              <a:gd name="connsiteX1153" fmla="*/ 3882067 w 6811107"/>
              <a:gd name="connsiteY1153" fmla="*/ 932236 h 2256141"/>
              <a:gd name="connsiteX1154" fmla="*/ 3891249 w 6811107"/>
              <a:gd name="connsiteY1154" fmla="*/ 923537 h 2256141"/>
              <a:gd name="connsiteX1155" fmla="*/ 3960842 w 6811107"/>
              <a:gd name="connsiteY1155" fmla="*/ 910972 h 2256141"/>
              <a:gd name="connsiteX1156" fmla="*/ 3976307 w 6811107"/>
              <a:gd name="connsiteY1156" fmla="*/ 913388 h 2256141"/>
              <a:gd name="connsiteX1157" fmla="*/ 4031402 w 6811107"/>
              <a:gd name="connsiteY1157" fmla="*/ 918221 h 2256141"/>
              <a:gd name="connsiteX1158" fmla="*/ 4044450 w 6811107"/>
              <a:gd name="connsiteY1158" fmla="*/ 917254 h 2256141"/>
              <a:gd name="connsiteX1159" fmla="*/ 4057016 w 6811107"/>
              <a:gd name="connsiteY1159" fmla="*/ 917254 h 2256141"/>
              <a:gd name="connsiteX1160" fmla="*/ 4102444 w 6811107"/>
              <a:gd name="connsiteY1160" fmla="*/ 872309 h 2256141"/>
              <a:gd name="connsiteX1161" fmla="*/ 4104861 w 6811107"/>
              <a:gd name="connsiteY1161" fmla="*/ 859260 h 2256141"/>
              <a:gd name="connsiteX1162" fmla="*/ 4105828 w 6811107"/>
              <a:gd name="connsiteY1162" fmla="*/ 846695 h 2256141"/>
              <a:gd name="connsiteX1163" fmla="*/ 4107277 w 6811107"/>
              <a:gd name="connsiteY1163" fmla="*/ 822047 h 2256141"/>
              <a:gd name="connsiteX1164" fmla="*/ 4127575 w 6811107"/>
              <a:gd name="connsiteY1164" fmla="*/ 609885 h 2256141"/>
              <a:gd name="connsiteX1165" fmla="*/ 4136274 w 6811107"/>
              <a:gd name="connsiteY1165" fmla="*/ 595387 h 2256141"/>
              <a:gd name="connsiteX1166" fmla="*/ 4144007 w 6811107"/>
              <a:gd name="connsiteY1166" fmla="*/ 589104 h 2256141"/>
              <a:gd name="connsiteX1167" fmla="*/ 4153189 w 6811107"/>
              <a:gd name="connsiteY1167" fmla="*/ 584271 h 2256141"/>
              <a:gd name="connsiteX1168" fmla="*/ 4182669 w 6811107"/>
              <a:gd name="connsiteY1168" fmla="*/ 454751 h 2256141"/>
              <a:gd name="connsiteX1169" fmla="*/ 4234381 w 6811107"/>
              <a:gd name="connsiteY1169" fmla="*/ 388541 h 2256141"/>
              <a:gd name="connsiteX1170" fmla="*/ 4238247 w 6811107"/>
              <a:gd name="connsiteY1170" fmla="*/ 379359 h 2256141"/>
              <a:gd name="connsiteX1171" fmla="*/ 4254679 w 6811107"/>
              <a:gd name="connsiteY1171" fmla="*/ 330064 h 2256141"/>
              <a:gd name="connsiteX1172" fmla="*/ 4307841 w 6811107"/>
              <a:gd name="connsiteY1172" fmla="*/ 255154 h 2256141"/>
              <a:gd name="connsiteX1173" fmla="*/ 4323306 w 6811107"/>
              <a:gd name="connsiteY1173" fmla="*/ 259021 h 2256141"/>
              <a:gd name="connsiteX1174" fmla="*/ 4337321 w 6811107"/>
              <a:gd name="connsiteY1174" fmla="*/ 267720 h 2256141"/>
              <a:gd name="connsiteX1175" fmla="*/ 4366801 w 6811107"/>
              <a:gd name="connsiteY1175" fmla="*/ 280285 h 2256141"/>
              <a:gd name="connsiteX1176" fmla="*/ 4375983 w 6811107"/>
              <a:gd name="connsiteY1176" fmla="*/ 281252 h 2256141"/>
              <a:gd name="connsiteX1177" fmla="*/ 4479406 w 6811107"/>
              <a:gd name="connsiteY1177" fmla="*/ 247422 h 2256141"/>
              <a:gd name="connsiteX1178" fmla="*/ 4506470 w 6811107"/>
              <a:gd name="connsiteY1178" fmla="*/ 303000 h 2256141"/>
              <a:gd name="connsiteX1179" fmla="*/ 4519035 w 6811107"/>
              <a:gd name="connsiteY1179" fmla="*/ 311699 h 2256141"/>
              <a:gd name="connsiteX1180" fmla="*/ 4543200 w 6811107"/>
              <a:gd name="connsiteY1180" fmla="*/ 330064 h 2256141"/>
              <a:gd name="connsiteX1181" fmla="*/ 4557215 w 6811107"/>
              <a:gd name="connsiteY1181" fmla="*/ 333930 h 2256141"/>
              <a:gd name="connsiteX1182" fmla="*/ 4581863 w 6811107"/>
              <a:gd name="connsiteY1182" fmla="*/ 338763 h 2256141"/>
              <a:gd name="connsiteX1183" fmla="*/ 4590562 w 6811107"/>
              <a:gd name="connsiteY1183" fmla="*/ 339729 h 2256141"/>
              <a:gd name="connsiteX1184" fmla="*/ 4653389 w 6811107"/>
              <a:gd name="connsiteY1184" fmla="*/ 268686 h 2256141"/>
              <a:gd name="connsiteX1185" fmla="*/ 4712833 w 6811107"/>
              <a:gd name="connsiteY1185" fmla="*/ 256121 h 2256141"/>
              <a:gd name="connsiteX1186" fmla="*/ 4722015 w 6811107"/>
              <a:gd name="connsiteY1186" fmla="*/ 243073 h 2256141"/>
              <a:gd name="connsiteX1187" fmla="*/ 4730714 w 6811107"/>
              <a:gd name="connsiteY1187" fmla="*/ 230507 h 2256141"/>
              <a:gd name="connsiteX1188" fmla="*/ 4770343 w 6811107"/>
              <a:gd name="connsiteY1188" fmla="*/ 140133 h 2256141"/>
              <a:gd name="connsiteX1189" fmla="*/ 4777109 w 6811107"/>
              <a:gd name="connsiteY1189" fmla="*/ 127567 h 2256141"/>
              <a:gd name="connsiteX1190" fmla="*/ 4801274 w 6811107"/>
              <a:gd name="connsiteY1190" fmla="*/ 101470 h 2256141"/>
              <a:gd name="connsiteX1191" fmla="*/ 4811423 w 6811107"/>
              <a:gd name="connsiteY1191" fmla="*/ 97604 h 2256141"/>
              <a:gd name="connsiteX1192" fmla="*/ 4825438 w 6811107"/>
              <a:gd name="connsiteY1192" fmla="*/ 92771 h 2256141"/>
              <a:gd name="connsiteX1193" fmla="*/ 4837037 w 6811107"/>
              <a:gd name="connsiteY1193" fmla="*/ 84072 h 2256141"/>
              <a:gd name="connsiteX1194" fmla="*/ 4973807 w 6811107"/>
              <a:gd name="connsiteY1194" fmla="*/ 1430 h 2256141"/>
              <a:gd name="connsiteX0" fmla="*/ 3151621 w 6811107"/>
              <a:gd name="connsiteY0" fmla="*/ 1759646 h 2256141"/>
              <a:gd name="connsiteX1" fmla="*/ 3155328 w 6811107"/>
              <a:gd name="connsiteY1" fmla="*/ 1769768 h 2256141"/>
              <a:gd name="connsiteX2" fmla="*/ 3142959 w 6811107"/>
              <a:gd name="connsiteY2" fmla="*/ 1801891 h 2256141"/>
              <a:gd name="connsiteX3" fmla="*/ 3126014 w 6811107"/>
              <a:gd name="connsiteY3" fmla="*/ 1821578 h 2256141"/>
              <a:gd name="connsiteX4" fmla="*/ 3141294 w 6811107"/>
              <a:gd name="connsiteY4" fmla="*/ 1835710 h 2256141"/>
              <a:gd name="connsiteX5" fmla="*/ 3181352 w 6811107"/>
              <a:gd name="connsiteY5" fmla="*/ 1853226 h 2256141"/>
              <a:gd name="connsiteX6" fmla="*/ 3196361 w 6811107"/>
              <a:gd name="connsiteY6" fmla="*/ 1855167 h 2256141"/>
              <a:gd name="connsiteX7" fmla="*/ 3209011 w 6811107"/>
              <a:gd name="connsiteY7" fmla="*/ 1844360 h 2256141"/>
              <a:gd name="connsiteX8" fmla="*/ 3185931 w 6811107"/>
              <a:gd name="connsiteY8" fmla="*/ 1839696 h 2256141"/>
              <a:gd name="connsiteX9" fmla="*/ 3162414 w 6811107"/>
              <a:gd name="connsiteY9" fmla="*/ 1825511 h 2256141"/>
              <a:gd name="connsiteX10" fmla="*/ 3157454 w 6811107"/>
              <a:gd name="connsiteY10" fmla="*/ 1816968 h 2256141"/>
              <a:gd name="connsiteX11" fmla="*/ 3161963 w 6811107"/>
              <a:gd name="connsiteY11" fmla="*/ 1792116 h 2256141"/>
              <a:gd name="connsiteX12" fmla="*/ 3162414 w 6811107"/>
              <a:gd name="connsiteY12" fmla="*/ 1790563 h 2256141"/>
              <a:gd name="connsiteX13" fmla="*/ 3163316 w 6811107"/>
              <a:gd name="connsiteY13" fmla="*/ 1764207 h 2256141"/>
              <a:gd name="connsiteX14" fmla="*/ 3151621 w 6811107"/>
              <a:gd name="connsiteY14" fmla="*/ 1759646 h 2256141"/>
              <a:gd name="connsiteX15" fmla="*/ 6379802 w 6811107"/>
              <a:gd name="connsiteY15" fmla="*/ 1550780 h 2256141"/>
              <a:gd name="connsiteX16" fmla="*/ 6342951 w 6811107"/>
              <a:gd name="connsiteY16" fmla="*/ 1552773 h 2256141"/>
              <a:gd name="connsiteX17" fmla="*/ 6333769 w 6811107"/>
              <a:gd name="connsiteY17" fmla="*/ 1558089 h 2256141"/>
              <a:gd name="connsiteX18" fmla="*/ 6321204 w 6811107"/>
              <a:gd name="connsiteY18" fmla="*/ 1628166 h 2256141"/>
              <a:gd name="connsiteX19" fmla="*/ 6317337 w 6811107"/>
              <a:gd name="connsiteY19" fmla="*/ 1639765 h 2256141"/>
              <a:gd name="connsiteX20" fmla="*/ 6262243 w 6811107"/>
              <a:gd name="connsiteY20" fmla="*/ 1675045 h 2256141"/>
              <a:gd name="connsiteX21" fmla="*/ 6327003 w 6811107"/>
              <a:gd name="connsiteY21" fmla="*/ 1691959 h 2256141"/>
              <a:gd name="connsiteX22" fmla="*/ 6332319 w 6811107"/>
              <a:gd name="connsiteY22" fmla="*/ 1685677 h 2256141"/>
              <a:gd name="connsiteX23" fmla="*/ 6345368 w 6811107"/>
              <a:gd name="connsiteY23" fmla="*/ 1661029 h 2256141"/>
              <a:gd name="connsiteX24" fmla="*/ 6350201 w 6811107"/>
              <a:gd name="connsiteY24" fmla="*/ 1649430 h 2256141"/>
              <a:gd name="connsiteX25" fmla="*/ 6414961 w 6811107"/>
              <a:gd name="connsiteY25" fmla="*/ 1619950 h 2256141"/>
              <a:gd name="connsiteX26" fmla="*/ 6440575 w 6811107"/>
              <a:gd name="connsiteY26" fmla="*/ 1684227 h 2256141"/>
              <a:gd name="connsiteX27" fmla="*/ 6443475 w 6811107"/>
              <a:gd name="connsiteY27" fmla="*/ 1695826 h 2256141"/>
              <a:gd name="connsiteX28" fmla="*/ 6475855 w 6811107"/>
              <a:gd name="connsiteY28" fmla="*/ 1772185 h 2256141"/>
              <a:gd name="connsiteX29" fmla="*/ 6481171 w 6811107"/>
              <a:gd name="connsiteY29" fmla="*/ 1785233 h 2256141"/>
              <a:gd name="connsiteX30" fmla="*/ 6487453 w 6811107"/>
              <a:gd name="connsiteY30" fmla="*/ 1797798 h 2256141"/>
              <a:gd name="connsiteX31" fmla="*/ 6491320 w 6811107"/>
              <a:gd name="connsiteY31" fmla="*/ 1810364 h 2256141"/>
              <a:gd name="connsiteX32" fmla="*/ 6512101 w 6811107"/>
              <a:gd name="connsiteY32" fmla="*/ 1924419 h 2256141"/>
              <a:gd name="connsiteX33" fmla="*/ 6519833 w 6811107"/>
              <a:gd name="connsiteY33" fmla="*/ 1936018 h 2256141"/>
              <a:gd name="connsiteX34" fmla="*/ 6529016 w 6811107"/>
              <a:gd name="connsiteY34" fmla="*/ 1946167 h 2256141"/>
              <a:gd name="connsiteX35" fmla="*/ 6584111 w 6811107"/>
              <a:gd name="connsiteY35" fmla="*/ 1980963 h 2256141"/>
              <a:gd name="connsiteX36" fmla="*/ 6590877 w 6811107"/>
              <a:gd name="connsiteY36" fmla="*/ 1989662 h 2256141"/>
              <a:gd name="connsiteX37" fmla="*/ 6621807 w 6811107"/>
              <a:gd name="connsiteY37" fmla="*/ 2031225 h 2256141"/>
              <a:gd name="connsiteX38" fmla="*/ 6636305 w 6811107"/>
              <a:gd name="connsiteY38" fmla="*/ 2084386 h 2256141"/>
              <a:gd name="connsiteX39" fmla="*/ 6641138 w 6811107"/>
              <a:gd name="connsiteY39" fmla="*/ 2093569 h 2256141"/>
              <a:gd name="connsiteX40" fmla="*/ 6646454 w 6811107"/>
              <a:gd name="connsiteY40" fmla="*/ 2106134 h 2256141"/>
              <a:gd name="connsiteX41" fmla="*/ 6660953 w 6811107"/>
              <a:gd name="connsiteY41" fmla="*/ 2127882 h 2256141"/>
              <a:gd name="connsiteX42" fmla="*/ 6671102 w 6811107"/>
              <a:gd name="connsiteY42" fmla="*/ 2135614 h 2256141"/>
              <a:gd name="connsiteX43" fmla="*/ 6683667 w 6811107"/>
              <a:gd name="connsiteY43" fmla="*/ 2141897 h 2256141"/>
              <a:gd name="connsiteX44" fmla="*/ 6751810 w 6811107"/>
              <a:gd name="connsiteY44" fmla="*/ 2175244 h 2256141"/>
              <a:gd name="connsiteX45" fmla="*/ 6692366 w 6811107"/>
              <a:gd name="connsiteY45" fmla="*/ 2121116 h 2256141"/>
              <a:gd name="connsiteX46" fmla="*/ 6682217 w 6811107"/>
              <a:gd name="connsiteY46" fmla="*/ 2111933 h 2256141"/>
              <a:gd name="connsiteX47" fmla="*/ 6673518 w 6811107"/>
              <a:gd name="connsiteY47" fmla="*/ 2101784 h 2256141"/>
              <a:gd name="connsiteX48" fmla="*/ 6660469 w 6811107"/>
              <a:gd name="connsiteY48" fmla="*/ 2060222 h 2256141"/>
              <a:gd name="connsiteX49" fmla="*/ 6659986 w 6811107"/>
              <a:gd name="connsiteY49" fmla="*/ 2052006 h 2256141"/>
              <a:gd name="connsiteX50" fmla="*/ 6658536 w 6811107"/>
              <a:gd name="connsiteY50" fmla="*/ 2041374 h 2256141"/>
              <a:gd name="connsiteX51" fmla="*/ 6658536 w 6811107"/>
              <a:gd name="connsiteY51" fmla="*/ 1988696 h 2256141"/>
              <a:gd name="connsiteX52" fmla="*/ 6656119 w 6811107"/>
              <a:gd name="connsiteY52" fmla="*/ 1976131 h 2256141"/>
              <a:gd name="connsiteX53" fmla="*/ 6594259 w 6811107"/>
              <a:gd name="connsiteY53" fmla="*/ 1919103 h 2256141"/>
              <a:gd name="connsiteX54" fmla="*/ 6584111 w 6811107"/>
              <a:gd name="connsiteY54" fmla="*/ 1913787 h 2256141"/>
              <a:gd name="connsiteX55" fmla="*/ 6573478 w 6811107"/>
              <a:gd name="connsiteY55" fmla="*/ 1907504 h 2256141"/>
              <a:gd name="connsiteX56" fmla="*/ 6545448 w 6811107"/>
              <a:gd name="connsiteY56" fmla="*/ 1791516 h 2256141"/>
              <a:gd name="connsiteX57" fmla="*/ 6545448 w 6811107"/>
              <a:gd name="connsiteY57" fmla="*/ 1780884 h 2256141"/>
              <a:gd name="connsiteX58" fmla="*/ 6543997 w 6811107"/>
              <a:gd name="connsiteY58" fmla="*/ 1770251 h 2256141"/>
              <a:gd name="connsiteX59" fmla="*/ 6492769 w 6811107"/>
              <a:gd name="connsiteY59" fmla="*/ 1664412 h 2256141"/>
              <a:gd name="connsiteX60" fmla="*/ 6487937 w 6811107"/>
              <a:gd name="connsiteY60" fmla="*/ 1650397 h 2256141"/>
              <a:gd name="connsiteX61" fmla="*/ 6431393 w 6811107"/>
              <a:gd name="connsiteY61" fmla="*/ 1555673 h 2256141"/>
              <a:gd name="connsiteX62" fmla="*/ 6417377 w 6811107"/>
              <a:gd name="connsiteY62" fmla="*/ 1552773 h 2256141"/>
              <a:gd name="connsiteX63" fmla="*/ 6379802 w 6811107"/>
              <a:gd name="connsiteY63" fmla="*/ 1550780 h 2256141"/>
              <a:gd name="connsiteX64" fmla="*/ 1384133 w 6811107"/>
              <a:gd name="connsiteY64" fmla="*/ 1201892 h 2256141"/>
              <a:gd name="connsiteX65" fmla="*/ 1380976 w 6811107"/>
              <a:gd name="connsiteY65" fmla="*/ 1204610 h 2256141"/>
              <a:gd name="connsiteX66" fmla="*/ 1327772 w 6811107"/>
              <a:gd name="connsiteY66" fmla="*/ 1222472 h 2256141"/>
              <a:gd name="connsiteX67" fmla="*/ 1316951 w 6811107"/>
              <a:gd name="connsiteY67" fmla="*/ 1224414 h 2256141"/>
              <a:gd name="connsiteX68" fmla="*/ 1295308 w 6811107"/>
              <a:gd name="connsiteY68" fmla="*/ 1223637 h 2256141"/>
              <a:gd name="connsiteX69" fmla="*/ 1283135 w 6811107"/>
              <a:gd name="connsiteY69" fmla="*/ 1223637 h 2256141"/>
              <a:gd name="connsiteX70" fmla="*/ 1222717 w 6811107"/>
              <a:gd name="connsiteY70" fmla="*/ 1226743 h 2256141"/>
              <a:gd name="connsiteX71" fmla="*/ 1212797 w 6811107"/>
              <a:gd name="connsiteY71" fmla="*/ 1228685 h 2256141"/>
              <a:gd name="connsiteX72" fmla="*/ 1175374 w 6811107"/>
              <a:gd name="connsiteY72" fmla="*/ 1250819 h 2256141"/>
              <a:gd name="connsiteX73" fmla="*/ 1169061 w 6811107"/>
              <a:gd name="connsiteY73" fmla="*/ 1260137 h 2256141"/>
              <a:gd name="connsiteX74" fmla="*/ 1123522 w 6811107"/>
              <a:gd name="connsiteY74" fmla="*/ 1338187 h 2256141"/>
              <a:gd name="connsiteX75" fmla="*/ 1118562 w 6811107"/>
              <a:gd name="connsiteY75" fmla="*/ 1345177 h 2256141"/>
              <a:gd name="connsiteX76" fmla="*/ 1096920 w 6811107"/>
              <a:gd name="connsiteY76" fmla="*/ 1368863 h 2256141"/>
              <a:gd name="connsiteX77" fmla="*/ 1088804 w 6811107"/>
              <a:gd name="connsiteY77" fmla="*/ 1375076 h 2256141"/>
              <a:gd name="connsiteX78" fmla="*/ 1040560 w 6811107"/>
              <a:gd name="connsiteY78" fmla="*/ 1437593 h 2256141"/>
              <a:gd name="connsiteX79" fmla="*/ 1036953 w 6811107"/>
              <a:gd name="connsiteY79" fmla="*/ 1446913 h 2256141"/>
              <a:gd name="connsiteX80" fmla="*/ 1008096 w 6811107"/>
              <a:gd name="connsiteY80" fmla="*/ 1491568 h 2256141"/>
              <a:gd name="connsiteX81" fmla="*/ 1001784 w 6811107"/>
              <a:gd name="connsiteY81" fmla="*/ 1498557 h 2256141"/>
              <a:gd name="connsiteX82" fmla="*/ 942718 w 6811107"/>
              <a:gd name="connsiteY82" fmla="*/ 1537776 h 2256141"/>
              <a:gd name="connsiteX83" fmla="*/ 929643 w 6811107"/>
              <a:gd name="connsiteY83" fmla="*/ 1543212 h 2256141"/>
              <a:gd name="connsiteX84" fmla="*/ 862010 w 6811107"/>
              <a:gd name="connsiteY84" fmla="*/ 1557580 h 2256141"/>
              <a:gd name="connsiteX85" fmla="*/ 852091 w 6811107"/>
              <a:gd name="connsiteY85" fmla="*/ 1557580 h 2256141"/>
              <a:gd name="connsiteX86" fmla="*/ 790771 w 6811107"/>
              <a:gd name="connsiteY86" fmla="*/ 1559521 h 2256141"/>
              <a:gd name="connsiteX87" fmla="*/ 780852 w 6811107"/>
              <a:gd name="connsiteY87" fmla="*/ 1558745 h 2256141"/>
              <a:gd name="connsiteX88" fmla="*/ 756954 w 6811107"/>
              <a:gd name="connsiteY88" fmla="*/ 1554473 h 2256141"/>
              <a:gd name="connsiteX89" fmla="*/ 750642 w 6811107"/>
              <a:gd name="connsiteY89" fmla="*/ 1548261 h 2256141"/>
              <a:gd name="connsiteX90" fmla="*/ 738919 w 6811107"/>
              <a:gd name="connsiteY90" fmla="*/ 1496616 h 2256141"/>
              <a:gd name="connsiteX91" fmla="*/ 642430 w 6811107"/>
              <a:gd name="connsiteY91" fmla="*/ 1492344 h 2256141"/>
              <a:gd name="connsiteX92" fmla="*/ 630707 w 6811107"/>
              <a:gd name="connsiteY92" fmla="*/ 1491179 h 2256141"/>
              <a:gd name="connsiteX93" fmla="*/ 599597 w 6811107"/>
              <a:gd name="connsiteY93" fmla="*/ 1488073 h 2256141"/>
              <a:gd name="connsiteX94" fmla="*/ 589677 w 6811107"/>
              <a:gd name="connsiteY94" fmla="*/ 1491179 h 2256141"/>
              <a:gd name="connsiteX95" fmla="*/ 581110 w 6811107"/>
              <a:gd name="connsiteY95" fmla="*/ 1499334 h 2256141"/>
              <a:gd name="connsiteX96" fmla="*/ 571642 w 6811107"/>
              <a:gd name="connsiteY96" fmla="*/ 1506323 h 2256141"/>
              <a:gd name="connsiteX97" fmla="*/ 545491 w 6811107"/>
              <a:gd name="connsiteY97" fmla="*/ 1546707 h 2256141"/>
              <a:gd name="connsiteX98" fmla="*/ 539178 w 6811107"/>
              <a:gd name="connsiteY98" fmla="*/ 1551755 h 2256141"/>
              <a:gd name="connsiteX99" fmla="*/ 529259 w 6811107"/>
              <a:gd name="connsiteY99" fmla="*/ 1556803 h 2256141"/>
              <a:gd name="connsiteX100" fmla="*/ 514831 w 6811107"/>
              <a:gd name="connsiteY100" fmla="*/ 1568452 h 2256141"/>
              <a:gd name="connsiteX101" fmla="*/ 512125 w 6811107"/>
              <a:gd name="connsiteY101" fmla="*/ 1577771 h 2256141"/>
              <a:gd name="connsiteX102" fmla="*/ 509871 w 6811107"/>
              <a:gd name="connsiteY102" fmla="*/ 1587867 h 2256141"/>
              <a:gd name="connsiteX103" fmla="*/ 506264 w 6811107"/>
              <a:gd name="connsiteY103" fmla="*/ 1597187 h 2256141"/>
              <a:gd name="connsiteX104" fmla="*/ 503558 w 6811107"/>
              <a:gd name="connsiteY104" fmla="*/ 1670965 h 2256141"/>
              <a:gd name="connsiteX105" fmla="*/ 502657 w 6811107"/>
              <a:gd name="connsiteY105" fmla="*/ 1681449 h 2256141"/>
              <a:gd name="connsiteX106" fmla="*/ 471546 w 6811107"/>
              <a:gd name="connsiteY106" fmla="*/ 1742413 h 2256141"/>
              <a:gd name="connsiteX107" fmla="*/ 465234 w 6811107"/>
              <a:gd name="connsiteY107" fmla="*/ 1750956 h 2256141"/>
              <a:gd name="connsiteX108" fmla="*/ 456667 w 6811107"/>
              <a:gd name="connsiteY108" fmla="*/ 1806872 h 2256141"/>
              <a:gd name="connsiteX109" fmla="*/ 461627 w 6811107"/>
              <a:gd name="connsiteY109" fmla="*/ 1818133 h 2256141"/>
              <a:gd name="connsiteX110" fmla="*/ 449452 w 6811107"/>
              <a:gd name="connsiteY110" fmla="*/ 1915986 h 2256141"/>
              <a:gd name="connsiteX111" fmla="*/ 439984 w 6811107"/>
              <a:gd name="connsiteY111" fmla="*/ 1924528 h 2256141"/>
              <a:gd name="connsiteX112" fmla="*/ 377311 w 6811107"/>
              <a:gd name="connsiteY112" fmla="*/ 1953651 h 2256141"/>
              <a:gd name="connsiteX113" fmla="*/ 365138 w 6811107"/>
              <a:gd name="connsiteY113" fmla="*/ 1955593 h 2256141"/>
              <a:gd name="connsiteX114" fmla="*/ 306072 w 6811107"/>
              <a:gd name="connsiteY114" fmla="*/ 1955593 h 2256141"/>
              <a:gd name="connsiteX115" fmla="*/ 294349 w 6811107"/>
              <a:gd name="connsiteY115" fmla="*/ 1956369 h 2256141"/>
              <a:gd name="connsiteX116" fmla="*/ 274059 w 6811107"/>
              <a:gd name="connsiteY116" fmla="*/ 1962582 h 2256141"/>
              <a:gd name="connsiteX117" fmla="*/ 263238 w 6811107"/>
              <a:gd name="connsiteY117" fmla="*/ 1964912 h 2256141"/>
              <a:gd name="connsiteX118" fmla="*/ 254671 w 6811107"/>
              <a:gd name="connsiteY118" fmla="*/ 1970348 h 2256141"/>
              <a:gd name="connsiteX119" fmla="*/ 263238 w 6811107"/>
              <a:gd name="connsiteY119" fmla="*/ 1969572 h 2256141"/>
              <a:gd name="connsiteX120" fmla="*/ 271805 w 6811107"/>
              <a:gd name="connsiteY120" fmla="*/ 1969572 h 2256141"/>
              <a:gd name="connsiteX121" fmla="*/ 288488 w 6811107"/>
              <a:gd name="connsiteY121" fmla="*/ 1974620 h 2256141"/>
              <a:gd name="connsiteX122" fmla="*/ 300661 w 6811107"/>
              <a:gd name="connsiteY122" fmla="*/ 1979668 h 2256141"/>
              <a:gd name="connsiteX123" fmla="*/ 323205 w 6811107"/>
              <a:gd name="connsiteY123" fmla="*/ 1993258 h 2256141"/>
              <a:gd name="connsiteX124" fmla="*/ 330419 w 6811107"/>
              <a:gd name="connsiteY124" fmla="*/ 1997530 h 2256141"/>
              <a:gd name="connsiteX125" fmla="*/ 434122 w 6811107"/>
              <a:gd name="connsiteY125" fmla="*/ 2008014 h 2256141"/>
              <a:gd name="connsiteX126" fmla="*/ 444944 w 6811107"/>
              <a:gd name="connsiteY126" fmla="*/ 2006072 h 2256141"/>
              <a:gd name="connsiteX127" fmla="*/ 454863 w 6811107"/>
              <a:gd name="connsiteY127" fmla="*/ 2002189 h 2256141"/>
              <a:gd name="connsiteX128" fmla="*/ 571191 w 6811107"/>
              <a:gd name="connsiteY128" fmla="*/ 1917151 h 2256141"/>
              <a:gd name="connsiteX129" fmla="*/ 578405 w 6811107"/>
              <a:gd name="connsiteY129" fmla="*/ 1910161 h 2256141"/>
              <a:gd name="connsiteX130" fmla="*/ 585619 w 6811107"/>
              <a:gd name="connsiteY130" fmla="*/ 1901619 h 2256141"/>
              <a:gd name="connsiteX131" fmla="*/ 646939 w 6811107"/>
              <a:gd name="connsiteY131" fmla="*/ 1820462 h 2256141"/>
              <a:gd name="connsiteX132" fmla="*/ 641980 w 6811107"/>
              <a:gd name="connsiteY132" fmla="*/ 1809978 h 2256141"/>
              <a:gd name="connsiteX133" fmla="*/ 608163 w 6811107"/>
              <a:gd name="connsiteY133" fmla="*/ 1716785 h 2256141"/>
              <a:gd name="connsiteX134" fmla="*/ 614025 w 6811107"/>
              <a:gd name="connsiteY134" fmla="*/ 1709407 h 2256141"/>
              <a:gd name="connsiteX135" fmla="*/ 622141 w 6811107"/>
              <a:gd name="connsiteY135" fmla="*/ 1703194 h 2256141"/>
              <a:gd name="connsiteX136" fmla="*/ 640176 w 6811107"/>
              <a:gd name="connsiteY136" fmla="*/ 1691934 h 2256141"/>
              <a:gd name="connsiteX137" fmla="*/ 659564 w 6811107"/>
              <a:gd name="connsiteY137" fmla="*/ 1634852 h 2256141"/>
              <a:gd name="connsiteX138" fmla="*/ 664524 w 6811107"/>
              <a:gd name="connsiteY138" fmla="*/ 1625533 h 2256141"/>
              <a:gd name="connsiteX139" fmla="*/ 727196 w 6811107"/>
              <a:gd name="connsiteY139" fmla="*/ 1622427 h 2256141"/>
              <a:gd name="connsiteX140" fmla="*/ 739370 w 6811107"/>
              <a:gd name="connsiteY140" fmla="*/ 1621650 h 2256141"/>
              <a:gd name="connsiteX141" fmla="*/ 763718 w 6811107"/>
              <a:gd name="connsiteY141" fmla="*/ 1620485 h 2256141"/>
              <a:gd name="connsiteX142" fmla="*/ 771834 w 6811107"/>
              <a:gd name="connsiteY142" fmla="*/ 1622427 h 2256141"/>
              <a:gd name="connsiteX143" fmla="*/ 779950 w 6811107"/>
              <a:gd name="connsiteY143" fmla="*/ 1631746 h 2256141"/>
              <a:gd name="connsiteX144" fmla="*/ 787164 w 6811107"/>
              <a:gd name="connsiteY144" fmla="*/ 1642230 h 2256141"/>
              <a:gd name="connsiteX145" fmla="*/ 801592 w 6811107"/>
              <a:gd name="connsiteY145" fmla="*/ 1661645 h 2256141"/>
              <a:gd name="connsiteX146" fmla="*/ 850738 w 6811107"/>
              <a:gd name="connsiteY146" fmla="*/ 1685721 h 2256141"/>
              <a:gd name="connsiteX147" fmla="*/ 859305 w 6811107"/>
              <a:gd name="connsiteY147" fmla="*/ 1691157 h 2256141"/>
              <a:gd name="connsiteX148" fmla="*/ 885456 w 6811107"/>
              <a:gd name="connsiteY148" fmla="*/ 1707854 h 2256141"/>
              <a:gd name="connsiteX149" fmla="*/ 975633 w 6811107"/>
              <a:gd name="connsiteY149" fmla="*/ 1727269 h 2256141"/>
              <a:gd name="connsiteX150" fmla="*/ 988708 w 6811107"/>
              <a:gd name="connsiteY150" fmla="*/ 1734647 h 2256141"/>
              <a:gd name="connsiteX151" fmla="*/ 1003136 w 6811107"/>
              <a:gd name="connsiteY151" fmla="*/ 1735812 h 2256141"/>
              <a:gd name="connsiteX152" fmla="*/ 1013958 w 6811107"/>
              <a:gd name="connsiteY152" fmla="*/ 1733871 h 2256141"/>
              <a:gd name="connsiteX153" fmla="*/ 1106389 w 6811107"/>
              <a:gd name="connsiteY153" fmla="*/ 1685332 h 2256141"/>
              <a:gd name="connsiteX154" fmla="*/ 1117210 w 6811107"/>
              <a:gd name="connsiteY154" fmla="*/ 1683391 h 2256141"/>
              <a:gd name="connsiteX155" fmla="*/ 1174923 w 6811107"/>
              <a:gd name="connsiteY155" fmla="*/ 1685721 h 2256141"/>
              <a:gd name="connsiteX156" fmla="*/ 1197918 w 6811107"/>
              <a:gd name="connsiteY156" fmla="*/ 1677178 h 2256141"/>
              <a:gd name="connsiteX157" fmla="*/ 1207387 w 6811107"/>
              <a:gd name="connsiteY157" fmla="*/ 1669800 h 2256141"/>
              <a:gd name="connsiteX158" fmla="*/ 1215502 w 6811107"/>
              <a:gd name="connsiteY158" fmla="*/ 1661257 h 2256141"/>
              <a:gd name="connsiteX159" fmla="*/ 1216434 w 6811107"/>
              <a:gd name="connsiteY159" fmla="*/ 1660981 h 2256141"/>
              <a:gd name="connsiteX160" fmla="*/ 1220293 w 6811107"/>
              <a:gd name="connsiteY160" fmla="*/ 1660821 h 2256141"/>
              <a:gd name="connsiteX161" fmla="*/ 1231283 w 6811107"/>
              <a:gd name="connsiteY161" fmla="*/ 1658927 h 2256141"/>
              <a:gd name="connsiteX162" fmla="*/ 1222379 w 6811107"/>
              <a:gd name="connsiteY162" fmla="*/ 1659219 h 2256141"/>
              <a:gd name="connsiteX163" fmla="*/ 1216434 w 6811107"/>
              <a:gd name="connsiteY163" fmla="*/ 1660981 h 2256141"/>
              <a:gd name="connsiteX164" fmla="*/ 1214608 w 6811107"/>
              <a:gd name="connsiteY164" fmla="*/ 1661057 h 2256141"/>
              <a:gd name="connsiteX165" fmla="*/ 1209641 w 6811107"/>
              <a:gd name="connsiteY165" fmla="*/ 1658927 h 2256141"/>
              <a:gd name="connsiteX166" fmla="*/ 1280430 w 6811107"/>
              <a:gd name="connsiteY166" fmla="*/ 1656986 h 2256141"/>
              <a:gd name="connsiteX167" fmla="*/ 1293505 w 6811107"/>
              <a:gd name="connsiteY167" fmla="*/ 1658927 h 2256141"/>
              <a:gd name="connsiteX168" fmla="*/ 1307933 w 6811107"/>
              <a:gd name="connsiteY168" fmla="*/ 1656986 h 2256141"/>
              <a:gd name="connsiteX169" fmla="*/ 1316500 w 6811107"/>
              <a:gd name="connsiteY169" fmla="*/ 1655821 h 2256141"/>
              <a:gd name="connsiteX170" fmla="*/ 1324616 w 6811107"/>
              <a:gd name="connsiteY170" fmla="*/ 1652715 h 2256141"/>
              <a:gd name="connsiteX171" fmla="*/ 1349866 w 6811107"/>
              <a:gd name="connsiteY171" fmla="*/ 1631746 h 2256141"/>
              <a:gd name="connsiteX172" fmla="*/ 1354825 w 6811107"/>
              <a:gd name="connsiteY172" fmla="*/ 1626698 h 2256141"/>
              <a:gd name="connsiteX173" fmla="*/ 1359334 w 6811107"/>
              <a:gd name="connsiteY173" fmla="*/ 1619320 h 2256141"/>
              <a:gd name="connsiteX174" fmla="*/ 1363843 w 6811107"/>
              <a:gd name="connsiteY174" fmla="*/ 1611166 h 2256141"/>
              <a:gd name="connsiteX175" fmla="*/ 1388190 w 6811107"/>
              <a:gd name="connsiteY175" fmla="*/ 1575830 h 2256141"/>
              <a:gd name="connsiteX176" fmla="*/ 1390445 w 6811107"/>
              <a:gd name="connsiteY176" fmla="*/ 1568841 h 2256141"/>
              <a:gd name="connsiteX177" fmla="*/ 1399012 w 6811107"/>
              <a:gd name="connsiteY177" fmla="*/ 1548261 h 2256141"/>
              <a:gd name="connsiteX178" fmla="*/ 1399913 w 6811107"/>
              <a:gd name="connsiteY178" fmla="*/ 1540106 h 2256141"/>
              <a:gd name="connsiteX179" fmla="*/ 1394052 w 6811107"/>
              <a:gd name="connsiteY179" fmla="*/ 1555638 h 2256141"/>
              <a:gd name="connsiteX180" fmla="*/ 1387740 w 6811107"/>
              <a:gd name="connsiteY180" fmla="*/ 1560686 h 2256141"/>
              <a:gd name="connsiteX181" fmla="*/ 1335888 w 6811107"/>
              <a:gd name="connsiteY181" fmla="*/ 1619709 h 2256141"/>
              <a:gd name="connsiteX182" fmla="*/ 1280880 w 6811107"/>
              <a:gd name="connsiteY182" fmla="*/ 1645725 h 2256141"/>
              <a:gd name="connsiteX183" fmla="*/ 1268707 w 6811107"/>
              <a:gd name="connsiteY183" fmla="*/ 1644948 h 2256141"/>
              <a:gd name="connsiteX184" fmla="*/ 1165004 w 6811107"/>
              <a:gd name="connsiteY184" fmla="*/ 1624368 h 2256141"/>
              <a:gd name="connsiteX185" fmla="*/ 1153281 w 6811107"/>
              <a:gd name="connsiteY185" fmla="*/ 1624368 h 2256141"/>
              <a:gd name="connsiteX186" fmla="*/ 1112250 w 6811107"/>
              <a:gd name="connsiteY186" fmla="*/ 1629805 h 2256141"/>
              <a:gd name="connsiteX187" fmla="*/ 1101429 w 6811107"/>
              <a:gd name="connsiteY187" fmla="*/ 1630969 h 2256141"/>
              <a:gd name="connsiteX188" fmla="*/ 1040109 w 6811107"/>
              <a:gd name="connsiteY188" fmla="*/ 1633299 h 2256141"/>
              <a:gd name="connsiteX189" fmla="*/ 1028386 w 6811107"/>
              <a:gd name="connsiteY189" fmla="*/ 1635629 h 2256141"/>
              <a:gd name="connsiteX190" fmla="*/ 989610 w 6811107"/>
              <a:gd name="connsiteY190" fmla="*/ 1641065 h 2256141"/>
              <a:gd name="connsiteX191" fmla="*/ 988708 w 6811107"/>
              <a:gd name="connsiteY191" fmla="*/ 1594081 h 2256141"/>
              <a:gd name="connsiteX192" fmla="*/ 994570 w 6811107"/>
              <a:gd name="connsiteY192" fmla="*/ 1589032 h 2256141"/>
              <a:gd name="connsiteX193" fmla="*/ 1009900 w 6811107"/>
              <a:gd name="connsiteY193" fmla="*/ 1582820 h 2256141"/>
              <a:gd name="connsiteX194" fmla="*/ 1019368 w 6811107"/>
              <a:gd name="connsiteY194" fmla="*/ 1580490 h 2256141"/>
              <a:gd name="connsiteX195" fmla="*/ 1028837 w 6811107"/>
              <a:gd name="connsiteY195" fmla="*/ 1578160 h 2256141"/>
              <a:gd name="connsiteX196" fmla="*/ 1039658 w 6811107"/>
              <a:gd name="connsiteY196" fmla="*/ 1575830 h 2256141"/>
              <a:gd name="connsiteX197" fmla="*/ 1056792 w 6811107"/>
              <a:gd name="connsiteY197" fmla="*/ 1564569 h 2256141"/>
              <a:gd name="connsiteX198" fmla="*/ 1059046 w 6811107"/>
              <a:gd name="connsiteY198" fmla="*/ 1554085 h 2256141"/>
              <a:gd name="connsiteX199" fmla="*/ 1059046 w 6811107"/>
              <a:gd name="connsiteY199" fmla="*/ 1547095 h 2256141"/>
              <a:gd name="connsiteX200" fmla="*/ 1068965 w 6811107"/>
              <a:gd name="connsiteY200" fmla="*/ 1529233 h 2256141"/>
              <a:gd name="connsiteX201" fmla="*/ 1078885 w 6811107"/>
              <a:gd name="connsiteY201" fmla="*/ 1522244 h 2256141"/>
              <a:gd name="connsiteX202" fmla="*/ 1125777 w 6811107"/>
              <a:gd name="connsiteY202" fmla="*/ 1472153 h 2256141"/>
              <a:gd name="connsiteX203" fmla="*/ 1128482 w 6811107"/>
              <a:gd name="connsiteY203" fmla="*/ 1462057 h 2256141"/>
              <a:gd name="connsiteX204" fmla="*/ 1132089 w 6811107"/>
              <a:gd name="connsiteY204" fmla="*/ 1454679 h 2256141"/>
              <a:gd name="connsiteX205" fmla="*/ 1156437 w 6811107"/>
              <a:gd name="connsiteY205" fmla="*/ 1404588 h 2256141"/>
              <a:gd name="connsiteX206" fmla="*/ 1160945 w 6811107"/>
              <a:gd name="connsiteY206" fmla="*/ 1394103 h 2256141"/>
              <a:gd name="connsiteX207" fmla="*/ 1170865 w 6811107"/>
              <a:gd name="connsiteY207" fmla="*/ 1374299 h 2256141"/>
              <a:gd name="connsiteX208" fmla="*/ 1179432 w 6811107"/>
              <a:gd name="connsiteY208" fmla="*/ 1366922 h 2256141"/>
              <a:gd name="connsiteX209" fmla="*/ 1196565 w 6811107"/>
              <a:gd name="connsiteY209" fmla="*/ 1352166 h 2256141"/>
              <a:gd name="connsiteX210" fmla="*/ 1201525 w 6811107"/>
              <a:gd name="connsiteY210" fmla="*/ 1344788 h 2256141"/>
              <a:gd name="connsiteX211" fmla="*/ 1213699 w 6811107"/>
              <a:gd name="connsiteY211" fmla="*/ 1262856 h 2256141"/>
              <a:gd name="connsiteX212" fmla="*/ 1220913 w 6811107"/>
              <a:gd name="connsiteY212" fmla="*/ 1256643 h 2256141"/>
              <a:gd name="connsiteX213" fmla="*/ 1302974 w 6811107"/>
              <a:gd name="connsiteY213" fmla="*/ 1238004 h 2256141"/>
              <a:gd name="connsiteX214" fmla="*/ 1315147 w 6811107"/>
              <a:gd name="connsiteY214" fmla="*/ 1236839 h 2256141"/>
              <a:gd name="connsiteX215" fmla="*/ 1324616 w 6811107"/>
              <a:gd name="connsiteY215" fmla="*/ 1235674 h 2256141"/>
              <a:gd name="connsiteX216" fmla="*/ 1334536 w 6811107"/>
              <a:gd name="connsiteY216" fmla="*/ 1234898 h 2256141"/>
              <a:gd name="connsiteX217" fmla="*/ 1384133 w 6811107"/>
              <a:gd name="connsiteY217" fmla="*/ 1201892 h 2256141"/>
              <a:gd name="connsiteX218" fmla="*/ 2762595 w 6811107"/>
              <a:gd name="connsiteY218" fmla="*/ 964351 h 2256141"/>
              <a:gd name="connsiteX219" fmla="*/ 2770429 w 6811107"/>
              <a:gd name="connsiteY219" fmla="*/ 966967 h 2256141"/>
              <a:gd name="connsiteX220" fmla="*/ 2780066 w 6811107"/>
              <a:gd name="connsiteY220" fmla="*/ 970073 h 2256141"/>
              <a:gd name="connsiteX221" fmla="*/ 2765638 w 6811107"/>
              <a:gd name="connsiteY221" fmla="*/ 966190 h 2256141"/>
              <a:gd name="connsiteX222" fmla="*/ 2762595 w 6811107"/>
              <a:gd name="connsiteY222" fmla="*/ 964351 h 2256141"/>
              <a:gd name="connsiteX223" fmla="*/ 4121293 w 6811107"/>
              <a:gd name="connsiteY223" fmla="*/ 940452 h 2256141"/>
              <a:gd name="connsiteX224" fmla="*/ 4117909 w 6811107"/>
              <a:gd name="connsiteY224" fmla="*/ 943835 h 2256141"/>
              <a:gd name="connsiteX225" fmla="*/ 4060882 w 6811107"/>
              <a:gd name="connsiteY225" fmla="*/ 966066 h 2256141"/>
              <a:gd name="connsiteX226" fmla="*/ 4049283 w 6811107"/>
              <a:gd name="connsiteY226" fmla="*/ 968483 h 2256141"/>
              <a:gd name="connsiteX227" fmla="*/ 4026085 w 6811107"/>
              <a:gd name="connsiteY227" fmla="*/ 967516 h 2256141"/>
              <a:gd name="connsiteX228" fmla="*/ 4013037 w 6811107"/>
              <a:gd name="connsiteY228" fmla="*/ 967516 h 2256141"/>
              <a:gd name="connsiteX229" fmla="*/ 3948277 w 6811107"/>
              <a:gd name="connsiteY229" fmla="*/ 971382 h 2256141"/>
              <a:gd name="connsiteX230" fmla="*/ 3937645 w 6811107"/>
              <a:gd name="connsiteY230" fmla="*/ 973799 h 2256141"/>
              <a:gd name="connsiteX231" fmla="*/ 3897532 w 6811107"/>
              <a:gd name="connsiteY231" fmla="*/ 1001346 h 2256141"/>
              <a:gd name="connsiteX232" fmla="*/ 3890766 w 6811107"/>
              <a:gd name="connsiteY232" fmla="*/ 1012944 h 2256141"/>
              <a:gd name="connsiteX233" fmla="*/ 3841954 w 6811107"/>
              <a:gd name="connsiteY233" fmla="*/ 1110085 h 2256141"/>
              <a:gd name="connsiteX234" fmla="*/ 3836638 w 6811107"/>
              <a:gd name="connsiteY234" fmla="*/ 1118784 h 2256141"/>
              <a:gd name="connsiteX235" fmla="*/ 3813440 w 6811107"/>
              <a:gd name="connsiteY235" fmla="*/ 1148264 h 2256141"/>
              <a:gd name="connsiteX236" fmla="*/ 3804741 w 6811107"/>
              <a:gd name="connsiteY236" fmla="*/ 1155997 h 2256141"/>
              <a:gd name="connsiteX237" fmla="*/ 3753030 w 6811107"/>
              <a:gd name="connsiteY237" fmla="*/ 1233806 h 2256141"/>
              <a:gd name="connsiteX238" fmla="*/ 3749164 w 6811107"/>
              <a:gd name="connsiteY238" fmla="*/ 1245405 h 2256141"/>
              <a:gd name="connsiteX239" fmla="*/ 3718233 w 6811107"/>
              <a:gd name="connsiteY239" fmla="*/ 1300982 h 2256141"/>
              <a:gd name="connsiteX240" fmla="*/ 3711467 w 6811107"/>
              <a:gd name="connsiteY240" fmla="*/ 1309681 h 2256141"/>
              <a:gd name="connsiteX241" fmla="*/ 3648157 w 6811107"/>
              <a:gd name="connsiteY241" fmla="*/ 1358493 h 2256141"/>
              <a:gd name="connsiteX242" fmla="*/ 3634142 w 6811107"/>
              <a:gd name="connsiteY242" fmla="*/ 1365259 h 2256141"/>
              <a:gd name="connsiteX243" fmla="*/ 3561649 w 6811107"/>
              <a:gd name="connsiteY243" fmla="*/ 1383141 h 2256141"/>
              <a:gd name="connsiteX244" fmla="*/ 3551017 w 6811107"/>
              <a:gd name="connsiteY244" fmla="*/ 1383141 h 2256141"/>
              <a:gd name="connsiteX245" fmla="*/ 3485290 w 6811107"/>
              <a:gd name="connsiteY245" fmla="*/ 1385557 h 2256141"/>
              <a:gd name="connsiteX246" fmla="*/ 3474658 w 6811107"/>
              <a:gd name="connsiteY246" fmla="*/ 1384590 h 2256141"/>
              <a:gd name="connsiteX247" fmla="*/ 3449044 w 6811107"/>
              <a:gd name="connsiteY247" fmla="*/ 1379274 h 2256141"/>
              <a:gd name="connsiteX248" fmla="*/ 3442278 w 6811107"/>
              <a:gd name="connsiteY248" fmla="*/ 1371542 h 2256141"/>
              <a:gd name="connsiteX249" fmla="*/ 3429712 w 6811107"/>
              <a:gd name="connsiteY249" fmla="*/ 1307265 h 2256141"/>
              <a:gd name="connsiteX250" fmla="*/ 3326290 w 6811107"/>
              <a:gd name="connsiteY250" fmla="*/ 1301949 h 2256141"/>
              <a:gd name="connsiteX251" fmla="*/ 3313724 w 6811107"/>
              <a:gd name="connsiteY251" fmla="*/ 1300499 h 2256141"/>
              <a:gd name="connsiteX252" fmla="*/ 3280378 w 6811107"/>
              <a:gd name="connsiteY252" fmla="*/ 1296633 h 2256141"/>
              <a:gd name="connsiteX253" fmla="*/ 3269746 w 6811107"/>
              <a:gd name="connsiteY253" fmla="*/ 1300499 h 2256141"/>
              <a:gd name="connsiteX254" fmla="*/ 3260563 w 6811107"/>
              <a:gd name="connsiteY254" fmla="*/ 1310648 h 2256141"/>
              <a:gd name="connsiteX255" fmla="*/ 3250414 w 6811107"/>
              <a:gd name="connsiteY255" fmla="*/ 1319347 h 2256141"/>
              <a:gd name="connsiteX256" fmla="*/ 3222384 w 6811107"/>
              <a:gd name="connsiteY256" fmla="*/ 1369608 h 2256141"/>
              <a:gd name="connsiteX257" fmla="*/ 3215618 w 6811107"/>
              <a:gd name="connsiteY257" fmla="*/ 1375891 h 2256141"/>
              <a:gd name="connsiteX258" fmla="*/ 3204986 w 6811107"/>
              <a:gd name="connsiteY258" fmla="*/ 1382174 h 2256141"/>
              <a:gd name="connsiteX259" fmla="*/ 3189520 w 6811107"/>
              <a:gd name="connsiteY259" fmla="*/ 1396672 h 2256141"/>
              <a:gd name="connsiteX260" fmla="*/ 3186621 w 6811107"/>
              <a:gd name="connsiteY260" fmla="*/ 1408271 h 2256141"/>
              <a:gd name="connsiteX261" fmla="*/ 3184204 w 6811107"/>
              <a:gd name="connsiteY261" fmla="*/ 1420837 h 2256141"/>
              <a:gd name="connsiteX262" fmla="*/ 3180338 w 6811107"/>
              <a:gd name="connsiteY262" fmla="*/ 1432435 h 2256141"/>
              <a:gd name="connsiteX263" fmla="*/ 3177438 w 6811107"/>
              <a:gd name="connsiteY263" fmla="*/ 1524259 h 2256141"/>
              <a:gd name="connsiteX264" fmla="*/ 3176471 w 6811107"/>
              <a:gd name="connsiteY264" fmla="*/ 1537308 h 2256141"/>
              <a:gd name="connsiteX265" fmla="*/ 3163242 w 6811107"/>
              <a:gd name="connsiteY265" fmla="*/ 1578689 h 2256141"/>
              <a:gd name="connsiteX266" fmla="*/ 3148196 w 6811107"/>
              <a:gd name="connsiteY266" fmla="*/ 1604490 h 2256141"/>
              <a:gd name="connsiteX267" fmla="*/ 3175039 w 6811107"/>
              <a:gd name="connsiteY267" fmla="*/ 1627086 h 2256141"/>
              <a:gd name="connsiteX268" fmla="*/ 3138969 w 6811107"/>
              <a:gd name="connsiteY268" fmla="*/ 1694652 h 2256141"/>
              <a:gd name="connsiteX269" fmla="*/ 3138067 w 6811107"/>
              <a:gd name="connsiteY269" fmla="*/ 1698535 h 2256141"/>
              <a:gd name="connsiteX270" fmla="*/ 3140321 w 6811107"/>
              <a:gd name="connsiteY270" fmla="*/ 1716397 h 2256141"/>
              <a:gd name="connsiteX271" fmla="*/ 3146633 w 6811107"/>
              <a:gd name="connsiteY271" fmla="*/ 1723386 h 2256141"/>
              <a:gd name="connsiteX272" fmla="*/ 3243122 w 6811107"/>
              <a:gd name="connsiteY272" fmla="*/ 1748238 h 2256141"/>
              <a:gd name="connsiteX273" fmla="*/ 3252591 w 6811107"/>
              <a:gd name="connsiteY273" fmla="*/ 1745908 h 2256141"/>
              <a:gd name="connsiteX274" fmla="*/ 3304365 w 6811107"/>
              <a:gd name="connsiteY274" fmla="*/ 2038246 h 2256141"/>
              <a:gd name="connsiteX275" fmla="*/ 3313120 w 6811107"/>
              <a:gd name="connsiteY275" fmla="*/ 1766083 h 2256141"/>
              <a:gd name="connsiteX276" fmla="*/ 3331123 w 6811107"/>
              <a:gd name="connsiteY276" fmla="*/ 1710324 h 2256141"/>
              <a:gd name="connsiteX277" fmla="*/ 3325807 w 6811107"/>
              <a:gd name="connsiteY277" fmla="*/ 1697276 h 2256141"/>
              <a:gd name="connsiteX278" fmla="*/ 3289560 w 6811107"/>
              <a:gd name="connsiteY278" fmla="*/ 1581287 h 2256141"/>
              <a:gd name="connsiteX279" fmla="*/ 3295843 w 6811107"/>
              <a:gd name="connsiteY279" fmla="*/ 1572105 h 2256141"/>
              <a:gd name="connsiteX280" fmla="*/ 3304542 w 6811107"/>
              <a:gd name="connsiteY280" fmla="*/ 1564372 h 2256141"/>
              <a:gd name="connsiteX281" fmla="*/ 3323873 w 6811107"/>
              <a:gd name="connsiteY281" fmla="*/ 1550357 h 2256141"/>
              <a:gd name="connsiteX282" fmla="*/ 3344654 w 6811107"/>
              <a:gd name="connsiteY282" fmla="*/ 1479314 h 2256141"/>
              <a:gd name="connsiteX283" fmla="*/ 3349971 w 6811107"/>
              <a:gd name="connsiteY283" fmla="*/ 1467715 h 2256141"/>
              <a:gd name="connsiteX284" fmla="*/ 3417147 w 6811107"/>
              <a:gd name="connsiteY284" fmla="*/ 1463849 h 2256141"/>
              <a:gd name="connsiteX285" fmla="*/ 3430196 w 6811107"/>
              <a:gd name="connsiteY285" fmla="*/ 1462883 h 2256141"/>
              <a:gd name="connsiteX286" fmla="*/ 3456293 w 6811107"/>
              <a:gd name="connsiteY286" fmla="*/ 1461432 h 2256141"/>
              <a:gd name="connsiteX287" fmla="*/ 3464992 w 6811107"/>
              <a:gd name="connsiteY287" fmla="*/ 1463849 h 2256141"/>
              <a:gd name="connsiteX288" fmla="*/ 3473691 w 6811107"/>
              <a:gd name="connsiteY288" fmla="*/ 1475448 h 2256141"/>
              <a:gd name="connsiteX289" fmla="*/ 3481424 w 6811107"/>
              <a:gd name="connsiteY289" fmla="*/ 1488496 h 2256141"/>
              <a:gd name="connsiteX290" fmla="*/ 3496889 w 6811107"/>
              <a:gd name="connsiteY290" fmla="*/ 1512661 h 2256141"/>
              <a:gd name="connsiteX291" fmla="*/ 3549567 w 6811107"/>
              <a:gd name="connsiteY291" fmla="*/ 1542625 h 2256141"/>
              <a:gd name="connsiteX292" fmla="*/ 3558750 w 6811107"/>
              <a:gd name="connsiteY292" fmla="*/ 1549391 h 2256141"/>
              <a:gd name="connsiteX293" fmla="*/ 3586780 w 6811107"/>
              <a:gd name="connsiteY293" fmla="*/ 1570172 h 2256141"/>
              <a:gd name="connsiteX294" fmla="*/ 3683437 w 6811107"/>
              <a:gd name="connsiteY294" fmla="*/ 1594336 h 2256141"/>
              <a:gd name="connsiteX295" fmla="*/ 3697452 w 6811107"/>
              <a:gd name="connsiteY295" fmla="*/ 1603519 h 2256141"/>
              <a:gd name="connsiteX296" fmla="*/ 3712917 w 6811107"/>
              <a:gd name="connsiteY296" fmla="*/ 1604968 h 2256141"/>
              <a:gd name="connsiteX297" fmla="*/ 3724516 w 6811107"/>
              <a:gd name="connsiteY297" fmla="*/ 1602552 h 2256141"/>
              <a:gd name="connsiteX298" fmla="*/ 3823589 w 6811107"/>
              <a:gd name="connsiteY298" fmla="*/ 1542141 h 2256141"/>
              <a:gd name="connsiteX299" fmla="*/ 3835188 w 6811107"/>
              <a:gd name="connsiteY299" fmla="*/ 1539725 h 2256141"/>
              <a:gd name="connsiteX300" fmla="*/ 3897049 w 6811107"/>
              <a:gd name="connsiteY300" fmla="*/ 1542625 h 2256141"/>
              <a:gd name="connsiteX301" fmla="*/ 3921696 w 6811107"/>
              <a:gd name="connsiteY301" fmla="*/ 1531992 h 2256141"/>
              <a:gd name="connsiteX302" fmla="*/ 3931845 w 6811107"/>
              <a:gd name="connsiteY302" fmla="*/ 1522810 h 2256141"/>
              <a:gd name="connsiteX303" fmla="*/ 3940544 w 6811107"/>
              <a:gd name="connsiteY303" fmla="*/ 1512178 h 2256141"/>
              <a:gd name="connsiteX304" fmla="*/ 3944788 w 6811107"/>
              <a:gd name="connsiteY304" fmla="*/ 1511450 h 2256141"/>
              <a:gd name="connsiteX305" fmla="*/ 3945679 w 6811107"/>
              <a:gd name="connsiteY305" fmla="*/ 1511634 h 2256141"/>
              <a:gd name="connsiteX306" fmla="*/ 3957459 w 6811107"/>
              <a:gd name="connsiteY306" fmla="*/ 1509278 h 2256141"/>
              <a:gd name="connsiteX307" fmla="*/ 3944788 w 6811107"/>
              <a:gd name="connsiteY307" fmla="*/ 1511450 h 2256141"/>
              <a:gd name="connsiteX308" fmla="*/ 3934261 w 6811107"/>
              <a:gd name="connsiteY308" fmla="*/ 1509278 h 2256141"/>
              <a:gd name="connsiteX309" fmla="*/ 4010137 w 6811107"/>
              <a:gd name="connsiteY309" fmla="*/ 1506862 h 2256141"/>
              <a:gd name="connsiteX310" fmla="*/ 4024152 w 6811107"/>
              <a:gd name="connsiteY310" fmla="*/ 1509278 h 2256141"/>
              <a:gd name="connsiteX311" fmla="*/ 4039617 w 6811107"/>
              <a:gd name="connsiteY311" fmla="*/ 1506862 h 2256141"/>
              <a:gd name="connsiteX312" fmla="*/ 4048800 w 6811107"/>
              <a:gd name="connsiteY312" fmla="*/ 1505412 h 2256141"/>
              <a:gd name="connsiteX313" fmla="*/ 4057499 w 6811107"/>
              <a:gd name="connsiteY313" fmla="*/ 1501545 h 2256141"/>
              <a:gd name="connsiteX314" fmla="*/ 4084563 w 6811107"/>
              <a:gd name="connsiteY314" fmla="*/ 1475448 h 2256141"/>
              <a:gd name="connsiteX315" fmla="*/ 4089879 w 6811107"/>
              <a:gd name="connsiteY315" fmla="*/ 1469165 h 2256141"/>
              <a:gd name="connsiteX316" fmla="*/ 4094712 w 6811107"/>
              <a:gd name="connsiteY316" fmla="*/ 1459983 h 2256141"/>
              <a:gd name="connsiteX317" fmla="*/ 4099545 w 6811107"/>
              <a:gd name="connsiteY317" fmla="*/ 1449834 h 2256141"/>
              <a:gd name="connsiteX318" fmla="*/ 4125642 w 6811107"/>
              <a:gd name="connsiteY318" fmla="*/ 1405855 h 2256141"/>
              <a:gd name="connsiteX319" fmla="*/ 4128059 w 6811107"/>
              <a:gd name="connsiteY319" fmla="*/ 1397156 h 2256141"/>
              <a:gd name="connsiteX320" fmla="*/ 4137241 w 6811107"/>
              <a:gd name="connsiteY320" fmla="*/ 1371542 h 2256141"/>
              <a:gd name="connsiteX321" fmla="*/ 4138207 w 6811107"/>
              <a:gd name="connsiteY321" fmla="*/ 1361393 h 2256141"/>
              <a:gd name="connsiteX322" fmla="*/ 4131925 w 6811107"/>
              <a:gd name="connsiteY322" fmla="*/ 1380724 h 2256141"/>
              <a:gd name="connsiteX323" fmla="*/ 4125159 w 6811107"/>
              <a:gd name="connsiteY323" fmla="*/ 1387007 h 2256141"/>
              <a:gd name="connsiteX324" fmla="*/ 4069581 w 6811107"/>
              <a:gd name="connsiteY324" fmla="*/ 1460466 h 2256141"/>
              <a:gd name="connsiteX325" fmla="*/ 4010620 w 6811107"/>
              <a:gd name="connsiteY325" fmla="*/ 1492846 h 2256141"/>
              <a:gd name="connsiteX326" fmla="*/ 3997572 w 6811107"/>
              <a:gd name="connsiteY326" fmla="*/ 1491880 h 2256141"/>
              <a:gd name="connsiteX327" fmla="*/ 3886416 w 6811107"/>
              <a:gd name="connsiteY327" fmla="*/ 1466265 h 2256141"/>
              <a:gd name="connsiteX328" fmla="*/ 3873851 w 6811107"/>
              <a:gd name="connsiteY328" fmla="*/ 1466265 h 2256141"/>
              <a:gd name="connsiteX329" fmla="*/ 3829872 w 6811107"/>
              <a:gd name="connsiteY329" fmla="*/ 1473032 h 2256141"/>
              <a:gd name="connsiteX330" fmla="*/ 3818273 w 6811107"/>
              <a:gd name="connsiteY330" fmla="*/ 1474481 h 2256141"/>
              <a:gd name="connsiteX331" fmla="*/ 3752546 w 6811107"/>
              <a:gd name="connsiteY331" fmla="*/ 1477381 h 2256141"/>
              <a:gd name="connsiteX332" fmla="*/ 3739981 w 6811107"/>
              <a:gd name="connsiteY332" fmla="*/ 1480281 h 2256141"/>
              <a:gd name="connsiteX333" fmla="*/ 3698419 w 6811107"/>
              <a:gd name="connsiteY333" fmla="*/ 1487047 h 2256141"/>
              <a:gd name="connsiteX334" fmla="*/ 3697452 w 6811107"/>
              <a:gd name="connsiteY334" fmla="*/ 1428570 h 2256141"/>
              <a:gd name="connsiteX335" fmla="*/ 3703735 w 6811107"/>
              <a:gd name="connsiteY335" fmla="*/ 1422287 h 2256141"/>
              <a:gd name="connsiteX336" fmla="*/ 3720167 w 6811107"/>
              <a:gd name="connsiteY336" fmla="*/ 1414554 h 2256141"/>
              <a:gd name="connsiteX337" fmla="*/ 3730315 w 6811107"/>
              <a:gd name="connsiteY337" fmla="*/ 1411654 h 2256141"/>
              <a:gd name="connsiteX338" fmla="*/ 3740465 w 6811107"/>
              <a:gd name="connsiteY338" fmla="*/ 1408755 h 2256141"/>
              <a:gd name="connsiteX339" fmla="*/ 3752063 w 6811107"/>
              <a:gd name="connsiteY339" fmla="*/ 1405855 h 2256141"/>
              <a:gd name="connsiteX340" fmla="*/ 3770428 w 6811107"/>
              <a:gd name="connsiteY340" fmla="*/ 1391839 h 2256141"/>
              <a:gd name="connsiteX341" fmla="*/ 3772844 w 6811107"/>
              <a:gd name="connsiteY341" fmla="*/ 1378791 h 2256141"/>
              <a:gd name="connsiteX342" fmla="*/ 3772844 w 6811107"/>
              <a:gd name="connsiteY342" fmla="*/ 1370092 h 2256141"/>
              <a:gd name="connsiteX343" fmla="*/ 3783477 w 6811107"/>
              <a:gd name="connsiteY343" fmla="*/ 1347861 h 2256141"/>
              <a:gd name="connsiteX344" fmla="*/ 3794109 w 6811107"/>
              <a:gd name="connsiteY344" fmla="*/ 1339162 h 2256141"/>
              <a:gd name="connsiteX345" fmla="*/ 3844370 w 6811107"/>
              <a:gd name="connsiteY345" fmla="*/ 1276818 h 2256141"/>
              <a:gd name="connsiteX346" fmla="*/ 3847270 w 6811107"/>
              <a:gd name="connsiteY346" fmla="*/ 1264253 h 2256141"/>
              <a:gd name="connsiteX347" fmla="*/ 3851136 w 6811107"/>
              <a:gd name="connsiteY347" fmla="*/ 1255070 h 2256141"/>
              <a:gd name="connsiteX348" fmla="*/ 3877234 w 6811107"/>
              <a:gd name="connsiteY348" fmla="*/ 1192727 h 2256141"/>
              <a:gd name="connsiteX349" fmla="*/ 3882067 w 6811107"/>
              <a:gd name="connsiteY349" fmla="*/ 1179678 h 2256141"/>
              <a:gd name="connsiteX350" fmla="*/ 3892699 w 6811107"/>
              <a:gd name="connsiteY350" fmla="*/ 1155030 h 2256141"/>
              <a:gd name="connsiteX351" fmla="*/ 3901881 w 6811107"/>
              <a:gd name="connsiteY351" fmla="*/ 1145848 h 2256141"/>
              <a:gd name="connsiteX352" fmla="*/ 3920246 w 6811107"/>
              <a:gd name="connsiteY352" fmla="*/ 1127483 h 2256141"/>
              <a:gd name="connsiteX353" fmla="*/ 3925562 w 6811107"/>
              <a:gd name="connsiteY353" fmla="*/ 1118301 h 2256141"/>
              <a:gd name="connsiteX354" fmla="*/ 3938611 w 6811107"/>
              <a:gd name="connsiteY354" fmla="*/ 1016328 h 2256141"/>
              <a:gd name="connsiteX355" fmla="*/ 3946344 w 6811107"/>
              <a:gd name="connsiteY355" fmla="*/ 1008595 h 2256141"/>
              <a:gd name="connsiteX356" fmla="*/ 4034301 w 6811107"/>
              <a:gd name="connsiteY356" fmla="*/ 985397 h 2256141"/>
              <a:gd name="connsiteX357" fmla="*/ 4047350 w 6811107"/>
              <a:gd name="connsiteY357" fmla="*/ 983947 h 2256141"/>
              <a:gd name="connsiteX358" fmla="*/ 4057499 w 6811107"/>
              <a:gd name="connsiteY358" fmla="*/ 982498 h 2256141"/>
              <a:gd name="connsiteX359" fmla="*/ 4068131 w 6811107"/>
              <a:gd name="connsiteY359" fmla="*/ 981531 h 2256141"/>
              <a:gd name="connsiteX360" fmla="*/ 4121293 w 6811107"/>
              <a:gd name="connsiteY360" fmla="*/ 940452 h 2256141"/>
              <a:gd name="connsiteX361" fmla="*/ 5598196 w 6811107"/>
              <a:gd name="connsiteY361" fmla="*/ 644562 h 2256141"/>
              <a:gd name="connsiteX362" fmla="*/ 5617541 w 6811107"/>
              <a:gd name="connsiteY362" fmla="*/ 651931 h 2256141"/>
              <a:gd name="connsiteX363" fmla="*/ 5602076 w 6811107"/>
              <a:gd name="connsiteY363" fmla="*/ 647098 h 2256141"/>
              <a:gd name="connsiteX364" fmla="*/ 5598196 w 6811107"/>
              <a:gd name="connsiteY364" fmla="*/ 644562 h 2256141"/>
              <a:gd name="connsiteX365" fmla="*/ 2173628 w 6811107"/>
              <a:gd name="connsiteY365" fmla="*/ 477314 h 2256141"/>
              <a:gd name="connsiteX366" fmla="*/ 2125384 w 6811107"/>
              <a:gd name="connsiteY366" fmla="*/ 515756 h 2256141"/>
              <a:gd name="connsiteX367" fmla="*/ 2068573 w 6811107"/>
              <a:gd name="connsiteY367" fmla="*/ 544102 h 2256141"/>
              <a:gd name="connsiteX368" fmla="*/ 2061358 w 6811107"/>
              <a:gd name="connsiteY368" fmla="*/ 552257 h 2256141"/>
              <a:gd name="connsiteX369" fmla="*/ 2054144 w 6811107"/>
              <a:gd name="connsiteY369" fmla="*/ 559634 h 2256141"/>
              <a:gd name="connsiteX370" fmla="*/ 2044225 w 6811107"/>
              <a:gd name="connsiteY370" fmla="*/ 563517 h 2256141"/>
              <a:gd name="connsiteX371" fmla="*/ 2038363 w 6811107"/>
              <a:gd name="connsiteY371" fmla="*/ 565459 h 2256141"/>
              <a:gd name="connsiteX372" fmla="*/ 2043323 w 6811107"/>
              <a:gd name="connsiteY372" fmla="*/ 575555 h 2256141"/>
              <a:gd name="connsiteX373" fmla="*/ 2051890 w 6811107"/>
              <a:gd name="connsiteY373" fmla="*/ 582933 h 2256141"/>
              <a:gd name="connsiteX374" fmla="*/ 2072630 w 6811107"/>
              <a:gd name="connsiteY374" fmla="*/ 587981 h 2256141"/>
              <a:gd name="connsiteX375" fmla="*/ 2083452 w 6811107"/>
              <a:gd name="connsiteY375" fmla="*/ 586816 h 2256141"/>
              <a:gd name="connsiteX376" fmla="*/ 2118620 w 6811107"/>
              <a:gd name="connsiteY376" fmla="*/ 573225 h 2256141"/>
              <a:gd name="connsiteX377" fmla="*/ 2130794 w 6811107"/>
              <a:gd name="connsiteY377" fmla="*/ 569342 h 2256141"/>
              <a:gd name="connsiteX378" fmla="*/ 2147928 w 6811107"/>
              <a:gd name="connsiteY378" fmla="*/ 568566 h 2256141"/>
              <a:gd name="connsiteX379" fmla="*/ 2156495 w 6811107"/>
              <a:gd name="connsiteY379" fmla="*/ 568566 h 2256141"/>
              <a:gd name="connsiteX380" fmla="*/ 2205641 w 6811107"/>
              <a:gd name="connsiteY380" fmla="*/ 586428 h 2256141"/>
              <a:gd name="connsiteX381" fmla="*/ 2212855 w 6811107"/>
              <a:gd name="connsiteY381" fmla="*/ 594970 h 2256141"/>
              <a:gd name="connsiteX382" fmla="*/ 2145673 w 6811107"/>
              <a:gd name="connsiteY382" fmla="*/ 656323 h 2256141"/>
              <a:gd name="connsiteX383" fmla="*/ 2137107 w 6811107"/>
              <a:gd name="connsiteY383" fmla="*/ 658652 h 2256141"/>
              <a:gd name="connsiteX384" fmla="*/ 2132598 w 6811107"/>
              <a:gd name="connsiteY384" fmla="*/ 680398 h 2256141"/>
              <a:gd name="connsiteX385" fmla="*/ 2138910 w 6811107"/>
              <a:gd name="connsiteY385" fmla="*/ 687775 h 2256141"/>
              <a:gd name="connsiteX386" fmla="*/ 2159651 w 6811107"/>
              <a:gd name="connsiteY386" fmla="*/ 703307 h 2256141"/>
              <a:gd name="connsiteX387" fmla="*/ 2168218 w 6811107"/>
              <a:gd name="connsiteY387" fmla="*/ 708744 h 2256141"/>
              <a:gd name="connsiteX388" fmla="*/ 2252533 w 6811107"/>
              <a:gd name="connsiteY388" fmla="*/ 752234 h 2256141"/>
              <a:gd name="connsiteX389" fmla="*/ 2253435 w 6811107"/>
              <a:gd name="connsiteY389" fmla="*/ 764660 h 2256141"/>
              <a:gd name="connsiteX390" fmla="*/ 2264256 w 6811107"/>
              <a:gd name="connsiteY390" fmla="*/ 784463 h 2256141"/>
              <a:gd name="connsiteX391" fmla="*/ 2274175 w 6811107"/>
              <a:gd name="connsiteY391" fmla="*/ 790676 h 2256141"/>
              <a:gd name="connsiteX392" fmla="*/ 2339102 w 6811107"/>
              <a:gd name="connsiteY392" fmla="*/ 834167 h 2256141"/>
              <a:gd name="connsiteX393" fmla="*/ 2269666 w 6811107"/>
              <a:gd name="connsiteY393" fmla="*/ 864454 h 2256141"/>
              <a:gd name="connsiteX394" fmla="*/ 2255238 w 6811107"/>
              <a:gd name="connsiteY394" fmla="*/ 868726 h 2256141"/>
              <a:gd name="connsiteX395" fmla="*/ 2242162 w 6811107"/>
              <a:gd name="connsiteY395" fmla="*/ 872609 h 2256141"/>
              <a:gd name="connsiteX396" fmla="*/ 2228636 w 6811107"/>
              <a:gd name="connsiteY396" fmla="*/ 874939 h 2256141"/>
              <a:gd name="connsiteX397" fmla="*/ 2202485 w 6811107"/>
              <a:gd name="connsiteY397" fmla="*/ 879987 h 2256141"/>
              <a:gd name="connsiteX398" fmla="*/ 2190311 w 6811107"/>
              <a:gd name="connsiteY398" fmla="*/ 876880 h 2256141"/>
              <a:gd name="connsiteX399" fmla="*/ 2153339 w 6811107"/>
              <a:gd name="connsiteY399" fmla="*/ 869891 h 2256141"/>
              <a:gd name="connsiteX400" fmla="*/ 2140263 w 6811107"/>
              <a:gd name="connsiteY400" fmla="*/ 871055 h 2256141"/>
              <a:gd name="connsiteX401" fmla="*/ 2127187 w 6811107"/>
              <a:gd name="connsiteY401" fmla="*/ 872997 h 2256141"/>
              <a:gd name="connsiteX402" fmla="*/ 2118620 w 6811107"/>
              <a:gd name="connsiteY402" fmla="*/ 874162 h 2256141"/>
              <a:gd name="connsiteX403" fmla="*/ 2099233 w 6811107"/>
              <a:gd name="connsiteY403" fmla="*/ 885811 h 2256141"/>
              <a:gd name="connsiteX404" fmla="*/ 2010409 w 6811107"/>
              <a:gd name="connsiteY404" fmla="*/ 937844 h 2256141"/>
              <a:gd name="connsiteX405" fmla="*/ 2000940 w 6811107"/>
              <a:gd name="connsiteY405" fmla="*/ 945998 h 2256141"/>
              <a:gd name="connsiteX406" fmla="*/ 1944129 w 6811107"/>
              <a:gd name="connsiteY406" fmla="*/ 966578 h 2256141"/>
              <a:gd name="connsiteX407" fmla="*/ 1933308 w 6811107"/>
              <a:gd name="connsiteY407" fmla="*/ 965802 h 2256141"/>
              <a:gd name="connsiteX408" fmla="*/ 1900844 w 6811107"/>
              <a:gd name="connsiteY408" fmla="*/ 957259 h 2256141"/>
              <a:gd name="connsiteX409" fmla="*/ 1894532 w 6811107"/>
              <a:gd name="connsiteY409" fmla="*/ 951823 h 2256141"/>
              <a:gd name="connsiteX410" fmla="*/ 1896786 w 6811107"/>
              <a:gd name="connsiteY410" fmla="*/ 933185 h 2256141"/>
              <a:gd name="connsiteX411" fmla="*/ 1856207 w 6811107"/>
              <a:gd name="connsiteY411" fmla="*/ 973957 h 2256141"/>
              <a:gd name="connsiteX412" fmla="*/ 1862519 w 6811107"/>
              <a:gd name="connsiteY412" fmla="*/ 981334 h 2256141"/>
              <a:gd name="connsiteX413" fmla="*/ 1870635 w 6811107"/>
              <a:gd name="connsiteY413" fmla="*/ 984441 h 2256141"/>
              <a:gd name="connsiteX414" fmla="*/ 1927446 w 6811107"/>
              <a:gd name="connsiteY414" fmla="*/ 1015505 h 2256141"/>
              <a:gd name="connsiteX415" fmla="*/ 1956303 w 6811107"/>
              <a:gd name="connsiteY415" fmla="*/ 1025989 h 2256141"/>
              <a:gd name="connsiteX416" fmla="*/ 1967124 w 6811107"/>
              <a:gd name="connsiteY416" fmla="*/ 1024048 h 2256141"/>
              <a:gd name="connsiteX417" fmla="*/ 2061809 w 6811107"/>
              <a:gd name="connsiteY417" fmla="*/ 1004632 h 2256141"/>
              <a:gd name="connsiteX418" fmla="*/ 2073532 w 6811107"/>
              <a:gd name="connsiteY418" fmla="*/ 1003856 h 2256141"/>
              <a:gd name="connsiteX419" fmla="*/ 2092469 w 6811107"/>
              <a:gd name="connsiteY419" fmla="*/ 1000749 h 2256141"/>
              <a:gd name="connsiteX420" fmla="*/ 2101938 w 6811107"/>
              <a:gd name="connsiteY420" fmla="*/ 998808 h 2256141"/>
              <a:gd name="connsiteX421" fmla="*/ 2232694 w 6811107"/>
              <a:gd name="connsiteY421" fmla="*/ 992595 h 2256141"/>
              <a:gd name="connsiteX422" fmla="*/ 2242162 w 6811107"/>
              <a:gd name="connsiteY422" fmla="*/ 996866 h 2256141"/>
              <a:gd name="connsiteX423" fmla="*/ 2242162 w 6811107"/>
              <a:gd name="connsiteY423" fmla="*/ 1051618 h 2256141"/>
              <a:gd name="connsiteX424" fmla="*/ 2246671 w 6811107"/>
              <a:gd name="connsiteY424" fmla="*/ 1061714 h 2256141"/>
              <a:gd name="connsiteX425" fmla="*/ 2301679 w 6811107"/>
              <a:gd name="connsiteY425" fmla="*/ 1094719 h 2256141"/>
              <a:gd name="connsiteX426" fmla="*/ 2310246 w 6811107"/>
              <a:gd name="connsiteY426" fmla="*/ 1102874 h 2256141"/>
              <a:gd name="connsiteX427" fmla="*/ 2316107 w 6811107"/>
              <a:gd name="connsiteY427" fmla="*/ 1108310 h 2256141"/>
              <a:gd name="connsiteX428" fmla="*/ 2408538 w 6811107"/>
              <a:gd name="connsiteY428" fmla="*/ 1158013 h 2256141"/>
              <a:gd name="connsiteX429" fmla="*/ 2407636 w 6811107"/>
              <a:gd name="connsiteY429" fmla="*/ 1193349 h 2256141"/>
              <a:gd name="connsiteX430" fmla="*/ 2413949 w 6811107"/>
              <a:gd name="connsiteY430" fmla="*/ 1201892 h 2256141"/>
              <a:gd name="connsiteX431" fmla="*/ 2420261 w 6811107"/>
              <a:gd name="connsiteY431" fmla="*/ 1226743 h 2256141"/>
              <a:gd name="connsiteX432" fmla="*/ 2434689 w 6811107"/>
              <a:gd name="connsiteY432" fmla="*/ 1232180 h 2256141"/>
              <a:gd name="connsiteX433" fmla="*/ 2444609 w 6811107"/>
              <a:gd name="connsiteY433" fmla="*/ 1229073 h 2256141"/>
              <a:gd name="connsiteX434" fmla="*/ 2450921 w 6811107"/>
              <a:gd name="connsiteY434" fmla="*/ 1223637 h 2256141"/>
              <a:gd name="connsiteX435" fmla="*/ 2456782 w 6811107"/>
              <a:gd name="connsiteY435" fmla="*/ 1212376 h 2256141"/>
              <a:gd name="connsiteX436" fmla="*/ 2465349 w 6811107"/>
              <a:gd name="connsiteY436" fmla="*/ 1203833 h 2256141"/>
              <a:gd name="connsiteX437" fmla="*/ 2474818 w 6811107"/>
              <a:gd name="connsiteY437" fmla="*/ 1196456 h 2256141"/>
              <a:gd name="connsiteX438" fmla="*/ 2482934 w 6811107"/>
              <a:gd name="connsiteY438" fmla="*/ 1187136 h 2256141"/>
              <a:gd name="connsiteX439" fmla="*/ 2542901 w 6811107"/>
              <a:gd name="connsiteY439" fmla="*/ 1167333 h 2256141"/>
              <a:gd name="connsiteX440" fmla="*/ 2548763 w 6811107"/>
              <a:gd name="connsiteY440" fmla="*/ 1175875 h 2256141"/>
              <a:gd name="connsiteX441" fmla="*/ 2553271 w 6811107"/>
              <a:gd name="connsiteY441" fmla="*/ 1184030 h 2256141"/>
              <a:gd name="connsiteX442" fmla="*/ 2556879 w 6811107"/>
              <a:gd name="connsiteY442" fmla="*/ 1193349 h 2256141"/>
              <a:gd name="connsiteX443" fmla="*/ 2615944 w 6811107"/>
              <a:gd name="connsiteY443" fmla="*/ 1238004 h 2256141"/>
              <a:gd name="connsiteX444" fmla="*/ 2604221 w 6811107"/>
              <a:gd name="connsiteY444" fmla="*/ 1275670 h 2256141"/>
              <a:gd name="connsiteX445" fmla="*/ 2606927 w 6811107"/>
              <a:gd name="connsiteY445" fmla="*/ 1284212 h 2256141"/>
              <a:gd name="connsiteX446" fmla="*/ 2655171 w 6811107"/>
              <a:gd name="connsiteY446" fmla="*/ 1318384 h 2256141"/>
              <a:gd name="connsiteX447" fmla="*/ 2667345 w 6811107"/>
              <a:gd name="connsiteY447" fmla="*/ 1323431 h 2256141"/>
              <a:gd name="connsiteX448" fmla="*/ 2693496 w 6811107"/>
              <a:gd name="connsiteY448" fmla="*/ 1355661 h 2256141"/>
              <a:gd name="connsiteX449" fmla="*/ 2633529 w 6811107"/>
              <a:gd name="connsiteY449" fmla="*/ 1376630 h 2256141"/>
              <a:gd name="connsiteX450" fmla="*/ 2622707 w 6811107"/>
              <a:gd name="connsiteY450" fmla="*/ 1389055 h 2256141"/>
              <a:gd name="connsiteX451" fmla="*/ 2624962 w 6811107"/>
              <a:gd name="connsiteY451" fmla="*/ 1402646 h 2256141"/>
              <a:gd name="connsiteX452" fmla="*/ 2671854 w 6811107"/>
              <a:gd name="connsiteY452" fmla="*/ 1457397 h 2256141"/>
              <a:gd name="connsiteX453" fmla="*/ 2591146 w 6811107"/>
              <a:gd name="connsiteY453" fmla="*/ 1479530 h 2256141"/>
              <a:gd name="connsiteX454" fmla="*/ 2583932 w 6811107"/>
              <a:gd name="connsiteY454" fmla="*/ 1488073 h 2256141"/>
              <a:gd name="connsiteX455" fmla="*/ 2555075 w 6811107"/>
              <a:gd name="connsiteY455" fmla="*/ 1533505 h 2256141"/>
              <a:gd name="connsiteX456" fmla="*/ 2550115 w 6811107"/>
              <a:gd name="connsiteY456" fmla="*/ 1542824 h 2256141"/>
              <a:gd name="connsiteX457" fmla="*/ 2540647 w 6811107"/>
              <a:gd name="connsiteY457" fmla="*/ 1551367 h 2256141"/>
              <a:gd name="connsiteX458" fmla="*/ 2526218 w 6811107"/>
              <a:gd name="connsiteY458" fmla="*/ 1585537 h 2256141"/>
              <a:gd name="connsiteX459" fmla="*/ 2523513 w 6811107"/>
              <a:gd name="connsiteY459" fmla="*/ 1594081 h 2256141"/>
              <a:gd name="connsiteX460" fmla="*/ 2491951 w 6811107"/>
              <a:gd name="connsiteY460" fmla="*/ 1643783 h 2256141"/>
              <a:gd name="connsiteX461" fmla="*/ 2393659 w 6811107"/>
              <a:gd name="connsiteY461" fmla="*/ 1642619 h 2256141"/>
              <a:gd name="connsiteX462" fmla="*/ 2380132 w 6811107"/>
              <a:gd name="connsiteY462" fmla="*/ 1643783 h 2256141"/>
              <a:gd name="connsiteX463" fmla="*/ 2361195 w 6811107"/>
              <a:gd name="connsiteY463" fmla="*/ 1633299 h 2256141"/>
              <a:gd name="connsiteX464" fmla="*/ 2323772 w 6811107"/>
              <a:gd name="connsiteY464" fmla="*/ 1586703 h 2256141"/>
              <a:gd name="connsiteX465" fmla="*/ 2311598 w 6811107"/>
              <a:gd name="connsiteY465" fmla="*/ 1583596 h 2256141"/>
              <a:gd name="connsiteX466" fmla="*/ 2301679 w 6811107"/>
              <a:gd name="connsiteY466" fmla="*/ 1579325 h 2256141"/>
              <a:gd name="connsiteX467" fmla="*/ 2255689 w 6811107"/>
              <a:gd name="connsiteY467" fmla="*/ 1559910 h 2256141"/>
              <a:gd name="connsiteX468" fmla="*/ 2246220 w 6811107"/>
              <a:gd name="connsiteY468" fmla="*/ 1564181 h 2256141"/>
              <a:gd name="connsiteX469" fmla="*/ 2225480 w 6811107"/>
              <a:gd name="connsiteY469" fmla="*/ 1574277 h 2256141"/>
              <a:gd name="connsiteX470" fmla="*/ 2213757 w 6811107"/>
              <a:gd name="connsiteY470" fmla="*/ 1573500 h 2256141"/>
              <a:gd name="connsiteX471" fmla="*/ 2122227 w 6811107"/>
              <a:gd name="connsiteY471" fmla="*/ 1528069 h 2256141"/>
              <a:gd name="connsiteX472" fmla="*/ 2087510 w 6811107"/>
              <a:gd name="connsiteY472" fmla="*/ 1583208 h 2256141"/>
              <a:gd name="connsiteX473" fmla="*/ 2075336 w 6811107"/>
              <a:gd name="connsiteY473" fmla="*/ 1583984 h 2256141"/>
              <a:gd name="connsiteX474" fmla="*/ 1964418 w 6811107"/>
              <a:gd name="connsiteY474" fmla="*/ 1558745 h 2256141"/>
              <a:gd name="connsiteX475" fmla="*/ 1954499 w 6811107"/>
              <a:gd name="connsiteY475" fmla="*/ 1557580 h 2256141"/>
              <a:gd name="connsiteX476" fmla="*/ 1858010 w 6811107"/>
              <a:gd name="connsiteY476" fmla="*/ 1529621 h 2256141"/>
              <a:gd name="connsiteX477" fmla="*/ 1938267 w 6811107"/>
              <a:gd name="connsiteY477" fmla="*/ 1573500 h 2256141"/>
              <a:gd name="connsiteX478" fmla="*/ 1950441 w 6811107"/>
              <a:gd name="connsiteY478" fmla="*/ 1577771 h 2256141"/>
              <a:gd name="connsiteX479" fmla="*/ 1986512 w 6811107"/>
              <a:gd name="connsiteY479" fmla="*/ 1605730 h 2256141"/>
              <a:gd name="connsiteX480" fmla="*/ 1995980 w 6811107"/>
              <a:gd name="connsiteY480" fmla="*/ 1610001 h 2256141"/>
              <a:gd name="connsiteX481" fmla="*/ 2009056 w 6811107"/>
              <a:gd name="connsiteY481" fmla="*/ 1613107 h 2256141"/>
              <a:gd name="connsiteX482" fmla="*/ 2027993 w 6811107"/>
              <a:gd name="connsiteY482" fmla="*/ 1626698 h 2256141"/>
              <a:gd name="connsiteX483" fmla="*/ 2037913 w 6811107"/>
              <a:gd name="connsiteY483" fmla="*/ 1633688 h 2256141"/>
              <a:gd name="connsiteX484" fmla="*/ 2081197 w 6811107"/>
              <a:gd name="connsiteY484" fmla="*/ 1651549 h 2256141"/>
              <a:gd name="connsiteX485" fmla="*/ 2092920 w 6811107"/>
              <a:gd name="connsiteY485" fmla="*/ 1651549 h 2256141"/>
              <a:gd name="connsiteX486" fmla="*/ 2105094 w 6811107"/>
              <a:gd name="connsiteY486" fmla="*/ 1640289 h 2256141"/>
              <a:gd name="connsiteX487" fmla="*/ 2112308 w 6811107"/>
              <a:gd name="connsiteY487" fmla="*/ 1636017 h 2256141"/>
              <a:gd name="connsiteX488" fmla="*/ 2225029 w 6811107"/>
              <a:gd name="connsiteY488" fmla="*/ 1616602 h 2256141"/>
              <a:gd name="connsiteX489" fmla="*/ 2235850 w 6811107"/>
              <a:gd name="connsiteY489" fmla="*/ 1621650 h 2256141"/>
              <a:gd name="connsiteX490" fmla="*/ 2267412 w 6811107"/>
              <a:gd name="connsiteY490" fmla="*/ 1646890 h 2256141"/>
              <a:gd name="connsiteX491" fmla="*/ 2273273 w 6811107"/>
              <a:gd name="connsiteY491" fmla="*/ 1653103 h 2256141"/>
              <a:gd name="connsiteX492" fmla="*/ 2321067 w 6811107"/>
              <a:gd name="connsiteY492" fmla="*/ 1666694 h 2256141"/>
              <a:gd name="connsiteX493" fmla="*/ 2330986 w 6811107"/>
              <a:gd name="connsiteY493" fmla="*/ 1668635 h 2256141"/>
              <a:gd name="connsiteX494" fmla="*/ 2394561 w 6811107"/>
              <a:gd name="connsiteY494" fmla="*/ 1695817 h 2256141"/>
              <a:gd name="connsiteX495" fmla="*/ 2405382 w 6811107"/>
              <a:gd name="connsiteY495" fmla="*/ 1703194 h 2256141"/>
              <a:gd name="connsiteX496" fmla="*/ 2445060 w 6811107"/>
              <a:gd name="connsiteY496" fmla="*/ 1812308 h 2256141"/>
              <a:gd name="connsiteX497" fmla="*/ 2439198 w 6811107"/>
              <a:gd name="connsiteY497" fmla="*/ 1820851 h 2256141"/>
              <a:gd name="connsiteX498" fmla="*/ 2471662 w 6811107"/>
              <a:gd name="connsiteY498" fmla="*/ 1922975 h 2256141"/>
              <a:gd name="connsiteX499" fmla="*/ 2476171 w 6811107"/>
              <a:gd name="connsiteY499" fmla="*/ 1928411 h 2256141"/>
              <a:gd name="connsiteX500" fmla="*/ 2477072 w 6811107"/>
              <a:gd name="connsiteY500" fmla="*/ 1936566 h 2256141"/>
              <a:gd name="connsiteX501" fmla="*/ 2481581 w 6811107"/>
              <a:gd name="connsiteY501" fmla="*/ 1956369 h 2256141"/>
              <a:gd name="connsiteX502" fmla="*/ 2456332 w 6811107"/>
              <a:gd name="connsiteY502" fmla="*/ 2049563 h 2256141"/>
              <a:gd name="connsiteX503" fmla="*/ 2457234 w 6811107"/>
              <a:gd name="connsiteY503" fmla="*/ 2059659 h 2256141"/>
              <a:gd name="connsiteX504" fmla="*/ 2462194 w 6811107"/>
              <a:gd name="connsiteY504" fmla="*/ 2068978 h 2256141"/>
              <a:gd name="connsiteX505" fmla="*/ 2468055 w 6811107"/>
              <a:gd name="connsiteY505" fmla="*/ 2078297 h 2256141"/>
              <a:gd name="connsiteX506" fmla="*/ 2476171 w 6811107"/>
              <a:gd name="connsiteY506" fmla="*/ 2086840 h 2256141"/>
              <a:gd name="connsiteX507" fmla="*/ 2482483 w 6811107"/>
              <a:gd name="connsiteY507" fmla="*/ 2094218 h 2256141"/>
              <a:gd name="connsiteX508" fmla="*/ 2501871 w 6811107"/>
              <a:gd name="connsiteY508" fmla="*/ 2117904 h 2256141"/>
              <a:gd name="connsiteX509" fmla="*/ 2506831 w 6811107"/>
              <a:gd name="connsiteY509" fmla="*/ 2126059 h 2256141"/>
              <a:gd name="connsiteX510" fmla="*/ 2531178 w 6811107"/>
              <a:gd name="connsiteY510" fmla="*/ 2168384 h 2256141"/>
              <a:gd name="connsiteX511" fmla="*/ 2539745 w 6811107"/>
              <a:gd name="connsiteY511" fmla="*/ 2128000 h 2256141"/>
              <a:gd name="connsiteX512" fmla="*/ 2538844 w 6811107"/>
              <a:gd name="connsiteY512" fmla="*/ 2114798 h 2256141"/>
              <a:gd name="connsiteX513" fmla="*/ 2524415 w 6811107"/>
              <a:gd name="connsiteY513" fmla="*/ 2093830 h 2256141"/>
              <a:gd name="connsiteX514" fmla="*/ 2519455 w 6811107"/>
              <a:gd name="connsiteY514" fmla="*/ 2086840 h 2256141"/>
              <a:gd name="connsiteX515" fmla="*/ 2540196 w 6811107"/>
              <a:gd name="connsiteY515" fmla="*/ 2042185 h 2256141"/>
              <a:gd name="connsiteX516" fmla="*/ 2546057 w 6811107"/>
              <a:gd name="connsiteY516" fmla="*/ 2033642 h 2256141"/>
              <a:gd name="connsiteX517" fmla="*/ 2551017 w 6811107"/>
              <a:gd name="connsiteY517" fmla="*/ 1968019 h 2256141"/>
              <a:gd name="connsiteX518" fmla="*/ 2548763 w 6811107"/>
              <a:gd name="connsiteY518" fmla="*/ 1957535 h 2256141"/>
              <a:gd name="connsiteX519" fmla="*/ 2546057 w 6811107"/>
              <a:gd name="connsiteY519" fmla="*/ 1946273 h 2256141"/>
              <a:gd name="connsiteX520" fmla="*/ 2542450 w 6811107"/>
              <a:gd name="connsiteY520" fmla="*/ 1935789 h 2256141"/>
              <a:gd name="connsiteX521" fmla="*/ 2530727 w 6811107"/>
              <a:gd name="connsiteY521" fmla="*/ 1871330 h 2256141"/>
              <a:gd name="connsiteX522" fmla="*/ 2513594 w 6811107"/>
              <a:gd name="connsiteY522" fmla="*/ 1853468 h 2256141"/>
              <a:gd name="connsiteX523" fmla="*/ 2508634 w 6811107"/>
              <a:gd name="connsiteY523" fmla="*/ 1844149 h 2256141"/>
              <a:gd name="connsiteX524" fmla="*/ 2524415 w 6811107"/>
              <a:gd name="connsiteY524" fmla="*/ 1780467 h 2256141"/>
              <a:gd name="connsiteX525" fmla="*/ 2534335 w 6811107"/>
              <a:gd name="connsiteY525" fmla="*/ 1772313 h 2256141"/>
              <a:gd name="connsiteX526" fmla="*/ 2546057 w 6811107"/>
              <a:gd name="connsiteY526" fmla="*/ 1764158 h 2256141"/>
              <a:gd name="connsiteX527" fmla="*/ 2551017 w 6811107"/>
              <a:gd name="connsiteY527" fmla="*/ 1752897 h 2256141"/>
              <a:gd name="connsiteX528" fmla="*/ 2553271 w 6811107"/>
              <a:gd name="connsiteY528" fmla="*/ 1744355 h 2256141"/>
              <a:gd name="connsiteX529" fmla="*/ 2526670 w 6811107"/>
              <a:gd name="connsiteY529" fmla="*/ 1697758 h 2256141"/>
              <a:gd name="connsiteX530" fmla="*/ 2521710 w 6811107"/>
              <a:gd name="connsiteY530" fmla="*/ 1687274 h 2256141"/>
              <a:gd name="connsiteX531" fmla="*/ 2545607 w 6811107"/>
              <a:gd name="connsiteY531" fmla="*/ 1650773 h 2256141"/>
              <a:gd name="connsiteX532" fmla="*/ 2555526 w 6811107"/>
              <a:gd name="connsiteY532" fmla="*/ 1646890 h 2256141"/>
              <a:gd name="connsiteX533" fmla="*/ 2566347 w 6811107"/>
              <a:gd name="connsiteY533" fmla="*/ 1641842 h 2256141"/>
              <a:gd name="connsiteX534" fmla="*/ 2574463 w 6811107"/>
              <a:gd name="connsiteY534" fmla="*/ 1639900 h 2256141"/>
              <a:gd name="connsiteX535" fmla="*/ 2583932 w 6811107"/>
              <a:gd name="connsiteY535" fmla="*/ 1634852 h 2256141"/>
              <a:gd name="connsiteX536" fmla="*/ 2591146 w 6811107"/>
              <a:gd name="connsiteY536" fmla="*/ 1621262 h 2256141"/>
              <a:gd name="connsiteX537" fmla="*/ 2592047 w 6811107"/>
              <a:gd name="connsiteY537" fmla="*/ 1611166 h 2256141"/>
              <a:gd name="connsiteX538" fmla="*/ 2600163 w 6811107"/>
              <a:gd name="connsiteY538" fmla="*/ 1582820 h 2256141"/>
              <a:gd name="connsiteX539" fmla="*/ 2652917 w 6811107"/>
              <a:gd name="connsiteY539" fmla="*/ 1530787 h 2256141"/>
              <a:gd name="connsiteX540" fmla="*/ 2662385 w 6811107"/>
              <a:gd name="connsiteY540" fmla="*/ 1522244 h 2256141"/>
              <a:gd name="connsiteX541" fmla="*/ 2670952 w 6811107"/>
              <a:gd name="connsiteY541" fmla="*/ 1516031 h 2256141"/>
              <a:gd name="connsiteX542" fmla="*/ 2750308 w 6811107"/>
              <a:gd name="connsiteY542" fmla="*/ 1494286 h 2256141"/>
              <a:gd name="connsiteX543" fmla="*/ 2762481 w 6811107"/>
              <a:gd name="connsiteY543" fmla="*/ 1495063 h 2256141"/>
              <a:gd name="connsiteX544" fmla="*/ 2804865 w 6811107"/>
              <a:gd name="connsiteY544" fmla="*/ 1498169 h 2256141"/>
              <a:gd name="connsiteX545" fmla="*/ 2815685 w 6811107"/>
              <a:gd name="connsiteY545" fmla="*/ 1499334 h 2256141"/>
              <a:gd name="connsiteX546" fmla="*/ 2847247 w 6811107"/>
              <a:gd name="connsiteY546" fmla="*/ 1504770 h 2256141"/>
              <a:gd name="connsiteX547" fmla="*/ 2857167 w 6811107"/>
              <a:gd name="connsiteY547" fmla="*/ 1505935 h 2256141"/>
              <a:gd name="connsiteX548" fmla="*/ 2933817 w 6811107"/>
              <a:gd name="connsiteY548" fmla="*/ 1549814 h 2256141"/>
              <a:gd name="connsiteX549" fmla="*/ 2940129 w 6811107"/>
              <a:gd name="connsiteY549" fmla="*/ 1557968 h 2256141"/>
              <a:gd name="connsiteX550" fmla="*/ 2972593 w 6811107"/>
              <a:gd name="connsiteY550" fmla="*/ 1598740 h 2256141"/>
              <a:gd name="connsiteX551" fmla="*/ 2978905 w 6811107"/>
              <a:gd name="connsiteY551" fmla="*/ 1607283 h 2256141"/>
              <a:gd name="connsiteX552" fmla="*/ 2988374 w 6811107"/>
              <a:gd name="connsiteY552" fmla="*/ 1615437 h 2256141"/>
              <a:gd name="connsiteX553" fmla="*/ 3025346 w 6811107"/>
              <a:gd name="connsiteY553" fmla="*/ 1634852 h 2256141"/>
              <a:gd name="connsiteX554" fmla="*/ 3020386 w 6811107"/>
              <a:gd name="connsiteY554" fmla="*/ 1716785 h 2256141"/>
              <a:gd name="connsiteX555" fmla="*/ 3015427 w 6811107"/>
              <a:gd name="connsiteY555" fmla="*/ 1724163 h 2256141"/>
              <a:gd name="connsiteX556" fmla="*/ 3016328 w 6811107"/>
              <a:gd name="connsiteY556" fmla="*/ 1731152 h 2256141"/>
              <a:gd name="connsiteX557" fmla="*/ 3022190 w 6811107"/>
              <a:gd name="connsiteY557" fmla="*/ 1744355 h 2256141"/>
              <a:gd name="connsiteX558" fmla="*/ 3023543 w 6811107"/>
              <a:gd name="connsiteY558" fmla="*/ 1746296 h 2256141"/>
              <a:gd name="connsiteX559" fmla="*/ 3030757 w 6811107"/>
              <a:gd name="connsiteY559" fmla="*/ 1752509 h 2256141"/>
              <a:gd name="connsiteX560" fmla="*/ 3035265 w 6811107"/>
              <a:gd name="connsiteY560" fmla="*/ 1755616 h 2256141"/>
              <a:gd name="connsiteX561" fmla="*/ 3037971 w 6811107"/>
              <a:gd name="connsiteY561" fmla="*/ 1756780 h 2256141"/>
              <a:gd name="connsiteX562" fmla="*/ 3066827 w 6811107"/>
              <a:gd name="connsiteY562" fmla="*/ 1768041 h 2256141"/>
              <a:gd name="connsiteX563" fmla="*/ 3070434 w 6811107"/>
              <a:gd name="connsiteY563" fmla="*/ 1769983 h 2256141"/>
              <a:gd name="connsiteX564" fmla="*/ 3088728 w 6811107"/>
              <a:gd name="connsiteY564" fmla="*/ 1782205 h 2256141"/>
              <a:gd name="connsiteX565" fmla="*/ 3098663 w 6811107"/>
              <a:gd name="connsiteY565" fmla="*/ 1759256 h 2256141"/>
              <a:gd name="connsiteX566" fmla="*/ 3090447 w 6811107"/>
              <a:gd name="connsiteY566" fmla="*/ 1727722 h 2256141"/>
              <a:gd name="connsiteX567" fmla="*/ 3087547 w 6811107"/>
              <a:gd name="connsiteY567" fmla="*/ 1714674 h 2256141"/>
              <a:gd name="connsiteX568" fmla="*/ 3094196 w 6811107"/>
              <a:gd name="connsiteY568" fmla="*/ 1624440 h 2256141"/>
              <a:gd name="connsiteX569" fmla="*/ 3085314 w 6811107"/>
              <a:gd name="connsiteY569" fmla="*/ 1621601 h 2256141"/>
              <a:gd name="connsiteX570" fmla="*/ 3064122 w 6811107"/>
              <a:gd name="connsiteY570" fmla="*/ 1604953 h 2256141"/>
              <a:gd name="connsiteX571" fmla="*/ 3059162 w 6811107"/>
              <a:gd name="connsiteY571" fmla="*/ 1599516 h 2256141"/>
              <a:gd name="connsiteX572" fmla="*/ 3052850 w 6811107"/>
              <a:gd name="connsiteY572" fmla="*/ 1591362 h 2256141"/>
              <a:gd name="connsiteX573" fmla="*/ 3015427 w 6811107"/>
              <a:gd name="connsiteY573" fmla="*/ 1550978 h 2256141"/>
              <a:gd name="connsiteX574" fmla="*/ 3005507 w 6811107"/>
              <a:gd name="connsiteY574" fmla="*/ 1545542 h 2256141"/>
              <a:gd name="connsiteX575" fmla="*/ 2944187 w 6811107"/>
              <a:gd name="connsiteY575" fmla="*/ 1480307 h 2256141"/>
              <a:gd name="connsiteX576" fmla="*/ 2906764 w 6811107"/>
              <a:gd name="connsiteY576" fmla="*/ 1431380 h 2256141"/>
              <a:gd name="connsiteX577" fmla="*/ 2904059 w 6811107"/>
              <a:gd name="connsiteY577" fmla="*/ 1421284 h 2256141"/>
              <a:gd name="connsiteX578" fmla="*/ 2906764 w 6811107"/>
              <a:gd name="connsiteY578" fmla="*/ 1387890 h 2256141"/>
              <a:gd name="connsiteX579" fmla="*/ 2900902 w 6811107"/>
              <a:gd name="connsiteY579" fmla="*/ 1378571 h 2256141"/>
              <a:gd name="connsiteX580" fmla="*/ 2859872 w 6811107"/>
              <a:gd name="connsiteY580" fmla="*/ 1332751 h 2256141"/>
              <a:gd name="connsiteX581" fmla="*/ 2854011 w 6811107"/>
              <a:gd name="connsiteY581" fmla="*/ 1325761 h 2256141"/>
              <a:gd name="connsiteX582" fmla="*/ 2829663 w 6811107"/>
              <a:gd name="connsiteY582" fmla="*/ 1273728 h 2256141"/>
              <a:gd name="connsiteX583" fmla="*/ 2831015 w 6811107"/>
              <a:gd name="connsiteY583" fmla="*/ 1264409 h 2256141"/>
              <a:gd name="connsiteX584" fmla="*/ 2832368 w 6811107"/>
              <a:gd name="connsiteY584" fmla="*/ 1202280 h 2256141"/>
              <a:gd name="connsiteX585" fmla="*/ 2704768 w 6811107"/>
              <a:gd name="connsiteY585" fmla="*/ 1171216 h 2256141"/>
              <a:gd name="connsiteX586" fmla="*/ 2706121 w 6811107"/>
              <a:gd name="connsiteY586" fmla="*/ 1163838 h 2256141"/>
              <a:gd name="connsiteX587" fmla="*/ 2739937 w 6811107"/>
              <a:gd name="connsiteY587" fmla="*/ 1127725 h 2256141"/>
              <a:gd name="connsiteX588" fmla="*/ 2730469 w 6811107"/>
              <a:gd name="connsiteY588" fmla="*/ 1107145 h 2256141"/>
              <a:gd name="connsiteX589" fmla="*/ 2658328 w 6811107"/>
              <a:gd name="connsiteY589" fmla="*/ 1073751 h 2256141"/>
              <a:gd name="connsiteX590" fmla="*/ 2644801 w 6811107"/>
              <a:gd name="connsiteY590" fmla="*/ 1073751 h 2256141"/>
              <a:gd name="connsiteX591" fmla="*/ 2559133 w 6811107"/>
              <a:gd name="connsiteY591" fmla="*/ 1072975 h 2256141"/>
              <a:gd name="connsiteX592" fmla="*/ 2562740 w 6811107"/>
              <a:gd name="connsiteY592" fmla="*/ 1064820 h 2256141"/>
              <a:gd name="connsiteX593" fmla="*/ 2567700 w 6811107"/>
              <a:gd name="connsiteY593" fmla="*/ 1057442 h 2256141"/>
              <a:gd name="connsiteX594" fmla="*/ 2527120 w 6811107"/>
              <a:gd name="connsiteY594" fmla="*/ 1034532 h 2256141"/>
              <a:gd name="connsiteX595" fmla="*/ 2491050 w 6811107"/>
              <a:gd name="connsiteY595" fmla="*/ 1032590 h 2256141"/>
              <a:gd name="connsiteX596" fmla="*/ 2477523 w 6811107"/>
              <a:gd name="connsiteY596" fmla="*/ 1031814 h 2256141"/>
              <a:gd name="connsiteX597" fmla="*/ 2368409 w 6811107"/>
              <a:gd name="connsiteY597" fmla="*/ 1001526 h 2256141"/>
              <a:gd name="connsiteX598" fmla="*/ 2385543 w 6811107"/>
              <a:gd name="connsiteY598" fmla="*/ 951435 h 2256141"/>
              <a:gd name="connsiteX599" fmla="*/ 2382838 w 6811107"/>
              <a:gd name="connsiteY599" fmla="*/ 942892 h 2256141"/>
              <a:gd name="connsiteX600" fmla="*/ 2385092 w 6811107"/>
              <a:gd name="connsiteY600" fmla="*/ 934349 h 2256141"/>
              <a:gd name="connsiteX601" fmla="*/ 2395914 w 6811107"/>
              <a:gd name="connsiteY601" fmla="*/ 919982 h 2256141"/>
              <a:gd name="connsiteX602" fmla="*/ 2405833 w 6811107"/>
              <a:gd name="connsiteY602" fmla="*/ 913769 h 2256141"/>
              <a:gd name="connsiteX603" fmla="*/ 2418007 w 6811107"/>
              <a:gd name="connsiteY603" fmla="*/ 909498 h 2256141"/>
              <a:gd name="connsiteX604" fmla="*/ 2431533 w 6811107"/>
              <a:gd name="connsiteY604" fmla="*/ 907168 h 2256141"/>
              <a:gd name="connsiteX605" fmla="*/ 2546959 w 6811107"/>
              <a:gd name="connsiteY605" fmla="*/ 895907 h 2256141"/>
              <a:gd name="connsiteX606" fmla="*/ 2558682 w 6811107"/>
              <a:gd name="connsiteY606" fmla="*/ 891636 h 2256141"/>
              <a:gd name="connsiteX607" fmla="*/ 2582579 w 6811107"/>
              <a:gd name="connsiteY607" fmla="*/ 837661 h 2256141"/>
              <a:gd name="connsiteX608" fmla="*/ 2578070 w 6811107"/>
              <a:gd name="connsiteY608" fmla="*/ 826012 h 2256141"/>
              <a:gd name="connsiteX609" fmla="*/ 2563642 w 6811107"/>
              <a:gd name="connsiteY609" fmla="*/ 804267 h 2256141"/>
              <a:gd name="connsiteX610" fmla="*/ 2557330 w 6811107"/>
              <a:gd name="connsiteY610" fmla="*/ 798831 h 2256141"/>
              <a:gd name="connsiteX611" fmla="*/ 2455430 w 6811107"/>
              <a:gd name="connsiteY611" fmla="*/ 744856 h 2256141"/>
              <a:gd name="connsiteX612" fmla="*/ 2444609 w 6811107"/>
              <a:gd name="connsiteY612" fmla="*/ 740585 h 2256141"/>
              <a:gd name="connsiteX613" fmla="*/ 2342709 w 6811107"/>
              <a:gd name="connsiteY613" fmla="*/ 684669 h 2256141"/>
              <a:gd name="connsiteX614" fmla="*/ 2340455 w 6811107"/>
              <a:gd name="connsiteY614" fmla="*/ 676126 h 2256141"/>
              <a:gd name="connsiteX615" fmla="*/ 2359843 w 6811107"/>
              <a:gd name="connsiteY615" fmla="*/ 629141 h 2256141"/>
              <a:gd name="connsiteX616" fmla="*/ 2358941 w 6811107"/>
              <a:gd name="connsiteY616" fmla="*/ 620599 h 2256141"/>
              <a:gd name="connsiteX617" fmla="*/ 2269666 w 6811107"/>
              <a:gd name="connsiteY617" fmla="*/ 567400 h 2256141"/>
              <a:gd name="connsiteX618" fmla="*/ 2262452 w 6811107"/>
              <a:gd name="connsiteY618" fmla="*/ 560023 h 2256141"/>
              <a:gd name="connsiteX619" fmla="*/ 2250729 w 6811107"/>
              <a:gd name="connsiteY619" fmla="*/ 543714 h 2256141"/>
              <a:gd name="connsiteX620" fmla="*/ 2244417 w 6811107"/>
              <a:gd name="connsiteY620" fmla="*/ 532453 h 2256141"/>
              <a:gd name="connsiteX621" fmla="*/ 2238105 w 6811107"/>
              <a:gd name="connsiteY621" fmla="*/ 521969 h 2256141"/>
              <a:gd name="connsiteX622" fmla="*/ 2230890 w 6811107"/>
              <a:gd name="connsiteY622" fmla="*/ 513814 h 2256141"/>
              <a:gd name="connsiteX623" fmla="*/ 2186704 w 6811107"/>
              <a:gd name="connsiteY623" fmla="*/ 478479 h 2256141"/>
              <a:gd name="connsiteX624" fmla="*/ 2173628 w 6811107"/>
              <a:gd name="connsiteY624" fmla="*/ 477314 h 2256141"/>
              <a:gd name="connsiteX625" fmla="*/ 4967523 w 6811107"/>
              <a:gd name="connsiteY625" fmla="*/ 38643 h 2256141"/>
              <a:gd name="connsiteX626" fmla="*/ 4915813 w 6811107"/>
              <a:gd name="connsiteY626" fmla="*/ 86488 h 2256141"/>
              <a:gd name="connsiteX627" fmla="*/ 4854919 w 6811107"/>
              <a:gd name="connsiteY627" fmla="*/ 121768 h 2256141"/>
              <a:gd name="connsiteX628" fmla="*/ 4847186 w 6811107"/>
              <a:gd name="connsiteY628" fmla="*/ 131917 h 2256141"/>
              <a:gd name="connsiteX629" fmla="*/ 4839453 w 6811107"/>
              <a:gd name="connsiteY629" fmla="*/ 141099 h 2256141"/>
              <a:gd name="connsiteX630" fmla="*/ 4828821 w 6811107"/>
              <a:gd name="connsiteY630" fmla="*/ 145932 h 2256141"/>
              <a:gd name="connsiteX631" fmla="*/ 4822538 w 6811107"/>
              <a:gd name="connsiteY631" fmla="*/ 148349 h 2256141"/>
              <a:gd name="connsiteX632" fmla="*/ 4827855 w 6811107"/>
              <a:gd name="connsiteY632" fmla="*/ 160914 h 2256141"/>
              <a:gd name="connsiteX633" fmla="*/ 4837037 w 6811107"/>
              <a:gd name="connsiteY633" fmla="*/ 170096 h 2256141"/>
              <a:gd name="connsiteX634" fmla="*/ 4859268 w 6811107"/>
              <a:gd name="connsiteY634" fmla="*/ 176379 h 2256141"/>
              <a:gd name="connsiteX635" fmla="*/ 4870867 w 6811107"/>
              <a:gd name="connsiteY635" fmla="*/ 174929 h 2256141"/>
              <a:gd name="connsiteX636" fmla="*/ 4908563 w 6811107"/>
              <a:gd name="connsiteY636" fmla="*/ 158015 h 2256141"/>
              <a:gd name="connsiteX637" fmla="*/ 4921612 w 6811107"/>
              <a:gd name="connsiteY637" fmla="*/ 153182 h 2256141"/>
              <a:gd name="connsiteX638" fmla="*/ 4939977 w 6811107"/>
              <a:gd name="connsiteY638" fmla="*/ 152215 h 2256141"/>
              <a:gd name="connsiteX639" fmla="*/ 4949159 w 6811107"/>
              <a:gd name="connsiteY639" fmla="*/ 152215 h 2256141"/>
              <a:gd name="connsiteX640" fmla="*/ 5001837 w 6811107"/>
              <a:gd name="connsiteY640" fmla="*/ 174446 h 2256141"/>
              <a:gd name="connsiteX641" fmla="*/ 5009569 w 6811107"/>
              <a:gd name="connsiteY641" fmla="*/ 185078 h 2256141"/>
              <a:gd name="connsiteX642" fmla="*/ 4937560 w 6811107"/>
              <a:gd name="connsiteY642" fmla="*/ 261437 h 2256141"/>
              <a:gd name="connsiteX643" fmla="*/ 4928378 w 6811107"/>
              <a:gd name="connsiteY643" fmla="*/ 264337 h 2256141"/>
              <a:gd name="connsiteX644" fmla="*/ 4923545 w 6811107"/>
              <a:gd name="connsiteY644" fmla="*/ 291401 h 2256141"/>
              <a:gd name="connsiteX645" fmla="*/ 4930311 w 6811107"/>
              <a:gd name="connsiteY645" fmla="*/ 300583 h 2256141"/>
              <a:gd name="connsiteX646" fmla="*/ 4952542 w 6811107"/>
              <a:gd name="connsiteY646" fmla="*/ 319915 h 2256141"/>
              <a:gd name="connsiteX647" fmla="*/ 4961724 w 6811107"/>
              <a:gd name="connsiteY647" fmla="*/ 326681 h 2256141"/>
              <a:gd name="connsiteX648" fmla="*/ 5052099 w 6811107"/>
              <a:gd name="connsiteY648" fmla="*/ 380808 h 2256141"/>
              <a:gd name="connsiteX649" fmla="*/ 5053065 w 6811107"/>
              <a:gd name="connsiteY649" fmla="*/ 396273 h 2256141"/>
              <a:gd name="connsiteX650" fmla="*/ 5064664 w 6811107"/>
              <a:gd name="connsiteY650" fmla="*/ 420921 h 2256141"/>
              <a:gd name="connsiteX651" fmla="*/ 5075296 w 6811107"/>
              <a:gd name="connsiteY651" fmla="*/ 428654 h 2256141"/>
              <a:gd name="connsiteX652" fmla="*/ 5144889 w 6811107"/>
              <a:gd name="connsiteY652" fmla="*/ 482782 h 2256141"/>
              <a:gd name="connsiteX653" fmla="*/ 5070463 w 6811107"/>
              <a:gd name="connsiteY653" fmla="*/ 520478 h 2256141"/>
              <a:gd name="connsiteX654" fmla="*/ 5054998 w 6811107"/>
              <a:gd name="connsiteY654" fmla="*/ 525794 h 2256141"/>
              <a:gd name="connsiteX655" fmla="*/ 5040983 w 6811107"/>
              <a:gd name="connsiteY655" fmla="*/ 530627 h 2256141"/>
              <a:gd name="connsiteX656" fmla="*/ 5026484 w 6811107"/>
              <a:gd name="connsiteY656" fmla="*/ 533527 h 2256141"/>
              <a:gd name="connsiteX657" fmla="*/ 4998454 w 6811107"/>
              <a:gd name="connsiteY657" fmla="*/ 539809 h 2256141"/>
              <a:gd name="connsiteX658" fmla="*/ 4985405 w 6811107"/>
              <a:gd name="connsiteY658" fmla="*/ 535943 h 2256141"/>
              <a:gd name="connsiteX659" fmla="*/ 4945776 w 6811107"/>
              <a:gd name="connsiteY659" fmla="*/ 527244 h 2256141"/>
              <a:gd name="connsiteX660" fmla="*/ 4931761 w 6811107"/>
              <a:gd name="connsiteY660" fmla="*/ 528693 h 2256141"/>
              <a:gd name="connsiteX661" fmla="*/ 4917745 w 6811107"/>
              <a:gd name="connsiteY661" fmla="*/ 531110 h 2256141"/>
              <a:gd name="connsiteX662" fmla="*/ 4908563 w 6811107"/>
              <a:gd name="connsiteY662" fmla="*/ 532560 h 2256141"/>
              <a:gd name="connsiteX663" fmla="*/ 4887782 w 6811107"/>
              <a:gd name="connsiteY663" fmla="*/ 547058 h 2256141"/>
              <a:gd name="connsiteX664" fmla="*/ 4792575 w 6811107"/>
              <a:gd name="connsiteY664" fmla="*/ 611818 h 2256141"/>
              <a:gd name="connsiteX665" fmla="*/ 4782426 w 6811107"/>
              <a:gd name="connsiteY665" fmla="*/ 621968 h 2256141"/>
              <a:gd name="connsiteX666" fmla="*/ 4721532 w 6811107"/>
              <a:gd name="connsiteY666" fmla="*/ 647581 h 2256141"/>
              <a:gd name="connsiteX667" fmla="*/ 4709933 w 6811107"/>
              <a:gd name="connsiteY667" fmla="*/ 646615 h 2256141"/>
              <a:gd name="connsiteX668" fmla="*/ 4675137 w 6811107"/>
              <a:gd name="connsiteY668" fmla="*/ 635983 h 2256141"/>
              <a:gd name="connsiteX669" fmla="*/ 4668371 w 6811107"/>
              <a:gd name="connsiteY669" fmla="*/ 629217 h 2256141"/>
              <a:gd name="connsiteX670" fmla="*/ 4670787 w 6811107"/>
              <a:gd name="connsiteY670" fmla="*/ 606019 h 2256141"/>
              <a:gd name="connsiteX671" fmla="*/ 4627291 w 6811107"/>
              <a:gd name="connsiteY671" fmla="*/ 656764 h 2256141"/>
              <a:gd name="connsiteX672" fmla="*/ 4634057 w 6811107"/>
              <a:gd name="connsiteY672" fmla="*/ 665946 h 2256141"/>
              <a:gd name="connsiteX673" fmla="*/ 4642756 w 6811107"/>
              <a:gd name="connsiteY673" fmla="*/ 669812 h 2256141"/>
              <a:gd name="connsiteX674" fmla="*/ 4703650 w 6811107"/>
              <a:gd name="connsiteY674" fmla="*/ 708475 h 2256141"/>
              <a:gd name="connsiteX675" fmla="*/ 4734581 w 6811107"/>
              <a:gd name="connsiteY675" fmla="*/ 721524 h 2256141"/>
              <a:gd name="connsiteX676" fmla="*/ 4746179 w 6811107"/>
              <a:gd name="connsiteY676" fmla="*/ 719107 h 2256141"/>
              <a:gd name="connsiteX677" fmla="*/ 4847669 w 6811107"/>
              <a:gd name="connsiteY677" fmla="*/ 694943 h 2256141"/>
              <a:gd name="connsiteX678" fmla="*/ 4860235 w 6811107"/>
              <a:gd name="connsiteY678" fmla="*/ 693977 h 2256141"/>
              <a:gd name="connsiteX679" fmla="*/ 4880532 w 6811107"/>
              <a:gd name="connsiteY679" fmla="*/ 690110 h 2256141"/>
              <a:gd name="connsiteX680" fmla="*/ 4890681 w 6811107"/>
              <a:gd name="connsiteY680" fmla="*/ 687694 h 2256141"/>
              <a:gd name="connsiteX681" fmla="*/ 5030834 w 6811107"/>
              <a:gd name="connsiteY681" fmla="*/ 679962 h 2256141"/>
              <a:gd name="connsiteX682" fmla="*/ 5040983 w 6811107"/>
              <a:gd name="connsiteY682" fmla="*/ 685278 h 2256141"/>
              <a:gd name="connsiteX683" fmla="*/ 5040983 w 6811107"/>
              <a:gd name="connsiteY683" fmla="*/ 753421 h 2256141"/>
              <a:gd name="connsiteX684" fmla="*/ 5045816 w 6811107"/>
              <a:gd name="connsiteY684" fmla="*/ 765986 h 2256141"/>
              <a:gd name="connsiteX685" fmla="*/ 5104776 w 6811107"/>
              <a:gd name="connsiteY685" fmla="*/ 807065 h 2256141"/>
              <a:gd name="connsiteX686" fmla="*/ 5113959 w 6811107"/>
              <a:gd name="connsiteY686" fmla="*/ 817214 h 2256141"/>
              <a:gd name="connsiteX687" fmla="*/ 5120241 w 6811107"/>
              <a:gd name="connsiteY687" fmla="*/ 823980 h 2256141"/>
              <a:gd name="connsiteX688" fmla="*/ 5219315 w 6811107"/>
              <a:gd name="connsiteY688" fmla="*/ 885841 h 2256141"/>
              <a:gd name="connsiteX689" fmla="*/ 5218349 w 6811107"/>
              <a:gd name="connsiteY689" fmla="*/ 929820 h 2256141"/>
              <a:gd name="connsiteX690" fmla="*/ 5225115 w 6811107"/>
              <a:gd name="connsiteY690" fmla="*/ 940452 h 2256141"/>
              <a:gd name="connsiteX691" fmla="*/ 5231881 w 6811107"/>
              <a:gd name="connsiteY691" fmla="*/ 971382 h 2256141"/>
              <a:gd name="connsiteX692" fmla="*/ 5247345 w 6811107"/>
              <a:gd name="connsiteY692" fmla="*/ 978148 h 2256141"/>
              <a:gd name="connsiteX693" fmla="*/ 5257978 w 6811107"/>
              <a:gd name="connsiteY693" fmla="*/ 974282 h 2256141"/>
              <a:gd name="connsiteX694" fmla="*/ 5264744 w 6811107"/>
              <a:gd name="connsiteY694" fmla="*/ 967516 h 2256141"/>
              <a:gd name="connsiteX695" fmla="*/ 5271026 w 6811107"/>
              <a:gd name="connsiteY695" fmla="*/ 953501 h 2256141"/>
              <a:gd name="connsiteX696" fmla="*/ 5280209 w 6811107"/>
              <a:gd name="connsiteY696" fmla="*/ 942868 h 2256141"/>
              <a:gd name="connsiteX697" fmla="*/ 5290357 w 6811107"/>
              <a:gd name="connsiteY697" fmla="*/ 933686 h 2256141"/>
              <a:gd name="connsiteX698" fmla="*/ 5299057 w 6811107"/>
              <a:gd name="connsiteY698" fmla="*/ 922087 h 2256141"/>
              <a:gd name="connsiteX699" fmla="*/ 5363334 w 6811107"/>
              <a:gd name="connsiteY699" fmla="*/ 897440 h 2256141"/>
              <a:gd name="connsiteX700" fmla="*/ 5369616 w 6811107"/>
              <a:gd name="connsiteY700" fmla="*/ 908072 h 2256141"/>
              <a:gd name="connsiteX701" fmla="*/ 5374449 w 6811107"/>
              <a:gd name="connsiteY701" fmla="*/ 918221 h 2256141"/>
              <a:gd name="connsiteX702" fmla="*/ 5378316 w 6811107"/>
              <a:gd name="connsiteY702" fmla="*/ 929820 h 2256141"/>
              <a:gd name="connsiteX703" fmla="*/ 5441626 w 6811107"/>
              <a:gd name="connsiteY703" fmla="*/ 985397 h 2256141"/>
              <a:gd name="connsiteX704" fmla="*/ 5429061 w 6811107"/>
              <a:gd name="connsiteY704" fmla="*/ 1032276 h 2256141"/>
              <a:gd name="connsiteX705" fmla="*/ 5431960 w 6811107"/>
              <a:gd name="connsiteY705" fmla="*/ 1042908 h 2256141"/>
              <a:gd name="connsiteX706" fmla="*/ 5483671 w 6811107"/>
              <a:gd name="connsiteY706" fmla="*/ 1085438 h 2256141"/>
              <a:gd name="connsiteX707" fmla="*/ 5496720 w 6811107"/>
              <a:gd name="connsiteY707" fmla="*/ 1091720 h 2256141"/>
              <a:gd name="connsiteX708" fmla="*/ 5524751 w 6811107"/>
              <a:gd name="connsiteY708" fmla="*/ 1131833 h 2256141"/>
              <a:gd name="connsiteX709" fmla="*/ 5460474 w 6811107"/>
              <a:gd name="connsiteY709" fmla="*/ 1157930 h 2256141"/>
              <a:gd name="connsiteX710" fmla="*/ 5448875 w 6811107"/>
              <a:gd name="connsiteY710" fmla="*/ 1173395 h 2256141"/>
              <a:gd name="connsiteX711" fmla="*/ 5451291 w 6811107"/>
              <a:gd name="connsiteY711" fmla="*/ 1190310 h 2256141"/>
              <a:gd name="connsiteX712" fmla="*/ 5501553 w 6811107"/>
              <a:gd name="connsiteY712" fmla="*/ 1258453 h 2256141"/>
              <a:gd name="connsiteX713" fmla="*/ 5415045 w 6811107"/>
              <a:gd name="connsiteY713" fmla="*/ 1286000 h 2256141"/>
              <a:gd name="connsiteX714" fmla="*/ 5407313 w 6811107"/>
              <a:gd name="connsiteY714" fmla="*/ 1296633 h 2256141"/>
              <a:gd name="connsiteX715" fmla="*/ 5376382 w 6811107"/>
              <a:gd name="connsiteY715" fmla="*/ 1353177 h 2256141"/>
              <a:gd name="connsiteX716" fmla="*/ 5371066 w 6811107"/>
              <a:gd name="connsiteY716" fmla="*/ 1364776 h 2256141"/>
              <a:gd name="connsiteX717" fmla="*/ 5360917 w 6811107"/>
              <a:gd name="connsiteY717" fmla="*/ 1375408 h 2256141"/>
              <a:gd name="connsiteX718" fmla="*/ 5345452 w 6811107"/>
              <a:gd name="connsiteY718" fmla="*/ 1417937 h 2256141"/>
              <a:gd name="connsiteX719" fmla="*/ 5342552 w 6811107"/>
              <a:gd name="connsiteY719" fmla="*/ 1428570 h 2256141"/>
              <a:gd name="connsiteX720" fmla="*/ 5308723 w 6811107"/>
              <a:gd name="connsiteY720" fmla="*/ 1490429 h 2256141"/>
              <a:gd name="connsiteX721" fmla="*/ 5203367 w 6811107"/>
              <a:gd name="connsiteY721" fmla="*/ 1488980 h 2256141"/>
              <a:gd name="connsiteX722" fmla="*/ 5188868 w 6811107"/>
              <a:gd name="connsiteY722" fmla="*/ 1490429 h 2256141"/>
              <a:gd name="connsiteX723" fmla="*/ 5168570 w 6811107"/>
              <a:gd name="connsiteY723" fmla="*/ 1477381 h 2256141"/>
              <a:gd name="connsiteX724" fmla="*/ 5128457 w 6811107"/>
              <a:gd name="connsiteY724" fmla="*/ 1419387 h 2256141"/>
              <a:gd name="connsiteX725" fmla="*/ 5115409 w 6811107"/>
              <a:gd name="connsiteY725" fmla="*/ 1415521 h 2256141"/>
              <a:gd name="connsiteX726" fmla="*/ 5104776 w 6811107"/>
              <a:gd name="connsiteY726" fmla="*/ 1410205 h 2256141"/>
              <a:gd name="connsiteX727" fmla="*/ 5055481 w 6811107"/>
              <a:gd name="connsiteY727" fmla="*/ 1386041 h 2256141"/>
              <a:gd name="connsiteX728" fmla="*/ 5045333 w 6811107"/>
              <a:gd name="connsiteY728" fmla="*/ 1391356 h 2256141"/>
              <a:gd name="connsiteX729" fmla="*/ 5023101 w 6811107"/>
              <a:gd name="connsiteY729" fmla="*/ 1403922 h 2256141"/>
              <a:gd name="connsiteX730" fmla="*/ 5010536 w 6811107"/>
              <a:gd name="connsiteY730" fmla="*/ 1402955 h 2256141"/>
              <a:gd name="connsiteX731" fmla="*/ 4912429 w 6811107"/>
              <a:gd name="connsiteY731" fmla="*/ 1346411 h 2256141"/>
              <a:gd name="connsiteX732" fmla="*/ 4875217 w 6811107"/>
              <a:gd name="connsiteY732" fmla="*/ 1415038 h 2256141"/>
              <a:gd name="connsiteX733" fmla="*/ 4862167 w 6811107"/>
              <a:gd name="connsiteY733" fmla="*/ 1416004 h 2256141"/>
              <a:gd name="connsiteX734" fmla="*/ 4743279 w 6811107"/>
              <a:gd name="connsiteY734" fmla="*/ 1384590 h 2256141"/>
              <a:gd name="connsiteX735" fmla="*/ 4732647 w 6811107"/>
              <a:gd name="connsiteY735" fmla="*/ 1383141 h 2256141"/>
              <a:gd name="connsiteX736" fmla="*/ 4629224 w 6811107"/>
              <a:gd name="connsiteY736" fmla="*/ 1348344 h 2256141"/>
              <a:gd name="connsiteX737" fmla="*/ 4715249 w 6811107"/>
              <a:gd name="connsiteY737" fmla="*/ 1402955 h 2256141"/>
              <a:gd name="connsiteX738" fmla="*/ 4728298 w 6811107"/>
              <a:gd name="connsiteY738" fmla="*/ 1408271 h 2256141"/>
              <a:gd name="connsiteX739" fmla="*/ 4766961 w 6811107"/>
              <a:gd name="connsiteY739" fmla="*/ 1443068 h 2256141"/>
              <a:gd name="connsiteX740" fmla="*/ 4777109 w 6811107"/>
              <a:gd name="connsiteY740" fmla="*/ 1448384 h 2256141"/>
              <a:gd name="connsiteX741" fmla="*/ 4791125 w 6811107"/>
              <a:gd name="connsiteY741" fmla="*/ 1452250 h 2256141"/>
              <a:gd name="connsiteX742" fmla="*/ 4811423 w 6811107"/>
              <a:gd name="connsiteY742" fmla="*/ 1469165 h 2256141"/>
              <a:gd name="connsiteX743" fmla="*/ 4822055 w 6811107"/>
              <a:gd name="connsiteY743" fmla="*/ 1477865 h 2256141"/>
              <a:gd name="connsiteX744" fmla="*/ 4868451 w 6811107"/>
              <a:gd name="connsiteY744" fmla="*/ 1500095 h 2256141"/>
              <a:gd name="connsiteX745" fmla="*/ 4881016 w 6811107"/>
              <a:gd name="connsiteY745" fmla="*/ 1500095 h 2256141"/>
              <a:gd name="connsiteX746" fmla="*/ 4894064 w 6811107"/>
              <a:gd name="connsiteY746" fmla="*/ 1486080 h 2256141"/>
              <a:gd name="connsiteX747" fmla="*/ 4901797 w 6811107"/>
              <a:gd name="connsiteY747" fmla="*/ 1480764 h 2256141"/>
              <a:gd name="connsiteX748" fmla="*/ 5022618 w 6811107"/>
              <a:gd name="connsiteY748" fmla="*/ 1456600 h 2256141"/>
              <a:gd name="connsiteX749" fmla="*/ 5034217 w 6811107"/>
              <a:gd name="connsiteY749" fmla="*/ 1462883 h 2256141"/>
              <a:gd name="connsiteX750" fmla="*/ 5068047 w 6811107"/>
              <a:gd name="connsiteY750" fmla="*/ 1494296 h 2256141"/>
              <a:gd name="connsiteX751" fmla="*/ 5074330 w 6811107"/>
              <a:gd name="connsiteY751" fmla="*/ 1502029 h 2256141"/>
              <a:gd name="connsiteX752" fmla="*/ 5125558 w 6811107"/>
              <a:gd name="connsiteY752" fmla="*/ 1518943 h 2256141"/>
              <a:gd name="connsiteX753" fmla="*/ 5136190 w 6811107"/>
              <a:gd name="connsiteY753" fmla="*/ 1521360 h 2256141"/>
              <a:gd name="connsiteX754" fmla="*/ 5204333 w 6811107"/>
              <a:gd name="connsiteY754" fmla="*/ 1555190 h 2256141"/>
              <a:gd name="connsiteX755" fmla="*/ 5215932 w 6811107"/>
              <a:gd name="connsiteY755" fmla="*/ 1564372 h 2256141"/>
              <a:gd name="connsiteX756" fmla="*/ 5258461 w 6811107"/>
              <a:gd name="connsiteY756" fmla="*/ 1700175 h 2256141"/>
              <a:gd name="connsiteX757" fmla="*/ 5252179 w 6811107"/>
              <a:gd name="connsiteY757" fmla="*/ 1710807 h 2256141"/>
              <a:gd name="connsiteX758" fmla="*/ 5286975 w 6811107"/>
              <a:gd name="connsiteY758" fmla="*/ 1837911 h 2256141"/>
              <a:gd name="connsiteX759" fmla="*/ 5291808 w 6811107"/>
              <a:gd name="connsiteY759" fmla="*/ 1844677 h 2256141"/>
              <a:gd name="connsiteX760" fmla="*/ 5292774 w 6811107"/>
              <a:gd name="connsiteY760" fmla="*/ 1854826 h 2256141"/>
              <a:gd name="connsiteX761" fmla="*/ 5297607 w 6811107"/>
              <a:gd name="connsiteY761" fmla="*/ 1879474 h 2256141"/>
              <a:gd name="connsiteX762" fmla="*/ 5270543 w 6811107"/>
              <a:gd name="connsiteY762" fmla="*/ 1995462 h 2256141"/>
              <a:gd name="connsiteX763" fmla="*/ 5271510 w 6811107"/>
              <a:gd name="connsiteY763" fmla="*/ 2008027 h 2256141"/>
              <a:gd name="connsiteX764" fmla="*/ 5276826 w 6811107"/>
              <a:gd name="connsiteY764" fmla="*/ 2019626 h 2256141"/>
              <a:gd name="connsiteX765" fmla="*/ 5283109 w 6811107"/>
              <a:gd name="connsiteY765" fmla="*/ 2031225 h 2256141"/>
              <a:gd name="connsiteX766" fmla="*/ 5291808 w 6811107"/>
              <a:gd name="connsiteY766" fmla="*/ 2041857 h 2256141"/>
              <a:gd name="connsiteX767" fmla="*/ 5298574 w 6811107"/>
              <a:gd name="connsiteY767" fmla="*/ 2051039 h 2256141"/>
              <a:gd name="connsiteX768" fmla="*/ 5319355 w 6811107"/>
              <a:gd name="connsiteY768" fmla="*/ 2080520 h 2256141"/>
              <a:gd name="connsiteX769" fmla="*/ 5324671 w 6811107"/>
              <a:gd name="connsiteY769" fmla="*/ 2090669 h 2256141"/>
              <a:gd name="connsiteX770" fmla="*/ 5350769 w 6811107"/>
              <a:gd name="connsiteY770" fmla="*/ 2143347 h 2256141"/>
              <a:gd name="connsiteX771" fmla="*/ 5359951 w 6811107"/>
              <a:gd name="connsiteY771" fmla="*/ 2093085 h 2256141"/>
              <a:gd name="connsiteX772" fmla="*/ 5358985 w 6811107"/>
              <a:gd name="connsiteY772" fmla="*/ 2076654 h 2256141"/>
              <a:gd name="connsiteX773" fmla="*/ 5343519 w 6811107"/>
              <a:gd name="connsiteY773" fmla="*/ 2050556 h 2256141"/>
              <a:gd name="connsiteX774" fmla="*/ 5338203 w 6811107"/>
              <a:gd name="connsiteY774" fmla="*/ 2041857 h 2256141"/>
              <a:gd name="connsiteX775" fmla="*/ 5360434 w 6811107"/>
              <a:gd name="connsiteY775" fmla="*/ 1986279 h 2256141"/>
              <a:gd name="connsiteX776" fmla="*/ 5366717 w 6811107"/>
              <a:gd name="connsiteY776" fmla="*/ 1975647 h 2256141"/>
              <a:gd name="connsiteX777" fmla="*/ 5372033 w 6811107"/>
              <a:gd name="connsiteY777" fmla="*/ 1893972 h 2256141"/>
              <a:gd name="connsiteX778" fmla="*/ 5369616 w 6811107"/>
              <a:gd name="connsiteY778" fmla="*/ 1880924 h 2256141"/>
              <a:gd name="connsiteX779" fmla="*/ 5366717 w 6811107"/>
              <a:gd name="connsiteY779" fmla="*/ 1866908 h 2256141"/>
              <a:gd name="connsiteX780" fmla="*/ 5362850 w 6811107"/>
              <a:gd name="connsiteY780" fmla="*/ 1853860 h 2256141"/>
              <a:gd name="connsiteX781" fmla="*/ 5350285 w 6811107"/>
              <a:gd name="connsiteY781" fmla="*/ 1773634 h 2256141"/>
              <a:gd name="connsiteX782" fmla="*/ 5331920 w 6811107"/>
              <a:gd name="connsiteY782" fmla="*/ 1751403 h 2256141"/>
              <a:gd name="connsiteX783" fmla="*/ 5326604 w 6811107"/>
              <a:gd name="connsiteY783" fmla="*/ 1739804 h 2256141"/>
              <a:gd name="connsiteX784" fmla="*/ 5343519 w 6811107"/>
              <a:gd name="connsiteY784" fmla="*/ 1660546 h 2256141"/>
              <a:gd name="connsiteX785" fmla="*/ 5354152 w 6811107"/>
              <a:gd name="connsiteY785" fmla="*/ 1650397 h 2256141"/>
              <a:gd name="connsiteX786" fmla="*/ 5366717 w 6811107"/>
              <a:gd name="connsiteY786" fmla="*/ 1640248 h 2256141"/>
              <a:gd name="connsiteX787" fmla="*/ 5372033 w 6811107"/>
              <a:gd name="connsiteY787" fmla="*/ 1626233 h 2256141"/>
              <a:gd name="connsiteX788" fmla="*/ 5374449 w 6811107"/>
              <a:gd name="connsiteY788" fmla="*/ 1615600 h 2256141"/>
              <a:gd name="connsiteX789" fmla="*/ 5345935 w 6811107"/>
              <a:gd name="connsiteY789" fmla="*/ 1557606 h 2256141"/>
              <a:gd name="connsiteX790" fmla="*/ 5340619 w 6811107"/>
              <a:gd name="connsiteY790" fmla="*/ 1544558 h 2256141"/>
              <a:gd name="connsiteX791" fmla="*/ 5366233 w 6811107"/>
              <a:gd name="connsiteY791" fmla="*/ 1499129 h 2256141"/>
              <a:gd name="connsiteX792" fmla="*/ 5376866 w 6811107"/>
              <a:gd name="connsiteY792" fmla="*/ 1494296 h 2256141"/>
              <a:gd name="connsiteX793" fmla="*/ 5388465 w 6811107"/>
              <a:gd name="connsiteY793" fmla="*/ 1488013 h 2256141"/>
              <a:gd name="connsiteX794" fmla="*/ 5397164 w 6811107"/>
              <a:gd name="connsiteY794" fmla="*/ 1485597 h 2256141"/>
              <a:gd name="connsiteX795" fmla="*/ 5407313 w 6811107"/>
              <a:gd name="connsiteY795" fmla="*/ 1479314 h 2256141"/>
              <a:gd name="connsiteX796" fmla="*/ 5415045 w 6811107"/>
              <a:gd name="connsiteY796" fmla="*/ 1462399 h 2256141"/>
              <a:gd name="connsiteX797" fmla="*/ 5416011 w 6811107"/>
              <a:gd name="connsiteY797" fmla="*/ 1449834 h 2256141"/>
              <a:gd name="connsiteX798" fmla="*/ 5424711 w 6811107"/>
              <a:gd name="connsiteY798" fmla="*/ 1414554 h 2256141"/>
              <a:gd name="connsiteX799" fmla="*/ 5481255 w 6811107"/>
              <a:gd name="connsiteY799" fmla="*/ 1349794 h 2256141"/>
              <a:gd name="connsiteX800" fmla="*/ 5491404 w 6811107"/>
              <a:gd name="connsiteY800" fmla="*/ 1339162 h 2256141"/>
              <a:gd name="connsiteX801" fmla="*/ 5500587 w 6811107"/>
              <a:gd name="connsiteY801" fmla="*/ 1331429 h 2256141"/>
              <a:gd name="connsiteX802" fmla="*/ 5585645 w 6811107"/>
              <a:gd name="connsiteY802" fmla="*/ 1304365 h 2256141"/>
              <a:gd name="connsiteX803" fmla="*/ 5598693 w 6811107"/>
              <a:gd name="connsiteY803" fmla="*/ 1305332 h 2256141"/>
              <a:gd name="connsiteX804" fmla="*/ 5644122 w 6811107"/>
              <a:gd name="connsiteY804" fmla="*/ 1309198 h 2256141"/>
              <a:gd name="connsiteX805" fmla="*/ 5655721 w 6811107"/>
              <a:gd name="connsiteY805" fmla="*/ 1310648 h 2256141"/>
              <a:gd name="connsiteX806" fmla="*/ 5689551 w 6811107"/>
              <a:gd name="connsiteY806" fmla="*/ 1317414 h 2256141"/>
              <a:gd name="connsiteX807" fmla="*/ 5700183 w 6811107"/>
              <a:gd name="connsiteY807" fmla="*/ 1318864 h 2256141"/>
              <a:gd name="connsiteX808" fmla="*/ 5782341 w 6811107"/>
              <a:gd name="connsiteY808" fmla="*/ 1373475 h 2256141"/>
              <a:gd name="connsiteX809" fmla="*/ 5789108 w 6811107"/>
              <a:gd name="connsiteY809" fmla="*/ 1383624 h 2256141"/>
              <a:gd name="connsiteX810" fmla="*/ 5823904 w 6811107"/>
              <a:gd name="connsiteY810" fmla="*/ 1434369 h 2256141"/>
              <a:gd name="connsiteX811" fmla="*/ 5830670 w 6811107"/>
              <a:gd name="connsiteY811" fmla="*/ 1445001 h 2256141"/>
              <a:gd name="connsiteX812" fmla="*/ 5840819 w 6811107"/>
              <a:gd name="connsiteY812" fmla="*/ 1455150 h 2256141"/>
              <a:gd name="connsiteX813" fmla="*/ 5880448 w 6811107"/>
              <a:gd name="connsiteY813" fmla="*/ 1479314 h 2256141"/>
              <a:gd name="connsiteX814" fmla="*/ 5875132 w 6811107"/>
              <a:gd name="connsiteY814" fmla="*/ 1581287 h 2256141"/>
              <a:gd name="connsiteX815" fmla="*/ 5869816 w 6811107"/>
              <a:gd name="connsiteY815" fmla="*/ 1590470 h 2256141"/>
              <a:gd name="connsiteX816" fmla="*/ 5870783 w 6811107"/>
              <a:gd name="connsiteY816" fmla="*/ 1599169 h 2256141"/>
              <a:gd name="connsiteX817" fmla="*/ 5877065 w 6811107"/>
              <a:gd name="connsiteY817" fmla="*/ 1615600 h 2256141"/>
              <a:gd name="connsiteX818" fmla="*/ 5878515 w 6811107"/>
              <a:gd name="connsiteY818" fmla="*/ 1618017 h 2256141"/>
              <a:gd name="connsiteX819" fmla="*/ 5886248 w 6811107"/>
              <a:gd name="connsiteY819" fmla="*/ 1625749 h 2256141"/>
              <a:gd name="connsiteX820" fmla="*/ 5891081 w 6811107"/>
              <a:gd name="connsiteY820" fmla="*/ 1629616 h 2256141"/>
              <a:gd name="connsiteX821" fmla="*/ 5893980 w 6811107"/>
              <a:gd name="connsiteY821" fmla="*/ 1631065 h 2256141"/>
              <a:gd name="connsiteX822" fmla="*/ 5924911 w 6811107"/>
              <a:gd name="connsiteY822" fmla="*/ 1645080 h 2256141"/>
              <a:gd name="connsiteX823" fmla="*/ 5928777 w 6811107"/>
              <a:gd name="connsiteY823" fmla="*/ 1647497 h 2256141"/>
              <a:gd name="connsiteX824" fmla="*/ 5965023 w 6811107"/>
              <a:gd name="connsiteY824" fmla="*/ 1684710 h 2256141"/>
              <a:gd name="connsiteX825" fmla="*/ 5971306 w 6811107"/>
              <a:gd name="connsiteY825" fmla="*/ 1693409 h 2256141"/>
              <a:gd name="connsiteX826" fmla="*/ 6144321 w 6811107"/>
              <a:gd name="connsiteY826" fmla="*/ 1750437 h 2256141"/>
              <a:gd name="connsiteX827" fmla="*/ 6027367 w 6811107"/>
              <a:gd name="connsiteY827" fmla="*/ 1716607 h 2256141"/>
              <a:gd name="connsiteX828" fmla="*/ 6022050 w 6811107"/>
              <a:gd name="connsiteY828" fmla="*/ 1705974 h 2256141"/>
              <a:gd name="connsiteX829" fmla="*/ 6026883 w 6811107"/>
              <a:gd name="connsiteY829" fmla="*/ 1675045 h 2256141"/>
              <a:gd name="connsiteX830" fmla="*/ 6027367 w 6811107"/>
              <a:gd name="connsiteY830" fmla="*/ 1673111 h 2256141"/>
              <a:gd name="connsiteX831" fmla="*/ 5988704 w 6811107"/>
              <a:gd name="connsiteY831" fmla="*/ 1622366 h 2256141"/>
              <a:gd name="connsiteX832" fmla="*/ 5986287 w 6811107"/>
              <a:gd name="connsiteY832" fmla="*/ 1619950 h 2256141"/>
              <a:gd name="connsiteX833" fmla="*/ 5972272 w 6811107"/>
              <a:gd name="connsiteY833" fmla="*/ 1572105 h 2256141"/>
              <a:gd name="connsiteX834" fmla="*/ 5973239 w 6811107"/>
              <a:gd name="connsiteY834" fmla="*/ 1559539 h 2256141"/>
              <a:gd name="connsiteX835" fmla="*/ 5990153 w 6811107"/>
              <a:gd name="connsiteY835" fmla="*/ 1491397 h 2256141"/>
              <a:gd name="connsiteX836" fmla="*/ 5976139 w 6811107"/>
              <a:gd name="connsiteY836" fmla="*/ 1474481 h 2256141"/>
              <a:gd name="connsiteX837" fmla="*/ 5922011 w 6811107"/>
              <a:gd name="connsiteY837" fmla="*/ 1442101 h 2256141"/>
              <a:gd name="connsiteX838" fmla="*/ 5916694 w 6811107"/>
              <a:gd name="connsiteY838" fmla="*/ 1435335 h 2256141"/>
              <a:gd name="connsiteX839" fmla="*/ 5909929 w 6811107"/>
              <a:gd name="connsiteY839" fmla="*/ 1425186 h 2256141"/>
              <a:gd name="connsiteX840" fmla="*/ 5869816 w 6811107"/>
              <a:gd name="connsiteY840" fmla="*/ 1374925 h 2256141"/>
              <a:gd name="connsiteX841" fmla="*/ 5859184 w 6811107"/>
              <a:gd name="connsiteY841" fmla="*/ 1368159 h 2256141"/>
              <a:gd name="connsiteX842" fmla="*/ 5793457 w 6811107"/>
              <a:gd name="connsiteY842" fmla="*/ 1286967 h 2256141"/>
              <a:gd name="connsiteX843" fmla="*/ 5753344 w 6811107"/>
              <a:gd name="connsiteY843" fmla="*/ 1226073 h 2256141"/>
              <a:gd name="connsiteX844" fmla="*/ 5750445 w 6811107"/>
              <a:gd name="connsiteY844" fmla="*/ 1213508 h 2256141"/>
              <a:gd name="connsiteX845" fmla="*/ 5753344 w 6811107"/>
              <a:gd name="connsiteY845" fmla="*/ 1171945 h 2256141"/>
              <a:gd name="connsiteX846" fmla="*/ 5747062 w 6811107"/>
              <a:gd name="connsiteY846" fmla="*/ 1160346 h 2256141"/>
              <a:gd name="connsiteX847" fmla="*/ 5703083 w 6811107"/>
              <a:gd name="connsiteY847" fmla="*/ 1103319 h 2256141"/>
              <a:gd name="connsiteX848" fmla="*/ 5696800 w 6811107"/>
              <a:gd name="connsiteY848" fmla="*/ 1094620 h 2256141"/>
              <a:gd name="connsiteX849" fmla="*/ 5670703 w 6811107"/>
              <a:gd name="connsiteY849" fmla="*/ 1029860 h 2256141"/>
              <a:gd name="connsiteX850" fmla="*/ 5672152 w 6811107"/>
              <a:gd name="connsiteY850" fmla="*/ 1018261 h 2256141"/>
              <a:gd name="connsiteX851" fmla="*/ 5673603 w 6811107"/>
              <a:gd name="connsiteY851" fmla="*/ 940935 h 2256141"/>
              <a:gd name="connsiteX852" fmla="*/ 5536833 w 6811107"/>
              <a:gd name="connsiteY852" fmla="*/ 902273 h 2256141"/>
              <a:gd name="connsiteX853" fmla="*/ 5538283 w 6811107"/>
              <a:gd name="connsiteY853" fmla="*/ 893090 h 2256141"/>
              <a:gd name="connsiteX854" fmla="*/ 5574529 w 6811107"/>
              <a:gd name="connsiteY854" fmla="*/ 848145 h 2256141"/>
              <a:gd name="connsiteX855" fmla="*/ 5564380 w 6811107"/>
              <a:gd name="connsiteY855" fmla="*/ 822531 h 2256141"/>
              <a:gd name="connsiteX856" fmla="*/ 5487055 w 6811107"/>
              <a:gd name="connsiteY856" fmla="*/ 780968 h 2256141"/>
              <a:gd name="connsiteX857" fmla="*/ 5472556 w 6811107"/>
              <a:gd name="connsiteY857" fmla="*/ 780968 h 2256141"/>
              <a:gd name="connsiteX858" fmla="*/ 5380732 w 6811107"/>
              <a:gd name="connsiteY858" fmla="*/ 780002 h 2256141"/>
              <a:gd name="connsiteX859" fmla="*/ 5384598 w 6811107"/>
              <a:gd name="connsiteY859" fmla="*/ 769853 h 2256141"/>
              <a:gd name="connsiteX860" fmla="*/ 5389914 w 6811107"/>
              <a:gd name="connsiteY860" fmla="*/ 760670 h 2256141"/>
              <a:gd name="connsiteX861" fmla="*/ 5346419 w 6811107"/>
              <a:gd name="connsiteY861" fmla="*/ 732156 h 2256141"/>
              <a:gd name="connsiteX862" fmla="*/ 5307756 w 6811107"/>
              <a:gd name="connsiteY862" fmla="*/ 729740 h 2256141"/>
              <a:gd name="connsiteX863" fmla="*/ 5293257 w 6811107"/>
              <a:gd name="connsiteY863" fmla="*/ 728773 h 2256141"/>
              <a:gd name="connsiteX864" fmla="*/ 5176303 w 6811107"/>
              <a:gd name="connsiteY864" fmla="*/ 691077 h 2256141"/>
              <a:gd name="connsiteX865" fmla="*/ 5194668 w 6811107"/>
              <a:gd name="connsiteY865" fmla="*/ 628734 h 2256141"/>
              <a:gd name="connsiteX866" fmla="*/ 5191767 w 6811107"/>
              <a:gd name="connsiteY866" fmla="*/ 618101 h 2256141"/>
              <a:gd name="connsiteX867" fmla="*/ 5194184 w 6811107"/>
              <a:gd name="connsiteY867" fmla="*/ 607469 h 2256141"/>
              <a:gd name="connsiteX868" fmla="*/ 5205783 w 6811107"/>
              <a:gd name="connsiteY868" fmla="*/ 589587 h 2256141"/>
              <a:gd name="connsiteX869" fmla="*/ 5216415 w 6811107"/>
              <a:gd name="connsiteY869" fmla="*/ 581855 h 2256141"/>
              <a:gd name="connsiteX870" fmla="*/ 5229464 w 6811107"/>
              <a:gd name="connsiteY870" fmla="*/ 576539 h 2256141"/>
              <a:gd name="connsiteX871" fmla="*/ 5243962 w 6811107"/>
              <a:gd name="connsiteY871" fmla="*/ 573639 h 2256141"/>
              <a:gd name="connsiteX872" fmla="*/ 5367683 w 6811107"/>
              <a:gd name="connsiteY872" fmla="*/ 559624 h 2256141"/>
              <a:gd name="connsiteX873" fmla="*/ 5380249 w 6811107"/>
              <a:gd name="connsiteY873" fmla="*/ 554308 h 2256141"/>
              <a:gd name="connsiteX874" fmla="*/ 5405863 w 6811107"/>
              <a:gd name="connsiteY874" fmla="*/ 487131 h 2256141"/>
              <a:gd name="connsiteX875" fmla="*/ 5401030 w 6811107"/>
              <a:gd name="connsiteY875" fmla="*/ 472632 h 2256141"/>
              <a:gd name="connsiteX876" fmla="*/ 5385565 w 6811107"/>
              <a:gd name="connsiteY876" fmla="*/ 445568 h 2256141"/>
              <a:gd name="connsiteX877" fmla="*/ 5378799 w 6811107"/>
              <a:gd name="connsiteY877" fmla="*/ 438803 h 2256141"/>
              <a:gd name="connsiteX878" fmla="*/ 5269577 w 6811107"/>
              <a:gd name="connsiteY878" fmla="*/ 371626 h 2256141"/>
              <a:gd name="connsiteX879" fmla="*/ 5257978 w 6811107"/>
              <a:gd name="connsiteY879" fmla="*/ 366310 h 2256141"/>
              <a:gd name="connsiteX880" fmla="*/ 5148755 w 6811107"/>
              <a:gd name="connsiteY880" fmla="*/ 296717 h 2256141"/>
              <a:gd name="connsiteX881" fmla="*/ 5146339 w 6811107"/>
              <a:gd name="connsiteY881" fmla="*/ 286085 h 2256141"/>
              <a:gd name="connsiteX882" fmla="*/ 5167120 w 6811107"/>
              <a:gd name="connsiteY882" fmla="*/ 227607 h 2256141"/>
              <a:gd name="connsiteX883" fmla="*/ 5166154 w 6811107"/>
              <a:gd name="connsiteY883" fmla="*/ 216975 h 2256141"/>
              <a:gd name="connsiteX884" fmla="*/ 5070463 w 6811107"/>
              <a:gd name="connsiteY884" fmla="*/ 150765 h 2256141"/>
              <a:gd name="connsiteX885" fmla="*/ 5062731 w 6811107"/>
              <a:gd name="connsiteY885" fmla="*/ 141583 h 2256141"/>
              <a:gd name="connsiteX886" fmla="*/ 5050165 w 6811107"/>
              <a:gd name="connsiteY886" fmla="*/ 121285 h 2256141"/>
              <a:gd name="connsiteX887" fmla="*/ 5043399 w 6811107"/>
              <a:gd name="connsiteY887" fmla="*/ 107269 h 2256141"/>
              <a:gd name="connsiteX888" fmla="*/ 5036633 w 6811107"/>
              <a:gd name="connsiteY888" fmla="*/ 94221 h 2256141"/>
              <a:gd name="connsiteX889" fmla="*/ 5028901 w 6811107"/>
              <a:gd name="connsiteY889" fmla="*/ 84072 h 2256141"/>
              <a:gd name="connsiteX890" fmla="*/ 4981539 w 6811107"/>
              <a:gd name="connsiteY890" fmla="*/ 40093 h 2256141"/>
              <a:gd name="connsiteX891" fmla="*/ 4967523 w 6811107"/>
              <a:gd name="connsiteY891" fmla="*/ 38643 h 2256141"/>
              <a:gd name="connsiteX892" fmla="*/ 4973807 w 6811107"/>
              <a:gd name="connsiteY892" fmla="*/ 1430 h 2256141"/>
              <a:gd name="connsiteX893" fmla="*/ 4985405 w 6811107"/>
              <a:gd name="connsiteY893" fmla="*/ 6746 h 2256141"/>
              <a:gd name="connsiteX894" fmla="*/ 4996037 w 6811107"/>
              <a:gd name="connsiteY894" fmla="*/ 13029 h 2256141"/>
              <a:gd name="connsiteX895" fmla="*/ 5060798 w 6811107"/>
              <a:gd name="connsiteY895" fmla="*/ 61841 h 2256141"/>
              <a:gd name="connsiteX896" fmla="*/ 5069497 w 6811107"/>
              <a:gd name="connsiteY896" fmla="*/ 71990 h 2256141"/>
              <a:gd name="connsiteX897" fmla="*/ 5074813 w 6811107"/>
              <a:gd name="connsiteY897" fmla="*/ 85038 h 2256141"/>
              <a:gd name="connsiteX898" fmla="*/ 5102843 w 6811107"/>
              <a:gd name="connsiteY898" fmla="*/ 129017 h 2256141"/>
              <a:gd name="connsiteX899" fmla="*/ 5112026 w 6811107"/>
              <a:gd name="connsiteY899" fmla="*/ 137717 h 2256141"/>
              <a:gd name="connsiteX900" fmla="*/ 5213999 w 6811107"/>
              <a:gd name="connsiteY900" fmla="*/ 196194 h 2256141"/>
              <a:gd name="connsiteX901" fmla="*/ 5199984 w 6811107"/>
              <a:gd name="connsiteY901" fmla="*/ 263371 h 2256141"/>
              <a:gd name="connsiteX902" fmla="*/ 5186935 w 6811107"/>
              <a:gd name="connsiteY902" fmla="*/ 268203 h 2256141"/>
              <a:gd name="connsiteX903" fmla="*/ 5179202 w 6811107"/>
              <a:gd name="connsiteY903" fmla="*/ 277386 h 2256141"/>
              <a:gd name="connsiteX904" fmla="*/ 5252662 w 6811107"/>
              <a:gd name="connsiteY904" fmla="*/ 322331 h 2256141"/>
              <a:gd name="connsiteX905" fmla="*/ 5265227 w 6811107"/>
              <a:gd name="connsiteY905" fmla="*/ 326198 h 2256141"/>
              <a:gd name="connsiteX906" fmla="*/ 5277792 w 6811107"/>
              <a:gd name="connsiteY906" fmla="*/ 331513 h 2256141"/>
              <a:gd name="connsiteX907" fmla="*/ 5286975 w 6811107"/>
              <a:gd name="connsiteY907" fmla="*/ 335380 h 2256141"/>
              <a:gd name="connsiteX908" fmla="*/ 5311622 w 6811107"/>
              <a:gd name="connsiteY908" fmla="*/ 349395 h 2256141"/>
              <a:gd name="connsiteX909" fmla="*/ 5320805 w 6811107"/>
              <a:gd name="connsiteY909" fmla="*/ 355678 h 2256141"/>
              <a:gd name="connsiteX910" fmla="*/ 5344003 w 6811107"/>
              <a:gd name="connsiteY910" fmla="*/ 369693 h 2256141"/>
              <a:gd name="connsiteX911" fmla="*/ 5352701 w 6811107"/>
              <a:gd name="connsiteY911" fmla="*/ 374526 h 2256141"/>
              <a:gd name="connsiteX912" fmla="*/ 5405863 w 6811107"/>
              <a:gd name="connsiteY912" fmla="*/ 410772 h 2256141"/>
              <a:gd name="connsiteX913" fmla="*/ 5414562 w 6811107"/>
              <a:gd name="connsiteY913" fmla="*/ 419471 h 2256141"/>
              <a:gd name="connsiteX914" fmla="*/ 5448392 w 6811107"/>
              <a:gd name="connsiteY914" fmla="*/ 526760 h 2256141"/>
              <a:gd name="connsiteX915" fmla="*/ 5456125 w 6811107"/>
              <a:gd name="connsiteY915" fmla="*/ 538360 h 2256141"/>
              <a:gd name="connsiteX916" fmla="*/ 5525295 w 6811107"/>
              <a:gd name="connsiteY916" fmla="*/ 596897 h 2256141"/>
              <a:gd name="connsiteX917" fmla="*/ 5598196 w 6811107"/>
              <a:gd name="connsiteY917" fmla="*/ 644562 h 2256141"/>
              <a:gd name="connsiteX918" fmla="*/ 5597243 w 6811107"/>
              <a:gd name="connsiteY918" fmla="*/ 644199 h 2256141"/>
              <a:gd name="connsiteX919" fmla="*/ 5611259 w 6811107"/>
              <a:gd name="connsiteY919" fmla="*/ 654831 h 2256141"/>
              <a:gd name="connsiteX920" fmla="*/ 5627690 w 6811107"/>
              <a:gd name="connsiteY920" fmla="*/ 673196 h 2256141"/>
              <a:gd name="connsiteX921" fmla="*/ 5653788 w 6811107"/>
              <a:gd name="connsiteY921" fmla="*/ 747138 h 2256141"/>
              <a:gd name="connsiteX922" fmla="*/ 5656204 w 6811107"/>
              <a:gd name="connsiteY922" fmla="*/ 767436 h 2256141"/>
              <a:gd name="connsiteX923" fmla="*/ 5714198 w 6811107"/>
              <a:gd name="connsiteY923" fmla="*/ 908555 h 2256141"/>
              <a:gd name="connsiteX924" fmla="*/ 5725797 w 6811107"/>
              <a:gd name="connsiteY924" fmla="*/ 927886 h 2256141"/>
              <a:gd name="connsiteX925" fmla="*/ 5734496 w 6811107"/>
              <a:gd name="connsiteY925" fmla="*/ 952534 h 2256141"/>
              <a:gd name="connsiteX926" fmla="*/ 5745129 w 6811107"/>
              <a:gd name="connsiteY926" fmla="*/ 1008112 h 2256141"/>
              <a:gd name="connsiteX927" fmla="*/ 5746578 w 6811107"/>
              <a:gd name="connsiteY927" fmla="*/ 1011012 h 2256141"/>
              <a:gd name="connsiteX928" fmla="*/ 5751895 w 6811107"/>
              <a:gd name="connsiteY928" fmla="*/ 1067556 h 2256141"/>
              <a:gd name="connsiteX929" fmla="*/ 5754311 w 6811107"/>
              <a:gd name="connsiteY929" fmla="*/ 1081571 h 2256141"/>
              <a:gd name="connsiteX930" fmla="*/ 5781375 w 6811107"/>
              <a:gd name="connsiteY930" fmla="*/ 1146331 h 2256141"/>
              <a:gd name="connsiteX931" fmla="*/ 5788141 w 6811107"/>
              <a:gd name="connsiteY931" fmla="*/ 1158897 h 2256141"/>
              <a:gd name="connsiteX932" fmla="*/ 5820521 w 6811107"/>
              <a:gd name="connsiteY932" fmla="*/ 1223173 h 2256141"/>
              <a:gd name="connsiteX933" fmla="*/ 5826803 w 6811107"/>
              <a:gd name="connsiteY933" fmla="*/ 1237188 h 2256141"/>
              <a:gd name="connsiteX934" fmla="*/ 5870299 w 6811107"/>
              <a:gd name="connsiteY934" fmla="*/ 1309198 h 2256141"/>
              <a:gd name="connsiteX935" fmla="*/ 5880448 w 6811107"/>
              <a:gd name="connsiteY935" fmla="*/ 1317897 h 2256141"/>
              <a:gd name="connsiteX936" fmla="*/ 5938442 w 6811107"/>
              <a:gd name="connsiteY936" fmla="*/ 1385074 h 2256141"/>
              <a:gd name="connsiteX937" fmla="*/ 5939409 w 6811107"/>
              <a:gd name="connsiteY937" fmla="*/ 1387490 h 2256141"/>
              <a:gd name="connsiteX938" fmla="*/ 5951974 w 6811107"/>
              <a:gd name="connsiteY938" fmla="*/ 1417454 h 2256141"/>
              <a:gd name="connsiteX939" fmla="*/ 5962123 w 6811107"/>
              <a:gd name="connsiteY939" fmla="*/ 1424220 h 2256141"/>
              <a:gd name="connsiteX940" fmla="*/ 6040899 w 6811107"/>
              <a:gd name="connsiteY940" fmla="*/ 1469648 h 2256141"/>
              <a:gd name="connsiteX941" fmla="*/ 6002236 w 6811107"/>
              <a:gd name="connsiteY941" fmla="*/ 1553740 h 2256141"/>
              <a:gd name="connsiteX942" fmla="*/ 6001269 w 6811107"/>
              <a:gd name="connsiteY942" fmla="*/ 1558573 h 2256141"/>
              <a:gd name="connsiteX943" fmla="*/ 6003685 w 6811107"/>
              <a:gd name="connsiteY943" fmla="*/ 1580804 h 2256141"/>
              <a:gd name="connsiteX944" fmla="*/ 6010451 w 6811107"/>
              <a:gd name="connsiteY944" fmla="*/ 1589503 h 2256141"/>
              <a:gd name="connsiteX945" fmla="*/ 6113874 w 6811107"/>
              <a:gd name="connsiteY945" fmla="*/ 1620433 h 2256141"/>
              <a:gd name="connsiteX946" fmla="*/ 6124023 w 6811107"/>
              <a:gd name="connsiteY946" fmla="*/ 1617534 h 2256141"/>
              <a:gd name="connsiteX947" fmla="*/ 6168002 w 6811107"/>
              <a:gd name="connsiteY947" fmla="*/ 1621400 h 2256141"/>
              <a:gd name="connsiteX948" fmla="*/ 6179601 w 6811107"/>
              <a:gd name="connsiteY948" fmla="*/ 1626233 h 2256141"/>
              <a:gd name="connsiteX949" fmla="*/ 6281574 w 6811107"/>
              <a:gd name="connsiteY949" fmla="*/ 1626233 h 2256141"/>
              <a:gd name="connsiteX950" fmla="*/ 6289307 w 6811107"/>
              <a:gd name="connsiteY950" fmla="*/ 1618500 h 2256141"/>
              <a:gd name="connsiteX951" fmla="*/ 6298006 w 6811107"/>
              <a:gd name="connsiteY951" fmla="*/ 1517977 h 2256141"/>
              <a:gd name="connsiteX952" fmla="*/ 6373882 w 6811107"/>
              <a:gd name="connsiteY952" fmla="*/ 1517977 h 2256141"/>
              <a:gd name="connsiteX953" fmla="*/ 6385480 w 6811107"/>
              <a:gd name="connsiteY953" fmla="*/ 1515561 h 2256141"/>
              <a:gd name="connsiteX954" fmla="*/ 6499052 w 6811107"/>
              <a:gd name="connsiteY954" fmla="*/ 1577421 h 2256141"/>
              <a:gd name="connsiteX955" fmla="*/ 6503885 w 6811107"/>
              <a:gd name="connsiteY955" fmla="*/ 1602068 h 2256141"/>
              <a:gd name="connsiteX956" fmla="*/ 6509201 w 6811107"/>
              <a:gd name="connsiteY956" fmla="*/ 1626233 h 2256141"/>
              <a:gd name="connsiteX957" fmla="*/ 6513067 w 6811107"/>
              <a:gd name="connsiteY957" fmla="*/ 1640248 h 2256141"/>
              <a:gd name="connsiteX958" fmla="*/ 6567196 w 6811107"/>
              <a:gd name="connsiteY958" fmla="*/ 1746570 h 2256141"/>
              <a:gd name="connsiteX959" fmla="*/ 6570095 w 6811107"/>
              <a:gd name="connsiteY959" fmla="*/ 1756719 h 2256141"/>
              <a:gd name="connsiteX960" fmla="*/ 6571061 w 6811107"/>
              <a:gd name="connsiteY960" fmla="*/ 1768318 h 2256141"/>
              <a:gd name="connsiteX961" fmla="*/ 6570095 w 6811107"/>
              <a:gd name="connsiteY961" fmla="*/ 1792482 h 2256141"/>
              <a:gd name="connsiteX962" fmla="*/ 6564779 w 6811107"/>
              <a:gd name="connsiteY962" fmla="*/ 1863526 h 2256141"/>
              <a:gd name="connsiteX963" fmla="*/ 6573961 w 6811107"/>
              <a:gd name="connsiteY963" fmla="*/ 1884306 h 2256141"/>
              <a:gd name="connsiteX964" fmla="*/ 6597159 w 6811107"/>
              <a:gd name="connsiteY964" fmla="*/ 1897355 h 2256141"/>
              <a:gd name="connsiteX965" fmla="*/ 6609724 w 6811107"/>
              <a:gd name="connsiteY965" fmla="*/ 1902188 h 2256141"/>
              <a:gd name="connsiteX966" fmla="*/ 6684633 w 6811107"/>
              <a:gd name="connsiteY966" fmla="*/ 1994979 h 2256141"/>
              <a:gd name="connsiteX967" fmla="*/ 6682217 w 6811107"/>
              <a:gd name="connsiteY967" fmla="*/ 2009477 h 2256141"/>
              <a:gd name="connsiteX968" fmla="*/ 6679801 w 6811107"/>
              <a:gd name="connsiteY968" fmla="*/ 2022042 h 2256141"/>
              <a:gd name="connsiteX969" fmla="*/ 6680767 w 6811107"/>
              <a:gd name="connsiteY969" fmla="*/ 2032675 h 2256141"/>
              <a:gd name="connsiteX970" fmla="*/ 6682217 w 6811107"/>
              <a:gd name="connsiteY970" fmla="*/ 2045723 h 2256141"/>
              <a:gd name="connsiteX971" fmla="*/ 6696233 w 6811107"/>
              <a:gd name="connsiteY971" fmla="*/ 2080520 h 2256141"/>
              <a:gd name="connsiteX972" fmla="*/ 6703965 w 6811107"/>
              <a:gd name="connsiteY972" fmla="*/ 2089702 h 2256141"/>
              <a:gd name="connsiteX973" fmla="*/ 6711697 w 6811107"/>
              <a:gd name="connsiteY973" fmla="*/ 2099851 h 2256141"/>
              <a:gd name="connsiteX974" fmla="*/ 6719430 w 6811107"/>
              <a:gd name="connsiteY974" fmla="*/ 2110000 h 2256141"/>
              <a:gd name="connsiteX975" fmla="*/ 6797722 w 6811107"/>
              <a:gd name="connsiteY975" fmla="*/ 2250636 h 2256141"/>
              <a:gd name="connsiteX976" fmla="*/ 6734412 w 6811107"/>
              <a:gd name="connsiteY976" fmla="*/ 2253536 h 2256141"/>
              <a:gd name="connsiteX977" fmla="*/ 6725229 w 6811107"/>
              <a:gd name="connsiteY977" fmla="*/ 2253536 h 2256141"/>
              <a:gd name="connsiteX978" fmla="*/ 6695749 w 6811107"/>
              <a:gd name="connsiteY978" fmla="*/ 2252569 h 2256141"/>
              <a:gd name="connsiteX979" fmla="*/ 6687050 w 6811107"/>
              <a:gd name="connsiteY979" fmla="*/ 2252569 h 2256141"/>
              <a:gd name="connsiteX980" fmla="*/ 3288323 w 6811107"/>
              <a:gd name="connsiteY980" fmla="*/ 2252569 h 2256141"/>
              <a:gd name="connsiteX981" fmla="*/ 3288323 w 6811107"/>
              <a:gd name="connsiteY981" fmla="*/ 2256141 h 2256141"/>
              <a:gd name="connsiteX982" fmla="*/ 4431 w 6811107"/>
              <a:gd name="connsiteY982" fmla="*/ 2256141 h 2256141"/>
              <a:gd name="connsiteX983" fmla="*/ 3079 w 6811107"/>
              <a:gd name="connsiteY983" fmla="*/ 2243715 h 2256141"/>
              <a:gd name="connsiteX984" fmla="*/ 1275 w 6811107"/>
              <a:gd name="connsiteY984" fmla="*/ 2230513 h 2256141"/>
              <a:gd name="connsiteX985" fmla="*/ 373 w 6811107"/>
              <a:gd name="connsiteY985" fmla="*/ 2211098 h 2256141"/>
              <a:gd name="connsiteX986" fmla="*/ 8489 w 6811107"/>
              <a:gd name="connsiteY986" fmla="*/ 2190129 h 2256141"/>
              <a:gd name="connsiteX987" fmla="*/ 14801 w 6811107"/>
              <a:gd name="connsiteY987" fmla="*/ 2181975 h 2256141"/>
              <a:gd name="connsiteX988" fmla="*/ 143303 w 6811107"/>
              <a:gd name="connsiteY988" fmla="*/ 2036749 h 2256141"/>
              <a:gd name="connsiteX989" fmla="*/ 150517 w 6811107"/>
              <a:gd name="connsiteY989" fmla="*/ 2027429 h 2256141"/>
              <a:gd name="connsiteX990" fmla="*/ 187490 w 6811107"/>
              <a:gd name="connsiteY990" fmla="*/ 2000248 h 2256141"/>
              <a:gd name="connsiteX991" fmla="*/ 233029 w 6811107"/>
              <a:gd name="connsiteY991" fmla="*/ 1944332 h 2256141"/>
              <a:gd name="connsiteX992" fmla="*/ 244752 w 6811107"/>
              <a:gd name="connsiteY992" fmla="*/ 1940449 h 2256141"/>
              <a:gd name="connsiteX993" fmla="*/ 287135 w 6811107"/>
              <a:gd name="connsiteY993" fmla="*/ 1921810 h 2256141"/>
              <a:gd name="connsiteX994" fmla="*/ 297956 w 6811107"/>
              <a:gd name="connsiteY994" fmla="*/ 1919480 h 2256141"/>
              <a:gd name="connsiteX995" fmla="*/ 329518 w 6811107"/>
              <a:gd name="connsiteY995" fmla="*/ 1913268 h 2256141"/>
              <a:gd name="connsiteX996" fmla="*/ 339437 w 6811107"/>
              <a:gd name="connsiteY996" fmla="*/ 1910161 h 2256141"/>
              <a:gd name="connsiteX997" fmla="*/ 410226 w 6811107"/>
              <a:gd name="connsiteY997" fmla="*/ 1888416 h 2256141"/>
              <a:gd name="connsiteX998" fmla="*/ 418792 w 6811107"/>
              <a:gd name="connsiteY998" fmla="*/ 1882203 h 2256141"/>
              <a:gd name="connsiteX999" fmla="*/ 422399 w 6811107"/>
              <a:gd name="connsiteY999" fmla="*/ 1834441 h 2256141"/>
              <a:gd name="connsiteX1000" fmla="*/ 419694 w 6811107"/>
              <a:gd name="connsiteY1000" fmla="*/ 1823957 h 2256141"/>
              <a:gd name="connsiteX1001" fmla="*/ 426007 w 6811107"/>
              <a:gd name="connsiteY1001" fmla="*/ 1750179 h 2256141"/>
              <a:gd name="connsiteX1002" fmla="*/ 431868 w 6811107"/>
              <a:gd name="connsiteY1002" fmla="*/ 1740083 h 2256141"/>
              <a:gd name="connsiteX1003" fmla="*/ 465684 w 6811107"/>
              <a:gd name="connsiteY1003" fmla="*/ 1679119 h 2256141"/>
              <a:gd name="connsiteX1004" fmla="*/ 469291 w 6811107"/>
              <a:gd name="connsiteY1004" fmla="*/ 1668635 h 2256141"/>
              <a:gd name="connsiteX1005" fmla="*/ 453511 w 6811107"/>
              <a:gd name="connsiteY1005" fmla="*/ 1603400 h 2256141"/>
              <a:gd name="connsiteX1006" fmla="*/ 457118 w 6811107"/>
              <a:gd name="connsiteY1006" fmla="*/ 1594081 h 2256141"/>
              <a:gd name="connsiteX1007" fmla="*/ 487327 w 6811107"/>
              <a:gd name="connsiteY1007" fmla="*/ 1560686 h 2256141"/>
              <a:gd name="connsiteX1008" fmla="*/ 493188 w 6811107"/>
              <a:gd name="connsiteY1008" fmla="*/ 1552532 h 2256141"/>
              <a:gd name="connsiteX1009" fmla="*/ 496795 w 6811107"/>
              <a:gd name="connsiteY1009" fmla="*/ 1541271 h 2256141"/>
              <a:gd name="connsiteX1010" fmla="*/ 503108 w 6811107"/>
              <a:gd name="connsiteY1010" fmla="*/ 1531952 h 2256141"/>
              <a:gd name="connsiteX1011" fmla="*/ 510322 w 6811107"/>
              <a:gd name="connsiteY1011" fmla="*/ 1522632 h 2256141"/>
              <a:gd name="connsiteX1012" fmla="*/ 517536 w 6811107"/>
              <a:gd name="connsiteY1012" fmla="*/ 1517196 h 2256141"/>
              <a:gd name="connsiteX1013" fmla="*/ 536473 w 6811107"/>
              <a:gd name="connsiteY1013" fmla="*/ 1473706 h 2256141"/>
              <a:gd name="connsiteX1014" fmla="*/ 543687 w 6811107"/>
              <a:gd name="connsiteY1014" fmla="*/ 1461280 h 2256141"/>
              <a:gd name="connsiteX1015" fmla="*/ 566682 w 6811107"/>
              <a:gd name="connsiteY1015" fmla="*/ 1441865 h 2256141"/>
              <a:gd name="connsiteX1016" fmla="*/ 644685 w 6811107"/>
              <a:gd name="connsiteY1016" fmla="*/ 1465940 h 2256141"/>
              <a:gd name="connsiteX1017" fmla="*/ 658211 w 6811107"/>
              <a:gd name="connsiteY1017" fmla="*/ 1465940 h 2256141"/>
              <a:gd name="connsiteX1018" fmla="*/ 794378 w 6811107"/>
              <a:gd name="connsiteY1018" fmla="*/ 1511371 h 2256141"/>
              <a:gd name="connsiteX1019" fmla="*/ 802945 w 6811107"/>
              <a:gd name="connsiteY1019" fmla="*/ 1518749 h 2256141"/>
              <a:gd name="connsiteX1020" fmla="*/ 829096 w 6811107"/>
              <a:gd name="connsiteY1020" fmla="*/ 1523021 h 2256141"/>
              <a:gd name="connsiteX1021" fmla="*/ 839917 w 6811107"/>
              <a:gd name="connsiteY1021" fmla="*/ 1521855 h 2256141"/>
              <a:gd name="connsiteX1022" fmla="*/ 861559 w 6811107"/>
              <a:gd name="connsiteY1022" fmla="*/ 1517972 h 2256141"/>
              <a:gd name="connsiteX1023" fmla="*/ 874635 w 6811107"/>
              <a:gd name="connsiteY1023" fmla="*/ 1514089 h 2256141"/>
              <a:gd name="connsiteX1024" fmla="*/ 1002235 w 6811107"/>
              <a:gd name="connsiteY1024" fmla="*/ 1413130 h 2256141"/>
              <a:gd name="connsiteX1025" fmla="*/ 1004489 w 6811107"/>
              <a:gd name="connsiteY1025" fmla="*/ 1403811 h 2256141"/>
              <a:gd name="connsiteX1026" fmla="*/ 1042814 w 6811107"/>
              <a:gd name="connsiteY1026" fmla="*/ 1335469 h 2256141"/>
              <a:gd name="connsiteX1027" fmla="*/ 1053635 w 6811107"/>
              <a:gd name="connsiteY1027" fmla="*/ 1329256 h 2256141"/>
              <a:gd name="connsiteX1028" fmla="*/ 1106389 w 6811107"/>
              <a:gd name="connsiteY1028" fmla="*/ 1284601 h 2256141"/>
              <a:gd name="connsiteX1029" fmla="*/ 1112701 w 6811107"/>
              <a:gd name="connsiteY1029" fmla="*/ 1276446 h 2256141"/>
              <a:gd name="connsiteX1030" fmla="*/ 1132089 w 6811107"/>
              <a:gd name="connsiteY1030" fmla="*/ 1230626 h 2256141"/>
              <a:gd name="connsiteX1031" fmla="*/ 1137951 w 6811107"/>
              <a:gd name="connsiteY1031" fmla="*/ 1222472 h 2256141"/>
              <a:gd name="connsiteX1032" fmla="*/ 1160945 w 6811107"/>
              <a:gd name="connsiteY1032" fmla="*/ 1195291 h 2256141"/>
              <a:gd name="connsiteX1033" fmla="*/ 1169512 w 6811107"/>
              <a:gd name="connsiteY1033" fmla="*/ 1188301 h 2256141"/>
              <a:gd name="connsiteX1034" fmla="*/ 1234440 w 6811107"/>
              <a:gd name="connsiteY1034" fmla="*/ 1178205 h 2256141"/>
              <a:gd name="connsiteX1035" fmla="*/ 1248868 w 6811107"/>
              <a:gd name="connsiteY1035" fmla="*/ 1180147 h 2256141"/>
              <a:gd name="connsiteX1036" fmla="*/ 1300268 w 6811107"/>
              <a:gd name="connsiteY1036" fmla="*/ 1184030 h 2256141"/>
              <a:gd name="connsiteX1037" fmla="*/ 1312442 w 6811107"/>
              <a:gd name="connsiteY1037" fmla="*/ 1183253 h 2256141"/>
              <a:gd name="connsiteX1038" fmla="*/ 1324165 w 6811107"/>
              <a:gd name="connsiteY1038" fmla="*/ 1183253 h 2256141"/>
              <a:gd name="connsiteX1039" fmla="*/ 1366548 w 6811107"/>
              <a:gd name="connsiteY1039" fmla="*/ 1147141 h 2256141"/>
              <a:gd name="connsiteX1040" fmla="*/ 1368803 w 6811107"/>
              <a:gd name="connsiteY1040" fmla="*/ 1136656 h 2256141"/>
              <a:gd name="connsiteX1041" fmla="*/ 1369704 w 6811107"/>
              <a:gd name="connsiteY1041" fmla="*/ 1126561 h 2256141"/>
              <a:gd name="connsiteX1042" fmla="*/ 1371057 w 6811107"/>
              <a:gd name="connsiteY1042" fmla="*/ 1106757 h 2256141"/>
              <a:gd name="connsiteX1043" fmla="*/ 1389994 w 6811107"/>
              <a:gd name="connsiteY1043" fmla="*/ 936291 h 2256141"/>
              <a:gd name="connsiteX1044" fmla="*/ 1398110 w 6811107"/>
              <a:gd name="connsiteY1044" fmla="*/ 924641 h 2256141"/>
              <a:gd name="connsiteX1045" fmla="*/ 1405324 w 6811107"/>
              <a:gd name="connsiteY1045" fmla="*/ 919594 h 2256141"/>
              <a:gd name="connsiteX1046" fmla="*/ 1413891 w 6811107"/>
              <a:gd name="connsiteY1046" fmla="*/ 915711 h 2256141"/>
              <a:gd name="connsiteX1047" fmla="*/ 1441394 w 6811107"/>
              <a:gd name="connsiteY1047" fmla="*/ 811645 h 2256141"/>
              <a:gd name="connsiteX1048" fmla="*/ 1489639 w 6811107"/>
              <a:gd name="connsiteY1048" fmla="*/ 758447 h 2256141"/>
              <a:gd name="connsiteX1049" fmla="*/ 1493246 w 6811107"/>
              <a:gd name="connsiteY1049" fmla="*/ 751069 h 2256141"/>
              <a:gd name="connsiteX1050" fmla="*/ 1508576 w 6811107"/>
              <a:gd name="connsiteY1050" fmla="*/ 711462 h 2256141"/>
              <a:gd name="connsiteX1051" fmla="*/ 1558173 w 6811107"/>
              <a:gd name="connsiteY1051" fmla="*/ 651274 h 2256141"/>
              <a:gd name="connsiteX1052" fmla="*/ 1572602 w 6811107"/>
              <a:gd name="connsiteY1052" fmla="*/ 654381 h 2256141"/>
              <a:gd name="connsiteX1053" fmla="*/ 1585677 w 6811107"/>
              <a:gd name="connsiteY1053" fmla="*/ 661370 h 2256141"/>
              <a:gd name="connsiteX1054" fmla="*/ 1613181 w 6811107"/>
              <a:gd name="connsiteY1054" fmla="*/ 671466 h 2256141"/>
              <a:gd name="connsiteX1055" fmla="*/ 1621748 w 6811107"/>
              <a:gd name="connsiteY1055" fmla="*/ 672243 h 2256141"/>
              <a:gd name="connsiteX1056" fmla="*/ 1718236 w 6811107"/>
              <a:gd name="connsiteY1056" fmla="*/ 645062 h 2256141"/>
              <a:gd name="connsiteX1057" fmla="*/ 1743486 w 6811107"/>
              <a:gd name="connsiteY1057" fmla="*/ 689717 h 2256141"/>
              <a:gd name="connsiteX1058" fmla="*/ 1755209 w 6811107"/>
              <a:gd name="connsiteY1058" fmla="*/ 696706 h 2256141"/>
              <a:gd name="connsiteX1059" fmla="*/ 1777753 w 6811107"/>
              <a:gd name="connsiteY1059" fmla="*/ 711462 h 2256141"/>
              <a:gd name="connsiteX1060" fmla="*/ 1790829 w 6811107"/>
              <a:gd name="connsiteY1060" fmla="*/ 714568 h 2256141"/>
              <a:gd name="connsiteX1061" fmla="*/ 1813824 w 6811107"/>
              <a:gd name="connsiteY1061" fmla="*/ 718452 h 2256141"/>
              <a:gd name="connsiteX1062" fmla="*/ 1821940 w 6811107"/>
              <a:gd name="connsiteY1062" fmla="*/ 719228 h 2256141"/>
              <a:gd name="connsiteX1063" fmla="*/ 1880554 w 6811107"/>
              <a:gd name="connsiteY1063" fmla="*/ 662147 h 2256141"/>
              <a:gd name="connsiteX1064" fmla="*/ 1936013 w 6811107"/>
              <a:gd name="connsiteY1064" fmla="*/ 652051 h 2256141"/>
              <a:gd name="connsiteX1065" fmla="*/ 1944580 w 6811107"/>
              <a:gd name="connsiteY1065" fmla="*/ 641567 h 2256141"/>
              <a:gd name="connsiteX1066" fmla="*/ 1952696 w 6811107"/>
              <a:gd name="connsiteY1066" fmla="*/ 631471 h 2256141"/>
              <a:gd name="connsiteX1067" fmla="*/ 1989668 w 6811107"/>
              <a:gd name="connsiteY1067" fmla="*/ 558858 h 2256141"/>
              <a:gd name="connsiteX1068" fmla="*/ 1995980 w 6811107"/>
              <a:gd name="connsiteY1068" fmla="*/ 548762 h 2256141"/>
              <a:gd name="connsiteX1069" fmla="*/ 2018524 w 6811107"/>
              <a:gd name="connsiteY1069" fmla="*/ 527793 h 2256141"/>
              <a:gd name="connsiteX1070" fmla="*/ 2027993 w 6811107"/>
              <a:gd name="connsiteY1070" fmla="*/ 524687 h 2256141"/>
              <a:gd name="connsiteX1071" fmla="*/ 2041069 w 6811107"/>
              <a:gd name="connsiteY1071" fmla="*/ 520804 h 2256141"/>
              <a:gd name="connsiteX1072" fmla="*/ 2051890 w 6811107"/>
              <a:gd name="connsiteY1072" fmla="*/ 513814 h 2256141"/>
              <a:gd name="connsiteX1073" fmla="*/ 2160156 w 6811107"/>
              <a:gd name="connsiteY1073" fmla="*/ 446413 h 2256141"/>
              <a:gd name="connsiteX1074" fmla="*/ 2179490 w 6811107"/>
              <a:gd name="connsiteY1074" fmla="*/ 447414 h 2256141"/>
              <a:gd name="connsiteX1075" fmla="*/ 2190311 w 6811107"/>
              <a:gd name="connsiteY1075" fmla="*/ 451685 h 2256141"/>
              <a:gd name="connsiteX1076" fmla="*/ 2200230 w 6811107"/>
              <a:gd name="connsiteY1076" fmla="*/ 456734 h 2256141"/>
              <a:gd name="connsiteX1077" fmla="*/ 2260649 w 6811107"/>
              <a:gd name="connsiteY1077" fmla="*/ 495952 h 2256141"/>
              <a:gd name="connsiteX1078" fmla="*/ 2268765 w 6811107"/>
              <a:gd name="connsiteY1078" fmla="*/ 504107 h 2256141"/>
              <a:gd name="connsiteX1079" fmla="*/ 2273724 w 6811107"/>
              <a:gd name="connsiteY1079" fmla="*/ 514591 h 2256141"/>
              <a:gd name="connsiteX1080" fmla="*/ 2299875 w 6811107"/>
              <a:gd name="connsiteY1080" fmla="*/ 549927 h 2256141"/>
              <a:gd name="connsiteX1081" fmla="*/ 2308442 w 6811107"/>
              <a:gd name="connsiteY1081" fmla="*/ 556916 h 2256141"/>
              <a:gd name="connsiteX1082" fmla="*/ 2403579 w 6811107"/>
              <a:gd name="connsiteY1082" fmla="*/ 603901 h 2256141"/>
              <a:gd name="connsiteX1083" fmla="*/ 2390503 w 6811107"/>
              <a:gd name="connsiteY1083" fmla="*/ 657876 h 2256141"/>
              <a:gd name="connsiteX1084" fmla="*/ 2378329 w 6811107"/>
              <a:gd name="connsiteY1084" fmla="*/ 661759 h 2256141"/>
              <a:gd name="connsiteX1085" fmla="*/ 2371115 w 6811107"/>
              <a:gd name="connsiteY1085" fmla="*/ 669136 h 2256141"/>
              <a:gd name="connsiteX1086" fmla="*/ 2439649 w 6811107"/>
              <a:gd name="connsiteY1086" fmla="*/ 705249 h 2256141"/>
              <a:gd name="connsiteX1087" fmla="*/ 2451372 w 6811107"/>
              <a:gd name="connsiteY1087" fmla="*/ 708356 h 2256141"/>
              <a:gd name="connsiteX1088" fmla="*/ 2463095 w 6811107"/>
              <a:gd name="connsiteY1088" fmla="*/ 712627 h 2256141"/>
              <a:gd name="connsiteX1089" fmla="*/ 2471662 w 6811107"/>
              <a:gd name="connsiteY1089" fmla="*/ 715733 h 2256141"/>
              <a:gd name="connsiteX1090" fmla="*/ 2494657 w 6811107"/>
              <a:gd name="connsiteY1090" fmla="*/ 726994 h 2256141"/>
              <a:gd name="connsiteX1091" fmla="*/ 2503224 w 6811107"/>
              <a:gd name="connsiteY1091" fmla="*/ 732042 h 2256141"/>
              <a:gd name="connsiteX1092" fmla="*/ 2524866 w 6811107"/>
              <a:gd name="connsiteY1092" fmla="*/ 743303 h 2256141"/>
              <a:gd name="connsiteX1093" fmla="*/ 2532982 w 6811107"/>
              <a:gd name="connsiteY1093" fmla="*/ 747186 h 2256141"/>
              <a:gd name="connsiteX1094" fmla="*/ 2582579 w 6811107"/>
              <a:gd name="connsiteY1094" fmla="*/ 776309 h 2256141"/>
              <a:gd name="connsiteX1095" fmla="*/ 2590695 w 6811107"/>
              <a:gd name="connsiteY1095" fmla="*/ 783298 h 2256141"/>
              <a:gd name="connsiteX1096" fmla="*/ 2622257 w 6811107"/>
              <a:gd name="connsiteY1096" fmla="*/ 869502 h 2256141"/>
              <a:gd name="connsiteX1097" fmla="*/ 2629471 w 6811107"/>
              <a:gd name="connsiteY1097" fmla="*/ 878822 h 2256141"/>
              <a:gd name="connsiteX1098" fmla="*/ 2731237 w 6811107"/>
              <a:gd name="connsiteY1098" fmla="*/ 945386 h 2256141"/>
              <a:gd name="connsiteX1099" fmla="*/ 2762595 w 6811107"/>
              <a:gd name="connsiteY1099" fmla="*/ 964351 h 2256141"/>
              <a:gd name="connsiteX1100" fmla="*/ 2761129 w 6811107"/>
              <a:gd name="connsiteY1100" fmla="*/ 963861 h 2256141"/>
              <a:gd name="connsiteX1101" fmla="*/ 2774204 w 6811107"/>
              <a:gd name="connsiteY1101" fmla="*/ 972403 h 2256141"/>
              <a:gd name="connsiteX1102" fmla="*/ 2789534 w 6811107"/>
              <a:gd name="connsiteY1102" fmla="*/ 987159 h 2256141"/>
              <a:gd name="connsiteX1103" fmla="*/ 2813882 w 6811107"/>
              <a:gd name="connsiteY1103" fmla="*/ 1046569 h 2256141"/>
              <a:gd name="connsiteX1104" fmla="*/ 2816136 w 6811107"/>
              <a:gd name="connsiteY1104" fmla="*/ 1062878 h 2256141"/>
              <a:gd name="connsiteX1105" fmla="*/ 2870242 w 6811107"/>
              <a:gd name="connsiteY1105" fmla="*/ 1176264 h 2256141"/>
              <a:gd name="connsiteX1106" fmla="*/ 2881064 w 6811107"/>
              <a:gd name="connsiteY1106" fmla="*/ 1191796 h 2256141"/>
              <a:gd name="connsiteX1107" fmla="*/ 2889179 w 6811107"/>
              <a:gd name="connsiteY1107" fmla="*/ 1211599 h 2256141"/>
              <a:gd name="connsiteX1108" fmla="*/ 2899099 w 6811107"/>
              <a:gd name="connsiteY1108" fmla="*/ 1256254 h 2256141"/>
              <a:gd name="connsiteX1109" fmla="*/ 2900451 w 6811107"/>
              <a:gd name="connsiteY1109" fmla="*/ 1258585 h 2256141"/>
              <a:gd name="connsiteX1110" fmla="*/ 2905411 w 6811107"/>
              <a:gd name="connsiteY1110" fmla="*/ 1304016 h 2256141"/>
              <a:gd name="connsiteX1111" fmla="*/ 2907665 w 6811107"/>
              <a:gd name="connsiteY1111" fmla="*/ 1315277 h 2256141"/>
              <a:gd name="connsiteX1112" fmla="*/ 2932915 w 6811107"/>
              <a:gd name="connsiteY1112" fmla="*/ 1367310 h 2256141"/>
              <a:gd name="connsiteX1113" fmla="*/ 2939227 w 6811107"/>
              <a:gd name="connsiteY1113" fmla="*/ 1377406 h 2256141"/>
              <a:gd name="connsiteX1114" fmla="*/ 2969437 w 6811107"/>
              <a:gd name="connsiteY1114" fmla="*/ 1429051 h 2256141"/>
              <a:gd name="connsiteX1115" fmla="*/ 2975298 w 6811107"/>
              <a:gd name="connsiteY1115" fmla="*/ 1440311 h 2256141"/>
              <a:gd name="connsiteX1116" fmla="*/ 3015877 w 6811107"/>
              <a:gd name="connsiteY1116" fmla="*/ 1498169 h 2256141"/>
              <a:gd name="connsiteX1117" fmla="*/ 3025346 w 6811107"/>
              <a:gd name="connsiteY1117" fmla="*/ 1505158 h 2256141"/>
              <a:gd name="connsiteX1118" fmla="*/ 3079452 w 6811107"/>
              <a:gd name="connsiteY1118" fmla="*/ 1559133 h 2256141"/>
              <a:gd name="connsiteX1119" fmla="*/ 3080354 w 6811107"/>
              <a:gd name="connsiteY1119" fmla="*/ 1561074 h 2256141"/>
              <a:gd name="connsiteX1120" fmla="*/ 3092077 w 6811107"/>
              <a:gd name="connsiteY1120" fmla="*/ 1585149 h 2256141"/>
              <a:gd name="connsiteX1121" fmla="*/ 3101545 w 6811107"/>
              <a:gd name="connsiteY1121" fmla="*/ 1590586 h 2256141"/>
              <a:gd name="connsiteX1122" fmla="*/ 3109075 w 6811107"/>
              <a:gd name="connsiteY1122" fmla="*/ 1592534 h 2256141"/>
              <a:gd name="connsiteX1123" fmla="*/ 3136842 w 6811107"/>
              <a:gd name="connsiteY1123" fmla="*/ 1534409 h 2256141"/>
              <a:gd name="connsiteX1124" fmla="*/ 3140708 w 6811107"/>
              <a:gd name="connsiteY1124" fmla="*/ 1521360 h 2256141"/>
              <a:gd name="connsiteX1125" fmla="*/ 3123794 w 6811107"/>
              <a:gd name="connsiteY1125" fmla="*/ 1440168 h 2256141"/>
              <a:gd name="connsiteX1126" fmla="*/ 3127660 w 6811107"/>
              <a:gd name="connsiteY1126" fmla="*/ 1428570 h 2256141"/>
              <a:gd name="connsiteX1127" fmla="*/ 3160040 w 6811107"/>
              <a:gd name="connsiteY1127" fmla="*/ 1387007 h 2256141"/>
              <a:gd name="connsiteX1128" fmla="*/ 3166323 w 6811107"/>
              <a:gd name="connsiteY1128" fmla="*/ 1376858 h 2256141"/>
              <a:gd name="connsiteX1129" fmla="*/ 3170189 w 6811107"/>
              <a:gd name="connsiteY1129" fmla="*/ 1362842 h 2256141"/>
              <a:gd name="connsiteX1130" fmla="*/ 3176955 w 6811107"/>
              <a:gd name="connsiteY1130" fmla="*/ 1351244 h 2256141"/>
              <a:gd name="connsiteX1131" fmla="*/ 3184688 w 6811107"/>
              <a:gd name="connsiteY1131" fmla="*/ 1339645 h 2256141"/>
              <a:gd name="connsiteX1132" fmla="*/ 3192420 w 6811107"/>
              <a:gd name="connsiteY1132" fmla="*/ 1332879 h 2256141"/>
              <a:gd name="connsiteX1133" fmla="*/ 3212718 w 6811107"/>
              <a:gd name="connsiteY1133" fmla="*/ 1278751 h 2256141"/>
              <a:gd name="connsiteX1134" fmla="*/ 3220451 w 6811107"/>
              <a:gd name="connsiteY1134" fmla="*/ 1263286 h 2256141"/>
              <a:gd name="connsiteX1135" fmla="*/ 3245098 w 6811107"/>
              <a:gd name="connsiteY1135" fmla="*/ 1239122 h 2256141"/>
              <a:gd name="connsiteX1136" fmla="*/ 3328706 w 6811107"/>
              <a:gd name="connsiteY1136" fmla="*/ 1269086 h 2256141"/>
              <a:gd name="connsiteX1137" fmla="*/ 3343205 w 6811107"/>
              <a:gd name="connsiteY1137" fmla="*/ 1269086 h 2256141"/>
              <a:gd name="connsiteX1138" fmla="*/ 3489157 w 6811107"/>
              <a:gd name="connsiteY1138" fmla="*/ 1325630 h 2256141"/>
              <a:gd name="connsiteX1139" fmla="*/ 3498339 w 6811107"/>
              <a:gd name="connsiteY1139" fmla="*/ 1334812 h 2256141"/>
              <a:gd name="connsiteX1140" fmla="*/ 3526369 w 6811107"/>
              <a:gd name="connsiteY1140" fmla="*/ 1340128 h 2256141"/>
              <a:gd name="connsiteX1141" fmla="*/ 3537968 w 6811107"/>
              <a:gd name="connsiteY1141" fmla="*/ 1338678 h 2256141"/>
              <a:gd name="connsiteX1142" fmla="*/ 3561166 w 6811107"/>
              <a:gd name="connsiteY1142" fmla="*/ 1333845 h 2256141"/>
              <a:gd name="connsiteX1143" fmla="*/ 3575181 w 6811107"/>
              <a:gd name="connsiteY1143" fmla="*/ 1329012 h 2256141"/>
              <a:gd name="connsiteX1144" fmla="*/ 3711951 w 6811107"/>
              <a:gd name="connsiteY1144" fmla="*/ 1203359 h 2256141"/>
              <a:gd name="connsiteX1145" fmla="*/ 3714367 w 6811107"/>
              <a:gd name="connsiteY1145" fmla="*/ 1191760 h 2256141"/>
              <a:gd name="connsiteX1146" fmla="*/ 3755446 w 6811107"/>
              <a:gd name="connsiteY1146" fmla="*/ 1106702 h 2256141"/>
              <a:gd name="connsiteX1147" fmla="*/ 3767045 w 6811107"/>
              <a:gd name="connsiteY1147" fmla="*/ 1098969 h 2256141"/>
              <a:gd name="connsiteX1148" fmla="*/ 3823589 w 6811107"/>
              <a:gd name="connsiteY1148" fmla="*/ 1043392 h 2256141"/>
              <a:gd name="connsiteX1149" fmla="*/ 3830355 w 6811107"/>
              <a:gd name="connsiteY1149" fmla="*/ 1033242 h 2256141"/>
              <a:gd name="connsiteX1150" fmla="*/ 3851136 w 6811107"/>
              <a:gd name="connsiteY1150" fmla="*/ 976215 h 2256141"/>
              <a:gd name="connsiteX1151" fmla="*/ 3857419 w 6811107"/>
              <a:gd name="connsiteY1151" fmla="*/ 966066 h 2256141"/>
              <a:gd name="connsiteX1152" fmla="*/ 3882067 w 6811107"/>
              <a:gd name="connsiteY1152" fmla="*/ 932236 h 2256141"/>
              <a:gd name="connsiteX1153" fmla="*/ 3891249 w 6811107"/>
              <a:gd name="connsiteY1153" fmla="*/ 923537 h 2256141"/>
              <a:gd name="connsiteX1154" fmla="*/ 3960842 w 6811107"/>
              <a:gd name="connsiteY1154" fmla="*/ 910972 h 2256141"/>
              <a:gd name="connsiteX1155" fmla="*/ 3976307 w 6811107"/>
              <a:gd name="connsiteY1155" fmla="*/ 913388 h 2256141"/>
              <a:gd name="connsiteX1156" fmla="*/ 4031402 w 6811107"/>
              <a:gd name="connsiteY1156" fmla="*/ 918221 h 2256141"/>
              <a:gd name="connsiteX1157" fmla="*/ 4044450 w 6811107"/>
              <a:gd name="connsiteY1157" fmla="*/ 917254 h 2256141"/>
              <a:gd name="connsiteX1158" fmla="*/ 4057016 w 6811107"/>
              <a:gd name="connsiteY1158" fmla="*/ 917254 h 2256141"/>
              <a:gd name="connsiteX1159" fmla="*/ 4102444 w 6811107"/>
              <a:gd name="connsiteY1159" fmla="*/ 872309 h 2256141"/>
              <a:gd name="connsiteX1160" fmla="*/ 4104861 w 6811107"/>
              <a:gd name="connsiteY1160" fmla="*/ 859260 h 2256141"/>
              <a:gd name="connsiteX1161" fmla="*/ 4105828 w 6811107"/>
              <a:gd name="connsiteY1161" fmla="*/ 846695 h 2256141"/>
              <a:gd name="connsiteX1162" fmla="*/ 4107277 w 6811107"/>
              <a:gd name="connsiteY1162" fmla="*/ 822047 h 2256141"/>
              <a:gd name="connsiteX1163" fmla="*/ 4127575 w 6811107"/>
              <a:gd name="connsiteY1163" fmla="*/ 609885 h 2256141"/>
              <a:gd name="connsiteX1164" fmla="*/ 4136274 w 6811107"/>
              <a:gd name="connsiteY1164" fmla="*/ 595387 h 2256141"/>
              <a:gd name="connsiteX1165" fmla="*/ 4144007 w 6811107"/>
              <a:gd name="connsiteY1165" fmla="*/ 589104 h 2256141"/>
              <a:gd name="connsiteX1166" fmla="*/ 4153189 w 6811107"/>
              <a:gd name="connsiteY1166" fmla="*/ 584271 h 2256141"/>
              <a:gd name="connsiteX1167" fmla="*/ 4182669 w 6811107"/>
              <a:gd name="connsiteY1167" fmla="*/ 454751 h 2256141"/>
              <a:gd name="connsiteX1168" fmla="*/ 4234381 w 6811107"/>
              <a:gd name="connsiteY1168" fmla="*/ 388541 h 2256141"/>
              <a:gd name="connsiteX1169" fmla="*/ 4238247 w 6811107"/>
              <a:gd name="connsiteY1169" fmla="*/ 379359 h 2256141"/>
              <a:gd name="connsiteX1170" fmla="*/ 4254679 w 6811107"/>
              <a:gd name="connsiteY1170" fmla="*/ 330064 h 2256141"/>
              <a:gd name="connsiteX1171" fmla="*/ 4307841 w 6811107"/>
              <a:gd name="connsiteY1171" fmla="*/ 255154 h 2256141"/>
              <a:gd name="connsiteX1172" fmla="*/ 4323306 w 6811107"/>
              <a:gd name="connsiteY1172" fmla="*/ 259021 h 2256141"/>
              <a:gd name="connsiteX1173" fmla="*/ 4337321 w 6811107"/>
              <a:gd name="connsiteY1173" fmla="*/ 267720 h 2256141"/>
              <a:gd name="connsiteX1174" fmla="*/ 4366801 w 6811107"/>
              <a:gd name="connsiteY1174" fmla="*/ 280285 h 2256141"/>
              <a:gd name="connsiteX1175" fmla="*/ 4375983 w 6811107"/>
              <a:gd name="connsiteY1175" fmla="*/ 281252 h 2256141"/>
              <a:gd name="connsiteX1176" fmla="*/ 4479406 w 6811107"/>
              <a:gd name="connsiteY1176" fmla="*/ 247422 h 2256141"/>
              <a:gd name="connsiteX1177" fmla="*/ 4506470 w 6811107"/>
              <a:gd name="connsiteY1177" fmla="*/ 303000 h 2256141"/>
              <a:gd name="connsiteX1178" fmla="*/ 4519035 w 6811107"/>
              <a:gd name="connsiteY1178" fmla="*/ 311699 h 2256141"/>
              <a:gd name="connsiteX1179" fmla="*/ 4543200 w 6811107"/>
              <a:gd name="connsiteY1179" fmla="*/ 330064 h 2256141"/>
              <a:gd name="connsiteX1180" fmla="*/ 4557215 w 6811107"/>
              <a:gd name="connsiteY1180" fmla="*/ 333930 h 2256141"/>
              <a:gd name="connsiteX1181" fmla="*/ 4581863 w 6811107"/>
              <a:gd name="connsiteY1181" fmla="*/ 338763 h 2256141"/>
              <a:gd name="connsiteX1182" fmla="*/ 4590562 w 6811107"/>
              <a:gd name="connsiteY1182" fmla="*/ 339729 h 2256141"/>
              <a:gd name="connsiteX1183" fmla="*/ 4653389 w 6811107"/>
              <a:gd name="connsiteY1183" fmla="*/ 268686 h 2256141"/>
              <a:gd name="connsiteX1184" fmla="*/ 4712833 w 6811107"/>
              <a:gd name="connsiteY1184" fmla="*/ 256121 h 2256141"/>
              <a:gd name="connsiteX1185" fmla="*/ 4722015 w 6811107"/>
              <a:gd name="connsiteY1185" fmla="*/ 243073 h 2256141"/>
              <a:gd name="connsiteX1186" fmla="*/ 4730714 w 6811107"/>
              <a:gd name="connsiteY1186" fmla="*/ 230507 h 2256141"/>
              <a:gd name="connsiteX1187" fmla="*/ 4770343 w 6811107"/>
              <a:gd name="connsiteY1187" fmla="*/ 140133 h 2256141"/>
              <a:gd name="connsiteX1188" fmla="*/ 4777109 w 6811107"/>
              <a:gd name="connsiteY1188" fmla="*/ 127567 h 2256141"/>
              <a:gd name="connsiteX1189" fmla="*/ 4801274 w 6811107"/>
              <a:gd name="connsiteY1189" fmla="*/ 101470 h 2256141"/>
              <a:gd name="connsiteX1190" fmla="*/ 4811423 w 6811107"/>
              <a:gd name="connsiteY1190" fmla="*/ 97604 h 2256141"/>
              <a:gd name="connsiteX1191" fmla="*/ 4825438 w 6811107"/>
              <a:gd name="connsiteY1191" fmla="*/ 92771 h 2256141"/>
              <a:gd name="connsiteX1192" fmla="*/ 4837037 w 6811107"/>
              <a:gd name="connsiteY1192" fmla="*/ 84072 h 2256141"/>
              <a:gd name="connsiteX1193" fmla="*/ 4973807 w 6811107"/>
              <a:gd name="connsiteY1193" fmla="*/ 1430 h 2256141"/>
              <a:gd name="connsiteX0" fmla="*/ 3151621 w 6811107"/>
              <a:gd name="connsiteY0" fmla="*/ 1759646 h 2256141"/>
              <a:gd name="connsiteX1" fmla="*/ 3155328 w 6811107"/>
              <a:gd name="connsiteY1" fmla="*/ 1769768 h 2256141"/>
              <a:gd name="connsiteX2" fmla="*/ 3142959 w 6811107"/>
              <a:gd name="connsiteY2" fmla="*/ 1801891 h 2256141"/>
              <a:gd name="connsiteX3" fmla="*/ 3126014 w 6811107"/>
              <a:gd name="connsiteY3" fmla="*/ 1821578 h 2256141"/>
              <a:gd name="connsiteX4" fmla="*/ 3141294 w 6811107"/>
              <a:gd name="connsiteY4" fmla="*/ 1835710 h 2256141"/>
              <a:gd name="connsiteX5" fmla="*/ 3181352 w 6811107"/>
              <a:gd name="connsiteY5" fmla="*/ 1853226 h 2256141"/>
              <a:gd name="connsiteX6" fmla="*/ 3196361 w 6811107"/>
              <a:gd name="connsiteY6" fmla="*/ 1855167 h 2256141"/>
              <a:gd name="connsiteX7" fmla="*/ 3209011 w 6811107"/>
              <a:gd name="connsiteY7" fmla="*/ 1844360 h 2256141"/>
              <a:gd name="connsiteX8" fmla="*/ 3185931 w 6811107"/>
              <a:gd name="connsiteY8" fmla="*/ 1839696 h 2256141"/>
              <a:gd name="connsiteX9" fmla="*/ 3162414 w 6811107"/>
              <a:gd name="connsiteY9" fmla="*/ 1825511 h 2256141"/>
              <a:gd name="connsiteX10" fmla="*/ 3157454 w 6811107"/>
              <a:gd name="connsiteY10" fmla="*/ 1816968 h 2256141"/>
              <a:gd name="connsiteX11" fmla="*/ 3161963 w 6811107"/>
              <a:gd name="connsiteY11" fmla="*/ 1792116 h 2256141"/>
              <a:gd name="connsiteX12" fmla="*/ 3162414 w 6811107"/>
              <a:gd name="connsiteY12" fmla="*/ 1790563 h 2256141"/>
              <a:gd name="connsiteX13" fmla="*/ 3163316 w 6811107"/>
              <a:gd name="connsiteY13" fmla="*/ 1764207 h 2256141"/>
              <a:gd name="connsiteX14" fmla="*/ 3151621 w 6811107"/>
              <a:gd name="connsiteY14" fmla="*/ 1759646 h 2256141"/>
              <a:gd name="connsiteX15" fmla="*/ 6379802 w 6811107"/>
              <a:gd name="connsiteY15" fmla="*/ 1550780 h 2256141"/>
              <a:gd name="connsiteX16" fmla="*/ 6342951 w 6811107"/>
              <a:gd name="connsiteY16" fmla="*/ 1552773 h 2256141"/>
              <a:gd name="connsiteX17" fmla="*/ 6333769 w 6811107"/>
              <a:gd name="connsiteY17" fmla="*/ 1558089 h 2256141"/>
              <a:gd name="connsiteX18" fmla="*/ 6321204 w 6811107"/>
              <a:gd name="connsiteY18" fmla="*/ 1628166 h 2256141"/>
              <a:gd name="connsiteX19" fmla="*/ 6317337 w 6811107"/>
              <a:gd name="connsiteY19" fmla="*/ 1639765 h 2256141"/>
              <a:gd name="connsiteX20" fmla="*/ 6262243 w 6811107"/>
              <a:gd name="connsiteY20" fmla="*/ 1675045 h 2256141"/>
              <a:gd name="connsiteX21" fmla="*/ 6327003 w 6811107"/>
              <a:gd name="connsiteY21" fmla="*/ 1691959 h 2256141"/>
              <a:gd name="connsiteX22" fmla="*/ 6332319 w 6811107"/>
              <a:gd name="connsiteY22" fmla="*/ 1685677 h 2256141"/>
              <a:gd name="connsiteX23" fmla="*/ 6345368 w 6811107"/>
              <a:gd name="connsiteY23" fmla="*/ 1661029 h 2256141"/>
              <a:gd name="connsiteX24" fmla="*/ 6350201 w 6811107"/>
              <a:gd name="connsiteY24" fmla="*/ 1649430 h 2256141"/>
              <a:gd name="connsiteX25" fmla="*/ 6414961 w 6811107"/>
              <a:gd name="connsiteY25" fmla="*/ 1619950 h 2256141"/>
              <a:gd name="connsiteX26" fmla="*/ 6440575 w 6811107"/>
              <a:gd name="connsiteY26" fmla="*/ 1684227 h 2256141"/>
              <a:gd name="connsiteX27" fmla="*/ 6443475 w 6811107"/>
              <a:gd name="connsiteY27" fmla="*/ 1695826 h 2256141"/>
              <a:gd name="connsiteX28" fmla="*/ 6475855 w 6811107"/>
              <a:gd name="connsiteY28" fmla="*/ 1772185 h 2256141"/>
              <a:gd name="connsiteX29" fmla="*/ 6481171 w 6811107"/>
              <a:gd name="connsiteY29" fmla="*/ 1785233 h 2256141"/>
              <a:gd name="connsiteX30" fmla="*/ 6487453 w 6811107"/>
              <a:gd name="connsiteY30" fmla="*/ 1797798 h 2256141"/>
              <a:gd name="connsiteX31" fmla="*/ 6491320 w 6811107"/>
              <a:gd name="connsiteY31" fmla="*/ 1810364 h 2256141"/>
              <a:gd name="connsiteX32" fmla="*/ 6512101 w 6811107"/>
              <a:gd name="connsiteY32" fmla="*/ 1924419 h 2256141"/>
              <a:gd name="connsiteX33" fmla="*/ 6519833 w 6811107"/>
              <a:gd name="connsiteY33" fmla="*/ 1936018 h 2256141"/>
              <a:gd name="connsiteX34" fmla="*/ 6529016 w 6811107"/>
              <a:gd name="connsiteY34" fmla="*/ 1946167 h 2256141"/>
              <a:gd name="connsiteX35" fmla="*/ 6584111 w 6811107"/>
              <a:gd name="connsiteY35" fmla="*/ 1980963 h 2256141"/>
              <a:gd name="connsiteX36" fmla="*/ 6590877 w 6811107"/>
              <a:gd name="connsiteY36" fmla="*/ 1989662 h 2256141"/>
              <a:gd name="connsiteX37" fmla="*/ 6621807 w 6811107"/>
              <a:gd name="connsiteY37" fmla="*/ 2031225 h 2256141"/>
              <a:gd name="connsiteX38" fmla="*/ 6636305 w 6811107"/>
              <a:gd name="connsiteY38" fmla="*/ 2084386 h 2256141"/>
              <a:gd name="connsiteX39" fmla="*/ 6641138 w 6811107"/>
              <a:gd name="connsiteY39" fmla="*/ 2093569 h 2256141"/>
              <a:gd name="connsiteX40" fmla="*/ 6646454 w 6811107"/>
              <a:gd name="connsiteY40" fmla="*/ 2106134 h 2256141"/>
              <a:gd name="connsiteX41" fmla="*/ 6660953 w 6811107"/>
              <a:gd name="connsiteY41" fmla="*/ 2127882 h 2256141"/>
              <a:gd name="connsiteX42" fmla="*/ 6671102 w 6811107"/>
              <a:gd name="connsiteY42" fmla="*/ 2135614 h 2256141"/>
              <a:gd name="connsiteX43" fmla="*/ 6683667 w 6811107"/>
              <a:gd name="connsiteY43" fmla="*/ 2141897 h 2256141"/>
              <a:gd name="connsiteX44" fmla="*/ 6751810 w 6811107"/>
              <a:gd name="connsiteY44" fmla="*/ 2175244 h 2256141"/>
              <a:gd name="connsiteX45" fmla="*/ 6692366 w 6811107"/>
              <a:gd name="connsiteY45" fmla="*/ 2121116 h 2256141"/>
              <a:gd name="connsiteX46" fmla="*/ 6682217 w 6811107"/>
              <a:gd name="connsiteY46" fmla="*/ 2111933 h 2256141"/>
              <a:gd name="connsiteX47" fmla="*/ 6673518 w 6811107"/>
              <a:gd name="connsiteY47" fmla="*/ 2101784 h 2256141"/>
              <a:gd name="connsiteX48" fmla="*/ 6660469 w 6811107"/>
              <a:gd name="connsiteY48" fmla="*/ 2060222 h 2256141"/>
              <a:gd name="connsiteX49" fmla="*/ 6659986 w 6811107"/>
              <a:gd name="connsiteY49" fmla="*/ 2052006 h 2256141"/>
              <a:gd name="connsiteX50" fmla="*/ 6658536 w 6811107"/>
              <a:gd name="connsiteY50" fmla="*/ 2041374 h 2256141"/>
              <a:gd name="connsiteX51" fmla="*/ 6658536 w 6811107"/>
              <a:gd name="connsiteY51" fmla="*/ 1988696 h 2256141"/>
              <a:gd name="connsiteX52" fmla="*/ 6656119 w 6811107"/>
              <a:gd name="connsiteY52" fmla="*/ 1976131 h 2256141"/>
              <a:gd name="connsiteX53" fmla="*/ 6594259 w 6811107"/>
              <a:gd name="connsiteY53" fmla="*/ 1919103 h 2256141"/>
              <a:gd name="connsiteX54" fmla="*/ 6584111 w 6811107"/>
              <a:gd name="connsiteY54" fmla="*/ 1913787 h 2256141"/>
              <a:gd name="connsiteX55" fmla="*/ 6573478 w 6811107"/>
              <a:gd name="connsiteY55" fmla="*/ 1907504 h 2256141"/>
              <a:gd name="connsiteX56" fmla="*/ 6545448 w 6811107"/>
              <a:gd name="connsiteY56" fmla="*/ 1791516 h 2256141"/>
              <a:gd name="connsiteX57" fmla="*/ 6545448 w 6811107"/>
              <a:gd name="connsiteY57" fmla="*/ 1780884 h 2256141"/>
              <a:gd name="connsiteX58" fmla="*/ 6543997 w 6811107"/>
              <a:gd name="connsiteY58" fmla="*/ 1770251 h 2256141"/>
              <a:gd name="connsiteX59" fmla="*/ 6492769 w 6811107"/>
              <a:gd name="connsiteY59" fmla="*/ 1664412 h 2256141"/>
              <a:gd name="connsiteX60" fmla="*/ 6487937 w 6811107"/>
              <a:gd name="connsiteY60" fmla="*/ 1650397 h 2256141"/>
              <a:gd name="connsiteX61" fmla="*/ 6431393 w 6811107"/>
              <a:gd name="connsiteY61" fmla="*/ 1555673 h 2256141"/>
              <a:gd name="connsiteX62" fmla="*/ 6417377 w 6811107"/>
              <a:gd name="connsiteY62" fmla="*/ 1552773 h 2256141"/>
              <a:gd name="connsiteX63" fmla="*/ 6379802 w 6811107"/>
              <a:gd name="connsiteY63" fmla="*/ 1550780 h 2256141"/>
              <a:gd name="connsiteX64" fmla="*/ 1384133 w 6811107"/>
              <a:gd name="connsiteY64" fmla="*/ 1201892 h 2256141"/>
              <a:gd name="connsiteX65" fmla="*/ 1380976 w 6811107"/>
              <a:gd name="connsiteY65" fmla="*/ 1204610 h 2256141"/>
              <a:gd name="connsiteX66" fmla="*/ 1327772 w 6811107"/>
              <a:gd name="connsiteY66" fmla="*/ 1222472 h 2256141"/>
              <a:gd name="connsiteX67" fmla="*/ 1316951 w 6811107"/>
              <a:gd name="connsiteY67" fmla="*/ 1224414 h 2256141"/>
              <a:gd name="connsiteX68" fmla="*/ 1295308 w 6811107"/>
              <a:gd name="connsiteY68" fmla="*/ 1223637 h 2256141"/>
              <a:gd name="connsiteX69" fmla="*/ 1283135 w 6811107"/>
              <a:gd name="connsiteY69" fmla="*/ 1223637 h 2256141"/>
              <a:gd name="connsiteX70" fmla="*/ 1222717 w 6811107"/>
              <a:gd name="connsiteY70" fmla="*/ 1226743 h 2256141"/>
              <a:gd name="connsiteX71" fmla="*/ 1212797 w 6811107"/>
              <a:gd name="connsiteY71" fmla="*/ 1228685 h 2256141"/>
              <a:gd name="connsiteX72" fmla="*/ 1175374 w 6811107"/>
              <a:gd name="connsiteY72" fmla="*/ 1250819 h 2256141"/>
              <a:gd name="connsiteX73" fmla="*/ 1169061 w 6811107"/>
              <a:gd name="connsiteY73" fmla="*/ 1260137 h 2256141"/>
              <a:gd name="connsiteX74" fmla="*/ 1123522 w 6811107"/>
              <a:gd name="connsiteY74" fmla="*/ 1338187 h 2256141"/>
              <a:gd name="connsiteX75" fmla="*/ 1118562 w 6811107"/>
              <a:gd name="connsiteY75" fmla="*/ 1345177 h 2256141"/>
              <a:gd name="connsiteX76" fmla="*/ 1096920 w 6811107"/>
              <a:gd name="connsiteY76" fmla="*/ 1368863 h 2256141"/>
              <a:gd name="connsiteX77" fmla="*/ 1088804 w 6811107"/>
              <a:gd name="connsiteY77" fmla="*/ 1375076 h 2256141"/>
              <a:gd name="connsiteX78" fmla="*/ 1040560 w 6811107"/>
              <a:gd name="connsiteY78" fmla="*/ 1437593 h 2256141"/>
              <a:gd name="connsiteX79" fmla="*/ 1036953 w 6811107"/>
              <a:gd name="connsiteY79" fmla="*/ 1446913 h 2256141"/>
              <a:gd name="connsiteX80" fmla="*/ 1008096 w 6811107"/>
              <a:gd name="connsiteY80" fmla="*/ 1491568 h 2256141"/>
              <a:gd name="connsiteX81" fmla="*/ 1001784 w 6811107"/>
              <a:gd name="connsiteY81" fmla="*/ 1498557 h 2256141"/>
              <a:gd name="connsiteX82" fmla="*/ 942718 w 6811107"/>
              <a:gd name="connsiteY82" fmla="*/ 1537776 h 2256141"/>
              <a:gd name="connsiteX83" fmla="*/ 929643 w 6811107"/>
              <a:gd name="connsiteY83" fmla="*/ 1543212 h 2256141"/>
              <a:gd name="connsiteX84" fmla="*/ 862010 w 6811107"/>
              <a:gd name="connsiteY84" fmla="*/ 1557580 h 2256141"/>
              <a:gd name="connsiteX85" fmla="*/ 852091 w 6811107"/>
              <a:gd name="connsiteY85" fmla="*/ 1557580 h 2256141"/>
              <a:gd name="connsiteX86" fmla="*/ 790771 w 6811107"/>
              <a:gd name="connsiteY86" fmla="*/ 1559521 h 2256141"/>
              <a:gd name="connsiteX87" fmla="*/ 780852 w 6811107"/>
              <a:gd name="connsiteY87" fmla="*/ 1558745 h 2256141"/>
              <a:gd name="connsiteX88" fmla="*/ 756954 w 6811107"/>
              <a:gd name="connsiteY88" fmla="*/ 1554473 h 2256141"/>
              <a:gd name="connsiteX89" fmla="*/ 750642 w 6811107"/>
              <a:gd name="connsiteY89" fmla="*/ 1548261 h 2256141"/>
              <a:gd name="connsiteX90" fmla="*/ 738919 w 6811107"/>
              <a:gd name="connsiteY90" fmla="*/ 1496616 h 2256141"/>
              <a:gd name="connsiteX91" fmla="*/ 642430 w 6811107"/>
              <a:gd name="connsiteY91" fmla="*/ 1492344 h 2256141"/>
              <a:gd name="connsiteX92" fmla="*/ 630707 w 6811107"/>
              <a:gd name="connsiteY92" fmla="*/ 1491179 h 2256141"/>
              <a:gd name="connsiteX93" fmla="*/ 599597 w 6811107"/>
              <a:gd name="connsiteY93" fmla="*/ 1488073 h 2256141"/>
              <a:gd name="connsiteX94" fmla="*/ 589677 w 6811107"/>
              <a:gd name="connsiteY94" fmla="*/ 1491179 h 2256141"/>
              <a:gd name="connsiteX95" fmla="*/ 581110 w 6811107"/>
              <a:gd name="connsiteY95" fmla="*/ 1499334 h 2256141"/>
              <a:gd name="connsiteX96" fmla="*/ 571642 w 6811107"/>
              <a:gd name="connsiteY96" fmla="*/ 1506323 h 2256141"/>
              <a:gd name="connsiteX97" fmla="*/ 545491 w 6811107"/>
              <a:gd name="connsiteY97" fmla="*/ 1546707 h 2256141"/>
              <a:gd name="connsiteX98" fmla="*/ 539178 w 6811107"/>
              <a:gd name="connsiteY98" fmla="*/ 1551755 h 2256141"/>
              <a:gd name="connsiteX99" fmla="*/ 529259 w 6811107"/>
              <a:gd name="connsiteY99" fmla="*/ 1556803 h 2256141"/>
              <a:gd name="connsiteX100" fmla="*/ 514831 w 6811107"/>
              <a:gd name="connsiteY100" fmla="*/ 1568452 h 2256141"/>
              <a:gd name="connsiteX101" fmla="*/ 512125 w 6811107"/>
              <a:gd name="connsiteY101" fmla="*/ 1577771 h 2256141"/>
              <a:gd name="connsiteX102" fmla="*/ 509871 w 6811107"/>
              <a:gd name="connsiteY102" fmla="*/ 1587867 h 2256141"/>
              <a:gd name="connsiteX103" fmla="*/ 506264 w 6811107"/>
              <a:gd name="connsiteY103" fmla="*/ 1597187 h 2256141"/>
              <a:gd name="connsiteX104" fmla="*/ 503558 w 6811107"/>
              <a:gd name="connsiteY104" fmla="*/ 1670965 h 2256141"/>
              <a:gd name="connsiteX105" fmla="*/ 502657 w 6811107"/>
              <a:gd name="connsiteY105" fmla="*/ 1681449 h 2256141"/>
              <a:gd name="connsiteX106" fmla="*/ 471546 w 6811107"/>
              <a:gd name="connsiteY106" fmla="*/ 1742413 h 2256141"/>
              <a:gd name="connsiteX107" fmla="*/ 465234 w 6811107"/>
              <a:gd name="connsiteY107" fmla="*/ 1750956 h 2256141"/>
              <a:gd name="connsiteX108" fmla="*/ 456667 w 6811107"/>
              <a:gd name="connsiteY108" fmla="*/ 1806872 h 2256141"/>
              <a:gd name="connsiteX109" fmla="*/ 461627 w 6811107"/>
              <a:gd name="connsiteY109" fmla="*/ 1818133 h 2256141"/>
              <a:gd name="connsiteX110" fmla="*/ 449452 w 6811107"/>
              <a:gd name="connsiteY110" fmla="*/ 1915986 h 2256141"/>
              <a:gd name="connsiteX111" fmla="*/ 439984 w 6811107"/>
              <a:gd name="connsiteY111" fmla="*/ 1924528 h 2256141"/>
              <a:gd name="connsiteX112" fmla="*/ 377311 w 6811107"/>
              <a:gd name="connsiteY112" fmla="*/ 1953651 h 2256141"/>
              <a:gd name="connsiteX113" fmla="*/ 365138 w 6811107"/>
              <a:gd name="connsiteY113" fmla="*/ 1955593 h 2256141"/>
              <a:gd name="connsiteX114" fmla="*/ 306072 w 6811107"/>
              <a:gd name="connsiteY114" fmla="*/ 1955593 h 2256141"/>
              <a:gd name="connsiteX115" fmla="*/ 294349 w 6811107"/>
              <a:gd name="connsiteY115" fmla="*/ 1956369 h 2256141"/>
              <a:gd name="connsiteX116" fmla="*/ 274059 w 6811107"/>
              <a:gd name="connsiteY116" fmla="*/ 1962582 h 2256141"/>
              <a:gd name="connsiteX117" fmla="*/ 263238 w 6811107"/>
              <a:gd name="connsiteY117" fmla="*/ 1964912 h 2256141"/>
              <a:gd name="connsiteX118" fmla="*/ 254671 w 6811107"/>
              <a:gd name="connsiteY118" fmla="*/ 1970348 h 2256141"/>
              <a:gd name="connsiteX119" fmla="*/ 263238 w 6811107"/>
              <a:gd name="connsiteY119" fmla="*/ 1969572 h 2256141"/>
              <a:gd name="connsiteX120" fmla="*/ 271805 w 6811107"/>
              <a:gd name="connsiteY120" fmla="*/ 1969572 h 2256141"/>
              <a:gd name="connsiteX121" fmla="*/ 288488 w 6811107"/>
              <a:gd name="connsiteY121" fmla="*/ 1974620 h 2256141"/>
              <a:gd name="connsiteX122" fmla="*/ 300661 w 6811107"/>
              <a:gd name="connsiteY122" fmla="*/ 1979668 h 2256141"/>
              <a:gd name="connsiteX123" fmla="*/ 323205 w 6811107"/>
              <a:gd name="connsiteY123" fmla="*/ 1993258 h 2256141"/>
              <a:gd name="connsiteX124" fmla="*/ 330419 w 6811107"/>
              <a:gd name="connsiteY124" fmla="*/ 1997530 h 2256141"/>
              <a:gd name="connsiteX125" fmla="*/ 434122 w 6811107"/>
              <a:gd name="connsiteY125" fmla="*/ 2008014 h 2256141"/>
              <a:gd name="connsiteX126" fmla="*/ 444944 w 6811107"/>
              <a:gd name="connsiteY126" fmla="*/ 2006072 h 2256141"/>
              <a:gd name="connsiteX127" fmla="*/ 454863 w 6811107"/>
              <a:gd name="connsiteY127" fmla="*/ 2002189 h 2256141"/>
              <a:gd name="connsiteX128" fmla="*/ 571191 w 6811107"/>
              <a:gd name="connsiteY128" fmla="*/ 1917151 h 2256141"/>
              <a:gd name="connsiteX129" fmla="*/ 578405 w 6811107"/>
              <a:gd name="connsiteY129" fmla="*/ 1910161 h 2256141"/>
              <a:gd name="connsiteX130" fmla="*/ 585619 w 6811107"/>
              <a:gd name="connsiteY130" fmla="*/ 1901619 h 2256141"/>
              <a:gd name="connsiteX131" fmla="*/ 646939 w 6811107"/>
              <a:gd name="connsiteY131" fmla="*/ 1820462 h 2256141"/>
              <a:gd name="connsiteX132" fmla="*/ 641980 w 6811107"/>
              <a:gd name="connsiteY132" fmla="*/ 1809978 h 2256141"/>
              <a:gd name="connsiteX133" fmla="*/ 608163 w 6811107"/>
              <a:gd name="connsiteY133" fmla="*/ 1716785 h 2256141"/>
              <a:gd name="connsiteX134" fmla="*/ 614025 w 6811107"/>
              <a:gd name="connsiteY134" fmla="*/ 1709407 h 2256141"/>
              <a:gd name="connsiteX135" fmla="*/ 622141 w 6811107"/>
              <a:gd name="connsiteY135" fmla="*/ 1703194 h 2256141"/>
              <a:gd name="connsiteX136" fmla="*/ 640176 w 6811107"/>
              <a:gd name="connsiteY136" fmla="*/ 1691934 h 2256141"/>
              <a:gd name="connsiteX137" fmla="*/ 659564 w 6811107"/>
              <a:gd name="connsiteY137" fmla="*/ 1634852 h 2256141"/>
              <a:gd name="connsiteX138" fmla="*/ 664524 w 6811107"/>
              <a:gd name="connsiteY138" fmla="*/ 1625533 h 2256141"/>
              <a:gd name="connsiteX139" fmla="*/ 727196 w 6811107"/>
              <a:gd name="connsiteY139" fmla="*/ 1622427 h 2256141"/>
              <a:gd name="connsiteX140" fmla="*/ 739370 w 6811107"/>
              <a:gd name="connsiteY140" fmla="*/ 1621650 h 2256141"/>
              <a:gd name="connsiteX141" fmla="*/ 763718 w 6811107"/>
              <a:gd name="connsiteY141" fmla="*/ 1620485 h 2256141"/>
              <a:gd name="connsiteX142" fmla="*/ 771834 w 6811107"/>
              <a:gd name="connsiteY142" fmla="*/ 1622427 h 2256141"/>
              <a:gd name="connsiteX143" fmla="*/ 779950 w 6811107"/>
              <a:gd name="connsiteY143" fmla="*/ 1631746 h 2256141"/>
              <a:gd name="connsiteX144" fmla="*/ 787164 w 6811107"/>
              <a:gd name="connsiteY144" fmla="*/ 1642230 h 2256141"/>
              <a:gd name="connsiteX145" fmla="*/ 801592 w 6811107"/>
              <a:gd name="connsiteY145" fmla="*/ 1661645 h 2256141"/>
              <a:gd name="connsiteX146" fmla="*/ 850738 w 6811107"/>
              <a:gd name="connsiteY146" fmla="*/ 1685721 h 2256141"/>
              <a:gd name="connsiteX147" fmla="*/ 859305 w 6811107"/>
              <a:gd name="connsiteY147" fmla="*/ 1691157 h 2256141"/>
              <a:gd name="connsiteX148" fmla="*/ 885456 w 6811107"/>
              <a:gd name="connsiteY148" fmla="*/ 1707854 h 2256141"/>
              <a:gd name="connsiteX149" fmla="*/ 975633 w 6811107"/>
              <a:gd name="connsiteY149" fmla="*/ 1727269 h 2256141"/>
              <a:gd name="connsiteX150" fmla="*/ 988708 w 6811107"/>
              <a:gd name="connsiteY150" fmla="*/ 1734647 h 2256141"/>
              <a:gd name="connsiteX151" fmla="*/ 1003136 w 6811107"/>
              <a:gd name="connsiteY151" fmla="*/ 1735812 h 2256141"/>
              <a:gd name="connsiteX152" fmla="*/ 1013958 w 6811107"/>
              <a:gd name="connsiteY152" fmla="*/ 1733871 h 2256141"/>
              <a:gd name="connsiteX153" fmla="*/ 1106389 w 6811107"/>
              <a:gd name="connsiteY153" fmla="*/ 1685332 h 2256141"/>
              <a:gd name="connsiteX154" fmla="*/ 1117210 w 6811107"/>
              <a:gd name="connsiteY154" fmla="*/ 1683391 h 2256141"/>
              <a:gd name="connsiteX155" fmla="*/ 1174923 w 6811107"/>
              <a:gd name="connsiteY155" fmla="*/ 1685721 h 2256141"/>
              <a:gd name="connsiteX156" fmla="*/ 1197918 w 6811107"/>
              <a:gd name="connsiteY156" fmla="*/ 1677178 h 2256141"/>
              <a:gd name="connsiteX157" fmla="*/ 1207387 w 6811107"/>
              <a:gd name="connsiteY157" fmla="*/ 1669800 h 2256141"/>
              <a:gd name="connsiteX158" fmla="*/ 1215502 w 6811107"/>
              <a:gd name="connsiteY158" fmla="*/ 1661257 h 2256141"/>
              <a:gd name="connsiteX159" fmla="*/ 1216434 w 6811107"/>
              <a:gd name="connsiteY159" fmla="*/ 1660981 h 2256141"/>
              <a:gd name="connsiteX160" fmla="*/ 1220293 w 6811107"/>
              <a:gd name="connsiteY160" fmla="*/ 1660821 h 2256141"/>
              <a:gd name="connsiteX161" fmla="*/ 1231283 w 6811107"/>
              <a:gd name="connsiteY161" fmla="*/ 1658927 h 2256141"/>
              <a:gd name="connsiteX162" fmla="*/ 1222379 w 6811107"/>
              <a:gd name="connsiteY162" fmla="*/ 1659219 h 2256141"/>
              <a:gd name="connsiteX163" fmla="*/ 1216434 w 6811107"/>
              <a:gd name="connsiteY163" fmla="*/ 1660981 h 2256141"/>
              <a:gd name="connsiteX164" fmla="*/ 1214608 w 6811107"/>
              <a:gd name="connsiteY164" fmla="*/ 1661057 h 2256141"/>
              <a:gd name="connsiteX165" fmla="*/ 1209641 w 6811107"/>
              <a:gd name="connsiteY165" fmla="*/ 1658927 h 2256141"/>
              <a:gd name="connsiteX166" fmla="*/ 1280430 w 6811107"/>
              <a:gd name="connsiteY166" fmla="*/ 1656986 h 2256141"/>
              <a:gd name="connsiteX167" fmla="*/ 1293505 w 6811107"/>
              <a:gd name="connsiteY167" fmla="*/ 1658927 h 2256141"/>
              <a:gd name="connsiteX168" fmla="*/ 1307933 w 6811107"/>
              <a:gd name="connsiteY168" fmla="*/ 1656986 h 2256141"/>
              <a:gd name="connsiteX169" fmla="*/ 1316500 w 6811107"/>
              <a:gd name="connsiteY169" fmla="*/ 1655821 h 2256141"/>
              <a:gd name="connsiteX170" fmla="*/ 1324616 w 6811107"/>
              <a:gd name="connsiteY170" fmla="*/ 1652715 h 2256141"/>
              <a:gd name="connsiteX171" fmla="*/ 1349866 w 6811107"/>
              <a:gd name="connsiteY171" fmla="*/ 1631746 h 2256141"/>
              <a:gd name="connsiteX172" fmla="*/ 1354825 w 6811107"/>
              <a:gd name="connsiteY172" fmla="*/ 1626698 h 2256141"/>
              <a:gd name="connsiteX173" fmla="*/ 1359334 w 6811107"/>
              <a:gd name="connsiteY173" fmla="*/ 1619320 h 2256141"/>
              <a:gd name="connsiteX174" fmla="*/ 1363843 w 6811107"/>
              <a:gd name="connsiteY174" fmla="*/ 1611166 h 2256141"/>
              <a:gd name="connsiteX175" fmla="*/ 1388190 w 6811107"/>
              <a:gd name="connsiteY175" fmla="*/ 1575830 h 2256141"/>
              <a:gd name="connsiteX176" fmla="*/ 1390445 w 6811107"/>
              <a:gd name="connsiteY176" fmla="*/ 1568841 h 2256141"/>
              <a:gd name="connsiteX177" fmla="*/ 1399012 w 6811107"/>
              <a:gd name="connsiteY177" fmla="*/ 1548261 h 2256141"/>
              <a:gd name="connsiteX178" fmla="*/ 1399913 w 6811107"/>
              <a:gd name="connsiteY178" fmla="*/ 1540106 h 2256141"/>
              <a:gd name="connsiteX179" fmla="*/ 1394052 w 6811107"/>
              <a:gd name="connsiteY179" fmla="*/ 1555638 h 2256141"/>
              <a:gd name="connsiteX180" fmla="*/ 1387740 w 6811107"/>
              <a:gd name="connsiteY180" fmla="*/ 1560686 h 2256141"/>
              <a:gd name="connsiteX181" fmla="*/ 1335888 w 6811107"/>
              <a:gd name="connsiteY181" fmla="*/ 1619709 h 2256141"/>
              <a:gd name="connsiteX182" fmla="*/ 1280880 w 6811107"/>
              <a:gd name="connsiteY182" fmla="*/ 1645725 h 2256141"/>
              <a:gd name="connsiteX183" fmla="*/ 1268707 w 6811107"/>
              <a:gd name="connsiteY183" fmla="*/ 1644948 h 2256141"/>
              <a:gd name="connsiteX184" fmla="*/ 1165004 w 6811107"/>
              <a:gd name="connsiteY184" fmla="*/ 1624368 h 2256141"/>
              <a:gd name="connsiteX185" fmla="*/ 1153281 w 6811107"/>
              <a:gd name="connsiteY185" fmla="*/ 1624368 h 2256141"/>
              <a:gd name="connsiteX186" fmla="*/ 1112250 w 6811107"/>
              <a:gd name="connsiteY186" fmla="*/ 1629805 h 2256141"/>
              <a:gd name="connsiteX187" fmla="*/ 1101429 w 6811107"/>
              <a:gd name="connsiteY187" fmla="*/ 1630969 h 2256141"/>
              <a:gd name="connsiteX188" fmla="*/ 1040109 w 6811107"/>
              <a:gd name="connsiteY188" fmla="*/ 1633299 h 2256141"/>
              <a:gd name="connsiteX189" fmla="*/ 1028386 w 6811107"/>
              <a:gd name="connsiteY189" fmla="*/ 1635629 h 2256141"/>
              <a:gd name="connsiteX190" fmla="*/ 989610 w 6811107"/>
              <a:gd name="connsiteY190" fmla="*/ 1641065 h 2256141"/>
              <a:gd name="connsiteX191" fmla="*/ 988708 w 6811107"/>
              <a:gd name="connsiteY191" fmla="*/ 1594081 h 2256141"/>
              <a:gd name="connsiteX192" fmla="*/ 994570 w 6811107"/>
              <a:gd name="connsiteY192" fmla="*/ 1589032 h 2256141"/>
              <a:gd name="connsiteX193" fmla="*/ 1009900 w 6811107"/>
              <a:gd name="connsiteY193" fmla="*/ 1582820 h 2256141"/>
              <a:gd name="connsiteX194" fmla="*/ 1019368 w 6811107"/>
              <a:gd name="connsiteY194" fmla="*/ 1580490 h 2256141"/>
              <a:gd name="connsiteX195" fmla="*/ 1028837 w 6811107"/>
              <a:gd name="connsiteY195" fmla="*/ 1578160 h 2256141"/>
              <a:gd name="connsiteX196" fmla="*/ 1039658 w 6811107"/>
              <a:gd name="connsiteY196" fmla="*/ 1575830 h 2256141"/>
              <a:gd name="connsiteX197" fmla="*/ 1056792 w 6811107"/>
              <a:gd name="connsiteY197" fmla="*/ 1564569 h 2256141"/>
              <a:gd name="connsiteX198" fmla="*/ 1059046 w 6811107"/>
              <a:gd name="connsiteY198" fmla="*/ 1554085 h 2256141"/>
              <a:gd name="connsiteX199" fmla="*/ 1059046 w 6811107"/>
              <a:gd name="connsiteY199" fmla="*/ 1547095 h 2256141"/>
              <a:gd name="connsiteX200" fmla="*/ 1068965 w 6811107"/>
              <a:gd name="connsiteY200" fmla="*/ 1529233 h 2256141"/>
              <a:gd name="connsiteX201" fmla="*/ 1078885 w 6811107"/>
              <a:gd name="connsiteY201" fmla="*/ 1522244 h 2256141"/>
              <a:gd name="connsiteX202" fmla="*/ 1125777 w 6811107"/>
              <a:gd name="connsiteY202" fmla="*/ 1472153 h 2256141"/>
              <a:gd name="connsiteX203" fmla="*/ 1128482 w 6811107"/>
              <a:gd name="connsiteY203" fmla="*/ 1462057 h 2256141"/>
              <a:gd name="connsiteX204" fmla="*/ 1132089 w 6811107"/>
              <a:gd name="connsiteY204" fmla="*/ 1454679 h 2256141"/>
              <a:gd name="connsiteX205" fmla="*/ 1156437 w 6811107"/>
              <a:gd name="connsiteY205" fmla="*/ 1404588 h 2256141"/>
              <a:gd name="connsiteX206" fmla="*/ 1160945 w 6811107"/>
              <a:gd name="connsiteY206" fmla="*/ 1394103 h 2256141"/>
              <a:gd name="connsiteX207" fmla="*/ 1170865 w 6811107"/>
              <a:gd name="connsiteY207" fmla="*/ 1374299 h 2256141"/>
              <a:gd name="connsiteX208" fmla="*/ 1179432 w 6811107"/>
              <a:gd name="connsiteY208" fmla="*/ 1366922 h 2256141"/>
              <a:gd name="connsiteX209" fmla="*/ 1196565 w 6811107"/>
              <a:gd name="connsiteY209" fmla="*/ 1352166 h 2256141"/>
              <a:gd name="connsiteX210" fmla="*/ 1201525 w 6811107"/>
              <a:gd name="connsiteY210" fmla="*/ 1344788 h 2256141"/>
              <a:gd name="connsiteX211" fmla="*/ 1213699 w 6811107"/>
              <a:gd name="connsiteY211" fmla="*/ 1262856 h 2256141"/>
              <a:gd name="connsiteX212" fmla="*/ 1220913 w 6811107"/>
              <a:gd name="connsiteY212" fmla="*/ 1256643 h 2256141"/>
              <a:gd name="connsiteX213" fmla="*/ 1302974 w 6811107"/>
              <a:gd name="connsiteY213" fmla="*/ 1238004 h 2256141"/>
              <a:gd name="connsiteX214" fmla="*/ 1315147 w 6811107"/>
              <a:gd name="connsiteY214" fmla="*/ 1236839 h 2256141"/>
              <a:gd name="connsiteX215" fmla="*/ 1324616 w 6811107"/>
              <a:gd name="connsiteY215" fmla="*/ 1235674 h 2256141"/>
              <a:gd name="connsiteX216" fmla="*/ 1334536 w 6811107"/>
              <a:gd name="connsiteY216" fmla="*/ 1234898 h 2256141"/>
              <a:gd name="connsiteX217" fmla="*/ 1384133 w 6811107"/>
              <a:gd name="connsiteY217" fmla="*/ 1201892 h 2256141"/>
              <a:gd name="connsiteX218" fmla="*/ 2762595 w 6811107"/>
              <a:gd name="connsiteY218" fmla="*/ 964351 h 2256141"/>
              <a:gd name="connsiteX219" fmla="*/ 2770429 w 6811107"/>
              <a:gd name="connsiteY219" fmla="*/ 966967 h 2256141"/>
              <a:gd name="connsiteX220" fmla="*/ 2780066 w 6811107"/>
              <a:gd name="connsiteY220" fmla="*/ 970073 h 2256141"/>
              <a:gd name="connsiteX221" fmla="*/ 2765638 w 6811107"/>
              <a:gd name="connsiteY221" fmla="*/ 966190 h 2256141"/>
              <a:gd name="connsiteX222" fmla="*/ 2762595 w 6811107"/>
              <a:gd name="connsiteY222" fmla="*/ 964351 h 2256141"/>
              <a:gd name="connsiteX223" fmla="*/ 4121293 w 6811107"/>
              <a:gd name="connsiteY223" fmla="*/ 940452 h 2256141"/>
              <a:gd name="connsiteX224" fmla="*/ 4117909 w 6811107"/>
              <a:gd name="connsiteY224" fmla="*/ 943835 h 2256141"/>
              <a:gd name="connsiteX225" fmla="*/ 4060882 w 6811107"/>
              <a:gd name="connsiteY225" fmla="*/ 966066 h 2256141"/>
              <a:gd name="connsiteX226" fmla="*/ 4049283 w 6811107"/>
              <a:gd name="connsiteY226" fmla="*/ 968483 h 2256141"/>
              <a:gd name="connsiteX227" fmla="*/ 4026085 w 6811107"/>
              <a:gd name="connsiteY227" fmla="*/ 967516 h 2256141"/>
              <a:gd name="connsiteX228" fmla="*/ 4013037 w 6811107"/>
              <a:gd name="connsiteY228" fmla="*/ 967516 h 2256141"/>
              <a:gd name="connsiteX229" fmla="*/ 3948277 w 6811107"/>
              <a:gd name="connsiteY229" fmla="*/ 971382 h 2256141"/>
              <a:gd name="connsiteX230" fmla="*/ 3937645 w 6811107"/>
              <a:gd name="connsiteY230" fmla="*/ 973799 h 2256141"/>
              <a:gd name="connsiteX231" fmla="*/ 3897532 w 6811107"/>
              <a:gd name="connsiteY231" fmla="*/ 1001346 h 2256141"/>
              <a:gd name="connsiteX232" fmla="*/ 3890766 w 6811107"/>
              <a:gd name="connsiteY232" fmla="*/ 1012944 h 2256141"/>
              <a:gd name="connsiteX233" fmla="*/ 3841954 w 6811107"/>
              <a:gd name="connsiteY233" fmla="*/ 1110085 h 2256141"/>
              <a:gd name="connsiteX234" fmla="*/ 3836638 w 6811107"/>
              <a:gd name="connsiteY234" fmla="*/ 1118784 h 2256141"/>
              <a:gd name="connsiteX235" fmla="*/ 3813440 w 6811107"/>
              <a:gd name="connsiteY235" fmla="*/ 1148264 h 2256141"/>
              <a:gd name="connsiteX236" fmla="*/ 3804741 w 6811107"/>
              <a:gd name="connsiteY236" fmla="*/ 1155997 h 2256141"/>
              <a:gd name="connsiteX237" fmla="*/ 3753030 w 6811107"/>
              <a:gd name="connsiteY237" fmla="*/ 1233806 h 2256141"/>
              <a:gd name="connsiteX238" fmla="*/ 3749164 w 6811107"/>
              <a:gd name="connsiteY238" fmla="*/ 1245405 h 2256141"/>
              <a:gd name="connsiteX239" fmla="*/ 3718233 w 6811107"/>
              <a:gd name="connsiteY239" fmla="*/ 1300982 h 2256141"/>
              <a:gd name="connsiteX240" fmla="*/ 3711467 w 6811107"/>
              <a:gd name="connsiteY240" fmla="*/ 1309681 h 2256141"/>
              <a:gd name="connsiteX241" fmla="*/ 3648157 w 6811107"/>
              <a:gd name="connsiteY241" fmla="*/ 1358493 h 2256141"/>
              <a:gd name="connsiteX242" fmla="*/ 3634142 w 6811107"/>
              <a:gd name="connsiteY242" fmla="*/ 1365259 h 2256141"/>
              <a:gd name="connsiteX243" fmla="*/ 3561649 w 6811107"/>
              <a:gd name="connsiteY243" fmla="*/ 1383141 h 2256141"/>
              <a:gd name="connsiteX244" fmla="*/ 3551017 w 6811107"/>
              <a:gd name="connsiteY244" fmla="*/ 1383141 h 2256141"/>
              <a:gd name="connsiteX245" fmla="*/ 3485290 w 6811107"/>
              <a:gd name="connsiteY245" fmla="*/ 1385557 h 2256141"/>
              <a:gd name="connsiteX246" fmla="*/ 3474658 w 6811107"/>
              <a:gd name="connsiteY246" fmla="*/ 1384590 h 2256141"/>
              <a:gd name="connsiteX247" fmla="*/ 3449044 w 6811107"/>
              <a:gd name="connsiteY247" fmla="*/ 1379274 h 2256141"/>
              <a:gd name="connsiteX248" fmla="*/ 3442278 w 6811107"/>
              <a:gd name="connsiteY248" fmla="*/ 1371542 h 2256141"/>
              <a:gd name="connsiteX249" fmla="*/ 3429712 w 6811107"/>
              <a:gd name="connsiteY249" fmla="*/ 1307265 h 2256141"/>
              <a:gd name="connsiteX250" fmla="*/ 3326290 w 6811107"/>
              <a:gd name="connsiteY250" fmla="*/ 1301949 h 2256141"/>
              <a:gd name="connsiteX251" fmla="*/ 3313724 w 6811107"/>
              <a:gd name="connsiteY251" fmla="*/ 1300499 h 2256141"/>
              <a:gd name="connsiteX252" fmla="*/ 3280378 w 6811107"/>
              <a:gd name="connsiteY252" fmla="*/ 1296633 h 2256141"/>
              <a:gd name="connsiteX253" fmla="*/ 3269746 w 6811107"/>
              <a:gd name="connsiteY253" fmla="*/ 1300499 h 2256141"/>
              <a:gd name="connsiteX254" fmla="*/ 3260563 w 6811107"/>
              <a:gd name="connsiteY254" fmla="*/ 1310648 h 2256141"/>
              <a:gd name="connsiteX255" fmla="*/ 3250414 w 6811107"/>
              <a:gd name="connsiteY255" fmla="*/ 1319347 h 2256141"/>
              <a:gd name="connsiteX256" fmla="*/ 3222384 w 6811107"/>
              <a:gd name="connsiteY256" fmla="*/ 1369608 h 2256141"/>
              <a:gd name="connsiteX257" fmla="*/ 3215618 w 6811107"/>
              <a:gd name="connsiteY257" fmla="*/ 1375891 h 2256141"/>
              <a:gd name="connsiteX258" fmla="*/ 3204986 w 6811107"/>
              <a:gd name="connsiteY258" fmla="*/ 1382174 h 2256141"/>
              <a:gd name="connsiteX259" fmla="*/ 3189520 w 6811107"/>
              <a:gd name="connsiteY259" fmla="*/ 1396672 h 2256141"/>
              <a:gd name="connsiteX260" fmla="*/ 3186621 w 6811107"/>
              <a:gd name="connsiteY260" fmla="*/ 1408271 h 2256141"/>
              <a:gd name="connsiteX261" fmla="*/ 3184204 w 6811107"/>
              <a:gd name="connsiteY261" fmla="*/ 1420837 h 2256141"/>
              <a:gd name="connsiteX262" fmla="*/ 3180338 w 6811107"/>
              <a:gd name="connsiteY262" fmla="*/ 1432435 h 2256141"/>
              <a:gd name="connsiteX263" fmla="*/ 3177438 w 6811107"/>
              <a:gd name="connsiteY263" fmla="*/ 1524259 h 2256141"/>
              <a:gd name="connsiteX264" fmla="*/ 3176471 w 6811107"/>
              <a:gd name="connsiteY264" fmla="*/ 1537308 h 2256141"/>
              <a:gd name="connsiteX265" fmla="*/ 3163242 w 6811107"/>
              <a:gd name="connsiteY265" fmla="*/ 1578689 h 2256141"/>
              <a:gd name="connsiteX266" fmla="*/ 3148196 w 6811107"/>
              <a:gd name="connsiteY266" fmla="*/ 1604490 h 2256141"/>
              <a:gd name="connsiteX267" fmla="*/ 3175039 w 6811107"/>
              <a:gd name="connsiteY267" fmla="*/ 1627086 h 2256141"/>
              <a:gd name="connsiteX268" fmla="*/ 3138969 w 6811107"/>
              <a:gd name="connsiteY268" fmla="*/ 1694652 h 2256141"/>
              <a:gd name="connsiteX269" fmla="*/ 3138067 w 6811107"/>
              <a:gd name="connsiteY269" fmla="*/ 1698535 h 2256141"/>
              <a:gd name="connsiteX270" fmla="*/ 3140321 w 6811107"/>
              <a:gd name="connsiteY270" fmla="*/ 1716397 h 2256141"/>
              <a:gd name="connsiteX271" fmla="*/ 3146633 w 6811107"/>
              <a:gd name="connsiteY271" fmla="*/ 1723386 h 2256141"/>
              <a:gd name="connsiteX272" fmla="*/ 3243122 w 6811107"/>
              <a:gd name="connsiteY272" fmla="*/ 1748238 h 2256141"/>
              <a:gd name="connsiteX273" fmla="*/ 3304365 w 6811107"/>
              <a:gd name="connsiteY273" fmla="*/ 2038246 h 2256141"/>
              <a:gd name="connsiteX274" fmla="*/ 3313120 w 6811107"/>
              <a:gd name="connsiteY274" fmla="*/ 1766083 h 2256141"/>
              <a:gd name="connsiteX275" fmla="*/ 3331123 w 6811107"/>
              <a:gd name="connsiteY275" fmla="*/ 1710324 h 2256141"/>
              <a:gd name="connsiteX276" fmla="*/ 3325807 w 6811107"/>
              <a:gd name="connsiteY276" fmla="*/ 1697276 h 2256141"/>
              <a:gd name="connsiteX277" fmla="*/ 3289560 w 6811107"/>
              <a:gd name="connsiteY277" fmla="*/ 1581287 h 2256141"/>
              <a:gd name="connsiteX278" fmla="*/ 3295843 w 6811107"/>
              <a:gd name="connsiteY278" fmla="*/ 1572105 h 2256141"/>
              <a:gd name="connsiteX279" fmla="*/ 3304542 w 6811107"/>
              <a:gd name="connsiteY279" fmla="*/ 1564372 h 2256141"/>
              <a:gd name="connsiteX280" fmla="*/ 3323873 w 6811107"/>
              <a:gd name="connsiteY280" fmla="*/ 1550357 h 2256141"/>
              <a:gd name="connsiteX281" fmla="*/ 3344654 w 6811107"/>
              <a:gd name="connsiteY281" fmla="*/ 1479314 h 2256141"/>
              <a:gd name="connsiteX282" fmla="*/ 3349971 w 6811107"/>
              <a:gd name="connsiteY282" fmla="*/ 1467715 h 2256141"/>
              <a:gd name="connsiteX283" fmla="*/ 3417147 w 6811107"/>
              <a:gd name="connsiteY283" fmla="*/ 1463849 h 2256141"/>
              <a:gd name="connsiteX284" fmla="*/ 3430196 w 6811107"/>
              <a:gd name="connsiteY284" fmla="*/ 1462883 h 2256141"/>
              <a:gd name="connsiteX285" fmla="*/ 3456293 w 6811107"/>
              <a:gd name="connsiteY285" fmla="*/ 1461432 h 2256141"/>
              <a:gd name="connsiteX286" fmla="*/ 3464992 w 6811107"/>
              <a:gd name="connsiteY286" fmla="*/ 1463849 h 2256141"/>
              <a:gd name="connsiteX287" fmla="*/ 3473691 w 6811107"/>
              <a:gd name="connsiteY287" fmla="*/ 1475448 h 2256141"/>
              <a:gd name="connsiteX288" fmla="*/ 3481424 w 6811107"/>
              <a:gd name="connsiteY288" fmla="*/ 1488496 h 2256141"/>
              <a:gd name="connsiteX289" fmla="*/ 3496889 w 6811107"/>
              <a:gd name="connsiteY289" fmla="*/ 1512661 h 2256141"/>
              <a:gd name="connsiteX290" fmla="*/ 3549567 w 6811107"/>
              <a:gd name="connsiteY290" fmla="*/ 1542625 h 2256141"/>
              <a:gd name="connsiteX291" fmla="*/ 3558750 w 6811107"/>
              <a:gd name="connsiteY291" fmla="*/ 1549391 h 2256141"/>
              <a:gd name="connsiteX292" fmla="*/ 3586780 w 6811107"/>
              <a:gd name="connsiteY292" fmla="*/ 1570172 h 2256141"/>
              <a:gd name="connsiteX293" fmla="*/ 3683437 w 6811107"/>
              <a:gd name="connsiteY293" fmla="*/ 1594336 h 2256141"/>
              <a:gd name="connsiteX294" fmla="*/ 3697452 w 6811107"/>
              <a:gd name="connsiteY294" fmla="*/ 1603519 h 2256141"/>
              <a:gd name="connsiteX295" fmla="*/ 3712917 w 6811107"/>
              <a:gd name="connsiteY295" fmla="*/ 1604968 h 2256141"/>
              <a:gd name="connsiteX296" fmla="*/ 3724516 w 6811107"/>
              <a:gd name="connsiteY296" fmla="*/ 1602552 h 2256141"/>
              <a:gd name="connsiteX297" fmla="*/ 3823589 w 6811107"/>
              <a:gd name="connsiteY297" fmla="*/ 1542141 h 2256141"/>
              <a:gd name="connsiteX298" fmla="*/ 3835188 w 6811107"/>
              <a:gd name="connsiteY298" fmla="*/ 1539725 h 2256141"/>
              <a:gd name="connsiteX299" fmla="*/ 3897049 w 6811107"/>
              <a:gd name="connsiteY299" fmla="*/ 1542625 h 2256141"/>
              <a:gd name="connsiteX300" fmla="*/ 3921696 w 6811107"/>
              <a:gd name="connsiteY300" fmla="*/ 1531992 h 2256141"/>
              <a:gd name="connsiteX301" fmla="*/ 3931845 w 6811107"/>
              <a:gd name="connsiteY301" fmla="*/ 1522810 h 2256141"/>
              <a:gd name="connsiteX302" fmla="*/ 3940544 w 6811107"/>
              <a:gd name="connsiteY302" fmla="*/ 1512178 h 2256141"/>
              <a:gd name="connsiteX303" fmla="*/ 3944788 w 6811107"/>
              <a:gd name="connsiteY303" fmla="*/ 1511450 h 2256141"/>
              <a:gd name="connsiteX304" fmla="*/ 3945679 w 6811107"/>
              <a:gd name="connsiteY304" fmla="*/ 1511634 h 2256141"/>
              <a:gd name="connsiteX305" fmla="*/ 3957459 w 6811107"/>
              <a:gd name="connsiteY305" fmla="*/ 1509278 h 2256141"/>
              <a:gd name="connsiteX306" fmla="*/ 3944788 w 6811107"/>
              <a:gd name="connsiteY306" fmla="*/ 1511450 h 2256141"/>
              <a:gd name="connsiteX307" fmla="*/ 3934261 w 6811107"/>
              <a:gd name="connsiteY307" fmla="*/ 1509278 h 2256141"/>
              <a:gd name="connsiteX308" fmla="*/ 4010137 w 6811107"/>
              <a:gd name="connsiteY308" fmla="*/ 1506862 h 2256141"/>
              <a:gd name="connsiteX309" fmla="*/ 4024152 w 6811107"/>
              <a:gd name="connsiteY309" fmla="*/ 1509278 h 2256141"/>
              <a:gd name="connsiteX310" fmla="*/ 4039617 w 6811107"/>
              <a:gd name="connsiteY310" fmla="*/ 1506862 h 2256141"/>
              <a:gd name="connsiteX311" fmla="*/ 4048800 w 6811107"/>
              <a:gd name="connsiteY311" fmla="*/ 1505412 h 2256141"/>
              <a:gd name="connsiteX312" fmla="*/ 4057499 w 6811107"/>
              <a:gd name="connsiteY312" fmla="*/ 1501545 h 2256141"/>
              <a:gd name="connsiteX313" fmla="*/ 4084563 w 6811107"/>
              <a:gd name="connsiteY313" fmla="*/ 1475448 h 2256141"/>
              <a:gd name="connsiteX314" fmla="*/ 4089879 w 6811107"/>
              <a:gd name="connsiteY314" fmla="*/ 1469165 h 2256141"/>
              <a:gd name="connsiteX315" fmla="*/ 4094712 w 6811107"/>
              <a:gd name="connsiteY315" fmla="*/ 1459983 h 2256141"/>
              <a:gd name="connsiteX316" fmla="*/ 4099545 w 6811107"/>
              <a:gd name="connsiteY316" fmla="*/ 1449834 h 2256141"/>
              <a:gd name="connsiteX317" fmla="*/ 4125642 w 6811107"/>
              <a:gd name="connsiteY317" fmla="*/ 1405855 h 2256141"/>
              <a:gd name="connsiteX318" fmla="*/ 4128059 w 6811107"/>
              <a:gd name="connsiteY318" fmla="*/ 1397156 h 2256141"/>
              <a:gd name="connsiteX319" fmla="*/ 4137241 w 6811107"/>
              <a:gd name="connsiteY319" fmla="*/ 1371542 h 2256141"/>
              <a:gd name="connsiteX320" fmla="*/ 4138207 w 6811107"/>
              <a:gd name="connsiteY320" fmla="*/ 1361393 h 2256141"/>
              <a:gd name="connsiteX321" fmla="*/ 4131925 w 6811107"/>
              <a:gd name="connsiteY321" fmla="*/ 1380724 h 2256141"/>
              <a:gd name="connsiteX322" fmla="*/ 4125159 w 6811107"/>
              <a:gd name="connsiteY322" fmla="*/ 1387007 h 2256141"/>
              <a:gd name="connsiteX323" fmla="*/ 4069581 w 6811107"/>
              <a:gd name="connsiteY323" fmla="*/ 1460466 h 2256141"/>
              <a:gd name="connsiteX324" fmla="*/ 4010620 w 6811107"/>
              <a:gd name="connsiteY324" fmla="*/ 1492846 h 2256141"/>
              <a:gd name="connsiteX325" fmla="*/ 3997572 w 6811107"/>
              <a:gd name="connsiteY325" fmla="*/ 1491880 h 2256141"/>
              <a:gd name="connsiteX326" fmla="*/ 3886416 w 6811107"/>
              <a:gd name="connsiteY326" fmla="*/ 1466265 h 2256141"/>
              <a:gd name="connsiteX327" fmla="*/ 3873851 w 6811107"/>
              <a:gd name="connsiteY327" fmla="*/ 1466265 h 2256141"/>
              <a:gd name="connsiteX328" fmla="*/ 3829872 w 6811107"/>
              <a:gd name="connsiteY328" fmla="*/ 1473032 h 2256141"/>
              <a:gd name="connsiteX329" fmla="*/ 3818273 w 6811107"/>
              <a:gd name="connsiteY329" fmla="*/ 1474481 h 2256141"/>
              <a:gd name="connsiteX330" fmla="*/ 3752546 w 6811107"/>
              <a:gd name="connsiteY330" fmla="*/ 1477381 h 2256141"/>
              <a:gd name="connsiteX331" fmla="*/ 3739981 w 6811107"/>
              <a:gd name="connsiteY331" fmla="*/ 1480281 h 2256141"/>
              <a:gd name="connsiteX332" fmla="*/ 3698419 w 6811107"/>
              <a:gd name="connsiteY332" fmla="*/ 1487047 h 2256141"/>
              <a:gd name="connsiteX333" fmla="*/ 3697452 w 6811107"/>
              <a:gd name="connsiteY333" fmla="*/ 1428570 h 2256141"/>
              <a:gd name="connsiteX334" fmla="*/ 3703735 w 6811107"/>
              <a:gd name="connsiteY334" fmla="*/ 1422287 h 2256141"/>
              <a:gd name="connsiteX335" fmla="*/ 3720167 w 6811107"/>
              <a:gd name="connsiteY335" fmla="*/ 1414554 h 2256141"/>
              <a:gd name="connsiteX336" fmla="*/ 3730315 w 6811107"/>
              <a:gd name="connsiteY336" fmla="*/ 1411654 h 2256141"/>
              <a:gd name="connsiteX337" fmla="*/ 3740465 w 6811107"/>
              <a:gd name="connsiteY337" fmla="*/ 1408755 h 2256141"/>
              <a:gd name="connsiteX338" fmla="*/ 3752063 w 6811107"/>
              <a:gd name="connsiteY338" fmla="*/ 1405855 h 2256141"/>
              <a:gd name="connsiteX339" fmla="*/ 3770428 w 6811107"/>
              <a:gd name="connsiteY339" fmla="*/ 1391839 h 2256141"/>
              <a:gd name="connsiteX340" fmla="*/ 3772844 w 6811107"/>
              <a:gd name="connsiteY340" fmla="*/ 1378791 h 2256141"/>
              <a:gd name="connsiteX341" fmla="*/ 3772844 w 6811107"/>
              <a:gd name="connsiteY341" fmla="*/ 1370092 h 2256141"/>
              <a:gd name="connsiteX342" fmla="*/ 3783477 w 6811107"/>
              <a:gd name="connsiteY342" fmla="*/ 1347861 h 2256141"/>
              <a:gd name="connsiteX343" fmla="*/ 3794109 w 6811107"/>
              <a:gd name="connsiteY343" fmla="*/ 1339162 h 2256141"/>
              <a:gd name="connsiteX344" fmla="*/ 3844370 w 6811107"/>
              <a:gd name="connsiteY344" fmla="*/ 1276818 h 2256141"/>
              <a:gd name="connsiteX345" fmla="*/ 3847270 w 6811107"/>
              <a:gd name="connsiteY345" fmla="*/ 1264253 h 2256141"/>
              <a:gd name="connsiteX346" fmla="*/ 3851136 w 6811107"/>
              <a:gd name="connsiteY346" fmla="*/ 1255070 h 2256141"/>
              <a:gd name="connsiteX347" fmla="*/ 3877234 w 6811107"/>
              <a:gd name="connsiteY347" fmla="*/ 1192727 h 2256141"/>
              <a:gd name="connsiteX348" fmla="*/ 3882067 w 6811107"/>
              <a:gd name="connsiteY348" fmla="*/ 1179678 h 2256141"/>
              <a:gd name="connsiteX349" fmla="*/ 3892699 w 6811107"/>
              <a:gd name="connsiteY349" fmla="*/ 1155030 h 2256141"/>
              <a:gd name="connsiteX350" fmla="*/ 3901881 w 6811107"/>
              <a:gd name="connsiteY350" fmla="*/ 1145848 h 2256141"/>
              <a:gd name="connsiteX351" fmla="*/ 3920246 w 6811107"/>
              <a:gd name="connsiteY351" fmla="*/ 1127483 h 2256141"/>
              <a:gd name="connsiteX352" fmla="*/ 3925562 w 6811107"/>
              <a:gd name="connsiteY352" fmla="*/ 1118301 h 2256141"/>
              <a:gd name="connsiteX353" fmla="*/ 3938611 w 6811107"/>
              <a:gd name="connsiteY353" fmla="*/ 1016328 h 2256141"/>
              <a:gd name="connsiteX354" fmla="*/ 3946344 w 6811107"/>
              <a:gd name="connsiteY354" fmla="*/ 1008595 h 2256141"/>
              <a:gd name="connsiteX355" fmla="*/ 4034301 w 6811107"/>
              <a:gd name="connsiteY355" fmla="*/ 985397 h 2256141"/>
              <a:gd name="connsiteX356" fmla="*/ 4047350 w 6811107"/>
              <a:gd name="connsiteY356" fmla="*/ 983947 h 2256141"/>
              <a:gd name="connsiteX357" fmla="*/ 4057499 w 6811107"/>
              <a:gd name="connsiteY357" fmla="*/ 982498 h 2256141"/>
              <a:gd name="connsiteX358" fmla="*/ 4068131 w 6811107"/>
              <a:gd name="connsiteY358" fmla="*/ 981531 h 2256141"/>
              <a:gd name="connsiteX359" fmla="*/ 4121293 w 6811107"/>
              <a:gd name="connsiteY359" fmla="*/ 940452 h 2256141"/>
              <a:gd name="connsiteX360" fmla="*/ 5598196 w 6811107"/>
              <a:gd name="connsiteY360" fmla="*/ 644562 h 2256141"/>
              <a:gd name="connsiteX361" fmla="*/ 5617541 w 6811107"/>
              <a:gd name="connsiteY361" fmla="*/ 651931 h 2256141"/>
              <a:gd name="connsiteX362" fmla="*/ 5602076 w 6811107"/>
              <a:gd name="connsiteY362" fmla="*/ 647098 h 2256141"/>
              <a:gd name="connsiteX363" fmla="*/ 5598196 w 6811107"/>
              <a:gd name="connsiteY363" fmla="*/ 644562 h 2256141"/>
              <a:gd name="connsiteX364" fmla="*/ 2173628 w 6811107"/>
              <a:gd name="connsiteY364" fmla="*/ 477314 h 2256141"/>
              <a:gd name="connsiteX365" fmla="*/ 2125384 w 6811107"/>
              <a:gd name="connsiteY365" fmla="*/ 515756 h 2256141"/>
              <a:gd name="connsiteX366" fmla="*/ 2068573 w 6811107"/>
              <a:gd name="connsiteY366" fmla="*/ 544102 h 2256141"/>
              <a:gd name="connsiteX367" fmla="*/ 2061358 w 6811107"/>
              <a:gd name="connsiteY367" fmla="*/ 552257 h 2256141"/>
              <a:gd name="connsiteX368" fmla="*/ 2054144 w 6811107"/>
              <a:gd name="connsiteY368" fmla="*/ 559634 h 2256141"/>
              <a:gd name="connsiteX369" fmla="*/ 2044225 w 6811107"/>
              <a:gd name="connsiteY369" fmla="*/ 563517 h 2256141"/>
              <a:gd name="connsiteX370" fmla="*/ 2038363 w 6811107"/>
              <a:gd name="connsiteY370" fmla="*/ 565459 h 2256141"/>
              <a:gd name="connsiteX371" fmla="*/ 2043323 w 6811107"/>
              <a:gd name="connsiteY371" fmla="*/ 575555 h 2256141"/>
              <a:gd name="connsiteX372" fmla="*/ 2051890 w 6811107"/>
              <a:gd name="connsiteY372" fmla="*/ 582933 h 2256141"/>
              <a:gd name="connsiteX373" fmla="*/ 2072630 w 6811107"/>
              <a:gd name="connsiteY373" fmla="*/ 587981 h 2256141"/>
              <a:gd name="connsiteX374" fmla="*/ 2083452 w 6811107"/>
              <a:gd name="connsiteY374" fmla="*/ 586816 h 2256141"/>
              <a:gd name="connsiteX375" fmla="*/ 2118620 w 6811107"/>
              <a:gd name="connsiteY375" fmla="*/ 573225 h 2256141"/>
              <a:gd name="connsiteX376" fmla="*/ 2130794 w 6811107"/>
              <a:gd name="connsiteY376" fmla="*/ 569342 h 2256141"/>
              <a:gd name="connsiteX377" fmla="*/ 2147928 w 6811107"/>
              <a:gd name="connsiteY377" fmla="*/ 568566 h 2256141"/>
              <a:gd name="connsiteX378" fmla="*/ 2156495 w 6811107"/>
              <a:gd name="connsiteY378" fmla="*/ 568566 h 2256141"/>
              <a:gd name="connsiteX379" fmla="*/ 2205641 w 6811107"/>
              <a:gd name="connsiteY379" fmla="*/ 586428 h 2256141"/>
              <a:gd name="connsiteX380" fmla="*/ 2212855 w 6811107"/>
              <a:gd name="connsiteY380" fmla="*/ 594970 h 2256141"/>
              <a:gd name="connsiteX381" fmla="*/ 2145673 w 6811107"/>
              <a:gd name="connsiteY381" fmla="*/ 656323 h 2256141"/>
              <a:gd name="connsiteX382" fmla="*/ 2137107 w 6811107"/>
              <a:gd name="connsiteY382" fmla="*/ 658652 h 2256141"/>
              <a:gd name="connsiteX383" fmla="*/ 2132598 w 6811107"/>
              <a:gd name="connsiteY383" fmla="*/ 680398 h 2256141"/>
              <a:gd name="connsiteX384" fmla="*/ 2138910 w 6811107"/>
              <a:gd name="connsiteY384" fmla="*/ 687775 h 2256141"/>
              <a:gd name="connsiteX385" fmla="*/ 2159651 w 6811107"/>
              <a:gd name="connsiteY385" fmla="*/ 703307 h 2256141"/>
              <a:gd name="connsiteX386" fmla="*/ 2168218 w 6811107"/>
              <a:gd name="connsiteY386" fmla="*/ 708744 h 2256141"/>
              <a:gd name="connsiteX387" fmla="*/ 2252533 w 6811107"/>
              <a:gd name="connsiteY387" fmla="*/ 752234 h 2256141"/>
              <a:gd name="connsiteX388" fmla="*/ 2253435 w 6811107"/>
              <a:gd name="connsiteY388" fmla="*/ 764660 h 2256141"/>
              <a:gd name="connsiteX389" fmla="*/ 2264256 w 6811107"/>
              <a:gd name="connsiteY389" fmla="*/ 784463 h 2256141"/>
              <a:gd name="connsiteX390" fmla="*/ 2274175 w 6811107"/>
              <a:gd name="connsiteY390" fmla="*/ 790676 h 2256141"/>
              <a:gd name="connsiteX391" fmla="*/ 2339102 w 6811107"/>
              <a:gd name="connsiteY391" fmla="*/ 834167 h 2256141"/>
              <a:gd name="connsiteX392" fmla="*/ 2269666 w 6811107"/>
              <a:gd name="connsiteY392" fmla="*/ 864454 h 2256141"/>
              <a:gd name="connsiteX393" fmla="*/ 2255238 w 6811107"/>
              <a:gd name="connsiteY393" fmla="*/ 868726 h 2256141"/>
              <a:gd name="connsiteX394" fmla="*/ 2242162 w 6811107"/>
              <a:gd name="connsiteY394" fmla="*/ 872609 h 2256141"/>
              <a:gd name="connsiteX395" fmla="*/ 2228636 w 6811107"/>
              <a:gd name="connsiteY395" fmla="*/ 874939 h 2256141"/>
              <a:gd name="connsiteX396" fmla="*/ 2202485 w 6811107"/>
              <a:gd name="connsiteY396" fmla="*/ 879987 h 2256141"/>
              <a:gd name="connsiteX397" fmla="*/ 2190311 w 6811107"/>
              <a:gd name="connsiteY397" fmla="*/ 876880 h 2256141"/>
              <a:gd name="connsiteX398" fmla="*/ 2153339 w 6811107"/>
              <a:gd name="connsiteY398" fmla="*/ 869891 h 2256141"/>
              <a:gd name="connsiteX399" fmla="*/ 2140263 w 6811107"/>
              <a:gd name="connsiteY399" fmla="*/ 871055 h 2256141"/>
              <a:gd name="connsiteX400" fmla="*/ 2127187 w 6811107"/>
              <a:gd name="connsiteY400" fmla="*/ 872997 h 2256141"/>
              <a:gd name="connsiteX401" fmla="*/ 2118620 w 6811107"/>
              <a:gd name="connsiteY401" fmla="*/ 874162 h 2256141"/>
              <a:gd name="connsiteX402" fmla="*/ 2099233 w 6811107"/>
              <a:gd name="connsiteY402" fmla="*/ 885811 h 2256141"/>
              <a:gd name="connsiteX403" fmla="*/ 2010409 w 6811107"/>
              <a:gd name="connsiteY403" fmla="*/ 937844 h 2256141"/>
              <a:gd name="connsiteX404" fmla="*/ 2000940 w 6811107"/>
              <a:gd name="connsiteY404" fmla="*/ 945998 h 2256141"/>
              <a:gd name="connsiteX405" fmla="*/ 1944129 w 6811107"/>
              <a:gd name="connsiteY405" fmla="*/ 966578 h 2256141"/>
              <a:gd name="connsiteX406" fmla="*/ 1933308 w 6811107"/>
              <a:gd name="connsiteY406" fmla="*/ 965802 h 2256141"/>
              <a:gd name="connsiteX407" fmla="*/ 1900844 w 6811107"/>
              <a:gd name="connsiteY407" fmla="*/ 957259 h 2256141"/>
              <a:gd name="connsiteX408" fmla="*/ 1894532 w 6811107"/>
              <a:gd name="connsiteY408" fmla="*/ 951823 h 2256141"/>
              <a:gd name="connsiteX409" fmla="*/ 1896786 w 6811107"/>
              <a:gd name="connsiteY409" fmla="*/ 933185 h 2256141"/>
              <a:gd name="connsiteX410" fmla="*/ 1856207 w 6811107"/>
              <a:gd name="connsiteY410" fmla="*/ 973957 h 2256141"/>
              <a:gd name="connsiteX411" fmla="*/ 1862519 w 6811107"/>
              <a:gd name="connsiteY411" fmla="*/ 981334 h 2256141"/>
              <a:gd name="connsiteX412" fmla="*/ 1870635 w 6811107"/>
              <a:gd name="connsiteY412" fmla="*/ 984441 h 2256141"/>
              <a:gd name="connsiteX413" fmla="*/ 1927446 w 6811107"/>
              <a:gd name="connsiteY413" fmla="*/ 1015505 h 2256141"/>
              <a:gd name="connsiteX414" fmla="*/ 1956303 w 6811107"/>
              <a:gd name="connsiteY414" fmla="*/ 1025989 h 2256141"/>
              <a:gd name="connsiteX415" fmla="*/ 1967124 w 6811107"/>
              <a:gd name="connsiteY415" fmla="*/ 1024048 h 2256141"/>
              <a:gd name="connsiteX416" fmla="*/ 2061809 w 6811107"/>
              <a:gd name="connsiteY416" fmla="*/ 1004632 h 2256141"/>
              <a:gd name="connsiteX417" fmla="*/ 2073532 w 6811107"/>
              <a:gd name="connsiteY417" fmla="*/ 1003856 h 2256141"/>
              <a:gd name="connsiteX418" fmla="*/ 2092469 w 6811107"/>
              <a:gd name="connsiteY418" fmla="*/ 1000749 h 2256141"/>
              <a:gd name="connsiteX419" fmla="*/ 2101938 w 6811107"/>
              <a:gd name="connsiteY419" fmla="*/ 998808 h 2256141"/>
              <a:gd name="connsiteX420" fmla="*/ 2232694 w 6811107"/>
              <a:gd name="connsiteY420" fmla="*/ 992595 h 2256141"/>
              <a:gd name="connsiteX421" fmla="*/ 2242162 w 6811107"/>
              <a:gd name="connsiteY421" fmla="*/ 996866 h 2256141"/>
              <a:gd name="connsiteX422" fmla="*/ 2242162 w 6811107"/>
              <a:gd name="connsiteY422" fmla="*/ 1051618 h 2256141"/>
              <a:gd name="connsiteX423" fmla="*/ 2246671 w 6811107"/>
              <a:gd name="connsiteY423" fmla="*/ 1061714 h 2256141"/>
              <a:gd name="connsiteX424" fmla="*/ 2301679 w 6811107"/>
              <a:gd name="connsiteY424" fmla="*/ 1094719 h 2256141"/>
              <a:gd name="connsiteX425" fmla="*/ 2310246 w 6811107"/>
              <a:gd name="connsiteY425" fmla="*/ 1102874 h 2256141"/>
              <a:gd name="connsiteX426" fmla="*/ 2316107 w 6811107"/>
              <a:gd name="connsiteY426" fmla="*/ 1108310 h 2256141"/>
              <a:gd name="connsiteX427" fmla="*/ 2408538 w 6811107"/>
              <a:gd name="connsiteY427" fmla="*/ 1158013 h 2256141"/>
              <a:gd name="connsiteX428" fmla="*/ 2407636 w 6811107"/>
              <a:gd name="connsiteY428" fmla="*/ 1193349 h 2256141"/>
              <a:gd name="connsiteX429" fmla="*/ 2413949 w 6811107"/>
              <a:gd name="connsiteY429" fmla="*/ 1201892 h 2256141"/>
              <a:gd name="connsiteX430" fmla="*/ 2420261 w 6811107"/>
              <a:gd name="connsiteY430" fmla="*/ 1226743 h 2256141"/>
              <a:gd name="connsiteX431" fmla="*/ 2434689 w 6811107"/>
              <a:gd name="connsiteY431" fmla="*/ 1232180 h 2256141"/>
              <a:gd name="connsiteX432" fmla="*/ 2444609 w 6811107"/>
              <a:gd name="connsiteY432" fmla="*/ 1229073 h 2256141"/>
              <a:gd name="connsiteX433" fmla="*/ 2450921 w 6811107"/>
              <a:gd name="connsiteY433" fmla="*/ 1223637 h 2256141"/>
              <a:gd name="connsiteX434" fmla="*/ 2456782 w 6811107"/>
              <a:gd name="connsiteY434" fmla="*/ 1212376 h 2256141"/>
              <a:gd name="connsiteX435" fmla="*/ 2465349 w 6811107"/>
              <a:gd name="connsiteY435" fmla="*/ 1203833 h 2256141"/>
              <a:gd name="connsiteX436" fmla="*/ 2474818 w 6811107"/>
              <a:gd name="connsiteY436" fmla="*/ 1196456 h 2256141"/>
              <a:gd name="connsiteX437" fmla="*/ 2482934 w 6811107"/>
              <a:gd name="connsiteY437" fmla="*/ 1187136 h 2256141"/>
              <a:gd name="connsiteX438" fmla="*/ 2542901 w 6811107"/>
              <a:gd name="connsiteY438" fmla="*/ 1167333 h 2256141"/>
              <a:gd name="connsiteX439" fmla="*/ 2548763 w 6811107"/>
              <a:gd name="connsiteY439" fmla="*/ 1175875 h 2256141"/>
              <a:gd name="connsiteX440" fmla="*/ 2553271 w 6811107"/>
              <a:gd name="connsiteY440" fmla="*/ 1184030 h 2256141"/>
              <a:gd name="connsiteX441" fmla="*/ 2556879 w 6811107"/>
              <a:gd name="connsiteY441" fmla="*/ 1193349 h 2256141"/>
              <a:gd name="connsiteX442" fmla="*/ 2615944 w 6811107"/>
              <a:gd name="connsiteY442" fmla="*/ 1238004 h 2256141"/>
              <a:gd name="connsiteX443" fmla="*/ 2604221 w 6811107"/>
              <a:gd name="connsiteY443" fmla="*/ 1275670 h 2256141"/>
              <a:gd name="connsiteX444" fmla="*/ 2606927 w 6811107"/>
              <a:gd name="connsiteY444" fmla="*/ 1284212 h 2256141"/>
              <a:gd name="connsiteX445" fmla="*/ 2655171 w 6811107"/>
              <a:gd name="connsiteY445" fmla="*/ 1318384 h 2256141"/>
              <a:gd name="connsiteX446" fmla="*/ 2667345 w 6811107"/>
              <a:gd name="connsiteY446" fmla="*/ 1323431 h 2256141"/>
              <a:gd name="connsiteX447" fmla="*/ 2693496 w 6811107"/>
              <a:gd name="connsiteY447" fmla="*/ 1355661 h 2256141"/>
              <a:gd name="connsiteX448" fmla="*/ 2633529 w 6811107"/>
              <a:gd name="connsiteY448" fmla="*/ 1376630 h 2256141"/>
              <a:gd name="connsiteX449" fmla="*/ 2622707 w 6811107"/>
              <a:gd name="connsiteY449" fmla="*/ 1389055 h 2256141"/>
              <a:gd name="connsiteX450" fmla="*/ 2624962 w 6811107"/>
              <a:gd name="connsiteY450" fmla="*/ 1402646 h 2256141"/>
              <a:gd name="connsiteX451" fmla="*/ 2671854 w 6811107"/>
              <a:gd name="connsiteY451" fmla="*/ 1457397 h 2256141"/>
              <a:gd name="connsiteX452" fmla="*/ 2591146 w 6811107"/>
              <a:gd name="connsiteY452" fmla="*/ 1479530 h 2256141"/>
              <a:gd name="connsiteX453" fmla="*/ 2583932 w 6811107"/>
              <a:gd name="connsiteY453" fmla="*/ 1488073 h 2256141"/>
              <a:gd name="connsiteX454" fmla="*/ 2555075 w 6811107"/>
              <a:gd name="connsiteY454" fmla="*/ 1533505 h 2256141"/>
              <a:gd name="connsiteX455" fmla="*/ 2550115 w 6811107"/>
              <a:gd name="connsiteY455" fmla="*/ 1542824 h 2256141"/>
              <a:gd name="connsiteX456" fmla="*/ 2540647 w 6811107"/>
              <a:gd name="connsiteY456" fmla="*/ 1551367 h 2256141"/>
              <a:gd name="connsiteX457" fmla="*/ 2526218 w 6811107"/>
              <a:gd name="connsiteY457" fmla="*/ 1585537 h 2256141"/>
              <a:gd name="connsiteX458" fmla="*/ 2523513 w 6811107"/>
              <a:gd name="connsiteY458" fmla="*/ 1594081 h 2256141"/>
              <a:gd name="connsiteX459" fmla="*/ 2491951 w 6811107"/>
              <a:gd name="connsiteY459" fmla="*/ 1643783 h 2256141"/>
              <a:gd name="connsiteX460" fmla="*/ 2393659 w 6811107"/>
              <a:gd name="connsiteY460" fmla="*/ 1642619 h 2256141"/>
              <a:gd name="connsiteX461" fmla="*/ 2380132 w 6811107"/>
              <a:gd name="connsiteY461" fmla="*/ 1643783 h 2256141"/>
              <a:gd name="connsiteX462" fmla="*/ 2361195 w 6811107"/>
              <a:gd name="connsiteY462" fmla="*/ 1633299 h 2256141"/>
              <a:gd name="connsiteX463" fmla="*/ 2323772 w 6811107"/>
              <a:gd name="connsiteY463" fmla="*/ 1586703 h 2256141"/>
              <a:gd name="connsiteX464" fmla="*/ 2311598 w 6811107"/>
              <a:gd name="connsiteY464" fmla="*/ 1583596 h 2256141"/>
              <a:gd name="connsiteX465" fmla="*/ 2301679 w 6811107"/>
              <a:gd name="connsiteY465" fmla="*/ 1579325 h 2256141"/>
              <a:gd name="connsiteX466" fmla="*/ 2255689 w 6811107"/>
              <a:gd name="connsiteY466" fmla="*/ 1559910 h 2256141"/>
              <a:gd name="connsiteX467" fmla="*/ 2246220 w 6811107"/>
              <a:gd name="connsiteY467" fmla="*/ 1564181 h 2256141"/>
              <a:gd name="connsiteX468" fmla="*/ 2225480 w 6811107"/>
              <a:gd name="connsiteY468" fmla="*/ 1574277 h 2256141"/>
              <a:gd name="connsiteX469" fmla="*/ 2213757 w 6811107"/>
              <a:gd name="connsiteY469" fmla="*/ 1573500 h 2256141"/>
              <a:gd name="connsiteX470" fmla="*/ 2122227 w 6811107"/>
              <a:gd name="connsiteY470" fmla="*/ 1528069 h 2256141"/>
              <a:gd name="connsiteX471" fmla="*/ 2087510 w 6811107"/>
              <a:gd name="connsiteY471" fmla="*/ 1583208 h 2256141"/>
              <a:gd name="connsiteX472" fmla="*/ 2075336 w 6811107"/>
              <a:gd name="connsiteY472" fmla="*/ 1583984 h 2256141"/>
              <a:gd name="connsiteX473" fmla="*/ 1964418 w 6811107"/>
              <a:gd name="connsiteY473" fmla="*/ 1558745 h 2256141"/>
              <a:gd name="connsiteX474" fmla="*/ 1954499 w 6811107"/>
              <a:gd name="connsiteY474" fmla="*/ 1557580 h 2256141"/>
              <a:gd name="connsiteX475" fmla="*/ 1858010 w 6811107"/>
              <a:gd name="connsiteY475" fmla="*/ 1529621 h 2256141"/>
              <a:gd name="connsiteX476" fmla="*/ 1938267 w 6811107"/>
              <a:gd name="connsiteY476" fmla="*/ 1573500 h 2256141"/>
              <a:gd name="connsiteX477" fmla="*/ 1950441 w 6811107"/>
              <a:gd name="connsiteY477" fmla="*/ 1577771 h 2256141"/>
              <a:gd name="connsiteX478" fmla="*/ 1986512 w 6811107"/>
              <a:gd name="connsiteY478" fmla="*/ 1605730 h 2256141"/>
              <a:gd name="connsiteX479" fmla="*/ 1995980 w 6811107"/>
              <a:gd name="connsiteY479" fmla="*/ 1610001 h 2256141"/>
              <a:gd name="connsiteX480" fmla="*/ 2009056 w 6811107"/>
              <a:gd name="connsiteY480" fmla="*/ 1613107 h 2256141"/>
              <a:gd name="connsiteX481" fmla="*/ 2027993 w 6811107"/>
              <a:gd name="connsiteY481" fmla="*/ 1626698 h 2256141"/>
              <a:gd name="connsiteX482" fmla="*/ 2037913 w 6811107"/>
              <a:gd name="connsiteY482" fmla="*/ 1633688 h 2256141"/>
              <a:gd name="connsiteX483" fmla="*/ 2081197 w 6811107"/>
              <a:gd name="connsiteY483" fmla="*/ 1651549 h 2256141"/>
              <a:gd name="connsiteX484" fmla="*/ 2092920 w 6811107"/>
              <a:gd name="connsiteY484" fmla="*/ 1651549 h 2256141"/>
              <a:gd name="connsiteX485" fmla="*/ 2105094 w 6811107"/>
              <a:gd name="connsiteY485" fmla="*/ 1640289 h 2256141"/>
              <a:gd name="connsiteX486" fmla="*/ 2112308 w 6811107"/>
              <a:gd name="connsiteY486" fmla="*/ 1636017 h 2256141"/>
              <a:gd name="connsiteX487" fmla="*/ 2225029 w 6811107"/>
              <a:gd name="connsiteY487" fmla="*/ 1616602 h 2256141"/>
              <a:gd name="connsiteX488" fmla="*/ 2235850 w 6811107"/>
              <a:gd name="connsiteY488" fmla="*/ 1621650 h 2256141"/>
              <a:gd name="connsiteX489" fmla="*/ 2267412 w 6811107"/>
              <a:gd name="connsiteY489" fmla="*/ 1646890 h 2256141"/>
              <a:gd name="connsiteX490" fmla="*/ 2273273 w 6811107"/>
              <a:gd name="connsiteY490" fmla="*/ 1653103 h 2256141"/>
              <a:gd name="connsiteX491" fmla="*/ 2321067 w 6811107"/>
              <a:gd name="connsiteY491" fmla="*/ 1666694 h 2256141"/>
              <a:gd name="connsiteX492" fmla="*/ 2330986 w 6811107"/>
              <a:gd name="connsiteY492" fmla="*/ 1668635 h 2256141"/>
              <a:gd name="connsiteX493" fmla="*/ 2394561 w 6811107"/>
              <a:gd name="connsiteY493" fmla="*/ 1695817 h 2256141"/>
              <a:gd name="connsiteX494" fmla="*/ 2405382 w 6811107"/>
              <a:gd name="connsiteY494" fmla="*/ 1703194 h 2256141"/>
              <a:gd name="connsiteX495" fmla="*/ 2445060 w 6811107"/>
              <a:gd name="connsiteY495" fmla="*/ 1812308 h 2256141"/>
              <a:gd name="connsiteX496" fmla="*/ 2439198 w 6811107"/>
              <a:gd name="connsiteY496" fmla="*/ 1820851 h 2256141"/>
              <a:gd name="connsiteX497" fmla="*/ 2471662 w 6811107"/>
              <a:gd name="connsiteY497" fmla="*/ 1922975 h 2256141"/>
              <a:gd name="connsiteX498" fmla="*/ 2476171 w 6811107"/>
              <a:gd name="connsiteY498" fmla="*/ 1928411 h 2256141"/>
              <a:gd name="connsiteX499" fmla="*/ 2477072 w 6811107"/>
              <a:gd name="connsiteY499" fmla="*/ 1936566 h 2256141"/>
              <a:gd name="connsiteX500" fmla="*/ 2481581 w 6811107"/>
              <a:gd name="connsiteY500" fmla="*/ 1956369 h 2256141"/>
              <a:gd name="connsiteX501" fmla="*/ 2456332 w 6811107"/>
              <a:gd name="connsiteY501" fmla="*/ 2049563 h 2256141"/>
              <a:gd name="connsiteX502" fmla="*/ 2457234 w 6811107"/>
              <a:gd name="connsiteY502" fmla="*/ 2059659 h 2256141"/>
              <a:gd name="connsiteX503" fmla="*/ 2462194 w 6811107"/>
              <a:gd name="connsiteY503" fmla="*/ 2068978 h 2256141"/>
              <a:gd name="connsiteX504" fmla="*/ 2468055 w 6811107"/>
              <a:gd name="connsiteY504" fmla="*/ 2078297 h 2256141"/>
              <a:gd name="connsiteX505" fmla="*/ 2476171 w 6811107"/>
              <a:gd name="connsiteY505" fmla="*/ 2086840 h 2256141"/>
              <a:gd name="connsiteX506" fmla="*/ 2482483 w 6811107"/>
              <a:gd name="connsiteY506" fmla="*/ 2094218 h 2256141"/>
              <a:gd name="connsiteX507" fmla="*/ 2501871 w 6811107"/>
              <a:gd name="connsiteY507" fmla="*/ 2117904 h 2256141"/>
              <a:gd name="connsiteX508" fmla="*/ 2506831 w 6811107"/>
              <a:gd name="connsiteY508" fmla="*/ 2126059 h 2256141"/>
              <a:gd name="connsiteX509" fmla="*/ 2531178 w 6811107"/>
              <a:gd name="connsiteY509" fmla="*/ 2168384 h 2256141"/>
              <a:gd name="connsiteX510" fmla="*/ 2539745 w 6811107"/>
              <a:gd name="connsiteY510" fmla="*/ 2128000 h 2256141"/>
              <a:gd name="connsiteX511" fmla="*/ 2538844 w 6811107"/>
              <a:gd name="connsiteY511" fmla="*/ 2114798 h 2256141"/>
              <a:gd name="connsiteX512" fmla="*/ 2524415 w 6811107"/>
              <a:gd name="connsiteY512" fmla="*/ 2093830 h 2256141"/>
              <a:gd name="connsiteX513" fmla="*/ 2519455 w 6811107"/>
              <a:gd name="connsiteY513" fmla="*/ 2086840 h 2256141"/>
              <a:gd name="connsiteX514" fmla="*/ 2540196 w 6811107"/>
              <a:gd name="connsiteY514" fmla="*/ 2042185 h 2256141"/>
              <a:gd name="connsiteX515" fmla="*/ 2546057 w 6811107"/>
              <a:gd name="connsiteY515" fmla="*/ 2033642 h 2256141"/>
              <a:gd name="connsiteX516" fmla="*/ 2551017 w 6811107"/>
              <a:gd name="connsiteY516" fmla="*/ 1968019 h 2256141"/>
              <a:gd name="connsiteX517" fmla="*/ 2548763 w 6811107"/>
              <a:gd name="connsiteY517" fmla="*/ 1957535 h 2256141"/>
              <a:gd name="connsiteX518" fmla="*/ 2546057 w 6811107"/>
              <a:gd name="connsiteY518" fmla="*/ 1946273 h 2256141"/>
              <a:gd name="connsiteX519" fmla="*/ 2542450 w 6811107"/>
              <a:gd name="connsiteY519" fmla="*/ 1935789 h 2256141"/>
              <a:gd name="connsiteX520" fmla="*/ 2530727 w 6811107"/>
              <a:gd name="connsiteY520" fmla="*/ 1871330 h 2256141"/>
              <a:gd name="connsiteX521" fmla="*/ 2513594 w 6811107"/>
              <a:gd name="connsiteY521" fmla="*/ 1853468 h 2256141"/>
              <a:gd name="connsiteX522" fmla="*/ 2508634 w 6811107"/>
              <a:gd name="connsiteY522" fmla="*/ 1844149 h 2256141"/>
              <a:gd name="connsiteX523" fmla="*/ 2524415 w 6811107"/>
              <a:gd name="connsiteY523" fmla="*/ 1780467 h 2256141"/>
              <a:gd name="connsiteX524" fmla="*/ 2534335 w 6811107"/>
              <a:gd name="connsiteY524" fmla="*/ 1772313 h 2256141"/>
              <a:gd name="connsiteX525" fmla="*/ 2546057 w 6811107"/>
              <a:gd name="connsiteY525" fmla="*/ 1764158 h 2256141"/>
              <a:gd name="connsiteX526" fmla="*/ 2551017 w 6811107"/>
              <a:gd name="connsiteY526" fmla="*/ 1752897 h 2256141"/>
              <a:gd name="connsiteX527" fmla="*/ 2553271 w 6811107"/>
              <a:gd name="connsiteY527" fmla="*/ 1744355 h 2256141"/>
              <a:gd name="connsiteX528" fmla="*/ 2526670 w 6811107"/>
              <a:gd name="connsiteY528" fmla="*/ 1697758 h 2256141"/>
              <a:gd name="connsiteX529" fmla="*/ 2521710 w 6811107"/>
              <a:gd name="connsiteY529" fmla="*/ 1687274 h 2256141"/>
              <a:gd name="connsiteX530" fmla="*/ 2545607 w 6811107"/>
              <a:gd name="connsiteY530" fmla="*/ 1650773 h 2256141"/>
              <a:gd name="connsiteX531" fmla="*/ 2555526 w 6811107"/>
              <a:gd name="connsiteY531" fmla="*/ 1646890 h 2256141"/>
              <a:gd name="connsiteX532" fmla="*/ 2566347 w 6811107"/>
              <a:gd name="connsiteY532" fmla="*/ 1641842 h 2256141"/>
              <a:gd name="connsiteX533" fmla="*/ 2574463 w 6811107"/>
              <a:gd name="connsiteY533" fmla="*/ 1639900 h 2256141"/>
              <a:gd name="connsiteX534" fmla="*/ 2583932 w 6811107"/>
              <a:gd name="connsiteY534" fmla="*/ 1634852 h 2256141"/>
              <a:gd name="connsiteX535" fmla="*/ 2591146 w 6811107"/>
              <a:gd name="connsiteY535" fmla="*/ 1621262 h 2256141"/>
              <a:gd name="connsiteX536" fmla="*/ 2592047 w 6811107"/>
              <a:gd name="connsiteY536" fmla="*/ 1611166 h 2256141"/>
              <a:gd name="connsiteX537" fmla="*/ 2600163 w 6811107"/>
              <a:gd name="connsiteY537" fmla="*/ 1582820 h 2256141"/>
              <a:gd name="connsiteX538" fmla="*/ 2652917 w 6811107"/>
              <a:gd name="connsiteY538" fmla="*/ 1530787 h 2256141"/>
              <a:gd name="connsiteX539" fmla="*/ 2662385 w 6811107"/>
              <a:gd name="connsiteY539" fmla="*/ 1522244 h 2256141"/>
              <a:gd name="connsiteX540" fmla="*/ 2670952 w 6811107"/>
              <a:gd name="connsiteY540" fmla="*/ 1516031 h 2256141"/>
              <a:gd name="connsiteX541" fmla="*/ 2750308 w 6811107"/>
              <a:gd name="connsiteY541" fmla="*/ 1494286 h 2256141"/>
              <a:gd name="connsiteX542" fmla="*/ 2762481 w 6811107"/>
              <a:gd name="connsiteY542" fmla="*/ 1495063 h 2256141"/>
              <a:gd name="connsiteX543" fmla="*/ 2804865 w 6811107"/>
              <a:gd name="connsiteY543" fmla="*/ 1498169 h 2256141"/>
              <a:gd name="connsiteX544" fmla="*/ 2815685 w 6811107"/>
              <a:gd name="connsiteY544" fmla="*/ 1499334 h 2256141"/>
              <a:gd name="connsiteX545" fmla="*/ 2847247 w 6811107"/>
              <a:gd name="connsiteY545" fmla="*/ 1504770 h 2256141"/>
              <a:gd name="connsiteX546" fmla="*/ 2857167 w 6811107"/>
              <a:gd name="connsiteY546" fmla="*/ 1505935 h 2256141"/>
              <a:gd name="connsiteX547" fmla="*/ 2933817 w 6811107"/>
              <a:gd name="connsiteY547" fmla="*/ 1549814 h 2256141"/>
              <a:gd name="connsiteX548" fmla="*/ 2940129 w 6811107"/>
              <a:gd name="connsiteY548" fmla="*/ 1557968 h 2256141"/>
              <a:gd name="connsiteX549" fmla="*/ 2972593 w 6811107"/>
              <a:gd name="connsiteY549" fmla="*/ 1598740 h 2256141"/>
              <a:gd name="connsiteX550" fmla="*/ 2978905 w 6811107"/>
              <a:gd name="connsiteY550" fmla="*/ 1607283 h 2256141"/>
              <a:gd name="connsiteX551" fmla="*/ 2988374 w 6811107"/>
              <a:gd name="connsiteY551" fmla="*/ 1615437 h 2256141"/>
              <a:gd name="connsiteX552" fmla="*/ 3025346 w 6811107"/>
              <a:gd name="connsiteY552" fmla="*/ 1634852 h 2256141"/>
              <a:gd name="connsiteX553" fmla="*/ 3020386 w 6811107"/>
              <a:gd name="connsiteY553" fmla="*/ 1716785 h 2256141"/>
              <a:gd name="connsiteX554" fmla="*/ 3015427 w 6811107"/>
              <a:gd name="connsiteY554" fmla="*/ 1724163 h 2256141"/>
              <a:gd name="connsiteX555" fmla="*/ 3016328 w 6811107"/>
              <a:gd name="connsiteY555" fmla="*/ 1731152 h 2256141"/>
              <a:gd name="connsiteX556" fmla="*/ 3022190 w 6811107"/>
              <a:gd name="connsiteY556" fmla="*/ 1744355 h 2256141"/>
              <a:gd name="connsiteX557" fmla="*/ 3023543 w 6811107"/>
              <a:gd name="connsiteY557" fmla="*/ 1746296 h 2256141"/>
              <a:gd name="connsiteX558" fmla="*/ 3030757 w 6811107"/>
              <a:gd name="connsiteY558" fmla="*/ 1752509 h 2256141"/>
              <a:gd name="connsiteX559" fmla="*/ 3035265 w 6811107"/>
              <a:gd name="connsiteY559" fmla="*/ 1755616 h 2256141"/>
              <a:gd name="connsiteX560" fmla="*/ 3037971 w 6811107"/>
              <a:gd name="connsiteY560" fmla="*/ 1756780 h 2256141"/>
              <a:gd name="connsiteX561" fmla="*/ 3066827 w 6811107"/>
              <a:gd name="connsiteY561" fmla="*/ 1768041 h 2256141"/>
              <a:gd name="connsiteX562" fmla="*/ 3070434 w 6811107"/>
              <a:gd name="connsiteY562" fmla="*/ 1769983 h 2256141"/>
              <a:gd name="connsiteX563" fmla="*/ 3088728 w 6811107"/>
              <a:gd name="connsiteY563" fmla="*/ 1782205 h 2256141"/>
              <a:gd name="connsiteX564" fmla="*/ 3098663 w 6811107"/>
              <a:gd name="connsiteY564" fmla="*/ 1759256 h 2256141"/>
              <a:gd name="connsiteX565" fmla="*/ 3090447 w 6811107"/>
              <a:gd name="connsiteY565" fmla="*/ 1727722 h 2256141"/>
              <a:gd name="connsiteX566" fmla="*/ 3087547 w 6811107"/>
              <a:gd name="connsiteY566" fmla="*/ 1714674 h 2256141"/>
              <a:gd name="connsiteX567" fmla="*/ 3094196 w 6811107"/>
              <a:gd name="connsiteY567" fmla="*/ 1624440 h 2256141"/>
              <a:gd name="connsiteX568" fmla="*/ 3085314 w 6811107"/>
              <a:gd name="connsiteY568" fmla="*/ 1621601 h 2256141"/>
              <a:gd name="connsiteX569" fmla="*/ 3064122 w 6811107"/>
              <a:gd name="connsiteY569" fmla="*/ 1604953 h 2256141"/>
              <a:gd name="connsiteX570" fmla="*/ 3059162 w 6811107"/>
              <a:gd name="connsiteY570" fmla="*/ 1599516 h 2256141"/>
              <a:gd name="connsiteX571" fmla="*/ 3052850 w 6811107"/>
              <a:gd name="connsiteY571" fmla="*/ 1591362 h 2256141"/>
              <a:gd name="connsiteX572" fmla="*/ 3015427 w 6811107"/>
              <a:gd name="connsiteY572" fmla="*/ 1550978 h 2256141"/>
              <a:gd name="connsiteX573" fmla="*/ 3005507 w 6811107"/>
              <a:gd name="connsiteY573" fmla="*/ 1545542 h 2256141"/>
              <a:gd name="connsiteX574" fmla="*/ 2944187 w 6811107"/>
              <a:gd name="connsiteY574" fmla="*/ 1480307 h 2256141"/>
              <a:gd name="connsiteX575" fmla="*/ 2906764 w 6811107"/>
              <a:gd name="connsiteY575" fmla="*/ 1431380 h 2256141"/>
              <a:gd name="connsiteX576" fmla="*/ 2904059 w 6811107"/>
              <a:gd name="connsiteY576" fmla="*/ 1421284 h 2256141"/>
              <a:gd name="connsiteX577" fmla="*/ 2906764 w 6811107"/>
              <a:gd name="connsiteY577" fmla="*/ 1387890 h 2256141"/>
              <a:gd name="connsiteX578" fmla="*/ 2900902 w 6811107"/>
              <a:gd name="connsiteY578" fmla="*/ 1378571 h 2256141"/>
              <a:gd name="connsiteX579" fmla="*/ 2859872 w 6811107"/>
              <a:gd name="connsiteY579" fmla="*/ 1332751 h 2256141"/>
              <a:gd name="connsiteX580" fmla="*/ 2854011 w 6811107"/>
              <a:gd name="connsiteY580" fmla="*/ 1325761 h 2256141"/>
              <a:gd name="connsiteX581" fmla="*/ 2829663 w 6811107"/>
              <a:gd name="connsiteY581" fmla="*/ 1273728 h 2256141"/>
              <a:gd name="connsiteX582" fmla="*/ 2831015 w 6811107"/>
              <a:gd name="connsiteY582" fmla="*/ 1264409 h 2256141"/>
              <a:gd name="connsiteX583" fmla="*/ 2832368 w 6811107"/>
              <a:gd name="connsiteY583" fmla="*/ 1202280 h 2256141"/>
              <a:gd name="connsiteX584" fmla="*/ 2704768 w 6811107"/>
              <a:gd name="connsiteY584" fmla="*/ 1171216 h 2256141"/>
              <a:gd name="connsiteX585" fmla="*/ 2706121 w 6811107"/>
              <a:gd name="connsiteY585" fmla="*/ 1163838 h 2256141"/>
              <a:gd name="connsiteX586" fmla="*/ 2739937 w 6811107"/>
              <a:gd name="connsiteY586" fmla="*/ 1127725 h 2256141"/>
              <a:gd name="connsiteX587" fmla="*/ 2730469 w 6811107"/>
              <a:gd name="connsiteY587" fmla="*/ 1107145 h 2256141"/>
              <a:gd name="connsiteX588" fmla="*/ 2658328 w 6811107"/>
              <a:gd name="connsiteY588" fmla="*/ 1073751 h 2256141"/>
              <a:gd name="connsiteX589" fmla="*/ 2644801 w 6811107"/>
              <a:gd name="connsiteY589" fmla="*/ 1073751 h 2256141"/>
              <a:gd name="connsiteX590" fmla="*/ 2559133 w 6811107"/>
              <a:gd name="connsiteY590" fmla="*/ 1072975 h 2256141"/>
              <a:gd name="connsiteX591" fmla="*/ 2562740 w 6811107"/>
              <a:gd name="connsiteY591" fmla="*/ 1064820 h 2256141"/>
              <a:gd name="connsiteX592" fmla="*/ 2567700 w 6811107"/>
              <a:gd name="connsiteY592" fmla="*/ 1057442 h 2256141"/>
              <a:gd name="connsiteX593" fmla="*/ 2527120 w 6811107"/>
              <a:gd name="connsiteY593" fmla="*/ 1034532 h 2256141"/>
              <a:gd name="connsiteX594" fmla="*/ 2491050 w 6811107"/>
              <a:gd name="connsiteY594" fmla="*/ 1032590 h 2256141"/>
              <a:gd name="connsiteX595" fmla="*/ 2477523 w 6811107"/>
              <a:gd name="connsiteY595" fmla="*/ 1031814 h 2256141"/>
              <a:gd name="connsiteX596" fmla="*/ 2368409 w 6811107"/>
              <a:gd name="connsiteY596" fmla="*/ 1001526 h 2256141"/>
              <a:gd name="connsiteX597" fmla="*/ 2385543 w 6811107"/>
              <a:gd name="connsiteY597" fmla="*/ 951435 h 2256141"/>
              <a:gd name="connsiteX598" fmla="*/ 2382838 w 6811107"/>
              <a:gd name="connsiteY598" fmla="*/ 942892 h 2256141"/>
              <a:gd name="connsiteX599" fmla="*/ 2385092 w 6811107"/>
              <a:gd name="connsiteY599" fmla="*/ 934349 h 2256141"/>
              <a:gd name="connsiteX600" fmla="*/ 2395914 w 6811107"/>
              <a:gd name="connsiteY600" fmla="*/ 919982 h 2256141"/>
              <a:gd name="connsiteX601" fmla="*/ 2405833 w 6811107"/>
              <a:gd name="connsiteY601" fmla="*/ 913769 h 2256141"/>
              <a:gd name="connsiteX602" fmla="*/ 2418007 w 6811107"/>
              <a:gd name="connsiteY602" fmla="*/ 909498 h 2256141"/>
              <a:gd name="connsiteX603" fmla="*/ 2431533 w 6811107"/>
              <a:gd name="connsiteY603" fmla="*/ 907168 h 2256141"/>
              <a:gd name="connsiteX604" fmla="*/ 2546959 w 6811107"/>
              <a:gd name="connsiteY604" fmla="*/ 895907 h 2256141"/>
              <a:gd name="connsiteX605" fmla="*/ 2558682 w 6811107"/>
              <a:gd name="connsiteY605" fmla="*/ 891636 h 2256141"/>
              <a:gd name="connsiteX606" fmla="*/ 2582579 w 6811107"/>
              <a:gd name="connsiteY606" fmla="*/ 837661 h 2256141"/>
              <a:gd name="connsiteX607" fmla="*/ 2578070 w 6811107"/>
              <a:gd name="connsiteY607" fmla="*/ 826012 h 2256141"/>
              <a:gd name="connsiteX608" fmla="*/ 2563642 w 6811107"/>
              <a:gd name="connsiteY608" fmla="*/ 804267 h 2256141"/>
              <a:gd name="connsiteX609" fmla="*/ 2557330 w 6811107"/>
              <a:gd name="connsiteY609" fmla="*/ 798831 h 2256141"/>
              <a:gd name="connsiteX610" fmla="*/ 2455430 w 6811107"/>
              <a:gd name="connsiteY610" fmla="*/ 744856 h 2256141"/>
              <a:gd name="connsiteX611" fmla="*/ 2444609 w 6811107"/>
              <a:gd name="connsiteY611" fmla="*/ 740585 h 2256141"/>
              <a:gd name="connsiteX612" fmla="*/ 2342709 w 6811107"/>
              <a:gd name="connsiteY612" fmla="*/ 684669 h 2256141"/>
              <a:gd name="connsiteX613" fmla="*/ 2340455 w 6811107"/>
              <a:gd name="connsiteY613" fmla="*/ 676126 h 2256141"/>
              <a:gd name="connsiteX614" fmla="*/ 2359843 w 6811107"/>
              <a:gd name="connsiteY614" fmla="*/ 629141 h 2256141"/>
              <a:gd name="connsiteX615" fmla="*/ 2358941 w 6811107"/>
              <a:gd name="connsiteY615" fmla="*/ 620599 h 2256141"/>
              <a:gd name="connsiteX616" fmla="*/ 2269666 w 6811107"/>
              <a:gd name="connsiteY616" fmla="*/ 567400 h 2256141"/>
              <a:gd name="connsiteX617" fmla="*/ 2262452 w 6811107"/>
              <a:gd name="connsiteY617" fmla="*/ 560023 h 2256141"/>
              <a:gd name="connsiteX618" fmla="*/ 2250729 w 6811107"/>
              <a:gd name="connsiteY618" fmla="*/ 543714 h 2256141"/>
              <a:gd name="connsiteX619" fmla="*/ 2244417 w 6811107"/>
              <a:gd name="connsiteY619" fmla="*/ 532453 h 2256141"/>
              <a:gd name="connsiteX620" fmla="*/ 2238105 w 6811107"/>
              <a:gd name="connsiteY620" fmla="*/ 521969 h 2256141"/>
              <a:gd name="connsiteX621" fmla="*/ 2230890 w 6811107"/>
              <a:gd name="connsiteY621" fmla="*/ 513814 h 2256141"/>
              <a:gd name="connsiteX622" fmla="*/ 2186704 w 6811107"/>
              <a:gd name="connsiteY622" fmla="*/ 478479 h 2256141"/>
              <a:gd name="connsiteX623" fmla="*/ 2173628 w 6811107"/>
              <a:gd name="connsiteY623" fmla="*/ 477314 h 2256141"/>
              <a:gd name="connsiteX624" fmla="*/ 4967523 w 6811107"/>
              <a:gd name="connsiteY624" fmla="*/ 38643 h 2256141"/>
              <a:gd name="connsiteX625" fmla="*/ 4915813 w 6811107"/>
              <a:gd name="connsiteY625" fmla="*/ 86488 h 2256141"/>
              <a:gd name="connsiteX626" fmla="*/ 4854919 w 6811107"/>
              <a:gd name="connsiteY626" fmla="*/ 121768 h 2256141"/>
              <a:gd name="connsiteX627" fmla="*/ 4847186 w 6811107"/>
              <a:gd name="connsiteY627" fmla="*/ 131917 h 2256141"/>
              <a:gd name="connsiteX628" fmla="*/ 4839453 w 6811107"/>
              <a:gd name="connsiteY628" fmla="*/ 141099 h 2256141"/>
              <a:gd name="connsiteX629" fmla="*/ 4828821 w 6811107"/>
              <a:gd name="connsiteY629" fmla="*/ 145932 h 2256141"/>
              <a:gd name="connsiteX630" fmla="*/ 4822538 w 6811107"/>
              <a:gd name="connsiteY630" fmla="*/ 148349 h 2256141"/>
              <a:gd name="connsiteX631" fmla="*/ 4827855 w 6811107"/>
              <a:gd name="connsiteY631" fmla="*/ 160914 h 2256141"/>
              <a:gd name="connsiteX632" fmla="*/ 4837037 w 6811107"/>
              <a:gd name="connsiteY632" fmla="*/ 170096 h 2256141"/>
              <a:gd name="connsiteX633" fmla="*/ 4859268 w 6811107"/>
              <a:gd name="connsiteY633" fmla="*/ 176379 h 2256141"/>
              <a:gd name="connsiteX634" fmla="*/ 4870867 w 6811107"/>
              <a:gd name="connsiteY634" fmla="*/ 174929 h 2256141"/>
              <a:gd name="connsiteX635" fmla="*/ 4908563 w 6811107"/>
              <a:gd name="connsiteY635" fmla="*/ 158015 h 2256141"/>
              <a:gd name="connsiteX636" fmla="*/ 4921612 w 6811107"/>
              <a:gd name="connsiteY636" fmla="*/ 153182 h 2256141"/>
              <a:gd name="connsiteX637" fmla="*/ 4939977 w 6811107"/>
              <a:gd name="connsiteY637" fmla="*/ 152215 h 2256141"/>
              <a:gd name="connsiteX638" fmla="*/ 4949159 w 6811107"/>
              <a:gd name="connsiteY638" fmla="*/ 152215 h 2256141"/>
              <a:gd name="connsiteX639" fmla="*/ 5001837 w 6811107"/>
              <a:gd name="connsiteY639" fmla="*/ 174446 h 2256141"/>
              <a:gd name="connsiteX640" fmla="*/ 5009569 w 6811107"/>
              <a:gd name="connsiteY640" fmla="*/ 185078 h 2256141"/>
              <a:gd name="connsiteX641" fmla="*/ 4937560 w 6811107"/>
              <a:gd name="connsiteY641" fmla="*/ 261437 h 2256141"/>
              <a:gd name="connsiteX642" fmla="*/ 4928378 w 6811107"/>
              <a:gd name="connsiteY642" fmla="*/ 264337 h 2256141"/>
              <a:gd name="connsiteX643" fmla="*/ 4923545 w 6811107"/>
              <a:gd name="connsiteY643" fmla="*/ 291401 h 2256141"/>
              <a:gd name="connsiteX644" fmla="*/ 4930311 w 6811107"/>
              <a:gd name="connsiteY644" fmla="*/ 300583 h 2256141"/>
              <a:gd name="connsiteX645" fmla="*/ 4952542 w 6811107"/>
              <a:gd name="connsiteY645" fmla="*/ 319915 h 2256141"/>
              <a:gd name="connsiteX646" fmla="*/ 4961724 w 6811107"/>
              <a:gd name="connsiteY646" fmla="*/ 326681 h 2256141"/>
              <a:gd name="connsiteX647" fmla="*/ 5052099 w 6811107"/>
              <a:gd name="connsiteY647" fmla="*/ 380808 h 2256141"/>
              <a:gd name="connsiteX648" fmla="*/ 5053065 w 6811107"/>
              <a:gd name="connsiteY648" fmla="*/ 396273 h 2256141"/>
              <a:gd name="connsiteX649" fmla="*/ 5064664 w 6811107"/>
              <a:gd name="connsiteY649" fmla="*/ 420921 h 2256141"/>
              <a:gd name="connsiteX650" fmla="*/ 5075296 w 6811107"/>
              <a:gd name="connsiteY650" fmla="*/ 428654 h 2256141"/>
              <a:gd name="connsiteX651" fmla="*/ 5144889 w 6811107"/>
              <a:gd name="connsiteY651" fmla="*/ 482782 h 2256141"/>
              <a:gd name="connsiteX652" fmla="*/ 5070463 w 6811107"/>
              <a:gd name="connsiteY652" fmla="*/ 520478 h 2256141"/>
              <a:gd name="connsiteX653" fmla="*/ 5054998 w 6811107"/>
              <a:gd name="connsiteY653" fmla="*/ 525794 h 2256141"/>
              <a:gd name="connsiteX654" fmla="*/ 5040983 w 6811107"/>
              <a:gd name="connsiteY654" fmla="*/ 530627 h 2256141"/>
              <a:gd name="connsiteX655" fmla="*/ 5026484 w 6811107"/>
              <a:gd name="connsiteY655" fmla="*/ 533527 h 2256141"/>
              <a:gd name="connsiteX656" fmla="*/ 4998454 w 6811107"/>
              <a:gd name="connsiteY656" fmla="*/ 539809 h 2256141"/>
              <a:gd name="connsiteX657" fmla="*/ 4985405 w 6811107"/>
              <a:gd name="connsiteY657" fmla="*/ 535943 h 2256141"/>
              <a:gd name="connsiteX658" fmla="*/ 4945776 w 6811107"/>
              <a:gd name="connsiteY658" fmla="*/ 527244 h 2256141"/>
              <a:gd name="connsiteX659" fmla="*/ 4931761 w 6811107"/>
              <a:gd name="connsiteY659" fmla="*/ 528693 h 2256141"/>
              <a:gd name="connsiteX660" fmla="*/ 4917745 w 6811107"/>
              <a:gd name="connsiteY660" fmla="*/ 531110 h 2256141"/>
              <a:gd name="connsiteX661" fmla="*/ 4908563 w 6811107"/>
              <a:gd name="connsiteY661" fmla="*/ 532560 h 2256141"/>
              <a:gd name="connsiteX662" fmla="*/ 4887782 w 6811107"/>
              <a:gd name="connsiteY662" fmla="*/ 547058 h 2256141"/>
              <a:gd name="connsiteX663" fmla="*/ 4792575 w 6811107"/>
              <a:gd name="connsiteY663" fmla="*/ 611818 h 2256141"/>
              <a:gd name="connsiteX664" fmla="*/ 4782426 w 6811107"/>
              <a:gd name="connsiteY664" fmla="*/ 621968 h 2256141"/>
              <a:gd name="connsiteX665" fmla="*/ 4721532 w 6811107"/>
              <a:gd name="connsiteY665" fmla="*/ 647581 h 2256141"/>
              <a:gd name="connsiteX666" fmla="*/ 4709933 w 6811107"/>
              <a:gd name="connsiteY666" fmla="*/ 646615 h 2256141"/>
              <a:gd name="connsiteX667" fmla="*/ 4675137 w 6811107"/>
              <a:gd name="connsiteY667" fmla="*/ 635983 h 2256141"/>
              <a:gd name="connsiteX668" fmla="*/ 4668371 w 6811107"/>
              <a:gd name="connsiteY668" fmla="*/ 629217 h 2256141"/>
              <a:gd name="connsiteX669" fmla="*/ 4670787 w 6811107"/>
              <a:gd name="connsiteY669" fmla="*/ 606019 h 2256141"/>
              <a:gd name="connsiteX670" fmla="*/ 4627291 w 6811107"/>
              <a:gd name="connsiteY670" fmla="*/ 656764 h 2256141"/>
              <a:gd name="connsiteX671" fmla="*/ 4634057 w 6811107"/>
              <a:gd name="connsiteY671" fmla="*/ 665946 h 2256141"/>
              <a:gd name="connsiteX672" fmla="*/ 4642756 w 6811107"/>
              <a:gd name="connsiteY672" fmla="*/ 669812 h 2256141"/>
              <a:gd name="connsiteX673" fmla="*/ 4703650 w 6811107"/>
              <a:gd name="connsiteY673" fmla="*/ 708475 h 2256141"/>
              <a:gd name="connsiteX674" fmla="*/ 4734581 w 6811107"/>
              <a:gd name="connsiteY674" fmla="*/ 721524 h 2256141"/>
              <a:gd name="connsiteX675" fmla="*/ 4746179 w 6811107"/>
              <a:gd name="connsiteY675" fmla="*/ 719107 h 2256141"/>
              <a:gd name="connsiteX676" fmla="*/ 4847669 w 6811107"/>
              <a:gd name="connsiteY676" fmla="*/ 694943 h 2256141"/>
              <a:gd name="connsiteX677" fmla="*/ 4860235 w 6811107"/>
              <a:gd name="connsiteY677" fmla="*/ 693977 h 2256141"/>
              <a:gd name="connsiteX678" fmla="*/ 4880532 w 6811107"/>
              <a:gd name="connsiteY678" fmla="*/ 690110 h 2256141"/>
              <a:gd name="connsiteX679" fmla="*/ 4890681 w 6811107"/>
              <a:gd name="connsiteY679" fmla="*/ 687694 h 2256141"/>
              <a:gd name="connsiteX680" fmla="*/ 5030834 w 6811107"/>
              <a:gd name="connsiteY680" fmla="*/ 679962 h 2256141"/>
              <a:gd name="connsiteX681" fmla="*/ 5040983 w 6811107"/>
              <a:gd name="connsiteY681" fmla="*/ 685278 h 2256141"/>
              <a:gd name="connsiteX682" fmla="*/ 5040983 w 6811107"/>
              <a:gd name="connsiteY682" fmla="*/ 753421 h 2256141"/>
              <a:gd name="connsiteX683" fmla="*/ 5045816 w 6811107"/>
              <a:gd name="connsiteY683" fmla="*/ 765986 h 2256141"/>
              <a:gd name="connsiteX684" fmla="*/ 5104776 w 6811107"/>
              <a:gd name="connsiteY684" fmla="*/ 807065 h 2256141"/>
              <a:gd name="connsiteX685" fmla="*/ 5113959 w 6811107"/>
              <a:gd name="connsiteY685" fmla="*/ 817214 h 2256141"/>
              <a:gd name="connsiteX686" fmla="*/ 5120241 w 6811107"/>
              <a:gd name="connsiteY686" fmla="*/ 823980 h 2256141"/>
              <a:gd name="connsiteX687" fmla="*/ 5219315 w 6811107"/>
              <a:gd name="connsiteY687" fmla="*/ 885841 h 2256141"/>
              <a:gd name="connsiteX688" fmla="*/ 5218349 w 6811107"/>
              <a:gd name="connsiteY688" fmla="*/ 929820 h 2256141"/>
              <a:gd name="connsiteX689" fmla="*/ 5225115 w 6811107"/>
              <a:gd name="connsiteY689" fmla="*/ 940452 h 2256141"/>
              <a:gd name="connsiteX690" fmla="*/ 5231881 w 6811107"/>
              <a:gd name="connsiteY690" fmla="*/ 971382 h 2256141"/>
              <a:gd name="connsiteX691" fmla="*/ 5247345 w 6811107"/>
              <a:gd name="connsiteY691" fmla="*/ 978148 h 2256141"/>
              <a:gd name="connsiteX692" fmla="*/ 5257978 w 6811107"/>
              <a:gd name="connsiteY692" fmla="*/ 974282 h 2256141"/>
              <a:gd name="connsiteX693" fmla="*/ 5264744 w 6811107"/>
              <a:gd name="connsiteY693" fmla="*/ 967516 h 2256141"/>
              <a:gd name="connsiteX694" fmla="*/ 5271026 w 6811107"/>
              <a:gd name="connsiteY694" fmla="*/ 953501 h 2256141"/>
              <a:gd name="connsiteX695" fmla="*/ 5280209 w 6811107"/>
              <a:gd name="connsiteY695" fmla="*/ 942868 h 2256141"/>
              <a:gd name="connsiteX696" fmla="*/ 5290357 w 6811107"/>
              <a:gd name="connsiteY696" fmla="*/ 933686 h 2256141"/>
              <a:gd name="connsiteX697" fmla="*/ 5299057 w 6811107"/>
              <a:gd name="connsiteY697" fmla="*/ 922087 h 2256141"/>
              <a:gd name="connsiteX698" fmla="*/ 5363334 w 6811107"/>
              <a:gd name="connsiteY698" fmla="*/ 897440 h 2256141"/>
              <a:gd name="connsiteX699" fmla="*/ 5369616 w 6811107"/>
              <a:gd name="connsiteY699" fmla="*/ 908072 h 2256141"/>
              <a:gd name="connsiteX700" fmla="*/ 5374449 w 6811107"/>
              <a:gd name="connsiteY700" fmla="*/ 918221 h 2256141"/>
              <a:gd name="connsiteX701" fmla="*/ 5378316 w 6811107"/>
              <a:gd name="connsiteY701" fmla="*/ 929820 h 2256141"/>
              <a:gd name="connsiteX702" fmla="*/ 5441626 w 6811107"/>
              <a:gd name="connsiteY702" fmla="*/ 985397 h 2256141"/>
              <a:gd name="connsiteX703" fmla="*/ 5429061 w 6811107"/>
              <a:gd name="connsiteY703" fmla="*/ 1032276 h 2256141"/>
              <a:gd name="connsiteX704" fmla="*/ 5431960 w 6811107"/>
              <a:gd name="connsiteY704" fmla="*/ 1042908 h 2256141"/>
              <a:gd name="connsiteX705" fmla="*/ 5483671 w 6811107"/>
              <a:gd name="connsiteY705" fmla="*/ 1085438 h 2256141"/>
              <a:gd name="connsiteX706" fmla="*/ 5496720 w 6811107"/>
              <a:gd name="connsiteY706" fmla="*/ 1091720 h 2256141"/>
              <a:gd name="connsiteX707" fmla="*/ 5524751 w 6811107"/>
              <a:gd name="connsiteY707" fmla="*/ 1131833 h 2256141"/>
              <a:gd name="connsiteX708" fmla="*/ 5460474 w 6811107"/>
              <a:gd name="connsiteY708" fmla="*/ 1157930 h 2256141"/>
              <a:gd name="connsiteX709" fmla="*/ 5448875 w 6811107"/>
              <a:gd name="connsiteY709" fmla="*/ 1173395 h 2256141"/>
              <a:gd name="connsiteX710" fmla="*/ 5451291 w 6811107"/>
              <a:gd name="connsiteY710" fmla="*/ 1190310 h 2256141"/>
              <a:gd name="connsiteX711" fmla="*/ 5501553 w 6811107"/>
              <a:gd name="connsiteY711" fmla="*/ 1258453 h 2256141"/>
              <a:gd name="connsiteX712" fmla="*/ 5415045 w 6811107"/>
              <a:gd name="connsiteY712" fmla="*/ 1286000 h 2256141"/>
              <a:gd name="connsiteX713" fmla="*/ 5407313 w 6811107"/>
              <a:gd name="connsiteY713" fmla="*/ 1296633 h 2256141"/>
              <a:gd name="connsiteX714" fmla="*/ 5376382 w 6811107"/>
              <a:gd name="connsiteY714" fmla="*/ 1353177 h 2256141"/>
              <a:gd name="connsiteX715" fmla="*/ 5371066 w 6811107"/>
              <a:gd name="connsiteY715" fmla="*/ 1364776 h 2256141"/>
              <a:gd name="connsiteX716" fmla="*/ 5360917 w 6811107"/>
              <a:gd name="connsiteY716" fmla="*/ 1375408 h 2256141"/>
              <a:gd name="connsiteX717" fmla="*/ 5345452 w 6811107"/>
              <a:gd name="connsiteY717" fmla="*/ 1417937 h 2256141"/>
              <a:gd name="connsiteX718" fmla="*/ 5342552 w 6811107"/>
              <a:gd name="connsiteY718" fmla="*/ 1428570 h 2256141"/>
              <a:gd name="connsiteX719" fmla="*/ 5308723 w 6811107"/>
              <a:gd name="connsiteY719" fmla="*/ 1490429 h 2256141"/>
              <a:gd name="connsiteX720" fmla="*/ 5203367 w 6811107"/>
              <a:gd name="connsiteY720" fmla="*/ 1488980 h 2256141"/>
              <a:gd name="connsiteX721" fmla="*/ 5188868 w 6811107"/>
              <a:gd name="connsiteY721" fmla="*/ 1490429 h 2256141"/>
              <a:gd name="connsiteX722" fmla="*/ 5168570 w 6811107"/>
              <a:gd name="connsiteY722" fmla="*/ 1477381 h 2256141"/>
              <a:gd name="connsiteX723" fmla="*/ 5128457 w 6811107"/>
              <a:gd name="connsiteY723" fmla="*/ 1419387 h 2256141"/>
              <a:gd name="connsiteX724" fmla="*/ 5115409 w 6811107"/>
              <a:gd name="connsiteY724" fmla="*/ 1415521 h 2256141"/>
              <a:gd name="connsiteX725" fmla="*/ 5104776 w 6811107"/>
              <a:gd name="connsiteY725" fmla="*/ 1410205 h 2256141"/>
              <a:gd name="connsiteX726" fmla="*/ 5055481 w 6811107"/>
              <a:gd name="connsiteY726" fmla="*/ 1386041 h 2256141"/>
              <a:gd name="connsiteX727" fmla="*/ 5045333 w 6811107"/>
              <a:gd name="connsiteY727" fmla="*/ 1391356 h 2256141"/>
              <a:gd name="connsiteX728" fmla="*/ 5023101 w 6811107"/>
              <a:gd name="connsiteY728" fmla="*/ 1403922 h 2256141"/>
              <a:gd name="connsiteX729" fmla="*/ 5010536 w 6811107"/>
              <a:gd name="connsiteY729" fmla="*/ 1402955 h 2256141"/>
              <a:gd name="connsiteX730" fmla="*/ 4912429 w 6811107"/>
              <a:gd name="connsiteY730" fmla="*/ 1346411 h 2256141"/>
              <a:gd name="connsiteX731" fmla="*/ 4875217 w 6811107"/>
              <a:gd name="connsiteY731" fmla="*/ 1415038 h 2256141"/>
              <a:gd name="connsiteX732" fmla="*/ 4862167 w 6811107"/>
              <a:gd name="connsiteY732" fmla="*/ 1416004 h 2256141"/>
              <a:gd name="connsiteX733" fmla="*/ 4743279 w 6811107"/>
              <a:gd name="connsiteY733" fmla="*/ 1384590 h 2256141"/>
              <a:gd name="connsiteX734" fmla="*/ 4732647 w 6811107"/>
              <a:gd name="connsiteY734" fmla="*/ 1383141 h 2256141"/>
              <a:gd name="connsiteX735" fmla="*/ 4629224 w 6811107"/>
              <a:gd name="connsiteY735" fmla="*/ 1348344 h 2256141"/>
              <a:gd name="connsiteX736" fmla="*/ 4715249 w 6811107"/>
              <a:gd name="connsiteY736" fmla="*/ 1402955 h 2256141"/>
              <a:gd name="connsiteX737" fmla="*/ 4728298 w 6811107"/>
              <a:gd name="connsiteY737" fmla="*/ 1408271 h 2256141"/>
              <a:gd name="connsiteX738" fmla="*/ 4766961 w 6811107"/>
              <a:gd name="connsiteY738" fmla="*/ 1443068 h 2256141"/>
              <a:gd name="connsiteX739" fmla="*/ 4777109 w 6811107"/>
              <a:gd name="connsiteY739" fmla="*/ 1448384 h 2256141"/>
              <a:gd name="connsiteX740" fmla="*/ 4791125 w 6811107"/>
              <a:gd name="connsiteY740" fmla="*/ 1452250 h 2256141"/>
              <a:gd name="connsiteX741" fmla="*/ 4811423 w 6811107"/>
              <a:gd name="connsiteY741" fmla="*/ 1469165 h 2256141"/>
              <a:gd name="connsiteX742" fmla="*/ 4822055 w 6811107"/>
              <a:gd name="connsiteY742" fmla="*/ 1477865 h 2256141"/>
              <a:gd name="connsiteX743" fmla="*/ 4868451 w 6811107"/>
              <a:gd name="connsiteY743" fmla="*/ 1500095 h 2256141"/>
              <a:gd name="connsiteX744" fmla="*/ 4881016 w 6811107"/>
              <a:gd name="connsiteY744" fmla="*/ 1500095 h 2256141"/>
              <a:gd name="connsiteX745" fmla="*/ 4894064 w 6811107"/>
              <a:gd name="connsiteY745" fmla="*/ 1486080 h 2256141"/>
              <a:gd name="connsiteX746" fmla="*/ 4901797 w 6811107"/>
              <a:gd name="connsiteY746" fmla="*/ 1480764 h 2256141"/>
              <a:gd name="connsiteX747" fmla="*/ 5022618 w 6811107"/>
              <a:gd name="connsiteY747" fmla="*/ 1456600 h 2256141"/>
              <a:gd name="connsiteX748" fmla="*/ 5034217 w 6811107"/>
              <a:gd name="connsiteY748" fmla="*/ 1462883 h 2256141"/>
              <a:gd name="connsiteX749" fmla="*/ 5068047 w 6811107"/>
              <a:gd name="connsiteY749" fmla="*/ 1494296 h 2256141"/>
              <a:gd name="connsiteX750" fmla="*/ 5074330 w 6811107"/>
              <a:gd name="connsiteY750" fmla="*/ 1502029 h 2256141"/>
              <a:gd name="connsiteX751" fmla="*/ 5125558 w 6811107"/>
              <a:gd name="connsiteY751" fmla="*/ 1518943 h 2256141"/>
              <a:gd name="connsiteX752" fmla="*/ 5136190 w 6811107"/>
              <a:gd name="connsiteY752" fmla="*/ 1521360 h 2256141"/>
              <a:gd name="connsiteX753" fmla="*/ 5204333 w 6811107"/>
              <a:gd name="connsiteY753" fmla="*/ 1555190 h 2256141"/>
              <a:gd name="connsiteX754" fmla="*/ 5215932 w 6811107"/>
              <a:gd name="connsiteY754" fmla="*/ 1564372 h 2256141"/>
              <a:gd name="connsiteX755" fmla="*/ 5258461 w 6811107"/>
              <a:gd name="connsiteY755" fmla="*/ 1700175 h 2256141"/>
              <a:gd name="connsiteX756" fmla="*/ 5252179 w 6811107"/>
              <a:gd name="connsiteY756" fmla="*/ 1710807 h 2256141"/>
              <a:gd name="connsiteX757" fmla="*/ 5286975 w 6811107"/>
              <a:gd name="connsiteY757" fmla="*/ 1837911 h 2256141"/>
              <a:gd name="connsiteX758" fmla="*/ 5291808 w 6811107"/>
              <a:gd name="connsiteY758" fmla="*/ 1844677 h 2256141"/>
              <a:gd name="connsiteX759" fmla="*/ 5292774 w 6811107"/>
              <a:gd name="connsiteY759" fmla="*/ 1854826 h 2256141"/>
              <a:gd name="connsiteX760" fmla="*/ 5297607 w 6811107"/>
              <a:gd name="connsiteY760" fmla="*/ 1879474 h 2256141"/>
              <a:gd name="connsiteX761" fmla="*/ 5270543 w 6811107"/>
              <a:gd name="connsiteY761" fmla="*/ 1995462 h 2256141"/>
              <a:gd name="connsiteX762" fmla="*/ 5271510 w 6811107"/>
              <a:gd name="connsiteY762" fmla="*/ 2008027 h 2256141"/>
              <a:gd name="connsiteX763" fmla="*/ 5276826 w 6811107"/>
              <a:gd name="connsiteY763" fmla="*/ 2019626 h 2256141"/>
              <a:gd name="connsiteX764" fmla="*/ 5283109 w 6811107"/>
              <a:gd name="connsiteY764" fmla="*/ 2031225 h 2256141"/>
              <a:gd name="connsiteX765" fmla="*/ 5291808 w 6811107"/>
              <a:gd name="connsiteY765" fmla="*/ 2041857 h 2256141"/>
              <a:gd name="connsiteX766" fmla="*/ 5298574 w 6811107"/>
              <a:gd name="connsiteY766" fmla="*/ 2051039 h 2256141"/>
              <a:gd name="connsiteX767" fmla="*/ 5319355 w 6811107"/>
              <a:gd name="connsiteY767" fmla="*/ 2080520 h 2256141"/>
              <a:gd name="connsiteX768" fmla="*/ 5324671 w 6811107"/>
              <a:gd name="connsiteY768" fmla="*/ 2090669 h 2256141"/>
              <a:gd name="connsiteX769" fmla="*/ 5350769 w 6811107"/>
              <a:gd name="connsiteY769" fmla="*/ 2143347 h 2256141"/>
              <a:gd name="connsiteX770" fmla="*/ 5359951 w 6811107"/>
              <a:gd name="connsiteY770" fmla="*/ 2093085 h 2256141"/>
              <a:gd name="connsiteX771" fmla="*/ 5358985 w 6811107"/>
              <a:gd name="connsiteY771" fmla="*/ 2076654 h 2256141"/>
              <a:gd name="connsiteX772" fmla="*/ 5343519 w 6811107"/>
              <a:gd name="connsiteY772" fmla="*/ 2050556 h 2256141"/>
              <a:gd name="connsiteX773" fmla="*/ 5338203 w 6811107"/>
              <a:gd name="connsiteY773" fmla="*/ 2041857 h 2256141"/>
              <a:gd name="connsiteX774" fmla="*/ 5360434 w 6811107"/>
              <a:gd name="connsiteY774" fmla="*/ 1986279 h 2256141"/>
              <a:gd name="connsiteX775" fmla="*/ 5366717 w 6811107"/>
              <a:gd name="connsiteY775" fmla="*/ 1975647 h 2256141"/>
              <a:gd name="connsiteX776" fmla="*/ 5372033 w 6811107"/>
              <a:gd name="connsiteY776" fmla="*/ 1893972 h 2256141"/>
              <a:gd name="connsiteX777" fmla="*/ 5369616 w 6811107"/>
              <a:gd name="connsiteY777" fmla="*/ 1880924 h 2256141"/>
              <a:gd name="connsiteX778" fmla="*/ 5366717 w 6811107"/>
              <a:gd name="connsiteY778" fmla="*/ 1866908 h 2256141"/>
              <a:gd name="connsiteX779" fmla="*/ 5362850 w 6811107"/>
              <a:gd name="connsiteY779" fmla="*/ 1853860 h 2256141"/>
              <a:gd name="connsiteX780" fmla="*/ 5350285 w 6811107"/>
              <a:gd name="connsiteY780" fmla="*/ 1773634 h 2256141"/>
              <a:gd name="connsiteX781" fmla="*/ 5331920 w 6811107"/>
              <a:gd name="connsiteY781" fmla="*/ 1751403 h 2256141"/>
              <a:gd name="connsiteX782" fmla="*/ 5326604 w 6811107"/>
              <a:gd name="connsiteY782" fmla="*/ 1739804 h 2256141"/>
              <a:gd name="connsiteX783" fmla="*/ 5343519 w 6811107"/>
              <a:gd name="connsiteY783" fmla="*/ 1660546 h 2256141"/>
              <a:gd name="connsiteX784" fmla="*/ 5354152 w 6811107"/>
              <a:gd name="connsiteY784" fmla="*/ 1650397 h 2256141"/>
              <a:gd name="connsiteX785" fmla="*/ 5366717 w 6811107"/>
              <a:gd name="connsiteY785" fmla="*/ 1640248 h 2256141"/>
              <a:gd name="connsiteX786" fmla="*/ 5372033 w 6811107"/>
              <a:gd name="connsiteY786" fmla="*/ 1626233 h 2256141"/>
              <a:gd name="connsiteX787" fmla="*/ 5374449 w 6811107"/>
              <a:gd name="connsiteY787" fmla="*/ 1615600 h 2256141"/>
              <a:gd name="connsiteX788" fmla="*/ 5345935 w 6811107"/>
              <a:gd name="connsiteY788" fmla="*/ 1557606 h 2256141"/>
              <a:gd name="connsiteX789" fmla="*/ 5340619 w 6811107"/>
              <a:gd name="connsiteY789" fmla="*/ 1544558 h 2256141"/>
              <a:gd name="connsiteX790" fmla="*/ 5366233 w 6811107"/>
              <a:gd name="connsiteY790" fmla="*/ 1499129 h 2256141"/>
              <a:gd name="connsiteX791" fmla="*/ 5376866 w 6811107"/>
              <a:gd name="connsiteY791" fmla="*/ 1494296 h 2256141"/>
              <a:gd name="connsiteX792" fmla="*/ 5388465 w 6811107"/>
              <a:gd name="connsiteY792" fmla="*/ 1488013 h 2256141"/>
              <a:gd name="connsiteX793" fmla="*/ 5397164 w 6811107"/>
              <a:gd name="connsiteY793" fmla="*/ 1485597 h 2256141"/>
              <a:gd name="connsiteX794" fmla="*/ 5407313 w 6811107"/>
              <a:gd name="connsiteY794" fmla="*/ 1479314 h 2256141"/>
              <a:gd name="connsiteX795" fmla="*/ 5415045 w 6811107"/>
              <a:gd name="connsiteY795" fmla="*/ 1462399 h 2256141"/>
              <a:gd name="connsiteX796" fmla="*/ 5416011 w 6811107"/>
              <a:gd name="connsiteY796" fmla="*/ 1449834 h 2256141"/>
              <a:gd name="connsiteX797" fmla="*/ 5424711 w 6811107"/>
              <a:gd name="connsiteY797" fmla="*/ 1414554 h 2256141"/>
              <a:gd name="connsiteX798" fmla="*/ 5481255 w 6811107"/>
              <a:gd name="connsiteY798" fmla="*/ 1349794 h 2256141"/>
              <a:gd name="connsiteX799" fmla="*/ 5491404 w 6811107"/>
              <a:gd name="connsiteY799" fmla="*/ 1339162 h 2256141"/>
              <a:gd name="connsiteX800" fmla="*/ 5500587 w 6811107"/>
              <a:gd name="connsiteY800" fmla="*/ 1331429 h 2256141"/>
              <a:gd name="connsiteX801" fmla="*/ 5585645 w 6811107"/>
              <a:gd name="connsiteY801" fmla="*/ 1304365 h 2256141"/>
              <a:gd name="connsiteX802" fmla="*/ 5598693 w 6811107"/>
              <a:gd name="connsiteY802" fmla="*/ 1305332 h 2256141"/>
              <a:gd name="connsiteX803" fmla="*/ 5644122 w 6811107"/>
              <a:gd name="connsiteY803" fmla="*/ 1309198 h 2256141"/>
              <a:gd name="connsiteX804" fmla="*/ 5655721 w 6811107"/>
              <a:gd name="connsiteY804" fmla="*/ 1310648 h 2256141"/>
              <a:gd name="connsiteX805" fmla="*/ 5689551 w 6811107"/>
              <a:gd name="connsiteY805" fmla="*/ 1317414 h 2256141"/>
              <a:gd name="connsiteX806" fmla="*/ 5700183 w 6811107"/>
              <a:gd name="connsiteY806" fmla="*/ 1318864 h 2256141"/>
              <a:gd name="connsiteX807" fmla="*/ 5782341 w 6811107"/>
              <a:gd name="connsiteY807" fmla="*/ 1373475 h 2256141"/>
              <a:gd name="connsiteX808" fmla="*/ 5789108 w 6811107"/>
              <a:gd name="connsiteY808" fmla="*/ 1383624 h 2256141"/>
              <a:gd name="connsiteX809" fmla="*/ 5823904 w 6811107"/>
              <a:gd name="connsiteY809" fmla="*/ 1434369 h 2256141"/>
              <a:gd name="connsiteX810" fmla="*/ 5830670 w 6811107"/>
              <a:gd name="connsiteY810" fmla="*/ 1445001 h 2256141"/>
              <a:gd name="connsiteX811" fmla="*/ 5840819 w 6811107"/>
              <a:gd name="connsiteY811" fmla="*/ 1455150 h 2256141"/>
              <a:gd name="connsiteX812" fmla="*/ 5880448 w 6811107"/>
              <a:gd name="connsiteY812" fmla="*/ 1479314 h 2256141"/>
              <a:gd name="connsiteX813" fmla="*/ 5875132 w 6811107"/>
              <a:gd name="connsiteY813" fmla="*/ 1581287 h 2256141"/>
              <a:gd name="connsiteX814" fmla="*/ 5869816 w 6811107"/>
              <a:gd name="connsiteY814" fmla="*/ 1590470 h 2256141"/>
              <a:gd name="connsiteX815" fmla="*/ 5870783 w 6811107"/>
              <a:gd name="connsiteY815" fmla="*/ 1599169 h 2256141"/>
              <a:gd name="connsiteX816" fmla="*/ 5877065 w 6811107"/>
              <a:gd name="connsiteY816" fmla="*/ 1615600 h 2256141"/>
              <a:gd name="connsiteX817" fmla="*/ 5878515 w 6811107"/>
              <a:gd name="connsiteY817" fmla="*/ 1618017 h 2256141"/>
              <a:gd name="connsiteX818" fmla="*/ 5886248 w 6811107"/>
              <a:gd name="connsiteY818" fmla="*/ 1625749 h 2256141"/>
              <a:gd name="connsiteX819" fmla="*/ 5891081 w 6811107"/>
              <a:gd name="connsiteY819" fmla="*/ 1629616 h 2256141"/>
              <a:gd name="connsiteX820" fmla="*/ 5893980 w 6811107"/>
              <a:gd name="connsiteY820" fmla="*/ 1631065 h 2256141"/>
              <a:gd name="connsiteX821" fmla="*/ 5924911 w 6811107"/>
              <a:gd name="connsiteY821" fmla="*/ 1645080 h 2256141"/>
              <a:gd name="connsiteX822" fmla="*/ 5928777 w 6811107"/>
              <a:gd name="connsiteY822" fmla="*/ 1647497 h 2256141"/>
              <a:gd name="connsiteX823" fmla="*/ 5965023 w 6811107"/>
              <a:gd name="connsiteY823" fmla="*/ 1684710 h 2256141"/>
              <a:gd name="connsiteX824" fmla="*/ 5971306 w 6811107"/>
              <a:gd name="connsiteY824" fmla="*/ 1693409 h 2256141"/>
              <a:gd name="connsiteX825" fmla="*/ 6144321 w 6811107"/>
              <a:gd name="connsiteY825" fmla="*/ 1750437 h 2256141"/>
              <a:gd name="connsiteX826" fmla="*/ 6027367 w 6811107"/>
              <a:gd name="connsiteY826" fmla="*/ 1716607 h 2256141"/>
              <a:gd name="connsiteX827" fmla="*/ 6022050 w 6811107"/>
              <a:gd name="connsiteY827" fmla="*/ 1705974 h 2256141"/>
              <a:gd name="connsiteX828" fmla="*/ 6026883 w 6811107"/>
              <a:gd name="connsiteY828" fmla="*/ 1675045 h 2256141"/>
              <a:gd name="connsiteX829" fmla="*/ 6027367 w 6811107"/>
              <a:gd name="connsiteY829" fmla="*/ 1673111 h 2256141"/>
              <a:gd name="connsiteX830" fmla="*/ 5988704 w 6811107"/>
              <a:gd name="connsiteY830" fmla="*/ 1622366 h 2256141"/>
              <a:gd name="connsiteX831" fmla="*/ 5986287 w 6811107"/>
              <a:gd name="connsiteY831" fmla="*/ 1619950 h 2256141"/>
              <a:gd name="connsiteX832" fmla="*/ 5972272 w 6811107"/>
              <a:gd name="connsiteY832" fmla="*/ 1572105 h 2256141"/>
              <a:gd name="connsiteX833" fmla="*/ 5973239 w 6811107"/>
              <a:gd name="connsiteY833" fmla="*/ 1559539 h 2256141"/>
              <a:gd name="connsiteX834" fmla="*/ 5990153 w 6811107"/>
              <a:gd name="connsiteY834" fmla="*/ 1491397 h 2256141"/>
              <a:gd name="connsiteX835" fmla="*/ 5976139 w 6811107"/>
              <a:gd name="connsiteY835" fmla="*/ 1474481 h 2256141"/>
              <a:gd name="connsiteX836" fmla="*/ 5922011 w 6811107"/>
              <a:gd name="connsiteY836" fmla="*/ 1442101 h 2256141"/>
              <a:gd name="connsiteX837" fmla="*/ 5916694 w 6811107"/>
              <a:gd name="connsiteY837" fmla="*/ 1435335 h 2256141"/>
              <a:gd name="connsiteX838" fmla="*/ 5909929 w 6811107"/>
              <a:gd name="connsiteY838" fmla="*/ 1425186 h 2256141"/>
              <a:gd name="connsiteX839" fmla="*/ 5869816 w 6811107"/>
              <a:gd name="connsiteY839" fmla="*/ 1374925 h 2256141"/>
              <a:gd name="connsiteX840" fmla="*/ 5859184 w 6811107"/>
              <a:gd name="connsiteY840" fmla="*/ 1368159 h 2256141"/>
              <a:gd name="connsiteX841" fmla="*/ 5793457 w 6811107"/>
              <a:gd name="connsiteY841" fmla="*/ 1286967 h 2256141"/>
              <a:gd name="connsiteX842" fmla="*/ 5753344 w 6811107"/>
              <a:gd name="connsiteY842" fmla="*/ 1226073 h 2256141"/>
              <a:gd name="connsiteX843" fmla="*/ 5750445 w 6811107"/>
              <a:gd name="connsiteY843" fmla="*/ 1213508 h 2256141"/>
              <a:gd name="connsiteX844" fmla="*/ 5753344 w 6811107"/>
              <a:gd name="connsiteY844" fmla="*/ 1171945 h 2256141"/>
              <a:gd name="connsiteX845" fmla="*/ 5747062 w 6811107"/>
              <a:gd name="connsiteY845" fmla="*/ 1160346 h 2256141"/>
              <a:gd name="connsiteX846" fmla="*/ 5703083 w 6811107"/>
              <a:gd name="connsiteY846" fmla="*/ 1103319 h 2256141"/>
              <a:gd name="connsiteX847" fmla="*/ 5696800 w 6811107"/>
              <a:gd name="connsiteY847" fmla="*/ 1094620 h 2256141"/>
              <a:gd name="connsiteX848" fmla="*/ 5670703 w 6811107"/>
              <a:gd name="connsiteY848" fmla="*/ 1029860 h 2256141"/>
              <a:gd name="connsiteX849" fmla="*/ 5672152 w 6811107"/>
              <a:gd name="connsiteY849" fmla="*/ 1018261 h 2256141"/>
              <a:gd name="connsiteX850" fmla="*/ 5673603 w 6811107"/>
              <a:gd name="connsiteY850" fmla="*/ 940935 h 2256141"/>
              <a:gd name="connsiteX851" fmla="*/ 5536833 w 6811107"/>
              <a:gd name="connsiteY851" fmla="*/ 902273 h 2256141"/>
              <a:gd name="connsiteX852" fmla="*/ 5538283 w 6811107"/>
              <a:gd name="connsiteY852" fmla="*/ 893090 h 2256141"/>
              <a:gd name="connsiteX853" fmla="*/ 5574529 w 6811107"/>
              <a:gd name="connsiteY853" fmla="*/ 848145 h 2256141"/>
              <a:gd name="connsiteX854" fmla="*/ 5564380 w 6811107"/>
              <a:gd name="connsiteY854" fmla="*/ 822531 h 2256141"/>
              <a:gd name="connsiteX855" fmla="*/ 5487055 w 6811107"/>
              <a:gd name="connsiteY855" fmla="*/ 780968 h 2256141"/>
              <a:gd name="connsiteX856" fmla="*/ 5472556 w 6811107"/>
              <a:gd name="connsiteY856" fmla="*/ 780968 h 2256141"/>
              <a:gd name="connsiteX857" fmla="*/ 5380732 w 6811107"/>
              <a:gd name="connsiteY857" fmla="*/ 780002 h 2256141"/>
              <a:gd name="connsiteX858" fmla="*/ 5384598 w 6811107"/>
              <a:gd name="connsiteY858" fmla="*/ 769853 h 2256141"/>
              <a:gd name="connsiteX859" fmla="*/ 5389914 w 6811107"/>
              <a:gd name="connsiteY859" fmla="*/ 760670 h 2256141"/>
              <a:gd name="connsiteX860" fmla="*/ 5346419 w 6811107"/>
              <a:gd name="connsiteY860" fmla="*/ 732156 h 2256141"/>
              <a:gd name="connsiteX861" fmla="*/ 5307756 w 6811107"/>
              <a:gd name="connsiteY861" fmla="*/ 729740 h 2256141"/>
              <a:gd name="connsiteX862" fmla="*/ 5293257 w 6811107"/>
              <a:gd name="connsiteY862" fmla="*/ 728773 h 2256141"/>
              <a:gd name="connsiteX863" fmla="*/ 5176303 w 6811107"/>
              <a:gd name="connsiteY863" fmla="*/ 691077 h 2256141"/>
              <a:gd name="connsiteX864" fmla="*/ 5194668 w 6811107"/>
              <a:gd name="connsiteY864" fmla="*/ 628734 h 2256141"/>
              <a:gd name="connsiteX865" fmla="*/ 5191767 w 6811107"/>
              <a:gd name="connsiteY865" fmla="*/ 618101 h 2256141"/>
              <a:gd name="connsiteX866" fmla="*/ 5194184 w 6811107"/>
              <a:gd name="connsiteY866" fmla="*/ 607469 h 2256141"/>
              <a:gd name="connsiteX867" fmla="*/ 5205783 w 6811107"/>
              <a:gd name="connsiteY867" fmla="*/ 589587 h 2256141"/>
              <a:gd name="connsiteX868" fmla="*/ 5216415 w 6811107"/>
              <a:gd name="connsiteY868" fmla="*/ 581855 h 2256141"/>
              <a:gd name="connsiteX869" fmla="*/ 5229464 w 6811107"/>
              <a:gd name="connsiteY869" fmla="*/ 576539 h 2256141"/>
              <a:gd name="connsiteX870" fmla="*/ 5243962 w 6811107"/>
              <a:gd name="connsiteY870" fmla="*/ 573639 h 2256141"/>
              <a:gd name="connsiteX871" fmla="*/ 5367683 w 6811107"/>
              <a:gd name="connsiteY871" fmla="*/ 559624 h 2256141"/>
              <a:gd name="connsiteX872" fmla="*/ 5380249 w 6811107"/>
              <a:gd name="connsiteY872" fmla="*/ 554308 h 2256141"/>
              <a:gd name="connsiteX873" fmla="*/ 5405863 w 6811107"/>
              <a:gd name="connsiteY873" fmla="*/ 487131 h 2256141"/>
              <a:gd name="connsiteX874" fmla="*/ 5401030 w 6811107"/>
              <a:gd name="connsiteY874" fmla="*/ 472632 h 2256141"/>
              <a:gd name="connsiteX875" fmla="*/ 5385565 w 6811107"/>
              <a:gd name="connsiteY875" fmla="*/ 445568 h 2256141"/>
              <a:gd name="connsiteX876" fmla="*/ 5378799 w 6811107"/>
              <a:gd name="connsiteY876" fmla="*/ 438803 h 2256141"/>
              <a:gd name="connsiteX877" fmla="*/ 5269577 w 6811107"/>
              <a:gd name="connsiteY877" fmla="*/ 371626 h 2256141"/>
              <a:gd name="connsiteX878" fmla="*/ 5257978 w 6811107"/>
              <a:gd name="connsiteY878" fmla="*/ 366310 h 2256141"/>
              <a:gd name="connsiteX879" fmla="*/ 5148755 w 6811107"/>
              <a:gd name="connsiteY879" fmla="*/ 296717 h 2256141"/>
              <a:gd name="connsiteX880" fmla="*/ 5146339 w 6811107"/>
              <a:gd name="connsiteY880" fmla="*/ 286085 h 2256141"/>
              <a:gd name="connsiteX881" fmla="*/ 5167120 w 6811107"/>
              <a:gd name="connsiteY881" fmla="*/ 227607 h 2256141"/>
              <a:gd name="connsiteX882" fmla="*/ 5166154 w 6811107"/>
              <a:gd name="connsiteY882" fmla="*/ 216975 h 2256141"/>
              <a:gd name="connsiteX883" fmla="*/ 5070463 w 6811107"/>
              <a:gd name="connsiteY883" fmla="*/ 150765 h 2256141"/>
              <a:gd name="connsiteX884" fmla="*/ 5062731 w 6811107"/>
              <a:gd name="connsiteY884" fmla="*/ 141583 h 2256141"/>
              <a:gd name="connsiteX885" fmla="*/ 5050165 w 6811107"/>
              <a:gd name="connsiteY885" fmla="*/ 121285 h 2256141"/>
              <a:gd name="connsiteX886" fmla="*/ 5043399 w 6811107"/>
              <a:gd name="connsiteY886" fmla="*/ 107269 h 2256141"/>
              <a:gd name="connsiteX887" fmla="*/ 5036633 w 6811107"/>
              <a:gd name="connsiteY887" fmla="*/ 94221 h 2256141"/>
              <a:gd name="connsiteX888" fmla="*/ 5028901 w 6811107"/>
              <a:gd name="connsiteY888" fmla="*/ 84072 h 2256141"/>
              <a:gd name="connsiteX889" fmla="*/ 4981539 w 6811107"/>
              <a:gd name="connsiteY889" fmla="*/ 40093 h 2256141"/>
              <a:gd name="connsiteX890" fmla="*/ 4967523 w 6811107"/>
              <a:gd name="connsiteY890" fmla="*/ 38643 h 2256141"/>
              <a:gd name="connsiteX891" fmla="*/ 4973807 w 6811107"/>
              <a:gd name="connsiteY891" fmla="*/ 1430 h 2256141"/>
              <a:gd name="connsiteX892" fmla="*/ 4985405 w 6811107"/>
              <a:gd name="connsiteY892" fmla="*/ 6746 h 2256141"/>
              <a:gd name="connsiteX893" fmla="*/ 4996037 w 6811107"/>
              <a:gd name="connsiteY893" fmla="*/ 13029 h 2256141"/>
              <a:gd name="connsiteX894" fmla="*/ 5060798 w 6811107"/>
              <a:gd name="connsiteY894" fmla="*/ 61841 h 2256141"/>
              <a:gd name="connsiteX895" fmla="*/ 5069497 w 6811107"/>
              <a:gd name="connsiteY895" fmla="*/ 71990 h 2256141"/>
              <a:gd name="connsiteX896" fmla="*/ 5074813 w 6811107"/>
              <a:gd name="connsiteY896" fmla="*/ 85038 h 2256141"/>
              <a:gd name="connsiteX897" fmla="*/ 5102843 w 6811107"/>
              <a:gd name="connsiteY897" fmla="*/ 129017 h 2256141"/>
              <a:gd name="connsiteX898" fmla="*/ 5112026 w 6811107"/>
              <a:gd name="connsiteY898" fmla="*/ 137717 h 2256141"/>
              <a:gd name="connsiteX899" fmla="*/ 5213999 w 6811107"/>
              <a:gd name="connsiteY899" fmla="*/ 196194 h 2256141"/>
              <a:gd name="connsiteX900" fmla="*/ 5199984 w 6811107"/>
              <a:gd name="connsiteY900" fmla="*/ 263371 h 2256141"/>
              <a:gd name="connsiteX901" fmla="*/ 5186935 w 6811107"/>
              <a:gd name="connsiteY901" fmla="*/ 268203 h 2256141"/>
              <a:gd name="connsiteX902" fmla="*/ 5179202 w 6811107"/>
              <a:gd name="connsiteY902" fmla="*/ 277386 h 2256141"/>
              <a:gd name="connsiteX903" fmla="*/ 5252662 w 6811107"/>
              <a:gd name="connsiteY903" fmla="*/ 322331 h 2256141"/>
              <a:gd name="connsiteX904" fmla="*/ 5265227 w 6811107"/>
              <a:gd name="connsiteY904" fmla="*/ 326198 h 2256141"/>
              <a:gd name="connsiteX905" fmla="*/ 5277792 w 6811107"/>
              <a:gd name="connsiteY905" fmla="*/ 331513 h 2256141"/>
              <a:gd name="connsiteX906" fmla="*/ 5286975 w 6811107"/>
              <a:gd name="connsiteY906" fmla="*/ 335380 h 2256141"/>
              <a:gd name="connsiteX907" fmla="*/ 5311622 w 6811107"/>
              <a:gd name="connsiteY907" fmla="*/ 349395 h 2256141"/>
              <a:gd name="connsiteX908" fmla="*/ 5320805 w 6811107"/>
              <a:gd name="connsiteY908" fmla="*/ 355678 h 2256141"/>
              <a:gd name="connsiteX909" fmla="*/ 5344003 w 6811107"/>
              <a:gd name="connsiteY909" fmla="*/ 369693 h 2256141"/>
              <a:gd name="connsiteX910" fmla="*/ 5352701 w 6811107"/>
              <a:gd name="connsiteY910" fmla="*/ 374526 h 2256141"/>
              <a:gd name="connsiteX911" fmla="*/ 5405863 w 6811107"/>
              <a:gd name="connsiteY911" fmla="*/ 410772 h 2256141"/>
              <a:gd name="connsiteX912" fmla="*/ 5414562 w 6811107"/>
              <a:gd name="connsiteY912" fmla="*/ 419471 h 2256141"/>
              <a:gd name="connsiteX913" fmla="*/ 5448392 w 6811107"/>
              <a:gd name="connsiteY913" fmla="*/ 526760 h 2256141"/>
              <a:gd name="connsiteX914" fmla="*/ 5456125 w 6811107"/>
              <a:gd name="connsiteY914" fmla="*/ 538360 h 2256141"/>
              <a:gd name="connsiteX915" fmla="*/ 5525295 w 6811107"/>
              <a:gd name="connsiteY915" fmla="*/ 596897 h 2256141"/>
              <a:gd name="connsiteX916" fmla="*/ 5598196 w 6811107"/>
              <a:gd name="connsiteY916" fmla="*/ 644562 h 2256141"/>
              <a:gd name="connsiteX917" fmla="*/ 5597243 w 6811107"/>
              <a:gd name="connsiteY917" fmla="*/ 644199 h 2256141"/>
              <a:gd name="connsiteX918" fmla="*/ 5611259 w 6811107"/>
              <a:gd name="connsiteY918" fmla="*/ 654831 h 2256141"/>
              <a:gd name="connsiteX919" fmla="*/ 5627690 w 6811107"/>
              <a:gd name="connsiteY919" fmla="*/ 673196 h 2256141"/>
              <a:gd name="connsiteX920" fmla="*/ 5653788 w 6811107"/>
              <a:gd name="connsiteY920" fmla="*/ 747138 h 2256141"/>
              <a:gd name="connsiteX921" fmla="*/ 5656204 w 6811107"/>
              <a:gd name="connsiteY921" fmla="*/ 767436 h 2256141"/>
              <a:gd name="connsiteX922" fmla="*/ 5714198 w 6811107"/>
              <a:gd name="connsiteY922" fmla="*/ 908555 h 2256141"/>
              <a:gd name="connsiteX923" fmla="*/ 5725797 w 6811107"/>
              <a:gd name="connsiteY923" fmla="*/ 927886 h 2256141"/>
              <a:gd name="connsiteX924" fmla="*/ 5734496 w 6811107"/>
              <a:gd name="connsiteY924" fmla="*/ 952534 h 2256141"/>
              <a:gd name="connsiteX925" fmla="*/ 5745129 w 6811107"/>
              <a:gd name="connsiteY925" fmla="*/ 1008112 h 2256141"/>
              <a:gd name="connsiteX926" fmla="*/ 5746578 w 6811107"/>
              <a:gd name="connsiteY926" fmla="*/ 1011012 h 2256141"/>
              <a:gd name="connsiteX927" fmla="*/ 5751895 w 6811107"/>
              <a:gd name="connsiteY927" fmla="*/ 1067556 h 2256141"/>
              <a:gd name="connsiteX928" fmla="*/ 5754311 w 6811107"/>
              <a:gd name="connsiteY928" fmla="*/ 1081571 h 2256141"/>
              <a:gd name="connsiteX929" fmla="*/ 5781375 w 6811107"/>
              <a:gd name="connsiteY929" fmla="*/ 1146331 h 2256141"/>
              <a:gd name="connsiteX930" fmla="*/ 5788141 w 6811107"/>
              <a:gd name="connsiteY930" fmla="*/ 1158897 h 2256141"/>
              <a:gd name="connsiteX931" fmla="*/ 5820521 w 6811107"/>
              <a:gd name="connsiteY931" fmla="*/ 1223173 h 2256141"/>
              <a:gd name="connsiteX932" fmla="*/ 5826803 w 6811107"/>
              <a:gd name="connsiteY932" fmla="*/ 1237188 h 2256141"/>
              <a:gd name="connsiteX933" fmla="*/ 5870299 w 6811107"/>
              <a:gd name="connsiteY933" fmla="*/ 1309198 h 2256141"/>
              <a:gd name="connsiteX934" fmla="*/ 5880448 w 6811107"/>
              <a:gd name="connsiteY934" fmla="*/ 1317897 h 2256141"/>
              <a:gd name="connsiteX935" fmla="*/ 5938442 w 6811107"/>
              <a:gd name="connsiteY935" fmla="*/ 1385074 h 2256141"/>
              <a:gd name="connsiteX936" fmla="*/ 5939409 w 6811107"/>
              <a:gd name="connsiteY936" fmla="*/ 1387490 h 2256141"/>
              <a:gd name="connsiteX937" fmla="*/ 5951974 w 6811107"/>
              <a:gd name="connsiteY937" fmla="*/ 1417454 h 2256141"/>
              <a:gd name="connsiteX938" fmla="*/ 5962123 w 6811107"/>
              <a:gd name="connsiteY938" fmla="*/ 1424220 h 2256141"/>
              <a:gd name="connsiteX939" fmla="*/ 6040899 w 6811107"/>
              <a:gd name="connsiteY939" fmla="*/ 1469648 h 2256141"/>
              <a:gd name="connsiteX940" fmla="*/ 6002236 w 6811107"/>
              <a:gd name="connsiteY940" fmla="*/ 1553740 h 2256141"/>
              <a:gd name="connsiteX941" fmla="*/ 6001269 w 6811107"/>
              <a:gd name="connsiteY941" fmla="*/ 1558573 h 2256141"/>
              <a:gd name="connsiteX942" fmla="*/ 6003685 w 6811107"/>
              <a:gd name="connsiteY942" fmla="*/ 1580804 h 2256141"/>
              <a:gd name="connsiteX943" fmla="*/ 6010451 w 6811107"/>
              <a:gd name="connsiteY943" fmla="*/ 1589503 h 2256141"/>
              <a:gd name="connsiteX944" fmla="*/ 6113874 w 6811107"/>
              <a:gd name="connsiteY944" fmla="*/ 1620433 h 2256141"/>
              <a:gd name="connsiteX945" fmla="*/ 6124023 w 6811107"/>
              <a:gd name="connsiteY945" fmla="*/ 1617534 h 2256141"/>
              <a:gd name="connsiteX946" fmla="*/ 6168002 w 6811107"/>
              <a:gd name="connsiteY946" fmla="*/ 1621400 h 2256141"/>
              <a:gd name="connsiteX947" fmla="*/ 6179601 w 6811107"/>
              <a:gd name="connsiteY947" fmla="*/ 1626233 h 2256141"/>
              <a:gd name="connsiteX948" fmla="*/ 6281574 w 6811107"/>
              <a:gd name="connsiteY948" fmla="*/ 1626233 h 2256141"/>
              <a:gd name="connsiteX949" fmla="*/ 6289307 w 6811107"/>
              <a:gd name="connsiteY949" fmla="*/ 1618500 h 2256141"/>
              <a:gd name="connsiteX950" fmla="*/ 6298006 w 6811107"/>
              <a:gd name="connsiteY950" fmla="*/ 1517977 h 2256141"/>
              <a:gd name="connsiteX951" fmla="*/ 6373882 w 6811107"/>
              <a:gd name="connsiteY951" fmla="*/ 1517977 h 2256141"/>
              <a:gd name="connsiteX952" fmla="*/ 6385480 w 6811107"/>
              <a:gd name="connsiteY952" fmla="*/ 1515561 h 2256141"/>
              <a:gd name="connsiteX953" fmla="*/ 6499052 w 6811107"/>
              <a:gd name="connsiteY953" fmla="*/ 1577421 h 2256141"/>
              <a:gd name="connsiteX954" fmla="*/ 6503885 w 6811107"/>
              <a:gd name="connsiteY954" fmla="*/ 1602068 h 2256141"/>
              <a:gd name="connsiteX955" fmla="*/ 6509201 w 6811107"/>
              <a:gd name="connsiteY955" fmla="*/ 1626233 h 2256141"/>
              <a:gd name="connsiteX956" fmla="*/ 6513067 w 6811107"/>
              <a:gd name="connsiteY956" fmla="*/ 1640248 h 2256141"/>
              <a:gd name="connsiteX957" fmla="*/ 6567196 w 6811107"/>
              <a:gd name="connsiteY957" fmla="*/ 1746570 h 2256141"/>
              <a:gd name="connsiteX958" fmla="*/ 6570095 w 6811107"/>
              <a:gd name="connsiteY958" fmla="*/ 1756719 h 2256141"/>
              <a:gd name="connsiteX959" fmla="*/ 6571061 w 6811107"/>
              <a:gd name="connsiteY959" fmla="*/ 1768318 h 2256141"/>
              <a:gd name="connsiteX960" fmla="*/ 6570095 w 6811107"/>
              <a:gd name="connsiteY960" fmla="*/ 1792482 h 2256141"/>
              <a:gd name="connsiteX961" fmla="*/ 6564779 w 6811107"/>
              <a:gd name="connsiteY961" fmla="*/ 1863526 h 2256141"/>
              <a:gd name="connsiteX962" fmla="*/ 6573961 w 6811107"/>
              <a:gd name="connsiteY962" fmla="*/ 1884306 h 2256141"/>
              <a:gd name="connsiteX963" fmla="*/ 6597159 w 6811107"/>
              <a:gd name="connsiteY963" fmla="*/ 1897355 h 2256141"/>
              <a:gd name="connsiteX964" fmla="*/ 6609724 w 6811107"/>
              <a:gd name="connsiteY964" fmla="*/ 1902188 h 2256141"/>
              <a:gd name="connsiteX965" fmla="*/ 6684633 w 6811107"/>
              <a:gd name="connsiteY965" fmla="*/ 1994979 h 2256141"/>
              <a:gd name="connsiteX966" fmla="*/ 6682217 w 6811107"/>
              <a:gd name="connsiteY966" fmla="*/ 2009477 h 2256141"/>
              <a:gd name="connsiteX967" fmla="*/ 6679801 w 6811107"/>
              <a:gd name="connsiteY967" fmla="*/ 2022042 h 2256141"/>
              <a:gd name="connsiteX968" fmla="*/ 6680767 w 6811107"/>
              <a:gd name="connsiteY968" fmla="*/ 2032675 h 2256141"/>
              <a:gd name="connsiteX969" fmla="*/ 6682217 w 6811107"/>
              <a:gd name="connsiteY969" fmla="*/ 2045723 h 2256141"/>
              <a:gd name="connsiteX970" fmla="*/ 6696233 w 6811107"/>
              <a:gd name="connsiteY970" fmla="*/ 2080520 h 2256141"/>
              <a:gd name="connsiteX971" fmla="*/ 6703965 w 6811107"/>
              <a:gd name="connsiteY971" fmla="*/ 2089702 h 2256141"/>
              <a:gd name="connsiteX972" fmla="*/ 6711697 w 6811107"/>
              <a:gd name="connsiteY972" fmla="*/ 2099851 h 2256141"/>
              <a:gd name="connsiteX973" fmla="*/ 6719430 w 6811107"/>
              <a:gd name="connsiteY973" fmla="*/ 2110000 h 2256141"/>
              <a:gd name="connsiteX974" fmla="*/ 6797722 w 6811107"/>
              <a:gd name="connsiteY974" fmla="*/ 2250636 h 2256141"/>
              <a:gd name="connsiteX975" fmla="*/ 6734412 w 6811107"/>
              <a:gd name="connsiteY975" fmla="*/ 2253536 h 2256141"/>
              <a:gd name="connsiteX976" fmla="*/ 6725229 w 6811107"/>
              <a:gd name="connsiteY976" fmla="*/ 2253536 h 2256141"/>
              <a:gd name="connsiteX977" fmla="*/ 6695749 w 6811107"/>
              <a:gd name="connsiteY977" fmla="*/ 2252569 h 2256141"/>
              <a:gd name="connsiteX978" fmla="*/ 6687050 w 6811107"/>
              <a:gd name="connsiteY978" fmla="*/ 2252569 h 2256141"/>
              <a:gd name="connsiteX979" fmla="*/ 3288323 w 6811107"/>
              <a:gd name="connsiteY979" fmla="*/ 2252569 h 2256141"/>
              <a:gd name="connsiteX980" fmla="*/ 3288323 w 6811107"/>
              <a:gd name="connsiteY980" fmla="*/ 2256141 h 2256141"/>
              <a:gd name="connsiteX981" fmla="*/ 4431 w 6811107"/>
              <a:gd name="connsiteY981" fmla="*/ 2256141 h 2256141"/>
              <a:gd name="connsiteX982" fmla="*/ 3079 w 6811107"/>
              <a:gd name="connsiteY982" fmla="*/ 2243715 h 2256141"/>
              <a:gd name="connsiteX983" fmla="*/ 1275 w 6811107"/>
              <a:gd name="connsiteY983" fmla="*/ 2230513 h 2256141"/>
              <a:gd name="connsiteX984" fmla="*/ 373 w 6811107"/>
              <a:gd name="connsiteY984" fmla="*/ 2211098 h 2256141"/>
              <a:gd name="connsiteX985" fmla="*/ 8489 w 6811107"/>
              <a:gd name="connsiteY985" fmla="*/ 2190129 h 2256141"/>
              <a:gd name="connsiteX986" fmla="*/ 14801 w 6811107"/>
              <a:gd name="connsiteY986" fmla="*/ 2181975 h 2256141"/>
              <a:gd name="connsiteX987" fmla="*/ 143303 w 6811107"/>
              <a:gd name="connsiteY987" fmla="*/ 2036749 h 2256141"/>
              <a:gd name="connsiteX988" fmla="*/ 150517 w 6811107"/>
              <a:gd name="connsiteY988" fmla="*/ 2027429 h 2256141"/>
              <a:gd name="connsiteX989" fmla="*/ 187490 w 6811107"/>
              <a:gd name="connsiteY989" fmla="*/ 2000248 h 2256141"/>
              <a:gd name="connsiteX990" fmla="*/ 233029 w 6811107"/>
              <a:gd name="connsiteY990" fmla="*/ 1944332 h 2256141"/>
              <a:gd name="connsiteX991" fmla="*/ 244752 w 6811107"/>
              <a:gd name="connsiteY991" fmla="*/ 1940449 h 2256141"/>
              <a:gd name="connsiteX992" fmla="*/ 287135 w 6811107"/>
              <a:gd name="connsiteY992" fmla="*/ 1921810 h 2256141"/>
              <a:gd name="connsiteX993" fmla="*/ 297956 w 6811107"/>
              <a:gd name="connsiteY993" fmla="*/ 1919480 h 2256141"/>
              <a:gd name="connsiteX994" fmla="*/ 329518 w 6811107"/>
              <a:gd name="connsiteY994" fmla="*/ 1913268 h 2256141"/>
              <a:gd name="connsiteX995" fmla="*/ 339437 w 6811107"/>
              <a:gd name="connsiteY995" fmla="*/ 1910161 h 2256141"/>
              <a:gd name="connsiteX996" fmla="*/ 410226 w 6811107"/>
              <a:gd name="connsiteY996" fmla="*/ 1888416 h 2256141"/>
              <a:gd name="connsiteX997" fmla="*/ 418792 w 6811107"/>
              <a:gd name="connsiteY997" fmla="*/ 1882203 h 2256141"/>
              <a:gd name="connsiteX998" fmla="*/ 422399 w 6811107"/>
              <a:gd name="connsiteY998" fmla="*/ 1834441 h 2256141"/>
              <a:gd name="connsiteX999" fmla="*/ 419694 w 6811107"/>
              <a:gd name="connsiteY999" fmla="*/ 1823957 h 2256141"/>
              <a:gd name="connsiteX1000" fmla="*/ 426007 w 6811107"/>
              <a:gd name="connsiteY1000" fmla="*/ 1750179 h 2256141"/>
              <a:gd name="connsiteX1001" fmla="*/ 431868 w 6811107"/>
              <a:gd name="connsiteY1001" fmla="*/ 1740083 h 2256141"/>
              <a:gd name="connsiteX1002" fmla="*/ 465684 w 6811107"/>
              <a:gd name="connsiteY1002" fmla="*/ 1679119 h 2256141"/>
              <a:gd name="connsiteX1003" fmla="*/ 469291 w 6811107"/>
              <a:gd name="connsiteY1003" fmla="*/ 1668635 h 2256141"/>
              <a:gd name="connsiteX1004" fmla="*/ 453511 w 6811107"/>
              <a:gd name="connsiteY1004" fmla="*/ 1603400 h 2256141"/>
              <a:gd name="connsiteX1005" fmla="*/ 457118 w 6811107"/>
              <a:gd name="connsiteY1005" fmla="*/ 1594081 h 2256141"/>
              <a:gd name="connsiteX1006" fmla="*/ 487327 w 6811107"/>
              <a:gd name="connsiteY1006" fmla="*/ 1560686 h 2256141"/>
              <a:gd name="connsiteX1007" fmla="*/ 493188 w 6811107"/>
              <a:gd name="connsiteY1007" fmla="*/ 1552532 h 2256141"/>
              <a:gd name="connsiteX1008" fmla="*/ 496795 w 6811107"/>
              <a:gd name="connsiteY1008" fmla="*/ 1541271 h 2256141"/>
              <a:gd name="connsiteX1009" fmla="*/ 503108 w 6811107"/>
              <a:gd name="connsiteY1009" fmla="*/ 1531952 h 2256141"/>
              <a:gd name="connsiteX1010" fmla="*/ 510322 w 6811107"/>
              <a:gd name="connsiteY1010" fmla="*/ 1522632 h 2256141"/>
              <a:gd name="connsiteX1011" fmla="*/ 517536 w 6811107"/>
              <a:gd name="connsiteY1011" fmla="*/ 1517196 h 2256141"/>
              <a:gd name="connsiteX1012" fmla="*/ 536473 w 6811107"/>
              <a:gd name="connsiteY1012" fmla="*/ 1473706 h 2256141"/>
              <a:gd name="connsiteX1013" fmla="*/ 543687 w 6811107"/>
              <a:gd name="connsiteY1013" fmla="*/ 1461280 h 2256141"/>
              <a:gd name="connsiteX1014" fmla="*/ 566682 w 6811107"/>
              <a:gd name="connsiteY1014" fmla="*/ 1441865 h 2256141"/>
              <a:gd name="connsiteX1015" fmla="*/ 644685 w 6811107"/>
              <a:gd name="connsiteY1015" fmla="*/ 1465940 h 2256141"/>
              <a:gd name="connsiteX1016" fmla="*/ 658211 w 6811107"/>
              <a:gd name="connsiteY1016" fmla="*/ 1465940 h 2256141"/>
              <a:gd name="connsiteX1017" fmla="*/ 794378 w 6811107"/>
              <a:gd name="connsiteY1017" fmla="*/ 1511371 h 2256141"/>
              <a:gd name="connsiteX1018" fmla="*/ 802945 w 6811107"/>
              <a:gd name="connsiteY1018" fmla="*/ 1518749 h 2256141"/>
              <a:gd name="connsiteX1019" fmla="*/ 829096 w 6811107"/>
              <a:gd name="connsiteY1019" fmla="*/ 1523021 h 2256141"/>
              <a:gd name="connsiteX1020" fmla="*/ 839917 w 6811107"/>
              <a:gd name="connsiteY1020" fmla="*/ 1521855 h 2256141"/>
              <a:gd name="connsiteX1021" fmla="*/ 861559 w 6811107"/>
              <a:gd name="connsiteY1021" fmla="*/ 1517972 h 2256141"/>
              <a:gd name="connsiteX1022" fmla="*/ 874635 w 6811107"/>
              <a:gd name="connsiteY1022" fmla="*/ 1514089 h 2256141"/>
              <a:gd name="connsiteX1023" fmla="*/ 1002235 w 6811107"/>
              <a:gd name="connsiteY1023" fmla="*/ 1413130 h 2256141"/>
              <a:gd name="connsiteX1024" fmla="*/ 1004489 w 6811107"/>
              <a:gd name="connsiteY1024" fmla="*/ 1403811 h 2256141"/>
              <a:gd name="connsiteX1025" fmla="*/ 1042814 w 6811107"/>
              <a:gd name="connsiteY1025" fmla="*/ 1335469 h 2256141"/>
              <a:gd name="connsiteX1026" fmla="*/ 1053635 w 6811107"/>
              <a:gd name="connsiteY1026" fmla="*/ 1329256 h 2256141"/>
              <a:gd name="connsiteX1027" fmla="*/ 1106389 w 6811107"/>
              <a:gd name="connsiteY1027" fmla="*/ 1284601 h 2256141"/>
              <a:gd name="connsiteX1028" fmla="*/ 1112701 w 6811107"/>
              <a:gd name="connsiteY1028" fmla="*/ 1276446 h 2256141"/>
              <a:gd name="connsiteX1029" fmla="*/ 1132089 w 6811107"/>
              <a:gd name="connsiteY1029" fmla="*/ 1230626 h 2256141"/>
              <a:gd name="connsiteX1030" fmla="*/ 1137951 w 6811107"/>
              <a:gd name="connsiteY1030" fmla="*/ 1222472 h 2256141"/>
              <a:gd name="connsiteX1031" fmla="*/ 1160945 w 6811107"/>
              <a:gd name="connsiteY1031" fmla="*/ 1195291 h 2256141"/>
              <a:gd name="connsiteX1032" fmla="*/ 1169512 w 6811107"/>
              <a:gd name="connsiteY1032" fmla="*/ 1188301 h 2256141"/>
              <a:gd name="connsiteX1033" fmla="*/ 1234440 w 6811107"/>
              <a:gd name="connsiteY1033" fmla="*/ 1178205 h 2256141"/>
              <a:gd name="connsiteX1034" fmla="*/ 1248868 w 6811107"/>
              <a:gd name="connsiteY1034" fmla="*/ 1180147 h 2256141"/>
              <a:gd name="connsiteX1035" fmla="*/ 1300268 w 6811107"/>
              <a:gd name="connsiteY1035" fmla="*/ 1184030 h 2256141"/>
              <a:gd name="connsiteX1036" fmla="*/ 1312442 w 6811107"/>
              <a:gd name="connsiteY1036" fmla="*/ 1183253 h 2256141"/>
              <a:gd name="connsiteX1037" fmla="*/ 1324165 w 6811107"/>
              <a:gd name="connsiteY1037" fmla="*/ 1183253 h 2256141"/>
              <a:gd name="connsiteX1038" fmla="*/ 1366548 w 6811107"/>
              <a:gd name="connsiteY1038" fmla="*/ 1147141 h 2256141"/>
              <a:gd name="connsiteX1039" fmla="*/ 1368803 w 6811107"/>
              <a:gd name="connsiteY1039" fmla="*/ 1136656 h 2256141"/>
              <a:gd name="connsiteX1040" fmla="*/ 1369704 w 6811107"/>
              <a:gd name="connsiteY1040" fmla="*/ 1126561 h 2256141"/>
              <a:gd name="connsiteX1041" fmla="*/ 1371057 w 6811107"/>
              <a:gd name="connsiteY1041" fmla="*/ 1106757 h 2256141"/>
              <a:gd name="connsiteX1042" fmla="*/ 1389994 w 6811107"/>
              <a:gd name="connsiteY1042" fmla="*/ 936291 h 2256141"/>
              <a:gd name="connsiteX1043" fmla="*/ 1398110 w 6811107"/>
              <a:gd name="connsiteY1043" fmla="*/ 924641 h 2256141"/>
              <a:gd name="connsiteX1044" fmla="*/ 1405324 w 6811107"/>
              <a:gd name="connsiteY1044" fmla="*/ 919594 h 2256141"/>
              <a:gd name="connsiteX1045" fmla="*/ 1413891 w 6811107"/>
              <a:gd name="connsiteY1045" fmla="*/ 915711 h 2256141"/>
              <a:gd name="connsiteX1046" fmla="*/ 1441394 w 6811107"/>
              <a:gd name="connsiteY1046" fmla="*/ 811645 h 2256141"/>
              <a:gd name="connsiteX1047" fmla="*/ 1489639 w 6811107"/>
              <a:gd name="connsiteY1047" fmla="*/ 758447 h 2256141"/>
              <a:gd name="connsiteX1048" fmla="*/ 1493246 w 6811107"/>
              <a:gd name="connsiteY1048" fmla="*/ 751069 h 2256141"/>
              <a:gd name="connsiteX1049" fmla="*/ 1508576 w 6811107"/>
              <a:gd name="connsiteY1049" fmla="*/ 711462 h 2256141"/>
              <a:gd name="connsiteX1050" fmla="*/ 1558173 w 6811107"/>
              <a:gd name="connsiteY1050" fmla="*/ 651274 h 2256141"/>
              <a:gd name="connsiteX1051" fmla="*/ 1572602 w 6811107"/>
              <a:gd name="connsiteY1051" fmla="*/ 654381 h 2256141"/>
              <a:gd name="connsiteX1052" fmla="*/ 1585677 w 6811107"/>
              <a:gd name="connsiteY1052" fmla="*/ 661370 h 2256141"/>
              <a:gd name="connsiteX1053" fmla="*/ 1613181 w 6811107"/>
              <a:gd name="connsiteY1053" fmla="*/ 671466 h 2256141"/>
              <a:gd name="connsiteX1054" fmla="*/ 1621748 w 6811107"/>
              <a:gd name="connsiteY1054" fmla="*/ 672243 h 2256141"/>
              <a:gd name="connsiteX1055" fmla="*/ 1718236 w 6811107"/>
              <a:gd name="connsiteY1055" fmla="*/ 645062 h 2256141"/>
              <a:gd name="connsiteX1056" fmla="*/ 1743486 w 6811107"/>
              <a:gd name="connsiteY1056" fmla="*/ 689717 h 2256141"/>
              <a:gd name="connsiteX1057" fmla="*/ 1755209 w 6811107"/>
              <a:gd name="connsiteY1057" fmla="*/ 696706 h 2256141"/>
              <a:gd name="connsiteX1058" fmla="*/ 1777753 w 6811107"/>
              <a:gd name="connsiteY1058" fmla="*/ 711462 h 2256141"/>
              <a:gd name="connsiteX1059" fmla="*/ 1790829 w 6811107"/>
              <a:gd name="connsiteY1059" fmla="*/ 714568 h 2256141"/>
              <a:gd name="connsiteX1060" fmla="*/ 1813824 w 6811107"/>
              <a:gd name="connsiteY1060" fmla="*/ 718452 h 2256141"/>
              <a:gd name="connsiteX1061" fmla="*/ 1821940 w 6811107"/>
              <a:gd name="connsiteY1061" fmla="*/ 719228 h 2256141"/>
              <a:gd name="connsiteX1062" fmla="*/ 1880554 w 6811107"/>
              <a:gd name="connsiteY1062" fmla="*/ 662147 h 2256141"/>
              <a:gd name="connsiteX1063" fmla="*/ 1936013 w 6811107"/>
              <a:gd name="connsiteY1063" fmla="*/ 652051 h 2256141"/>
              <a:gd name="connsiteX1064" fmla="*/ 1944580 w 6811107"/>
              <a:gd name="connsiteY1064" fmla="*/ 641567 h 2256141"/>
              <a:gd name="connsiteX1065" fmla="*/ 1952696 w 6811107"/>
              <a:gd name="connsiteY1065" fmla="*/ 631471 h 2256141"/>
              <a:gd name="connsiteX1066" fmla="*/ 1989668 w 6811107"/>
              <a:gd name="connsiteY1066" fmla="*/ 558858 h 2256141"/>
              <a:gd name="connsiteX1067" fmla="*/ 1995980 w 6811107"/>
              <a:gd name="connsiteY1067" fmla="*/ 548762 h 2256141"/>
              <a:gd name="connsiteX1068" fmla="*/ 2018524 w 6811107"/>
              <a:gd name="connsiteY1068" fmla="*/ 527793 h 2256141"/>
              <a:gd name="connsiteX1069" fmla="*/ 2027993 w 6811107"/>
              <a:gd name="connsiteY1069" fmla="*/ 524687 h 2256141"/>
              <a:gd name="connsiteX1070" fmla="*/ 2041069 w 6811107"/>
              <a:gd name="connsiteY1070" fmla="*/ 520804 h 2256141"/>
              <a:gd name="connsiteX1071" fmla="*/ 2051890 w 6811107"/>
              <a:gd name="connsiteY1071" fmla="*/ 513814 h 2256141"/>
              <a:gd name="connsiteX1072" fmla="*/ 2160156 w 6811107"/>
              <a:gd name="connsiteY1072" fmla="*/ 446413 h 2256141"/>
              <a:gd name="connsiteX1073" fmla="*/ 2179490 w 6811107"/>
              <a:gd name="connsiteY1073" fmla="*/ 447414 h 2256141"/>
              <a:gd name="connsiteX1074" fmla="*/ 2190311 w 6811107"/>
              <a:gd name="connsiteY1074" fmla="*/ 451685 h 2256141"/>
              <a:gd name="connsiteX1075" fmla="*/ 2200230 w 6811107"/>
              <a:gd name="connsiteY1075" fmla="*/ 456734 h 2256141"/>
              <a:gd name="connsiteX1076" fmla="*/ 2260649 w 6811107"/>
              <a:gd name="connsiteY1076" fmla="*/ 495952 h 2256141"/>
              <a:gd name="connsiteX1077" fmla="*/ 2268765 w 6811107"/>
              <a:gd name="connsiteY1077" fmla="*/ 504107 h 2256141"/>
              <a:gd name="connsiteX1078" fmla="*/ 2273724 w 6811107"/>
              <a:gd name="connsiteY1078" fmla="*/ 514591 h 2256141"/>
              <a:gd name="connsiteX1079" fmla="*/ 2299875 w 6811107"/>
              <a:gd name="connsiteY1079" fmla="*/ 549927 h 2256141"/>
              <a:gd name="connsiteX1080" fmla="*/ 2308442 w 6811107"/>
              <a:gd name="connsiteY1080" fmla="*/ 556916 h 2256141"/>
              <a:gd name="connsiteX1081" fmla="*/ 2403579 w 6811107"/>
              <a:gd name="connsiteY1081" fmla="*/ 603901 h 2256141"/>
              <a:gd name="connsiteX1082" fmla="*/ 2390503 w 6811107"/>
              <a:gd name="connsiteY1082" fmla="*/ 657876 h 2256141"/>
              <a:gd name="connsiteX1083" fmla="*/ 2378329 w 6811107"/>
              <a:gd name="connsiteY1083" fmla="*/ 661759 h 2256141"/>
              <a:gd name="connsiteX1084" fmla="*/ 2371115 w 6811107"/>
              <a:gd name="connsiteY1084" fmla="*/ 669136 h 2256141"/>
              <a:gd name="connsiteX1085" fmla="*/ 2439649 w 6811107"/>
              <a:gd name="connsiteY1085" fmla="*/ 705249 h 2256141"/>
              <a:gd name="connsiteX1086" fmla="*/ 2451372 w 6811107"/>
              <a:gd name="connsiteY1086" fmla="*/ 708356 h 2256141"/>
              <a:gd name="connsiteX1087" fmla="*/ 2463095 w 6811107"/>
              <a:gd name="connsiteY1087" fmla="*/ 712627 h 2256141"/>
              <a:gd name="connsiteX1088" fmla="*/ 2471662 w 6811107"/>
              <a:gd name="connsiteY1088" fmla="*/ 715733 h 2256141"/>
              <a:gd name="connsiteX1089" fmla="*/ 2494657 w 6811107"/>
              <a:gd name="connsiteY1089" fmla="*/ 726994 h 2256141"/>
              <a:gd name="connsiteX1090" fmla="*/ 2503224 w 6811107"/>
              <a:gd name="connsiteY1090" fmla="*/ 732042 h 2256141"/>
              <a:gd name="connsiteX1091" fmla="*/ 2524866 w 6811107"/>
              <a:gd name="connsiteY1091" fmla="*/ 743303 h 2256141"/>
              <a:gd name="connsiteX1092" fmla="*/ 2532982 w 6811107"/>
              <a:gd name="connsiteY1092" fmla="*/ 747186 h 2256141"/>
              <a:gd name="connsiteX1093" fmla="*/ 2582579 w 6811107"/>
              <a:gd name="connsiteY1093" fmla="*/ 776309 h 2256141"/>
              <a:gd name="connsiteX1094" fmla="*/ 2590695 w 6811107"/>
              <a:gd name="connsiteY1094" fmla="*/ 783298 h 2256141"/>
              <a:gd name="connsiteX1095" fmla="*/ 2622257 w 6811107"/>
              <a:gd name="connsiteY1095" fmla="*/ 869502 h 2256141"/>
              <a:gd name="connsiteX1096" fmla="*/ 2629471 w 6811107"/>
              <a:gd name="connsiteY1096" fmla="*/ 878822 h 2256141"/>
              <a:gd name="connsiteX1097" fmla="*/ 2731237 w 6811107"/>
              <a:gd name="connsiteY1097" fmla="*/ 945386 h 2256141"/>
              <a:gd name="connsiteX1098" fmla="*/ 2762595 w 6811107"/>
              <a:gd name="connsiteY1098" fmla="*/ 964351 h 2256141"/>
              <a:gd name="connsiteX1099" fmla="*/ 2761129 w 6811107"/>
              <a:gd name="connsiteY1099" fmla="*/ 963861 h 2256141"/>
              <a:gd name="connsiteX1100" fmla="*/ 2774204 w 6811107"/>
              <a:gd name="connsiteY1100" fmla="*/ 972403 h 2256141"/>
              <a:gd name="connsiteX1101" fmla="*/ 2789534 w 6811107"/>
              <a:gd name="connsiteY1101" fmla="*/ 987159 h 2256141"/>
              <a:gd name="connsiteX1102" fmla="*/ 2813882 w 6811107"/>
              <a:gd name="connsiteY1102" fmla="*/ 1046569 h 2256141"/>
              <a:gd name="connsiteX1103" fmla="*/ 2816136 w 6811107"/>
              <a:gd name="connsiteY1103" fmla="*/ 1062878 h 2256141"/>
              <a:gd name="connsiteX1104" fmla="*/ 2870242 w 6811107"/>
              <a:gd name="connsiteY1104" fmla="*/ 1176264 h 2256141"/>
              <a:gd name="connsiteX1105" fmla="*/ 2881064 w 6811107"/>
              <a:gd name="connsiteY1105" fmla="*/ 1191796 h 2256141"/>
              <a:gd name="connsiteX1106" fmla="*/ 2889179 w 6811107"/>
              <a:gd name="connsiteY1106" fmla="*/ 1211599 h 2256141"/>
              <a:gd name="connsiteX1107" fmla="*/ 2899099 w 6811107"/>
              <a:gd name="connsiteY1107" fmla="*/ 1256254 h 2256141"/>
              <a:gd name="connsiteX1108" fmla="*/ 2900451 w 6811107"/>
              <a:gd name="connsiteY1108" fmla="*/ 1258585 h 2256141"/>
              <a:gd name="connsiteX1109" fmla="*/ 2905411 w 6811107"/>
              <a:gd name="connsiteY1109" fmla="*/ 1304016 h 2256141"/>
              <a:gd name="connsiteX1110" fmla="*/ 2907665 w 6811107"/>
              <a:gd name="connsiteY1110" fmla="*/ 1315277 h 2256141"/>
              <a:gd name="connsiteX1111" fmla="*/ 2932915 w 6811107"/>
              <a:gd name="connsiteY1111" fmla="*/ 1367310 h 2256141"/>
              <a:gd name="connsiteX1112" fmla="*/ 2939227 w 6811107"/>
              <a:gd name="connsiteY1112" fmla="*/ 1377406 h 2256141"/>
              <a:gd name="connsiteX1113" fmla="*/ 2969437 w 6811107"/>
              <a:gd name="connsiteY1113" fmla="*/ 1429051 h 2256141"/>
              <a:gd name="connsiteX1114" fmla="*/ 2975298 w 6811107"/>
              <a:gd name="connsiteY1114" fmla="*/ 1440311 h 2256141"/>
              <a:gd name="connsiteX1115" fmla="*/ 3015877 w 6811107"/>
              <a:gd name="connsiteY1115" fmla="*/ 1498169 h 2256141"/>
              <a:gd name="connsiteX1116" fmla="*/ 3025346 w 6811107"/>
              <a:gd name="connsiteY1116" fmla="*/ 1505158 h 2256141"/>
              <a:gd name="connsiteX1117" fmla="*/ 3079452 w 6811107"/>
              <a:gd name="connsiteY1117" fmla="*/ 1559133 h 2256141"/>
              <a:gd name="connsiteX1118" fmla="*/ 3080354 w 6811107"/>
              <a:gd name="connsiteY1118" fmla="*/ 1561074 h 2256141"/>
              <a:gd name="connsiteX1119" fmla="*/ 3092077 w 6811107"/>
              <a:gd name="connsiteY1119" fmla="*/ 1585149 h 2256141"/>
              <a:gd name="connsiteX1120" fmla="*/ 3101545 w 6811107"/>
              <a:gd name="connsiteY1120" fmla="*/ 1590586 h 2256141"/>
              <a:gd name="connsiteX1121" fmla="*/ 3109075 w 6811107"/>
              <a:gd name="connsiteY1121" fmla="*/ 1592534 h 2256141"/>
              <a:gd name="connsiteX1122" fmla="*/ 3136842 w 6811107"/>
              <a:gd name="connsiteY1122" fmla="*/ 1534409 h 2256141"/>
              <a:gd name="connsiteX1123" fmla="*/ 3140708 w 6811107"/>
              <a:gd name="connsiteY1123" fmla="*/ 1521360 h 2256141"/>
              <a:gd name="connsiteX1124" fmla="*/ 3123794 w 6811107"/>
              <a:gd name="connsiteY1124" fmla="*/ 1440168 h 2256141"/>
              <a:gd name="connsiteX1125" fmla="*/ 3127660 w 6811107"/>
              <a:gd name="connsiteY1125" fmla="*/ 1428570 h 2256141"/>
              <a:gd name="connsiteX1126" fmla="*/ 3160040 w 6811107"/>
              <a:gd name="connsiteY1126" fmla="*/ 1387007 h 2256141"/>
              <a:gd name="connsiteX1127" fmla="*/ 3166323 w 6811107"/>
              <a:gd name="connsiteY1127" fmla="*/ 1376858 h 2256141"/>
              <a:gd name="connsiteX1128" fmla="*/ 3170189 w 6811107"/>
              <a:gd name="connsiteY1128" fmla="*/ 1362842 h 2256141"/>
              <a:gd name="connsiteX1129" fmla="*/ 3176955 w 6811107"/>
              <a:gd name="connsiteY1129" fmla="*/ 1351244 h 2256141"/>
              <a:gd name="connsiteX1130" fmla="*/ 3184688 w 6811107"/>
              <a:gd name="connsiteY1130" fmla="*/ 1339645 h 2256141"/>
              <a:gd name="connsiteX1131" fmla="*/ 3192420 w 6811107"/>
              <a:gd name="connsiteY1131" fmla="*/ 1332879 h 2256141"/>
              <a:gd name="connsiteX1132" fmla="*/ 3212718 w 6811107"/>
              <a:gd name="connsiteY1132" fmla="*/ 1278751 h 2256141"/>
              <a:gd name="connsiteX1133" fmla="*/ 3220451 w 6811107"/>
              <a:gd name="connsiteY1133" fmla="*/ 1263286 h 2256141"/>
              <a:gd name="connsiteX1134" fmla="*/ 3245098 w 6811107"/>
              <a:gd name="connsiteY1134" fmla="*/ 1239122 h 2256141"/>
              <a:gd name="connsiteX1135" fmla="*/ 3328706 w 6811107"/>
              <a:gd name="connsiteY1135" fmla="*/ 1269086 h 2256141"/>
              <a:gd name="connsiteX1136" fmla="*/ 3343205 w 6811107"/>
              <a:gd name="connsiteY1136" fmla="*/ 1269086 h 2256141"/>
              <a:gd name="connsiteX1137" fmla="*/ 3489157 w 6811107"/>
              <a:gd name="connsiteY1137" fmla="*/ 1325630 h 2256141"/>
              <a:gd name="connsiteX1138" fmla="*/ 3498339 w 6811107"/>
              <a:gd name="connsiteY1138" fmla="*/ 1334812 h 2256141"/>
              <a:gd name="connsiteX1139" fmla="*/ 3526369 w 6811107"/>
              <a:gd name="connsiteY1139" fmla="*/ 1340128 h 2256141"/>
              <a:gd name="connsiteX1140" fmla="*/ 3537968 w 6811107"/>
              <a:gd name="connsiteY1140" fmla="*/ 1338678 h 2256141"/>
              <a:gd name="connsiteX1141" fmla="*/ 3561166 w 6811107"/>
              <a:gd name="connsiteY1141" fmla="*/ 1333845 h 2256141"/>
              <a:gd name="connsiteX1142" fmla="*/ 3575181 w 6811107"/>
              <a:gd name="connsiteY1142" fmla="*/ 1329012 h 2256141"/>
              <a:gd name="connsiteX1143" fmla="*/ 3711951 w 6811107"/>
              <a:gd name="connsiteY1143" fmla="*/ 1203359 h 2256141"/>
              <a:gd name="connsiteX1144" fmla="*/ 3714367 w 6811107"/>
              <a:gd name="connsiteY1144" fmla="*/ 1191760 h 2256141"/>
              <a:gd name="connsiteX1145" fmla="*/ 3755446 w 6811107"/>
              <a:gd name="connsiteY1145" fmla="*/ 1106702 h 2256141"/>
              <a:gd name="connsiteX1146" fmla="*/ 3767045 w 6811107"/>
              <a:gd name="connsiteY1146" fmla="*/ 1098969 h 2256141"/>
              <a:gd name="connsiteX1147" fmla="*/ 3823589 w 6811107"/>
              <a:gd name="connsiteY1147" fmla="*/ 1043392 h 2256141"/>
              <a:gd name="connsiteX1148" fmla="*/ 3830355 w 6811107"/>
              <a:gd name="connsiteY1148" fmla="*/ 1033242 h 2256141"/>
              <a:gd name="connsiteX1149" fmla="*/ 3851136 w 6811107"/>
              <a:gd name="connsiteY1149" fmla="*/ 976215 h 2256141"/>
              <a:gd name="connsiteX1150" fmla="*/ 3857419 w 6811107"/>
              <a:gd name="connsiteY1150" fmla="*/ 966066 h 2256141"/>
              <a:gd name="connsiteX1151" fmla="*/ 3882067 w 6811107"/>
              <a:gd name="connsiteY1151" fmla="*/ 932236 h 2256141"/>
              <a:gd name="connsiteX1152" fmla="*/ 3891249 w 6811107"/>
              <a:gd name="connsiteY1152" fmla="*/ 923537 h 2256141"/>
              <a:gd name="connsiteX1153" fmla="*/ 3960842 w 6811107"/>
              <a:gd name="connsiteY1153" fmla="*/ 910972 h 2256141"/>
              <a:gd name="connsiteX1154" fmla="*/ 3976307 w 6811107"/>
              <a:gd name="connsiteY1154" fmla="*/ 913388 h 2256141"/>
              <a:gd name="connsiteX1155" fmla="*/ 4031402 w 6811107"/>
              <a:gd name="connsiteY1155" fmla="*/ 918221 h 2256141"/>
              <a:gd name="connsiteX1156" fmla="*/ 4044450 w 6811107"/>
              <a:gd name="connsiteY1156" fmla="*/ 917254 h 2256141"/>
              <a:gd name="connsiteX1157" fmla="*/ 4057016 w 6811107"/>
              <a:gd name="connsiteY1157" fmla="*/ 917254 h 2256141"/>
              <a:gd name="connsiteX1158" fmla="*/ 4102444 w 6811107"/>
              <a:gd name="connsiteY1158" fmla="*/ 872309 h 2256141"/>
              <a:gd name="connsiteX1159" fmla="*/ 4104861 w 6811107"/>
              <a:gd name="connsiteY1159" fmla="*/ 859260 h 2256141"/>
              <a:gd name="connsiteX1160" fmla="*/ 4105828 w 6811107"/>
              <a:gd name="connsiteY1160" fmla="*/ 846695 h 2256141"/>
              <a:gd name="connsiteX1161" fmla="*/ 4107277 w 6811107"/>
              <a:gd name="connsiteY1161" fmla="*/ 822047 h 2256141"/>
              <a:gd name="connsiteX1162" fmla="*/ 4127575 w 6811107"/>
              <a:gd name="connsiteY1162" fmla="*/ 609885 h 2256141"/>
              <a:gd name="connsiteX1163" fmla="*/ 4136274 w 6811107"/>
              <a:gd name="connsiteY1163" fmla="*/ 595387 h 2256141"/>
              <a:gd name="connsiteX1164" fmla="*/ 4144007 w 6811107"/>
              <a:gd name="connsiteY1164" fmla="*/ 589104 h 2256141"/>
              <a:gd name="connsiteX1165" fmla="*/ 4153189 w 6811107"/>
              <a:gd name="connsiteY1165" fmla="*/ 584271 h 2256141"/>
              <a:gd name="connsiteX1166" fmla="*/ 4182669 w 6811107"/>
              <a:gd name="connsiteY1166" fmla="*/ 454751 h 2256141"/>
              <a:gd name="connsiteX1167" fmla="*/ 4234381 w 6811107"/>
              <a:gd name="connsiteY1167" fmla="*/ 388541 h 2256141"/>
              <a:gd name="connsiteX1168" fmla="*/ 4238247 w 6811107"/>
              <a:gd name="connsiteY1168" fmla="*/ 379359 h 2256141"/>
              <a:gd name="connsiteX1169" fmla="*/ 4254679 w 6811107"/>
              <a:gd name="connsiteY1169" fmla="*/ 330064 h 2256141"/>
              <a:gd name="connsiteX1170" fmla="*/ 4307841 w 6811107"/>
              <a:gd name="connsiteY1170" fmla="*/ 255154 h 2256141"/>
              <a:gd name="connsiteX1171" fmla="*/ 4323306 w 6811107"/>
              <a:gd name="connsiteY1171" fmla="*/ 259021 h 2256141"/>
              <a:gd name="connsiteX1172" fmla="*/ 4337321 w 6811107"/>
              <a:gd name="connsiteY1172" fmla="*/ 267720 h 2256141"/>
              <a:gd name="connsiteX1173" fmla="*/ 4366801 w 6811107"/>
              <a:gd name="connsiteY1173" fmla="*/ 280285 h 2256141"/>
              <a:gd name="connsiteX1174" fmla="*/ 4375983 w 6811107"/>
              <a:gd name="connsiteY1174" fmla="*/ 281252 h 2256141"/>
              <a:gd name="connsiteX1175" fmla="*/ 4479406 w 6811107"/>
              <a:gd name="connsiteY1175" fmla="*/ 247422 h 2256141"/>
              <a:gd name="connsiteX1176" fmla="*/ 4506470 w 6811107"/>
              <a:gd name="connsiteY1176" fmla="*/ 303000 h 2256141"/>
              <a:gd name="connsiteX1177" fmla="*/ 4519035 w 6811107"/>
              <a:gd name="connsiteY1177" fmla="*/ 311699 h 2256141"/>
              <a:gd name="connsiteX1178" fmla="*/ 4543200 w 6811107"/>
              <a:gd name="connsiteY1178" fmla="*/ 330064 h 2256141"/>
              <a:gd name="connsiteX1179" fmla="*/ 4557215 w 6811107"/>
              <a:gd name="connsiteY1179" fmla="*/ 333930 h 2256141"/>
              <a:gd name="connsiteX1180" fmla="*/ 4581863 w 6811107"/>
              <a:gd name="connsiteY1180" fmla="*/ 338763 h 2256141"/>
              <a:gd name="connsiteX1181" fmla="*/ 4590562 w 6811107"/>
              <a:gd name="connsiteY1181" fmla="*/ 339729 h 2256141"/>
              <a:gd name="connsiteX1182" fmla="*/ 4653389 w 6811107"/>
              <a:gd name="connsiteY1182" fmla="*/ 268686 h 2256141"/>
              <a:gd name="connsiteX1183" fmla="*/ 4712833 w 6811107"/>
              <a:gd name="connsiteY1183" fmla="*/ 256121 h 2256141"/>
              <a:gd name="connsiteX1184" fmla="*/ 4722015 w 6811107"/>
              <a:gd name="connsiteY1184" fmla="*/ 243073 h 2256141"/>
              <a:gd name="connsiteX1185" fmla="*/ 4730714 w 6811107"/>
              <a:gd name="connsiteY1185" fmla="*/ 230507 h 2256141"/>
              <a:gd name="connsiteX1186" fmla="*/ 4770343 w 6811107"/>
              <a:gd name="connsiteY1186" fmla="*/ 140133 h 2256141"/>
              <a:gd name="connsiteX1187" fmla="*/ 4777109 w 6811107"/>
              <a:gd name="connsiteY1187" fmla="*/ 127567 h 2256141"/>
              <a:gd name="connsiteX1188" fmla="*/ 4801274 w 6811107"/>
              <a:gd name="connsiteY1188" fmla="*/ 101470 h 2256141"/>
              <a:gd name="connsiteX1189" fmla="*/ 4811423 w 6811107"/>
              <a:gd name="connsiteY1189" fmla="*/ 97604 h 2256141"/>
              <a:gd name="connsiteX1190" fmla="*/ 4825438 w 6811107"/>
              <a:gd name="connsiteY1190" fmla="*/ 92771 h 2256141"/>
              <a:gd name="connsiteX1191" fmla="*/ 4837037 w 6811107"/>
              <a:gd name="connsiteY1191" fmla="*/ 84072 h 2256141"/>
              <a:gd name="connsiteX1192" fmla="*/ 4973807 w 6811107"/>
              <a:gd name="connsiteY1192" fmla="*/ 1430 h 2256141"/>
              <a:gd name="connsiteX0" fmla="*/ 3151621 w 6811107"/>
              <a:gd name="connsiteY0" fmla="*/ 1759646 h 2256141"/>
              <a:gd name="connsiteX1" fmla="*/ 3155328 w 6811107"/>
              <a:gd name="connsiteY1" fmla="*/ 1769768 h 2256141"/>
              <a:gd name="connsiteX2" fmla="*/ 3142959 w 6811107"/>
              <a:gd name="connsiteY2" fmla="*/ 1801891 h 2256141"/>
              <a:gd name="connsiteX3" fmla="*/ 3126014 w 6811107"/>
              <a:gd name="connsiteY3" fmla="*/ 1821578 h 2256141"/>
              <a:gd name="connsiteX4" fmla="*/ 3141294 w 6811107"/>
              <a:gd name="connsiteY4" fmla="*/ 1835710 h 2256141"/>
              <a:gd name="connsiteX5" fmla="*/ 3181352 w 6811107"/>
              <a:gd name="connsiteY5" fmla="*/ 1853226 h 2256141"/>
              <a:gd name="connsiteX6" fmla="*/ 3196361 w 6811107"/>
              <a:gd name="connsiteY6" fmla="*/ 1855167 h 2256141"/>
              <a:gd name="connsiteX7" fmla="*/ 3209011 w 6811107"/>
              <a:gd name="connsiteY7" fmla="*/ 1844360 h 2256141"/>
              <a:gd name="connsiteX8" fmla="*/ 3185931 w 6811107"/>
              <a:gd name="connsiteY8" fmla="*/ 1839696 h 2256141"/>
              <a:gd name="connsiteX9" fmla="*/ 3162414 w 6811107"/>
              <a:gd name="connsiteY9" fmla="*/ 1825511 h 2256141"/>
              <a:gd name="connsiteX10" fmla="*/ 3157454 w 6811107"/>
              <a:gd name="connsiteY10" fmla="*/ 1816968 h 2256141"/>
              <a:gd name="connsiteX11" fmla="*/ 3161963 w 6811107"/>
              <a:gd name="connsiteY11" fmla="*/ 1792116 h 2256141"/>
              <a:gd name="connsiteX12" fmla="*/ 3162414 w 6811107"/>
              <a:gd name="connsiteY12" fmla="*/ 1790563 h 2256141"/>
              <a:gd name="connsiteX13" fmla="*/ 3163316 w 6811107"/>
              <a:gd name="connsiteY13" fmla="*/ 1764207 h 2256141"/>
              <a:gd name="connsiteX14" fmla="*/ 3151621 w 6811107"/>
              <a:gd name="connsiteY14" fmla="*/ 1759646 h 2256141"/>
              <a:gd name="connsiteX15" fmla="*/ 6379802 w 6811107"/>
              <a:gd name="connsiteY15" fmla="*/ 1550780 h 2256141"/>
              <a:gd name="connsiteX16" fmla="*/ 6342951 w 6811107"/>
              <a:gd name="connsiteY16" fmla="*/ 1552773 h 2256141"/>
              <a:gd name="connsiteX17" fmla="*/ 6333769 w 6811107"/>
              <a:gd name="connsiteY17" fmla="*/ 1558089 h 2256141"/>
              <a:gd name="connsiteX18" fmla="*/ 6321204 w 6811107"/>
              <a:gd name="connsiteY18" fmla="*/ 1628166 h 2256141"/>
              <a:gd name="connsiteX19" fmla="*/ 6317337 w 6811107"/>
              <a:gd name="connsiteY19" fmla="*/ 1639765 h 2256141"/>
              <a:gd name="connsiteX20" fmla="*/ 6262243 w 6811107"/>
              <a:gd name="connsiteY20" fmla="*/ 1675045 h 2256141"/>
              <a:gd name="connsiteX21" fmla="*/ 6327003 w 6811107"/>
              <a:gd name="connsiteY21" fmla="*/ 1691959 h 2256141"/>
              <a:gd name="connsiteX22" fmla="*/ 6332319 w 6811107"/>
              <a:gd name="connsiteY22" fmla="*/ 1685677 h 2256141"/>
              <a:gd name="connsiteX23" fmla="*/ 6345368 w 6811107"/>
              <a:gd name="connsiteY23" fmla="*/ 1661029 h 2256141"/>
              <a:gd name="connsiteX24" fmla="*/ 6350201 w 6811107"/>
              <a:gd name="connsiteY24" fmla="*/ 1649430 h 2256141"/>
              <a:gd name="connsiteX25" fmla="*/ 6414961 w 6811107"/>
              <a:gd name="connsiteY25" fmla="*/ 1619950 h 2256141"/>
              <a:gd name="connsiteX26" fmla="*/ 6440575 w 6811107"/>
              <a:gd name="connsiteY26" fmla="*/ 1684227 h 2256141"/>
              <a:gd name="connsiteX27" fmla="*/ 6443475 w 6811107"/>
              <a:gd name="connsiteY27" fmla="*/ 1695826 h 2256141"/>
              <a:gd name="connsiteX28" fmla="*/ 6475855 w 6811107"/>
              <a:gd name="connsiteY28" fmla="*/ 1772185 h 2256141"/>
              <a:gd name="connsiteX29" fmla="*/ 6481171 w 6811107"/>
              <a:gd name="connsiteY29" fmla="*/ 1785233 h 2256141"/>
              <a:gd name="connsiteX30" fmla="*/ 6487453 w 6811107"/>
              <a:gd name="connsiteY30" fmla="*/ 1797798 h 2256141"/>
              <a:gd name="connsiteX31" fmla="*/ 6491320 w 6811107"/>
              <a:gd name="connsiteY31" fmla="*/ 1810364 h 2256141"/>
              <a:gd name="connsiteX32" fmla="*/ 6512101 w 6811107"/>
              <a:gd name="connsiteY32" fmla="*/ 1924419 h 2256141"/>
              <a:gd name="connsiteX33" fmla="*/ 6519833 w 6811107"/>
              <a:gd name="connsiteY33" fmla="*/ 1936018 h 2256141"/>
              <a:gd name="connsiteX34" fmla="*/ 6529016 w 6811107"/>
              <a:gd name="connsiteY34" fmla="*/ 1946167 h 2256141"/>
              <a:gd name="connsiteX35" fmla="*/ 6584111 w 6811107"/>
              <a:gd name="connsiteY35" fmla="*/ 1980963 h 2256141"/>
              <a:gd name="connsiteX36" fmla="*/ 6590877 w 6811107"/>
              <a:gd name="connsiteY36" fmla="*/ 1989662 h 2256141"/>
              <a:gd name="connsiteX37" fmla="*/ 6621807 w 6811107"/>
              <a:gd name="connsiteY37" fmla="*/ 2031225 h 2256141"/>
              <a:gd name="connsiteX38" fmla="*/ 6636305 w 6811107"/>
              <a:gd name="connsiteY38" fmla="*/ 2084386 h 2256141"/>
              <a:gd name="connsiteX39" fmla="*/ 6641138 w 6811107"/>
              <a:gd name="connsiteY39" fmla="*/ 2093569 h 2256141"/>
              <a:gd name="connsiteX40" fmla="*/ 6646454 w 6811107"/>
              <a:gd name="connsiteY40" fmla="*/ 2106134 h 2256141"/>
              <a:gd name="connsiteX41" fmla="*/ 6660953 w 6811107"/>
              <a:gd name="connsiteY41" fmla="*/ 2127882 h 2256141"/>
              <a:gd name="connsiteX42" fmla="*/ 6671102 w 6811107"/>
              <a:gd name="connsiteY42" fmla="*/ 2135614 h 2256141"/>
              <a:gd name="connsiteX43" fmla="*/ 6683667 w 6811107"/>
              <a:gd name="connsiteY43" fmla="*/ 2141897 h 2256141"/>
              <a:gd name="connsiteX44" fmla="*/ 6751810 w 6811107"/>
              <a:gd name="connsiteY44" fmla="*/ 2175244 h 2256141"/>
              <a:gd name="connsiteX45" fmla="*/ 6692366 w 6811107"/>
              <a:gd name="connsiteY45" fmla="*/ 2121116 h 2256141"/>
              <a:gd name="connsiteX46" fmla="*/ 6682217 w 6811107"/>
              <a:gd name="connsiteY46" fmla="*/ 2111933 h 2256141"/>
              <a:gd name="connsiteX47" fmla="*/ 6673518 w 6811107"/>
              <a:gd name="connsiteY47" fmla="*/ 2101784 h 2256141"/>
              <a:gd name="connsiteX48" fmla="*/ 6660469 w 6811107"/>
              <a:gd name="connsiteY48" fmla="*/ 2060222 h 2256141"/>
              <a:gd name="connsiteX49" fmla="*/ 6659986 w 6811107"/>
              <a:gd name="connsiteY49" fmla="*/ 2052006 h 2256141"/>
              <a:gd name="connsiteX50" fmla="*/ 6658536 w 6811107"/>
              <a:gd name="connsiteY50" fmla="*/ 2041374 h 2256141"/>
              <a:gd name="connsiteX51" fmla="*/ 6658536 w 6811107"/>
              <a:gd name="connsiteY51" fmla="*/ 1988696 h 2256141"/>
              <a:gd name="connsiteX52" fmla="*/ 6656119 w 6811107"/>
              <a:gd name="connsiteY52" fmla="*/ 1976131 h 2256141"/>
              <a:gd name="connsiteX53" fmla="*/ 6594259 w 6811107"/>
              <a:gd name="connsiteY53" fmla="*/ 1919103 h 2256141"/>
              <a:gd name="connsiteX54" fmla="*/ 6584111 w 6811107"/>
              <a:gd name="connsiteY54" fmla="*/ 1913787 h 2256141"/>
              <a:gd name="connsiteX55" fmla="*/ 6573478 w 6811107"/>
              <a:gd name="connsiteY55" fmla="*/ 1907504 h 2256141"/>
              <a:gd name="connsiteX56" fmla="*/ 6545448 w 6811107"/>
              <a:gd name="connsiteY56" fmla="*/ 1791516 h 2256141"/>
              <a:gd name="connsiteX57" fmla="*/ 6545448 w 6811107"/>
              <a:gd name="connsiteY57" fmla="*/ 1780884 h 2256141"/>
              <a:gd name="connsiteX58" fmla="*/ 6543997 w 6811107"/>
              <a:gd name="connsiteY58" fmla="*/ 1770251 h 2256141"/>
              <a:gd name="connsiteX59" fmla="*/ 6492769 w 6811107"/>
              <a:gd name="connsiteY59" fmla="*/ 1664412 h 2256141"/>
              <a:gd name="connsiteX60" fmla="*/ 6487937 w 6811107"/>
              <a:gd name="connsiteY60" fmla="*/ 1650397 h 2256141"/>
              <a:gd name="connsiteX61" fmla="*/ 6431393 w 6811107"/>
              <a:gd name="connsiteY61" fmla="*/ 1555673 h 2256141"/>
              <a:gd name="connsiteX62" fmla="*/ 6417377 w 6811107"/>
              <a:gd name="connsiteY62" fmla="*/ 1552773 h 2256141"/>
              <a:gd name="connsiteX63" fmla="*/ 6379802 w 6811107"/>
              <a:gd name="connsiteY63" fmla="*/ 1550780 h 2256141"/>
              <a:gd name="connsiteX64" fmla="*/ 1384133 w 6811107"/>
              <a:gd name="connsiteY64" fmla="*/ 1201892 h 2256141"/>
              <a:gd name="connsiteX65" fmla="*/ 1380976 w 6811107"/>
              <a:gd name="connsiteY65" fmla="*/ 1204610 h 2256141"/>
              <a:gd name="connsiteX66" fmla="*/ 1327772 w 6811107"/>
              <a:gd name="connsiteY66" fmla="*/ 1222472 h 2256141"/>
              <a:gd name="connsiteX67" fmla="*/ 1316951 w 6811107"/>
              <a:gd name="connsiteY67" fmla="*/ 1224414 h 2256141"/>
              <a:gd name="connsiteX68" fmla="*/ 1295308 w 6811107"/>
              <a:gd name="connsiteY68" fmla="*/ 1223637 h 2256141"/>
              <a:gd name="connsiteX69" fmla="*/ 1283135 w 6811107"/>
              <a:gd name="connsiteY69" fmla="*/ 1223637 h 2256141"/>
              <a:gd name="connsiteX70" fmla="*/ 1222717 w 6811107"/>
              <a:gd name="connsiteY70" fmla="*/ 1226743 h 2256141"/>
              <a:gd name="connsiteX71" fmla="*/ 1212797 w 6811107"/>
              <a:gd name="connsiteY71" fmla="*/ 1228685 h 2256141"/>
              <a:gd name="connsiteX72" fmla="*/ 1175374 w 6811107"/>
              <a:gd name="connsiteY72" fmla="*/ 1250819 h 2256141"/>
              <a:gd name="connsiteX73" fmla="*/ 1169061 w 6811107"/>
              <a:gd name="connsiteY73" fmla="*/ 1260137 h 2256141"/>
              <a:gd name="connsiteX74" fmla="*/ 1123522 w 6811107"/>
              <a:gd name="connsiteY74" fmla="*/ 1338187 h 2256141"/>
              <a:gd name="connsiteX75" fmla="*/ 1118562 w 6811107"/>
              <a:gd name="connsiteY75" fmla="*/ 1345177 h 2256141"/>
              <a:gd name="connsiteX76" fmla="*/ 1096920 w 6811107"/>
              <a:gd name="connsiteY76" fmla="*/ 1368863 h 2256141"/>
              <a:gd name="connsiteX77" fmla="*/ 1088804 w 6811107"/>
              <a:gd name="connsiteY77" fmla="*/ 1375076 h 2256141"/>
              <a:gd name="connsiteX78" fmla="*/ 1040560 w 6811107"/>
              <a:gd name="connsiteY78" fmla="*/ 1437593 h 2256141"/>
              <a:gd name="connsiteX79" fmla="*/ 1036953 w 6811107"/>
              <a:gd name="connsiteY79" fmla="*/ 1446913 h 2256141"/>
              <a:gd name="connsiteX80" fmla="*/ 1008096 w 6811107"/>
              <a:gd name="connsiteY80" fmla="*/ 1491568 h 2256141"/>
              <a:gd name="connsiteX81" fmla="*/ 1001784 w 6811107"/>
              <a:gd name="connsiteY81" fmla="*/ 1498557 h 2256141"/>
              <a:gd name="connsiteX82" fmla="*/ 942718 w 6811107"/>
              <a:gd name="connsiteY82" fmla="*/ 1537776 h 2256141"/>
              <a:gd name="connsiteX83" fmla="*/ 929643 w 6811107"/>
              <a:gd name="connsiteY83" fmla="*/ 1543212 h 2256141"/>
              <a:gd name="connsiteX84" fmla="*/ 862010 w 6811107"/>
              <a:gd name="connsiteY84" fmla="*/ 1557580 h 2256141"/>
              <a:gd name="connsiteX85" fmla="*/ 852091 w 6811107"/>
              <a:gd name="connsiteY85" fmla="*/ 1557580 h 2256141"/>
              <a:gd name="connsiteX86" fmla="*/ 790771 w 6811107"/>
              <a:gd name="connsiteY86" fmla="*/ 1559521 h 2256141"/>
              <a:gd name="connsiteX87" fmla="*/ 780852 w 6811107"/>
              <a:gd name="connsiteY87" fmla="*/ 1558745 h 2256141"/>
              <a:gd name="connsiteX88" fmla="*/ 756954 w 6811107"/>
              <a:gd name="connsiteY88" fmla="*/ 1554473 h 2256141"/>
              <a:gd name="connsiteX89" fmla="*/ 750642 w 6811107"/>
              <a:gd name="connsiteY89" fmla="*/ 1548261 h 2256141"/>
              <a:gd name="connsiteX90" fmla="*/ 738919 w 6811107"/>
              <a:gd name="connsiteY90" fmla="*/ 1496616 h 2256141"/>
              <a:gd name="connsiteX91" fmla="*/ 642430 w 6811107"/>
              <a:gd name="connsiteY91" fmla="*/ 1492344 h 2256141"/>
              <a:gd name="connsiteX92" fmla="*/ 630707 w 6811107"/>
              <a:gd name="connsiteY92" fmla="*/ 1491179 h 2256141"/>
              <a:gd name="connsiteX93" fmla="*/ 599597 w 6811107"/>
              <a:gd name="connsiteY93" fmla="*/ 1488073 h 2256141"/>
              <a:gd name="connsiteX94" fmla="*/ 589677 w 6811107"/>
              <a:gd name="connsiteY94" fmla="*/ 1491179 h 2256141"/>
              <a:gd name="connsiteX95" fmla="*/ 581110 w 6811107"/>
              <a:gd name="connsiteY95" fmla="*/ 1499334 h 2256141"/>
              <a:gd name="connsiteX96" fmla="*/ 571642 w 6811107"/>
              <a:gd name="connsiteY96" fmla="*/ 1506323 h 2256141"/>
              <a:gd name="connsiteX97" fmla="*/ 545491 w 6811107"/>
              <a:gd name="connsiteY97" fmla="*/ 1546707 h 2256141"/>
              <a:gd name="connsiteX98" fmla="*/ 539178 w 6811107"/>
              <a:gd name="connsiteY98" fmla="*/ 1551755 h 2256141"/>
              <a:gd name="connsiteX99" fmla="*/ 529259 w 6811107"/>
              <a:gd name="connsiteY99" fmla="*/ 1556803 h 2256141"/>
              <a:gd name="connsiteX100" fmla="*/ 514831 w 6811107"/>
              <a:gd name="connsiteY100" fmla="*/ 1568452 h 2256141"/>
              <a:gd name="connsiteX101" fmla="*/ 512125 w 6811107"/>
              <a:gd name="connsiteY101" fmla="*/ 1577771 h 2256141"/>
              <a:gd name="connsiteX102" fmla="*/ 509871 w 6811107"/>
              <a:gd name="connsiteY102" fmla="*/ 1587867 h 2256141"/>
              <a:gd name="connsiteX103" fmla="*/ 506264 w 6811107"/>
              <a:gd name="connsiteY103" fmla="*/ 1597187 h 2256141"/>
              <a:gd name="connsiteX104" fmla="*/ 503558 w 6811107"/>
              <a:gd name="connsiteY104" fmla="*/ 1670965 h 2256141"/>
              <a:gd name="connsiteX105" fmla="*/ 502657 w 6811107"/>
              <a:gd name="connsiteY105" fmla="*/ 1681449 h 2256141"/>
              <a:gd name="connsiteX106" fmla="*/ 471546 w 6811107"/>
              <a:gd name="connsiteY106" fmla="*/ 1742413 h 2256141"/>
              <a:gd name="connsiteX107" fmla="*/ 465234 w 6811107"/>
              <a:gd name="connsiteY107" fmla="*/ 1750956 h 2256141"/>
              <a:gd name="connsiteX108" fmla="*/ 456667 w 6811107"/>
              <a:gd name="connsiteY108" fmla="*/ 1806872 h 2256141"/>
              <a:gd name="connsiteX109" fmla="*/ 461627 w 6811107"/>
              <a:gd name="connsiteY109" fmla="*/ 1818133 h 2256141"/>
              <a:gd name="connsiteX110" fmla="*/ 449452 w 6811107"/>
              <a:gd name="connsiteY110" fmla="*/ 1915986 h 2256141"/>
              <a:gd name="connsiteX111" fmla="*/ 439984 w 6811107"/>
              <a:gd name="connsiteY111" fmla="*/ 1924528 h 2256141"/>
              <a:gd name="connsiteX112" fmla="*/ 377311 w 6811107"/>
              <a:gd name="connsiteY112" fmla="*/ 1953651 h 2256141"/>
              <a:gd name="connsiteX113" fmla="*/ 365138 w 6811107"/>
              <a:gd name="connsiteY113" fmla="*/ 1955593 h 2256141"/>
              <a:gd name="connsiteX114" fmla="*/ 306072 w 6811107"/>
              <a:gd name="connsiteY114" fmla="*/ 1955593 h 2256141"/>
              <a:gd name="connsiteX115" fmla="*/ 294349 w 6811107"/>
              <a:gd name="connsiteY115" fmla="*/ 1956369 h 2256141"/>
              <a:gd name="connsiteX116" fmla="*/ 274059 w 6811107"/>
              <a:gd name="connsiteY116" fmla="*/ 1962582 h 2256141"/>
              <a:gd name="connsiteX117" fmla="*/ 263238 w 6811107"/>
              <a:gd name="connsiteY117" fmla="*/ 1964912 h 2256141"/>
              <a:gd name="connsiteX118" fmla="*/ 254671 w 6811107"/>
              <a:gd name="connsiteY118" fmla="*/ 1970348 h 2256141"/>
              <a:gd name="connsiteX119" fmla="*/ 263238 w 6811107"/>
              <a:gd name="connsiteY119" fmla="*/ 1969572 h 2256141"/>
              <a:gd name="connsiteX120" fmla="*/ 271805 w 6811107"/>
              <a:gd name="connsiteY120" fmla="*/ 1969572 h 2256141"/>
              <a:gd name="connsiteX121" fmla="*/ 288488 w 6811107"/>
              <a:gd name="connsiteY121" fmla="*/ 1974620 h 2256141"/>
              <a:gd name="connsiteX122" fmla="*/ 300661 w 6811107"/>
              <a:gd name="connsiteY122" fmla="*/ 1979668 h 2256141"/>
              <a:gd name="connsiteX123" fmla="*/ 323205 w 6811107"/>
              <a:gd name="connsiteY123" fmla="*/ 1993258 h 2256141"/>
              <a:gd name="connsiteX124" fmla="*/ 330419 w 6811107"/>
              <a:gd name="connsiteY124" fmla="*/ 1997530 h 2256141"/>
              <a:gd name="connsiteX125" fmla="*/ 434122 w 6811107"/>
              <a:gd name="connsiteY125" fmla="*/ 2008014 h 2256141"/>
              <a:gd name="connsiteX126" fmla="*/ 444944 w 6811107"/>
              <a:gd name="connsiteY126" fmla="*/ 2006072 h 2256141"/>
              <a:gd name="connsiteX127" fmla="*/ 454863 w 6811107"/>
              <a:gd name="connsiteY127" fmla="*/ 2002189 h 2256141"/>
              <a:gd name="connsiteX128" fmla="*/ 571191 w 6811107"/>
              <a:gd name="connsiteY128" fmla="*/ 1917151 h 2256141"/>
              <a:gd name="connsiteX129" fmla="*/ 578405 w 6811107"/>
              <a:gd name="connsiteY129" fmla="*/ 1910161 h 2256141"/>
              <a:gd name="connsiteX130" fmla="*/ 585619 w 6811107"/>
              <a:gd name="connsiteY130" fmla="*/ 1901619 h 2256141"/>
              <a:gd name="connsiteX131" fmla="*/ 646939 w 6811107"/>
              <a:gd name="connsiteY131" fmla="*/ 1820462 h 2256141"/>
              <a:gd name="connsiteX132" fmla="*/ 641980 w 6811107"/>
              <a:gd name="connsiteY132" fmla="*/ 1809978 h 2256141"/>
              <a:gd name="connsiteX133" fmla="*/ 608163 w 6811107"/>
              <a:gd name="connsiteY133" fmla="*/ 1716785 h 2256141"/>
              <a:gd name="connsiteX134" fmla="*/ 614025 w 6811107"/>
              <a:gd name="connsiteY134" fmla="*/ 1709407 h 2256141"/>
              <a:gd name="connsiteX135" fmla="*/ 622141 w 6811107"/>
              <a:gd name="connsiteY135" fmla="*/ 1703194 h 2256141"/>
              <a:gd name="connsiteX136" fmla="*/ 640176 w 6811107"/>
              <a:gd name="connsiteY136" fmla="*/ 1691934 h 2256141"/>
              <a:gd name="connsiteX137" fmla="*/ 659564 w 6811107"/>
              <a:gd name="connsiteY137" fmla="*/ 1634852 h 2256141"/>
              <a:gd name="connsiteX138" fmla="*/ 664524 w 6811107"/>
              <a:gd name="connsiteY138" fmla="*/ 1625533 h 2256141"/>
              <a:gd name="connsiteX139" fmla="*/ 727196 w 6811107"/>
              <a:gd name="connsiteY139" fmla="*/ 1622427 h 2256141"/>
              <a:gd name="connsiteX140" fmla="*/ 739370 w 6811107"/>
              <a:gd name="connsiteY140" fmla="*/ 1621650 h 2256141"/>
              <a:gd name="connsiteX141" fmla="*/ 763718 w 6811107"/>
              <a:gd name="connsiteY141" fmla="*/ 1620485 h 2256141"/>
              <a:gd name="connsiteX142" fmla="*/ 771834 w 6811107"/>
              <a:gd name="connsiteY142" fmla="*/ 1622427 h 2256141"/>
              <a:gd name="connsiteX143" fmla="*/ 779950 w 6811107"/>
              <a:gd name="connsiteY143" fmla="*/ 1631746 h 2256141"/>
              <a:gd name="connsiteX144" fmla="*/ 787164 w 6811107"/>
              <a:gd name="connsiteY144" fmla="*/ 1642230 h 2256141"/>
              <a:gd name="connsiteX145" fmla="*/ 801592 w 6811107"/>
              <a:gd name="connsiteY145" fmla="*/ 1661645 h 2256141"/>
              <a:gd name="connsiteX146" fmla="*/ 850738 w 6811107"/>
              <a:gd name="connsiteY146" fmla="*/ 1685721 h 2256141"/>
              <a:gd name="connsiteX147" fmla="*/ 859305 w 6811107"/>
              <a:gd name="connsiteY147" fmla="*/ 1691157 h 2256141"/>
              <a:gd name="connsiteX148" fmla="*/ 885456 w 6811107"/>
              <a:gd name="connsiteY148" fmla="*/ 1707854 h 2256141"/>
              <a:gd name="connsiteX149" fmla="*/ 975633 w 6811107"/>
              <a:gd name="connsiteY149" fmla="*/ 1727269 h 2256141"/>
              <a:gd name="connsiteX150" fmla="*/ 988708 w 6811107"/>
              <a:gd name="connsiteY150" fmla="*/ 1734647 h 2256141"/>
              <a:gd name="connsiteX151" fmla="*/ 1003136 w 6811107"/>
              <a:gd name="connsiteY151" fmla="*/ 1735812 h 2256141"/>
              <a:gd name="connsiteX152" fmla="*/ 1013958 w 6811107"/>
              <a:gd name="connsiteY152" fmla="*/ 1733871 h 2256141"/>
              <a:gd name="connsiteX153" fmla="*/ 1106389 w 6811107"/>
              <a:gd name="connsiteY153" fmla="*/ 1685332 h 2256141"/>
              <a:gd name="connsiteX154" fmla="*/ 1117210 w 6811107"/>
              <a:gd name="connsiteY154" fmla="*/ 1683391 h 2256141"/>
              <a:gd name="connsiteX155" fmla="*/ 1174923 w 6811107"/>
              <a:gd name="connsiteY155" fmla="*/ 1685721 h 2256141"/>
              <a:gd name="connsiteX156" fmla="*/ 1197918 w 6811107"/>
              <a:gd name="connsiteY156" fmla="*/ 1677178 h 2256141"/>
              <a:gd name="connsiteX157" fmla="*/ 1207387 w 6811107"/>
              <a:gd name="connsiteY157" fmla="*/ 1669800 h 2256141"/>
              <a:gd name="connsiteX158" fmla="*/ 1215502 w 6811107"/>
              <a:gd name="connsiteY158" fmla="*/ 1661257 h 2256141"/>
              <a:gd name="connsiteX159" fmla="*/ 1216434 w 6811107"/>
              <a:gd name="connsiteY159" fmla="*/ 1660981 h 2256141"/>
              <a:gd name="connsiteX160" fmla="*/ 1220293 w 6811107"/>
              <a:gd name="connsiteY160" fmla="*/ 1660821 h 2256141"/>
              <a:gd name="connsiteX161" fmla="*/ 1231283 w 6811107"/>
              <a:gd name="connsiteY161" fmla="*/ 1658927 h 2256141"/>
              <a:gd name="connsiteX162" fmla="*/ 1222379 w 6811107"/>
              <a:gd name="connsiteY162" fmla="*/ 1659219 h 2256141"/>
              <a:gd name="connsiteX163" fmla="*/ 1216434 w 6811107"/>
              <a:gd name="connsiteY163" fmla="*/ 1660981 h 2256141"/>
              <a:gd name="connsiteX164" fmla="*/ 1214608 w 6811107"/>
              <a:gd name="connsiteY164" fmla="*/ 1661057 h 2256141"/>
              <a:gd name="connsiteX165" fmla="*/ 1209641 w 6811107"/>
              <a:gd name="connsiteY165" fmla="*/ 1658927 h 2256141"/>
              <a:gd name="connsiteX166" fmla="*/ 1280430 w 6811107"/>
              <a:gd name="connsiteY166" fmla="*/ 1656986 h 2256141"/>
              <a:gd name="connsiteX167" fmla="*/ 1293505 w 6811107"/>
              <a:gd name="connsiteY167" fmla="*/ 1658927 h 2256141"/>
              <a:gd name="connsiteX168" fmla="*/ 1307933 w 6811107"/>
              <a:gd name="connsiteY168" fmla="*/ 1656986 h 2256141"/>
              <a:gd name="connsiteX169" fmla="*/ 1316500 w 6811107"/>
              <a:gd name="connsiteY169" fmla="*/ 1655821 h 2256141"/>
              <a:gd name="connsiteX170" fmla="*/ 1324616 w 6811107"/>
              <a:gd name="connsiteY170" fmla="*/ 1652715 h 2256141"/>
              <a:gd name="connsiteX171" fmla="*/ 1349866 w 6811107"/>
              <a:gd name="connsiteY171" fmla="*/ 1631746 h 2256141"/>
              <a:gd name="connsiteX172" fmla="*/ 1354825 w 6811107"/>
              <a:gd name="connsiteY172" fmla="*/ 1626698 h 2256141"/>
              <a:gd name="connsiteX173" fmla="*/ 1359334 w 6811107"/>
              <a:gd name="connsiteY173" fmla="*/ 1619320 h 2256141"/>
              <a:gd name="connsiteX174" fmla="*/ 1363843 w 6811107"/>
              <a:gd name="connsiteY174" fmla="*/ 1611166 h 2256141"/>
              <a:gd name="connsiteX175" fmla="*/ 1388190 w 6811107"/>
              <a:gd name="connsiteY175" fmla="*/ 1575830 h 2256141"/>
              <a:gd name="connsiteX176" fmla="*/ 1390445 w 6811107"/>
              <a:gd name="connsiteY176" fmla="*/ 1568841 h 2256141"/>
              <a:gd name="connsiteX177" fmla="*/ 1399012 w 6811107"/>
              <a:gd name="connsiteY177" fmla="*/ 1548261 h 2256141"/>
              <a:gd name="connsiteX178" fmla="*/ 1399913 w 6811107"/>
              <a:gd name="connsiteY178" fmla="*/ 1540106 h 2256141"/>
              <a:gd name="connsiteX179" fmla="*/ 1394052 w 6811107"/>
              <a:gd name="connsiteY179" fmla="*/ 1555638 h 2256141"/>
              <a:gd name="connsiteX180" fmla="*/ 1387740 w 6811107"/>
              <a:gd name="connsiteY180" fmla="*/ 1560686 h 2256141"/>
              <a:gd name="connsiteX181" fmla="*/ 1335888 w 6811107"/>
              <a:gd name="connsiteY181" fmla="*/ 1619709 h 2256141"/>
              <a:gd name="connsiteX182" fmla="*/ 1280880 w 6811107"/>
              <a:gd name="connsiteY182" fmla="*/ 1645725 h 2256141"/>
              <a:gd name="connsiteX183" fmla="*/ 1268707 w 6811107"/>
              <a:gd name="connsiteY183" fmla="*/ 1644948 h 2256141"/>
              <a:gd name="connsiteX184" fmla="*/ 1165004 w 6811107"/>
              <a:gd name="connsiteY184" fmla="*/ 1624368 h 2256141"/>
              <a:gd name="connsiteX185" fmla="*/ 1153281 w 6811107"/>
              <a:gd name="connsiteY185" fmla="*/ 1624368 h 2256141"/>
              <a:gd name="connsiteX186" fmla="*/ 1112250 w 6811107"/>
              <a:gd name="connsiteY186" fmla="*/ 1629805 h 2256141"/>
              <a:gd name="connsiteX187" fmla="*/ 1101429 w 6811107"/>
              <a:gd name="connsiteY187" fmla="*/ 1630969 h 2256141"/>
              <a:gd name="connsiteX188" fmla="*/ 1040109 w 6811107"/>
              <a:gd name="connsiteY188" fmla="*/ 1633299 h 2256141"/>
              <a:gd name="connsiteX189" fmla="*/ 1028386 w 6811107"/>
              <a:gd name="connsiteY189" fmla="*/ 1635629 h 2256141"/>
              <a:gd name="connsiteX190" fmla="*/ 989610 w 6811107"/>
              <a:gd name="connsiteY190" fmla="*/ 1641065 h 2256141"/>
              <a:gd name="connsiteX191" fmla="*/ 988708 w 6811107"/>
              <a:gd name="connsiteY191" fmla="*/ 1594081 h 2256141"/>
              <a:gd name="connsiteX192" fmla="*/ 994570 w 6811107"/>
              <a:gd name="connsiteY192" fmla="*/ 1589032 h 2256141"/>
              <a:gd name="connsiteX193" fmla="*/ 1009900 w 6811107"/>
              <a:gd name="connsiteY193" fmla="*/ 1582820 h 2256141"/>
              <a:gd name="connsiteX194" fmla="*/ 1019368 w 6811107"/>
              <a:gd name="connsiteY194" fmla="*/ 1580490 h 2256141"/>
              <a:gd name="connsiteX195" fmla="*/ 1028837 w 6811107"/>
              <a:gd name="connsiteY195" fmla="*/ 1578160 h 2256141"/>
              <a:gd name="connsiteX196" fmla="*/ 1039658 w 6811107"/>
              <a:gd name="connsiteY196" fmla="*/ 1575830 h 2256141"/>
              <a:gd name="connsiteX197" fmla="*/ 1056792 w 6811107"/>
              <a:gd name="connsiteY197" fmla="*/ 1564569 h 2256141"/>
              <a:gd name="connsiteX198" fmla="*/ 1059046 w 6811107"/>
              <a:gd name="connsiteY198" fmla="*/ 1554085 h 2256141"/>
              <a:gd name="connsiteX199" fmla="*/ 1059046 w 6811107"/>
              <a:gd name="connsiteY199" fmla="*/ 1547095 h 2256141"/>
              <a:gd name="connsiteX200" fmla="*/ 1068965 w 6811107"/>
              <a:gd name="connsiteY200" fmla="*/ 1529233 h 2256141"/>
              <a:gd name="connsiteX201" fmla="*/ 1078885 w 6811107"/>
              <a:gd name="connsiteY201" fmla="*/ 1522244 h 2256141"/>
              <a:gd name="connsiteX202" fmla="*/ 1125777 w 6811107"/>
              <a:gd name="connsiteY202" fmla="*/ 1472153 h 2256141"/>
              <a:gd name="connsiteX203" fmla="*/ 1128482 w 6811107"/>
              <a:gd name="connsiteY203" fmla="*/ 1462057 h 2256141"/>
              <a:gd name="connsiteX204" fmla="*/ 1132089 w 6811107"/>
              <a:gd name="connsiteY204" fmla="*/ 1454679 h 2256141"/>
              <a:gd name="connsiteX205" fmla="*/ 1156437 w 6811107"/>
              <a:gd name="connsiteY205" fmla="*/ 1404588 h 2256141"/>
              <a:gd name="connsiteX206" fmla="*/ 1160945 w 6811107"/>
              <a:gd name="connsiteY206" fmla="*/ 1394103 h 2256141"/>
              <a:gd name="connsiteX207" fmla="*/ 1170865 w 6811107"/>
              <a:gd name="connsiteY207" fmla="*/ 1374299 h 2256141"/>
              <a:gd name="connsiteX208" fmla="*/ 1179432 w 6811107"/>
              <a:gd name="connsiteY208" fmla="*/ 1366922 h 2256141"/>
              <a:gd name="connsiteX209" fmla="*/ 1196565 w 6811107"/>
              <a:gd name="connsiteY209" fmla="*/ 1352166 h 2256141"/>
              <a:gd name="connsiteX210" fmla="*/ 1201525 w 6811107"/>
              <a:gd name="connsiteY210" fmla="*/ 1344788 h 2256141"/>
              <a:gd name="connsiteX211" fmla="*/ 1213699 w 6811107"/>
              <a:gd name="connsiteY211" fmla="*/ 1262856 h 2256141"/>
              <a:gd name="connsiteX212" fmla="*/ 1220913 w 6811107"/>
              <a:gd name="connsiteY212" fmla="*/ 1256643 h 2256141"/>
              <a:gd name="connsiteX213" fmla="*/ 1302974 w 6811107"/>
              <a:gd name="connsiteY213" fmla="*/ 1238004 h 2256141"/>
              <a:gd name="connsiteX214" fmla="*/ 1315147 w 6811107"/>
              <a:gd name="connsiteY214" fmla="*/ 1236839 h 2256141"/>
              <a:gd name="connsiteX215" fmla="*/ 1324616 w 6811107"/>
              <a:gd name="connsiteY215" fmla="*/ 1235674 h 2256141"/>
              <a:gd name="connsiteX216" fmla="*/ 1334536 w 6811107"/>
              <a:gd name="connsiteY216" fmla="*/ 1234898 h 2256141"/>
              <a:gd name="connsiteX217" fmla="*/ 1384133 w 6811107"/>
              <a:gd name="connsiteY217" fmla="*/ 1201892 h 2256141"/>
              <a:gd name="connsiteX218" fmla="*/ 2762595 w 6811107"/>
              <a:gd name="connsiteY218" fmla="*/ 964351 h 2256141"/>
              <a:gd name="connsiteX219" fmla="*/ 2770429 w 6811107"/>
              <a:gd name="connsiteY219" fmla="*/ 966967 h 2256141"/>
              <a:gd name="connsiteX220" fmla="*/ 2780066 w 6811107"/>
              <a:gd name="connsiteY220" fmla="*/ 970073 h 2256141"/>
              <a:gd name="connsiteX221" fmla="*/ 2765638 w 6811107"/>
              <a:gd name="connsiteY221" fmla="*/ 966190 h 2256141"/>
              <a:gd name="connsiteX222" fmla="*/ 2762595 w 6811107"/>
              <a:gd name="connsiteY222" fmla="*/ 964351 h 2256141"/>
              <a:gd name="connsiteX223" fmla="*/ 4121293 w 6811107"/>
              <a:gd name="connsiteY223" fmla="*/ 940452 h 2256141"/>
              <a:gd name="connsiteX224" fmla="*/ 4117909 w 6811107"/>
              <a:gd name="connsiteY224" fmla="*/ 943835 h 2256141"/>
              <a:gd name="connsiteX225" fmla="*/ 4060882 w 6811107"/>
              <a:gd name="connsiteY225" fmla="*/ 966066 h 2256141"/>
              <a:gd name="connsiteX226" fmla="*/ 4049283 w 6811107"/>
              <a:gd name="connsiteY226" fmla="*/ 968483 h 2256141"/>
              <a:gd name="connsiteX227" fmla="*/ 4026085 w 6811107"/>
              <a:gd name="connsiteY227" fmla="*/ 967516 h 2256141"/>
              <a:gd name="connsiteX228" fmla="*/ 4013037 w 6811107"/>
              <a:gd name="connsiteY228" fmla="*/ 967516 h 2256141"/>
              <a:gd name="connsiteX229" fmla="*/ 3948277 w 6811107"/>
              <a:gd name="connsiteY229" fmla="*/ 971382 h 2256141"/>
              <a:gd name="connsiteX230" fmla="*/ 3937645 w 6811107"/>
              <a:gd name="connsiteY230" fmla="*/ 973799 h 2256141"/>
              <a:gd name="connsiteX231" fmla="*/ 3897532 w 6811107"/>
              <a:gd name="connsiteY231" fmla="*/ 1001346 h 2256141"/>
              <a:gd name="connsiteX232" fmla="*/ 3890766 w 6811107"/>
              <a:gd name="connsiteY232" fmla="*/ 1012944 h 2256141"/>
              <a:gd name="connsiteX233" fmla="*/ 3841954 w 6811107"/>
              <a:gd name="connsiteY233" fmla="*/ 1110085 h 2256141"/>
              <a:gd name="connsiteX234" fmla="*/ 3836638 w 6811107"/>
              <a:gd name="connsiteY234" fmla="*/ 1118784 h 2256141"/>
              <a:gd name="connsiteX235" fmla="*/ 3813440 w 6811107"/>
              <a:gd name="connsiteY235" fmla="*/ 1148264 h 2256141"/>
              <a:gd name="connsiteX236" fmla="*/ 3804741 w 6811107"/>
              <a:gd name="connsiteY236" fmla="*/ 1155997 h 2256141"/>
              <a:gd name="connsiteX237" fmla="*/ 3753030 w 6811107"/>
              <a:gd name="connsiteY237" fmla="*/ 1233806 h 2256141"/>
              <a:gd name="connsiteX238" fmla="*/ 3749164 w 6811107"/>
              <a:gd name="connsiteY238" fmla="*/ 1245405 h 2256141"/>
              <a:gd name="connsiteX239" fmla="*/ 3718233 w 6811107"/>
              <a:gd name="connsiteY239" fmla="*/ 1300982 h 2256141"/>
              <a:gd name="connsiteX240" fmla="*/ 3711467 w 6811107"/>
              <a:gd name="connsiteY240" fmla="*/ 1309681 h 2256141"/>
              <a:gd name="connsiteX241" fmla="*/ 3648157 w 6811107"/>
              <a:gd name="connsiteY241" fmla="*/ 1358493 h 2256141"/>
              <a:gd name="connsiteX242" fmla="*/ 3634142 w 6811107"/>
              <a:gd name="connsiteY242" fmla="*/ 1365259 h 2256141"/>
              <a:gd name="connsiteX243" fmla="*/ 3561649 w 6811107"/>
              <a:gd name="connsiteY243" fmla="*/ 1383141 h 2256141"/>
              <a:gd name="connsiteX244" fmla="*/ 3551017 w 6811107"/>
              <a:gd name="connsiteY244" fmla="*/ 1383141 h 2256141"/>
              <a:gd name="connsiteX245" fmla="*/ 3485290 w 6811107"/>
              <a:gd name="connsiteY245" fmla="*/ 1385557 h 2256141"/>
              <a:gd name="connsiteX246" fmla="*/ 3474658 w 6811107"/>
              <a:gd name="connsiteY246" fmla="*/ 1384590 h 2256141"/>
              <a:gd name="connsiteX247" fmla="*/ 3449044 w 6811107"/>
              <a:gd name="connsiteY247" fmla="*/ 1379274 h 2256141"/>
              <a:gd name="connsiteX248" fmla="*/ 3442278 w 6811107"/>
              <a:gd name="connsiteY248" fmla="*/ 1371542 h 2256141"/>
              <a:gd name="connsiteX249" fmla="*/ 3429712 w 6811107"/>
              <a:gd name="connsiteY249" fmla="*/ 1307265 h 2256141"/>
              <a:gd name="connsiteX250" fmla="*/ 3326290 w 6811107"/>
              <a:gd name="connsiteY250" fmla="*/ 1301949 h 2256141"/>
              <a:gd name="connsiteX251" fmla="*/ 3313724 w 6811107"/>
              <a:gd name="connsiteY251" fmla="*/ 1300499 h 2256141"/>
              <a:gd name="connsiteX252" fmla="*/ 3280378 w 6811107"/>
              <a:gd name="connsiteY252" fmla="*/ 1296633 h 2256141"/>
              <a:gd name="connsiteX253" fmla="*/ 3269746 w 6811107"/>
              <a:gd name="connsiteY253" fmla="*/ 1300499 h 2256141"/>
              <a:gd name="connsiteX254" fmla="*/ 3260563 w 6811107"/>
              <a:gd name="connsiteY254" fmla="*/ 1310648 h 2256141"/>
              <a:gd name="connsiteX255" fmla="*/ 3250414 w 6811107"/>
              <a:gd name="connsiteY255" fmla="*/ 1319347 h 2256141"/>
              <a:gd name="connsiteX256" fmla="*/ 3222384 w 6811107"/>
              <a:gd name="connsiteY256" fmla="*/ 1369608 h 2256141"/>
              <a:gd name="connsiteX257" fmla="*/ 3215618 w 6811107"/>
              <a:gd name="connsiteY257" fmla="*/ 1375891 h 2256141"/>
              <a:gd name="connsiteX258" fmla="*/ 3204986 w 6811107"/>
              <a:gd name="connsiteY258" fmla="*/ 1382174 h 2256141"/>
              <a:gd name="connsiteX259" fmla="*/ 3189520 w 6811107"/>
              <a:gd name="connsiteY259" fmla="*/ 1396672 h 2256141"/>
              <a:gd name="connsiteX260" fmla="*/ 3186621 w 6811107"/>
              <a:gd name="connsiteY260" fmla="*/ 1408271 h 2256141"/>
              <a:gd name="connsiteX261" fmla="*/ 3184204 w 6811107"/>
              <a:gd name="connsiteY261" fmla="*/ 1420837 h 2256141"/>
              <a:gd name="connsiteX262" fmla="*/ 3180338 w 6811107"/>
              <a:gd name="connsiteY262" fmla="*/ 1432435 h 2256141"/>
              <a:gd name="connsiteX263" fmla="*/ 3177438 w 6811107"/>
              <a:gd name="connsiteY263" fmla="*/ 1524259 h 2256141"/>
              <a:gd name="connsiteX264" fmla="*/ 3176471 w 6811107"/>
              <a:gd name="connsiteY264" fmla="*/ 1537308 h 2256141"/>
              <a:gd name="connsiteX265" fmla="*/ 3163242 w 6811107"/>
              <a:gd name="connsiteY265" fmla="*/ 1578689 h 2256141"/>
              <a:gd name="connsiteX266" fmla="*/ 3148196 w 6811107"/>
              <a:gd name="connsiteY266" fmla="*/ 1604490 h 2256141"/>
              <a:gd name="connsiteX267" fmla="*/ 3175039 w 6811107"/>
              <a:gd name="connsiteY267" fmla="*/ 1627086 h 2256141"/>
              <a:gd name="connsiteX268" fmla="*/ 3138969 w 6811107"/>
              <a:gd name="connsiteY268" fmla="*/ 1694652 h 2256141"/>
              <a:gd name="connsiteX269" fmla="*/ 3138067 w 6811107"/>
              <a:gd name="connsiteY269" fmla="*/ 1698535 h 2256141"/>
              <a:gd name="connsiteX270" fmla="*/ 3140321 w 6811107"/>
              <a:gd name="connsiteY270" fmla="*/ 1716397 h 2256141"/>
              <a:gd name="connsiteX271" fmla="*/ 3146633 w 6811107"/>
              <a:gd name="connsiteY271" fmla="*/ 1723386 h 2256141"/>
              <a:gd name="connsiteX272" fmla="*/ 3267185 w 6811107"/>
              <a:gd name="connsiteY272" fmla="*/ 1836469 h 2256141"/>
              <a:gd name="connsiteX273" fmla="*/ 3304365 w 6811107"/>
              <a:gd name="connsiteY273" fmla="*/ 2038246 h 2256141"/>
              <a:gd name="connsiteX274" fmla="*/ 3313120 w 6811107"/>
              <a:gd name="connsiteY274" fmla="*/ 1766083 h 2256141"/>
              <a:gd name="connsiteX275" fmla="*/ 3331123 w 6811107"/>
              <a:gd name="connsiteY275" fmla="*/ 1710324 h 2256141"/>
              <a:gd name="connsiteX276" fmla="*/ 3325807 w 6811107"/>
              <a:gd name="connsiteY276" fmla="*/ 1697276 h 2256141"/>
              <a:gd name="connsiteX277" fmla="*/ 3289560 w 6811107"/>
              <a:gd name="connsiteY277" fmla="*/ 1581287 h 2256141"/>
              <a:gd name="connsiteX278" fmla="*/ 3295843 w 6811107"/>
              <a:gd name="connsiteY278" fmla="*/ 1572105 h 2256141"/>
              <a:gd name="connsiteX279" fmla="*/ 3304542 w 6811107"/>
              <a:gd name="connsiteY279" fmla="*/ 1564372 h 2256141"/>
              <a:gd name="connsiteX280" fmla="*/ 3323873 w 6811107"/>
              <a:gd name="connsiteY280" fmla="*/ 1550357 h 2256141"/>
              <a:gd name="connsiteX281" fmla="*/ 3344654 w 6811107"/>
              <a:gd name="connsiteY281" fmla="*/ 1479314 h 2256141"/>
              <a:gd name="connsiteX282" fmla="*/ 3349971 w 6811107"/>
              <a:gd name="connsiteY282" fmla="*/ 1467715 h 2256141"/>
              <a:gd name="connsiteX283" fmla="*/ 3417147 w 6811107"/>
              <a:gd name="connsiteY283" fmla="*/ 1463849 h 2256141"/>
              <a:gd name="connsiteX284" fmla="*/ 3430196 w 6811107"/>
              <a:gd name="connsiteY284" fmla="*/ 1462883 h 2256141"/>
              <a:gd name="connsiteX285" fmla="*/ 3456293 w 6811107"/>
              <a:gd name="connsiteY285" fmla="*/ 1461432 h 2256141"/>
              <a:gd name="connsiteX286" fmla="*/ 3464992 w 6811107"/>
              <a:gd name="connsiteY286" fmla="*/ 1463849 h 2256141"/>
              <a:gd name="connsiteX287" fmla="*/ 3473691 w 6811107"/>
              <a:gd name="connsiteY287" fmla="*/ 1475448 h 2256141"/>
              <a:gd name="connsiteX288" fmla="*/ 3481424 w 6811107"/>
              <a:gd name="connsiteY288" fmla="*/ 1488496 h 2256141"/>
              <a:gd name="connsiteX289" fmla="*/ 3496889 w 6811107"/>
              <a:gd name="connsiteY289" fmla="*/ 1512661 h 2256141"/>
              <a:gd name="connsiteX290" fmla="*/ 3549567 w 6811107"/>
              <a:gd name="connsiteY290" fmla="*/ 1542625 h 2256141"/>
              <a:gd name="connsiteX291" fmla="*/ 3558750 w 6811107"/>
              <a:gd name="connsiteY291" fmla="*/ 1549391 h 2256141"/>
              <a:gd name="connsiteX292" fmla="*/ 3586780 w 6811107"/>
              <a:gd name="connsiteY292" fmla="*/ 1570172 h 2256141"/>
              <a:gd name="connsiteX293" fmla="*/ 3683437 w 6811107"/>
              <a:gd name="connsiteY293" fmla="*/ 1594336 h 2256141"/>
              <a:gd name="connsiteX294" fmla="*/ 3697452 w 6811107"/>
              <a:gd name="connsiteY294" fmla="*/ 1603519 h 2256141"/>
              <a:gd name="connsiteX295" fmla="*/ 3712917 w 6811107"/>
              <a:gd name="connsiteY295" fmla="*/ 1604968 h 2256141"/>
              <a:gd name="connsiteX296" fmla="*/ 3724516 w 6811107"/>
              <a:gd name="connsiteY296" fmla="*/ 1602552 h 2256141"/>
              <a:gd name="connsiteX297" fmla="*/ 3823589 w 6811107"/>
              <a:gd name="connsiteY297" fmla="*/ 1542141 h 2256141"/>
              <a:gd name="connsiteX298" fmla="*/ 3835188 w 6811107"/>
              <a:gd name="connsiteY298" fmla="*/ 1539725 h 2256141"/>
              <a:gd name="connsiteX299" fmla="*/ 3897049 w 6811107"/>
              <a:gd name="connsiteY299" fmla="*/ 1542625 h 2256141"/>
              <a:gd name="connsiteX300" fmla="*/ 3921696 w 6811107"/>
              <a:gd name="connsiteY300" fmla="*/ 1531992 h 2256141"/>
              <a:gd name="connsiteX301" fmla="*/ 3931845 w 6811107"/>
              <a:gd name="connsiteY301" fmla="*/ 1522810 h 2256141"/>
              <a:gd name="connsiteX302" fmla="*/ 3940544 w 6811107"/>
              <a:gd name="connsiteY302" fmla="*/ 1512178 h 2256141"/>
              <a:gd name="connsiteX303" fmla="*/ 3944788 w 6811107"/>
              <a:gd name="connsiteY303" fmla="*/ 1511450 h 2256141"/>
              <a:gd name="connsiteX304" fmla="*/ 3945679 w 6811107"/>
              <a:gd name="connsiteY304" fmla="*/ 1511634 h 2256141"/>
              <a:gd name="connsiteX305" fmla="*/ 3957459 w 6811107"/>
              <a:gd name="connsiteY305" fmla="*/ 1509278 h 2256141"/>
              <a:gd name="connsiteX306" fmla="*/ 3944788 w 6811107"/>
              <a:gd name="connsiteY306" fmla="*/ 1511450 h 2256141"/>
              <a:gd name="connsiteX307" fmla="*/ 3934261 w 6811107"/>
              <a:gd name="connsiteY307" fmla="*/ 1509278 h 2256141"/>
              <a:gd name="connsiteX308" fmla="*/ 4010137 w 6811107"/>
              <a:gd name="connsiteY308" fmla="*/ 1506862 h 2256141"/>
              <a:gd name="connsiteX309" fmla="*/ 4024152 w 6811107"/>
              <a:gd name="connsiteY309" fmla="*/ 1509278 h 2256141"/>
              <a:gd name="connsiteX310" fmla="*/ 4039617 w 6811107"/>
              <a:gd name="connsiteY310" fmla="*/ 1506862 h 2256141"/>
              <a:gd name="connsiteX311" fmla="*/ 4048800 w 6811107"/>
              <a:gd name="connsiteY311" fmla="*/ 1505412 h 2256141"/>
              <a:gd name="connsiteX312" fmla="*/ 4057499 w 6811107"/>
              <a:gd name="connsiteY312" fmla="*/ 1501545 h 2256141"/>
              <a:gd name="connsiteX313" fmla="*/ 4084563 w 6811107"/>
              <a:gd name="connsiteY313" fmla="*/ 1475448 h 2256141"/>
              <a:gd name="connsiteX314" fmla="*/ 4089879 w 6811107"/>
              <a:gd name="connsiteY314" fmla="*/ 1469165 h 2256141"/>
              <a:gd name="connsiteX315" fmla="*/ 4094712 w 6811107"/>
              <a:gd name="connsiteY315" fmla="*/ 1459983 h 2256141"/>
              <a:gd name="connsiteX316" fmla="*/ 4099545 w 6811107"/>
              <a:gd name="connsiteY316" fmla="*/ 1449834 h 2256141"/>
              <a:gd name="connsiteX317" fmla="*/ 4125642 w 6811107"/>
              <a:gd name="connsiteY317" fmla="*/ 1405855 h 2256141"/>
              <a:gd name="connsiteX318" fmla="*/ 4128059 w 6811107"/>
              <a:gd name="connsiteY318" fmla="*/ 1397156 h 2256141"/>
              <a:gd name="connsiteX319" fmla="*/ 4137241 w 6811107"/>
              <a:gd name="connsiteY319" fmla="*/ 1371542 h 2256141"/>
              <a:gd name="connsiteX320" fmla="*/ 4138207 w 6811107"/>
              <a:gd name="connsiteY320" fmla="*/ 1361393 h 2256141"/>
              <a:gd name="connsiteX321" fmla="*/ 4131925 w 6811107"/>
              <a:gd name="connsiteY321" fmla="*/ 1380724 h 2256141"/>
              <a:gd name="connsiteX322" fmla="*/ 4125159 w 6811107"/>
              <a:gd name="connsiteY322" fmla="*/ 1387007 h 2256141"/>
              <a:gd name="connsiteX323" fmla="*/ 4069581 w 6811107"/>
              <a:gd name="connsiteY323" fmla="*/ 1460466 h 2256141"/>
              <a:gd name="connsiteX324" fmla="*/ 4010620 w 6811107"/>
              <a:gd name="connsiteY324" fmla="*/ 1492846 h 2256141"/>
              <a:gd name="connsiteX325" fmla="*/ 3997572 w 6811107"/>
              <a:gd name="connsiteY325" fmla="*/ 1491880 h 2256141"/>
              <a:gd name="connsiteX326" fmla="*/ 3886416 w 6811107"/>
              <a:gd name="connsiteY326" fmla="*/ 1466265 h 2256141"/>
              <a:gd name="connsiteX327" fmla="*/ 3873851 w 6811107"/>
              <a:gd name="connsiteY327" fmla="*/ 1466265 h 2256141"/>
              <a:gd name="connsiteX328" fmla="*/ 3829872 w 6811107"/>
              <a:gd name="connsiteY328" fmla="*/ 1473032 h 2256141"/>
              <a:gd name="connsiteX329" fmla="*/ 3818273 w 6811107"/>
              <a:gd name="connsiteY329" fmla="*/ 1474481 h 2256141"/>
              <a:gd name="connsiteX330" fmla="*/ 3752546 w 6811107"/>
              <a:gd name="connsiteY330" fmla="*/ 1477381 h 2256141"/>
              <a:gd name="connsiteX331" fmla="*/ 3739981 w 6811107"/>
              <a:gd name="connsiteY331" fmla="*/ 1480281 h 2256141"/>
              <a:gd name="connsiteX332" fmla="*/ 3698419 w 6811107"/>
              <a:gd name="connsiteY332" fmla="*/ 1487047 h 2256141"/>
              <a:gd name="connsiteX333" fmla="*/ 3697452 w 6811107"/>
              <a:gd name="connsiteY333" fmla="*/ 1428570 h 2256141"/>
              <a:gd name="connsiteX334" fmla="*/ 3703735 w 6811107"/>
              <a:gd name="connsiteY334" fmla="*/ 1422287 h 2256141"/>
              <a:gd name="connsiteX335" fmla="*/ 3720167 w 6811107"/>
              <a:gd name="connsiteY335" fmla="*/ 1414554 h 2256141"/>
              <a:gd name="connsiteX336" fmla="*/ 3730315 w 6811107"/>
              <a:gd name="connsiteY336" fmla="*/ 1411654 h 2256141"/>
              <a:gd name="connsiteX337" fmla="*/ 3740465 w 6811107"/>
              <a:gd name="connsiteY337" fmla="*/ 1408755 h 2256141"/>
              <a:gd name="connsiteX338" fmla="*/ 3752063 w 6811107"/>
              <a:gd name="connsiteY338" fmla="*/ 1405855 h 2256141"/>
              <a:gd name="connsiteX339" fmla="*/ 3770428 w 6811107"/>
              <a:gd name="connsiteY339" fmla="*/ 1391839 h 2256141"/>
              <a:gd name="connsiteX340" fmla="*/ 3772844 w 6811107"/>
              <a:gd name="connsiteY340" fmla="*/ 1378791 h 2256141"/>
              <a:gd name="connsiteX341" fmla="*/ 3772844 w 6811107"/>
              <a:gd name="connsiteY341" fmla="*/ 1370092 h 2256141"/>
              <a:gd name="connsiteX342" fmla="*/ 3783477 w 6811107"/>
              <a:gd name="connsiteY342" fmla="*/ 1347861 h 2256141"/>
              <a:gd name="connsiteX343" fmla="*/ 3794109 w 6811107"/>
              <a:gd name="connsiteY343" fmla="*/ 1339162 h 2256141"/>
              <a:gd name="connsiteX344" fmla="*/ 3844370 w 6811107"/>
              <a:gd name="connsiteY344" fmla="*/ 1276818 h 2256141"/>
              <a:gd name="connsiteX345" fmla="*/ 3847270 w 6811107"/>
              <a:gd name="connsiteY345" fmla="*/ 1264253 h 2256141"/>
              <a:gd name="connsiteX346" fmla="*/ 3851136 w 6811107"/>
              <a:gd name="connsiteY346" fmla="*/ 1255070 h 2256141"/>
              <a:gd name="connsiteX347" fmla="*/ 3877234 w 6811107"/>
              <a:gd name="connsiteY347" fmla="*/ 1192727 h 2256141"/>
              <a:gd name="connsiteX348" fmla="*/ 3882067 w 6811107"/>
              <a:gd name="connsiteY348" fmla="*/ 1179678 h 2256141"/>
              <a:gd name="connsiteX349" fmla="*/ 3892699 w 6811107"/>
              <a:gd name="connsiteY349" fmla="*/ 1155030 h 2256141"/>
              <a:gd name="connsiteX350" fmla="*/ 3901881 w 6811107"/>
              <a:gd name="connsiteY350" fmla="*/ 1145848 h 2256141"/>
              <a:gd name="connsiteX351" fmla="*/ 3920246 w 6811107"/>
              <a:gd name="connsiteY351" fmla="*/ 1127483 h 2256141"/>
              <a:gd name="connsiteX352" fmla="*/ 3925562 w 6811107"/>
              <a:gd name="connsiteY352" fmla="*/ 1118301 h 2256141"/>
              <a:gd name="connsiteX353" fmla="*/ 3938611 w 6811107"/>
              <a:gd name="connsiteY353" fmla="*/ 1016328 h 2256141"/>
              <a:gd name="connsiteX354" fmla="*/ 3946344 w 6811107"/>
              <a:gd name="connsiteY354" fmla="*/ 1008595 h 2256141"/>
              <a:gd name="connsiteX355" fmla="*/ 4034301 w 6811107"/>
              <a:gd name="connsiteY355" fmla="*/ 985397 h 2256141"/>
              <a:gd name="connsiteX356" fmla="*/ 4047350 w 6811107"/>
              <a:gd name="connsiteY356" fmla="*/ 983947 h 2256141"/>
              <a:gd name="connsiteX357" fmla="*/ 4057499 w 6811107"/>
              <a:gd name="connsiteY357" fmla="*/ 982498 h 2256141"/>
              <a:gd name="connsiteX358" fmla="*/ 4068131 w 6811107"/>
              <a:gd name="connsiteY358" fmla="*/ 981531 h 2256141"/>
              <a:gd name="connsiteX359" fmla="*/ 4121293 w 6811107"/>
              <a:gd name="connsiteY359" fmla="*/ 940452 h 2256141"/>
              <a:gd name="connsiteX360" fmla="*/ 5598196 w 6811107"/>
              <a:gd name="connsiteY360" fmla="*/ 644562 h 2256141"/>
              <a:gd name="connsiteX361" fmla="*/ 5617541 w 6811107"/>
              <a:gd name="connsiteY361" fmla="*/ 651931 h 2256141"/>
              <a:gd name="connsiteX362" fmla="*/ 5602076 w 6811107"/>
              <a:gd name="connsiteY362" fmla="*/ 647098 h 2256141"/>
              <a:gd name="connsiteX363" fmla="*/ 5598196 w 6811107"/>
              <a:gd name="connsiteY363" fmla="*/ 644562 h 2256141"/>
              <a:gd name="connsiteX364" fmla="*/ 2173628 w 6811107"/>
              <a:gd name="connsiteY364" fmla="*/ 477314 h 2256141"/>
              <a:gd name="connsiteX365" fmla="*/ 2125384 w 6811107"/>
              <a:gd name="connsiteY365" fmla="*/ 515756 h 2256141"/>
              <a:gd name="connsiteX366" fmla="*/ 2068573 w 6811107"/>
              <a:gd name="connsiteY366" fmla="*/ 544102 h 2256141"/>
              <a:gd name="connsiteX367" fmla="*/ 2061358 w 6811107"/>
              <a:gd name="connsiteY367" fmla="*/ 552257 h 2256141"/>
              <a:gd name="connsiteX368" fmla="*/ 2054144 w 6811107"/>
              <a:gd name="connsiteY368" fmla="*/ 559634 h 2256141"/>
              <a:gd name="connsiteX369" fmla="*/ 2044225 w 6811107"/>
              <a:gd name="connsiteY369" fmla="*/ 563517 h 2256141"/>
              <a:gd name="connsiteX370" fmla="*/ 2038363 w 6811107"/>
              <a:gd name="connsiteY370" fmla="*/ 565459 h 2256141"/>
              <a:gd name="connsiteX371" fmla="*/ 2043323 w 6811107"/>
              <a:gd name="connsiteY371" fmla="*/ 575555 h 2256141"/>
              <a:gd name="connsiteX372" fmla="*/ 2051890 w 6811107"/>
              <a:gd name="connsiteY372" fmla="*/ 582933 h 2256141"/>
              <a:gd name="connsiteX373" fmla="*/ 2072630 w 6811107"/>
              <a:gd name="connsiteY373" fmla="*/ 587981 h 2256141"/>
              <a:gd name="connsiteX374" fmla="*/ 2083452 w 6811107"/>
              <a:gd name="connsiteY374" fmla="*/ 586816 h 2256141"/>
              <a:gd name="connsiteX375" fmla="*/ 2118620 w 6811107"/>
              <a:gd name="connsiteY375" fmla="*/ 573225 h 2256141"/>
              <a:gd name="connsiteX376" fmla="*/ 2130794 w 6811107"/>
              <a:gd name="connsiteY376" fmla="*/ 569342 h 2256141"/>
              <a:gd name="connsiteX377" fmla="*/ 2147928 w 6811107"/>
              <a:gd name="connsiteY377" fmla="*/ 568566 h 2256141"/>
              <a:gd name="connsiteX378" fmla="*/ 2156495 w 6811107"/>
              <a:gd name="connsiteY378" fmla="*/ 568566 h 2256141"/>
              <a:gd name="connsiteX379" fmla="*/ 2205641 w 6811107"/>
              <a:gd name="connsiteY379" fmla="*/ 586428 h 2256141"/>
              <a:gd name="connsiteX380" fmla="*/ 2212855 w 6811107"/>
              <a:gd name="connsiteY380" fmla="*/ 594970 h 2256141"/>
              <a:gd name="connsiteX381" fmla="*/ 2145673 w 6811107"/>
              <a:gd name="connsiteY381" fmla="*/ 656323 h 2256141"/>
              <a:gd name="connsiteX382" fmla="*/ 2137107 w 6811107"/>
              <a:gd name="connsiteY382" fmla="*/ 658652 h 2256141"/>
              <a:gd name="connsiteX383" fmla="*/ 2132598 w 6811107"/>
              <a:gd name="connsiteY383" fmla="*/ 680398 h 2256141"/>
              <a:gd name="connsiteX384" fmla="*/ 2138910 w 6811107"/>
              <a:gd name="connsiteY384" fmla="*/ 687775 h 2256141"/>
              <a:gd name="connsiteX385" fmla="*/ 2159651 w 6811107"/>
              <a:gd name="connsiteY385" fmla="*/ 703307 h 2256141"/>
              <a:gd name="connsiteX386" fmla="*/ 2168218 w 6811107"/>
              <a:gd name="connsiteY386" fmla="*/ 708744 h 2256141"/>
              <a:gd name="connsiteX387" fmla="*/ 2252533 w 6811107"/>
              <a:gd name="connsiteY387" fmla="*/ 752234 h 2256141"/>
              <a:gd name="connsiteX388" fmla="*/ 2253435 w 6811107"/>
              <a:gd name="connsiteY388" fmla="*/ 764660 h 2256141"/>
              <a:gd name="connsiteX389" fmla="*/ 2264256 w 6811107"/>
              <a:gd name="connsiteY389" fmla="*/ 784463 h 2256141"/>
              <a:gd name="connsiteX390" fmla="*/ 2274175 w 6811107"/>
              <a:gd name="connsiteY390" fmla="*/ 790676 h 2256141"/>
              <a:gd name="connsiteX391" fmla="*/ 2339102 w 6811107"/>
              <a:gd name="connsiteY391" fmla="*/ 834167 h 2256141"/>
              <a:gd name="connsiteX392" fmla="*/ 2269666 w 6811107"/>
              <a:gd name="connsiteY392" fmla="*/ 864454 h 2256141"/>
              <a:gd name="connsiteX393" fmla="*/ 2255238 w 6811107"/>
              <a:gd name="connsiteY393" fmla="*/ 868726 h 2256141"/>
              <a:gd name="connsiteX394" fmla="*/ 2242162 w 6811107"/>
              <a:gd name="connsiteY394" fmla="*/ 872609 h 2256141"/>
              <a:gd name="connsiteX395" fmla="*/ 2228636 w 6811107"/>
              <a:gd name="connsiteY395" fmla="*/ 874939 h 2256141"/>
              <a:gd name="connsiteX396" fmla="*/ 2202485 w 6811107"/>
              <a:gd name="connsiteY396" fmla="*/ 879987 h 2256141"/>
              <a:gd name="connsiteX397" fmla="*/ 2190311 w 6811107"/>
              <a:gd name="connsiteY397" fmla="*/ 876880 h 2256141"/>
              <a:gd name="connsiteX398" fmla="*/ 2153339 w 6811107"/>
              <a:gd name="connsiteY398" fmla="*/ 869891 h 2256141"/>
              <a:gd name="connsiteX399" fmla="*/ 2140263 w 6811107"/>
              <a:gd name="connsiteY399" fmla="*/ 871055 h 2256141"/>
              <a:gd name="connsiteX400" fmla="*/ 2127187 w 6811107"/>
              <a:gd name="connsiteY400" fmla="*/ 872997 h 2256141"/>
              <a:gd name="connsiteX401" fmla="*/ 2118620 w 6811107"/>
              <a:gd name="connsiteY401" fmla="*/ 874162 h 2256141"/>
              <a:gd name="connsiteX402" fmla="*/ 2099233 w 6811107"/>
              <a:gd name="connsiteY402" fmla="*/ 885811 h 2256141"/>
              <a:gd name="connsiteX403" fmla="*/ 2010409 w 6811107"/>
              <a:gd name="connsiteY403" fmla="*/ 937844 h 2256141"/>
              <a:gd name="connsiteX404" fmla="*/ 2000940 w 6811107"/>
              <a:gd name="connsiteY404" fmla="*/ 945998 h 2256141"/>
              <a:gd name="connsiteX405" fmla="*/ 1944129 w 6811107"/>
              <a:gd name="connsiteY405" fmla="*/ 966578 h 2256141"/>
              <a:gd name="connsiteX406" fmla="*/ 1933308 w 6811107"/>
              <a:gd name="connsiteY406" fmla="*/ 965802 h 2256141"/>
              <a:gd name="connsiteX407" fmla="*/ 1900844 w 6811107"/>
              <a:gd name="connsiteY407" fmla="*/ 957259 h 2256141"/>
              <a:gd name="connsiteX408" fmla="*/ 1894532 w 6811107"/>
              <a:gd name="connsiteY408" fmla="*/ 951823 h 2256141"/>
              <a:gd name="connsiteX409" fmla="*/ 1896786 w 6811107"/>
              <a:gd name="connsiteY409" fmla="*/ 933185 h 2256141"/>
              <a:gd name="connsiteX410" fmla="*/ 1856207 w 6811107"/>
              <a:gd name="connsiteY410" fmla="*/ 973957 h 2256141"/>
              <a:gd name="connsiteX411" fmla="*/ 1862519 w 6811107"/>
              <a:gd name="connsiteY411" fmla="*/ 981334 h 2256141"/>
              <a:gd name="connsiteX412" fmla="*/ 1870635 w 6811107"/>
              <a:gd name="connsiteY412" fmla="*/ 984441 h 2256141"/>
              <a:gd name="connsiteX413" fmla="*/ 1927446 w 6811107"/>
              <a:gd name="connsiteY413" fmla="*/ 1015505 h 2256141"/>
              <a:gd name="connsiteX414" fmla="*/ 1956303 w 6811107"/>
              <a:gd name="connsiteY414" fmla="*/ 1025989 h 2256141"/>
              <a:gd name="connsiteX415" fmla="*/ 1967124 w 6811107"/>
              <a:gd name="connsiteY415" fmla="*/ 1024048 h 2256141"/>
              <a:gd name="connsiteX416" fmla="*/ 2061809 w 6811107"/>
              <a:gd name="connsiteY416" fmla="*/ 1004632 h 2256141"/>
              <a:gd name="connsiteX417" fmla="*/ 2073532 w 6811107"/>
              <a:gd name="connsiteY417" fmla="*/ 1003856 h 2256141"/>
              <a:gd name="connsiteX418" fmla="*/ 2092469 w 6811107"/>
              <a:gd name="connsiteY418" fmla="*/ 1000749 h 2256141"/>
              <a:gd name="connsiteX419" fmla="*/ 2101938 w 6811107"/>
              <a:gd name="connsiteY419" fmla="*/ 998808 h 2256141"/>
              <a:gd name="connsiteX420" fmla="*/ 2232694 w 6811107"/>
              <a:gd name="connsiteY420" fmla="*/ 992595 h 2256141"/>
              <a:gd name="connsiteX421" fmla="*/ 2242162 w 6811107"/>
              <a:gd name="connsiteY421" fmla="*/ 996866 h 2256141"/>
              <a:gd name="connsiteX422" fmla="*/ 2242162 w 6811107"/>
              <a:gd name="connsiteY422" fmla="*/ 1051618 h 2256141"/>
              <a:gd name="connsiteX423" fmla="*/ 2246671 w 6811107"/>
              <a:gd name="connsiteY423" fmla="*/ 1061714 h 2256141"/>
              <a:gd name="connsiteX424" fmla="*/ 2301679 w 6811107"/>
              <a:gd name="connsiteY424" fmla="*/ 1094719 h 2256141"/>
              <a:gd name="connsiteX425" fmla="*/ 2310246 w 6811107"/>
              <a:gd name="connsiteY425" fmla="*/ 1102874 h 2256141"/>
              <a:gd name="connsiteX426" fmla="*/ 2316107 w 6811107"/>
              <a:gd name="connsiteY426" fmla="*/ 1108310 h 2256141"/>
              <a:gd name="connsiteX427" fmla="*/ 2408538 w 6811107"/>
              <a:gd name="connsiteY427" fmla="*/ 1158013 h 2256141"/>
              <a:gd name="connsiteX428" fmla="*/ 2407636 w 6811107"/>
              <a:gd name="connsiteY428" fmla="*/ 1193349 h 2256141"/>
              <a:gd name="connsiteX429" fmla="*/ 2413949 w 6811107"/>
              <a:gd name="connsiteY429" fmla="*/ 1201892 h 2256141"/>
              <a:gd name="connsiteX430" fmla="*/ 2420261 w 6811107"/>
              <a:gd name="connsiteY430" fmla="*/ 1226743 h 2256141"/>
              <a:gd name="connsiteX431" fmla="*/ 2434689 w 6811107"/>
              <a:gd name="connsiteY431" fmla="*/ 1232180 h 2256141"/>
              <a:gd name="connsiteX432" fmla="*/ 2444609 w 6811107"/>
              <a:gd name="connsiteY432" fmla="*/ 1229073 h 2256141"/>
              <a:gd name="connsiteX433" fmla="*/ 2450921 w 6811107"/>
              <a:gd name="connsiteY433" fmla="*/ 1223637 h 2256141"/>
              <a:gd name="connsiteX434" fmla="*/ 2456782 w 6811107"/>
              <a:gd name="connsiteY434" fmla="*/ 1212376 h 2256141"/>
              <a:gd name="connsiteX435" fmla="*/ 2465349 w 6811107"/>
              <a:gd name="connsiteY435" fmla="*/ 1203833 h 2256141"/>
              <a:gd name="connsiteX436" fmla="*/ 2474818 w 6811107"/>
              <a:gd name="connsiteY436" fmla="*/ 1196456 h 2256141"/>
              <a:gd name="connsiteX437" fmla="*/ 2482934 w 6811107"/>
              <a:gd name="connsiteY437" fmla="*/ 1187136 h 2256141"/>
              <a:gd name="connsiteX438" fmla="*/ 2542901 w 6811107"/>
              <a:gd name="connsiteY438" fmla="*/ 1167333 h 2256141"/>
              <a:gd name="connsiteX439" fmla="*/ 2548763 w 6811107"/>
              <a:gd name="connsiteY439" fmla="*/ 1175875 h 2256141"/>
              <a:gd name="connsiteX440" fmla="*/ 2553271 w 6811107"/>
              <a:gd name="connsiteY440" fmla="*/ 1184030 h 2256141"/>
              <a:gd name="connsiteX441" fmla="*/ 2556879 w 6811107"/>
              <a:gd name="connsiteY441" fmla="*/ 1193349 h 2256141"/>
              <a:gd name="connsiteX442" fmla="*/ 2615944 w 6811107"/>
              <a:gd name="connsiteY442" fmla="*/ 1238004 h 2256141"/>
              <a:gd name="connsiteX443" fmla="*/ 2604221 w 6811107"/>
              <a:gd name="connsiteY443" fmla="*/ 1275670 h 2256141"/>
              <a:gd name="connsiteX444" fmla="*/ 2606927 w 6811107"/>
              <a:gd name="connsiteY444" fmla="*/ 1284212 h 2256141"/>
              <a:gd name="connsiteX445" fmla="*/ 2655171 w 6811107"/>
              <a:gd name="connsiteY445" fmla="*/ 1318384 h 2256141"/>
              <a:gd name="connsiteX446" fmla="*/ 2667345 w 6811107"/>
              <a:gd name="connsiteY446" fmla="*/ 1323431 h 2256141"/>
              <a:gd name="connsiteX447" fmla="*/ 2693496 w 6811107"/>
              <a:gd name="connsiteY447" fmla="*/ 1355661 h 2256141"/>
              <a:gd name="connsiteX448" fmla="*/ 2633529 w 6811107"/>
              <a:gd name="connsiteY448" fmla="*/ 1376630 h 2256141"/>
              <a:gd name="connsiteX449" fmla="*/ 2622707 w 6811107"/>
              <a:gd name="connsiteY449" fmla="*/ 1389055 h 2256141"/>
              <a:gd name="connsiteX450" fmla="*/ 2624962 w 6811107"/>
              <a:gd name="connsiteY450" fmla="*/ 1402646 h 2256141"/>
              <a:gd name="connsiteX451" fmla="*/ 2671854 w 6811107"/>
              <a:gd name="connsiteY451" fmla="*/ 1457397 h 2256141"/>
              <a:gd name="connsiteX452" fmla="*/ 2591146 w 6811107"/>
              <a:gd name="connsiteY452" fmla="*/ 1479530 h 2256141"/>
              <a:gd name="connsiteX453" fmla="*/ 2583932 w 6811107"/>
              <a:gd name="connsiteY453" fmla="*/ 1488073 h 2256141"/>
              <a:gd name="connsiteX454" fmla="*/ 2555075 w 6811107"/>
              <a:gd name="connsiteY454" fmla="*/ 1533505 h 2256141"/>
              <a:gd name="connsiteX455" fmla="*/ 2550115 w 6811107"/>
              <a:gd name="connsiteY455" fmla="*/ 1542824 h 2256141"/>
              <a:gd name="connsiteX456" fmla="*/ 2540647 w 6811107"/>
              <a:gd name="connsiteY456" fmla="*/ 1551367 h 2256141"/>
              <a:gd name="connsiteX457" fmla="*/ 2526218 w 6811107"/>
              <a:gd name="connsiteY457" fmla="*/ 1585537 h 2256141"/>
              <a:gd name="connsiteX458" fmla="*/ 2523513 w 6811107"/>
              <a:gd name="connsiteY458" fmla="*/ 1594081 h 2256141"/>
              <a:gd name="connsiteX459" fmla="*/ 2491951 w 6811107"/>
              <a:gd name="connsiteY459" fmla="*/ 1643783 h 2256141"/>
              <a:gd name="connsiteX460" fmla="*/ 2393659 w 6811107"/>
              <a:gd name="connsiteY460" fmla="*/ 1642619 h 2256141"/>
              <a:gd name="connsiteX461" fmla="*/ 2380132 w 6811107"/>
              <a:gd name="connsiteY461" fmla="*/ 1643783 h 2256141"/>
              <a:gd name="connsiteX462" fmla="*/ 2361195 w 6811107"/>
              <a:gd name="connsiteY462" fmla="*/ 1633299 h 2256141"/>
              <a:gd name="connsiteX463" fmla="*/ 2323772 w 6811107"/>
              <a:gd name="connsiteY463" fmla="*/ 1586703 h 2256141"/>
              <a:gd name="connsiteX464" fmla="*/ 2311598 w 6811107"/>
              <a:gd name="connsiteY464" fmla="*/ 1583596 h 2256141"/>
              <a:gd name="connsiteX465" fmla="*/ 2301679 w 6811107"/>
              <a:gd name="connsiteY465" fmla="*/ 1579325 h 2256141"/>
              <a:gd name="connsiteX466" fmla="*/ 2255689 w 6811107"/>
              <a:gd name="connsiteY466" fmla="*/ 1559910 h 2256141"/>
              <a:gd name="connsiteX467" fmla="*/ 2246220 w 6811107"/>
              <a:gd name="connsiteY467" fmla="*/ 1564181 h 2256141"/>
              <a:gd name="connsiteX468" fmla="*/ 2225480 w 6811107"/>
              <a:gd name="connsiteY468" fmla="*/ 1574277 h 2256141"/>
              <a:gd name="connsiteX469" fmla="*/ 2213757 w 6811107"/>
              <a:gd name="connsiteY469" fmla="*/ 1573500 h 2256141"/>
              <a:gd name="connsiteX470" fmla="*/ 2122227 w 6811107"/>
              <a:gd name="connsiteY470" fmla="*/ 1528069 h 2256141"/>
              <a:gd name="connsiteX471" fmla="*/ 2087510 w 6811107"/>
              <a:gd name="connsiteY471" fmla="*/ 1583208 h 2256141"/>
              <a:gd name="connsiteX472" fmla="*/ 2075336 w 6811107"/>
              <a:gd name="connsiteY472" fmla="*/ 1583984 h 2256141"/>
              <a:gd name="connsiteX473" fmla="*/ 1964418 w 6811107"/>
              <a:gd name="connsiteY473" fmla="*/ 1558745 h 2256141"/>
              <a:gd name="connsiteX474" fmla="*/ 1954499 w 6811107"/>
              <a:gd name="connsiteY474" fmla="*/ 1557580 h 2256141"/>
              <a:gd name="connsiteX475" fmla="*/ 1858010 w 6811107"/>
              <a:gd name="connsiteY475" fmla="*/ 1529621 h 2256141"/>
              <a:gd name="connsiteX476" fmla="*/ 1938267 w 6811107"/>
              <a:gd name="connsiteY476" fmla="*/ 1573500 h 2256141"/>
              <a:gd name="connsiteX477" fmla="*/ 1950441 w 6811107"/>
              <a:gd name="connsiteY477" fmla="*/ 1577771 h 2256141"/>
              <a:gd name="connsiteX478" fmla="*/ 1986512 w 6811107"/>
              <a:gd name="connsiteY478" fmla="*/ 1605730 h 2256141"/>
              <a:gd name="connsiteX479" fmla="*/ 1995980 w 6811107"/>
              <a:gd name="connsiteY479" fmla="*/ 1610001 h 2256141"/>
              <a:gd name="connsiteX480" fmla="*/ 2009056 w 6811107"/>
              <a:gd name="connsiteY480" fmla="*/ 1613107 h 2256141"/>
              <a:gd name="connsiteX481" fmla="*/ 2027993 w 6811107"/>
              <a:gd name="connsiteY481" fmla="*/ 1626698 h 2256141"/>
              <a:gd name="connsiteX482" fmla="*/ 2037913 w 6811107"/>
              <a:gd name="connsiteY482" fmla="*/ 1633688 h 2256141"/>
              <a:gd name="connsiteX483" fmla="*/ 2081197 w 6811107"/>
              <a:gd name="connsiteY483" fmla="*/ 1651549 h 2256141"/>
              <a:gd name="connsiteX484" fmla="*/ 2092920 w 6811107"/>
              <a:gd name="connsiteY484" fmla="*/ 1651549 h 2256141"/>
              <a:gd name="connsiteX485" fmla="*/ 2105094 w 6811107"/>
              <a:gd name="connsiteY485" fmla="*/ 1640289 h 2256141"/>
              <a:gd name="connsiteX486" fmla="*/ 2112308 w 6811107"/>
              <a:gd name="connsiteY486" fmla="*/ 1636017 h 2256141"/>
              <a:gd name="connsiteX487" fmla="*/ 2225029 w 6811107"/>
              <a:gd name="connsiteY487" fmla="*/ 1616602 h 2256141"/>
              <a:gd name="connsiteX488" fmla="*/ 2235850 w 6811107"/>
              <a:gd name="connsiteY488" fmla="*/ 1621650 h 2256141"/>
              <a:gd name="connsiteX489" fmla="*/ 2267412 w 6811107"/>
              <a:gd name="connsiteY489" fmla="*/ 1646890 h 2256141"/>
              <a:gd name="connsiteX490" fmla="*/ 2273273 w 6811107"/>
              <a:gd name="connsiteY490" fmla="*/ 1653103 h 2256141"/>
              <a:gd name="connsiteX491" fmla="*/ 2321067 w 6811107"/>
              <a:gd name="connsiteY491" fmla="*/ 1666694 h 2256141"/>
              <a:gd name="connsiteX492" fmla="*/ 2330986 w 6811107"/>
              <a:gd name="connsiteY492" fmla="*/ 1668635 h 2256141"/>
              <a:gd name="connsiteX493" fmla="*/ 2394561 w 6811107"/>
              <a:gd name="connsiteY493" fmla="*/ 1695817 h 2256141"/>
              <a:gd name="connsiteX494" fmla="*/ 2405382 w 6811107"/>
              <a:gd name="connsiteY494" fmla="*/ 1703194 h 2256141"/>
              <a:gd name="connsiteX495" fmla="*/ 2445060 w 6811107"/>
              <a:gd name="connsiteY495" fmla="*/ 1812308 h 2256141"/>
              <a:gd name="connsiteX496" fmla="*/ 2439198 w 6811107"/>
              <a:gd name="connsiteY496" fmla="*/ 1820851 h 2256141"/>
              <a:gd name="connsiteX497" fmla="*/ 2471662 w 6811107"/>
              <a:gd name="connsiteY497" fmla="*/ 1922975 h 2256141"/>
              <a:gd name="connsiteX498" fmla="*/ 2476171 w 6811107"/>
              <a:gd name="connsiteY498" fmla="*/ 1928411 h 2256141"/>
              <a:gd name="connsiteX499" fmla="*/ 2477072 w 6811107"/>
              <a:gd name="connsiteY499" fmla="*/ 1936566 h 2256141"/>
              <a:gd name="connsiteX500" fmla="*/ 2481581 w 6811107"/>
              <a:gd name="connsiteY500" fmla="*/ 1956369 h 2256141"/>
              <a:gd name="connsiteX501" fmla="*/ 2456332 w 6811107"/>
              <a:gd name="connsiteY501" fmla="*/ 2049563 h 2256141"/>
              <a:gd name="connsiteX502" fmla="*/ 2457234 w 6811107"/>
              <a:gd name="connsiteY502" fmla="*/ 2059659 h 2256141"/>
              <a:gd name="connsiteX503" fmla="*/ 2462194 w 6811107"/>
              <a:gd name="connsiteY503" fmla="*/ 2068978 h 2256141"/>
              <a:gd name="connsiteX504" fmla="*/ 2468055 w 6811107"/>
              <a:gd name="connsiteY504" fmla="*/ 2078297 h 2256141"/>
              <a:gd name="connsiteX505" fmla="*/ 2476171 w 6811107"/>
              <a:gd name="connsiteY505" fmla="*/ 2086840 h 2256141"/>
              <a:gd name="connsiteX506" fmla="*/ 2482483 w 6811107"/>
              <a:gd name="connsiteY506" fmla="*/ 2094218 h 2256141"/>
              <a:gd name="connsiteX507" fmla="*/ 2501871 w 6811107"/>
              <a:gd name="connsiteY507" fmla="*/ 2117904 h 2256141"/>
              <a:gd name="connsiteX508" fmla="*/ 2506831 w 6811107"/>
              <a:gd name="connsiteY508" fmla="*/ 2126059 h 2256141"/>
              <a:gd name="connsiteX509" fmla="*/ 2531178 w 6811107"/>
              <a:gd name="connsiteY509" fmla="*/ 2168384 h 2256141"/>
              <a:gd name="connsiteX510" fmla="*/ 2539745 w 6811107"/>
              <a:gd name="connsiteY510" fmla="*/ 2128000 h 2256141"/>
              <a:gd name="connsiteX511" fmla="*/ 2538844 w 6811107"/>
              <a:gd name="connsiteY511" fmla="*/ 2114798 h 2256141"/>
              <a:gd name="connsiteX512" fmla="*/ 2524415 w 6811107"/>
              <a:gd name="connsiteY512" fmla="*/ 2093830 h 2256141"/>
              <a:gd name="connsiteX513" fmla="*/ 2519455 w 6811107"/>
              <a:gd name="connsiteY513" fmla="*/ 2086840 h 2256141"/>
              <a:gd name="connsiteX514" fmla="*/ 2540196 w 6811107"/>
              <a:gd name="connsiteY514" fmla="*/ 2042185 h 2256141"/>
              <a:gd name="connsiteX515" fmla="*/ 2546057 w 6811107"/>
              <a:gd name="connsiteY515" fmla="*/ 2033642 h 2256141"/>
              <a:gd name="connsiteX516" fmla="*/ 2551017 w 6811107"/>
              <a:gd name="connsiteY516" fmla="*/ 1968019 h 2256141"/>
              <a:gd name="connsiteX517" fmla="*/ 2548763 w 6811107"/>
              <a:gd name="connsiteY517" fmla="*/ 1957535 h 2256141"/>
              <a:gd name="connsiteX518" fmla="*/ 2546057 w 6811107"/>
              <a:gd name="connsiteY518" fmla="*/ 1946273 h 2256141"/>
              <a:gd name="connsiteX519" fmla="*/ 2542450 w 6811107"/>
              <a:gd name="connsiteY519" fmla="*/ 1935789 h 2256141"/>
              <a:gd name="connsiteX520" fmla="*/ 2530727 w 6811107"/>
              <a:gd name="connsiteY520" fmla="*/ 1871330 h 2256141"/>
              <a:gd name="connsiteX521" fmla="*/ 2513594 w 6811107"/>
              <a:gd name="connsiteY521" fmla="*/ 1853468 h 2256141"/>
              <a:gd name="connsiteX522" fmla="*/ 2508634 w 6811107"/>
              <a:gd name="connsiteY522" fmla="*/ 1844149 h 2256141"/>
              <a:gd name="connsiteX523" fmla="*/ 2524415 w 6811107"/>
              <a:gd name="connsiteY523" fmla="*/ 1780467 h 2256141"/>
              <a:gd name="connsiteX524" fmla="*/ 2534335 w 6811107"/>
              <a:gd name="connsiteY524" fmla="*/ 1772313 h 2256141"/>
              <a:gd name="connsiteX525" fmla="*/ 2546057 w 6811107"/>
              <a:gd name="connsiteY525" fmla="*/ 1764158 h 2256141"/>
              <a:gd name="connsiteX526" fmla="*/ 2551017 w 6811107"/>
              <a:gd name="connsiteY526" fmla="*/ 1752897 h 2256141"/>
              <a:gd name="connsiteX527" fmla="*/ 2553271 w 6811107"/>
              <a:gd name="connsiteY527" fmla="*/ 1744355 h 2256141"/>
              <a:gd name="connsiteX528" fmla="*/ 2526670 w 6811107"/>
              <a:gd name="connsiteY528" fmla="*/ 1697758 h 2256141"/>
              <a:gd name="connsiteX529" fmla="*/ 2521710 w 6811107"/>
              <a:gd name="connsiteY529" fmla="*/ 1687274 h 2256141"/>
              <a:gd name="connsiteX530" fmla="*/ 2545607 w 6811107"/>
              <a:gd name="connsiteY530" fmla="*/ 1650773 h 2256141"/>
              <a:gd name="connsiteX531" fmla="*/ 2555526 w 6811107"/>
              <a:gd name="connsiteY531" fmla="*/ 1646890 h 2256141"/>
              <a:gd name="connsiteX532" fmla="*/ 2566347 w 6811107"/>
              <a:gd name="connsiteY532" fmla="*/ 1641842 h 2256141"/>
              <a:gd name="connsiteX533" fmla="*/ 2574463 w 6811107"/>
              <a:gd name="connsiteY533" fmla="*/ 1639900 h 2256141"/>
              <a:gd name="connsiteX534" fmla="*/ 2583932 w 6811107"/>
              <a:gd name="connsiteY534" fmla="*/ 1634852 h 2256141"/>
              <a:gd name="connsiteX535" fmla="*/ 2591146 w 6811107"/>
              <a:gd name="connsiteY535" fmla="*/ 1621262 h 2256141"/>
              <a:gd name="connsiteX536" fmla="*/ 2592047 w 6811107"/>
              <a:gd name="connsiteY536" fmla="*/ 1611166 h 2256141"/>
              <a:gd name="connsiteX537" fmla="*/ 2600163 w 6811107"/>
              <a:gd name="connsiteY537" fmla="*/ 1582820 h 2256141"/>
              <a:gd name="connsiteX538" fmla="*/ 2652917 w 6811107"/>
              <a:gd name="connsiteY538" fmla="*/ 1530787 h 2256141"/>
              <a:gd name="connsiteX539" fmla="*/ 2662385 w 6811107"/>
              <a:gd name="connsiteY539" fmla="*/ 1522244 h 2256141"/>
              <a:gd name="connsiteX540" fmla="*/ 2670952 w 6811107"/>
              <a:gd name="connsiteY540" fmla="*/ 1516031 h 2256141"/>
              <a:gd name="connsiteX541" fmla="*/ 2750308 w 6811107"/>
              <a:gd name="connsiteY541" fmla="*/ 1494286 h 2256141"/>
              <a:gd name="connsiteX542" fmla="*/ 2762481 w 6811107"/>
              <a:gd name="connsiteY542" fmla="*/ 1495063 h 2256141"/>
              <a:gd name="connsiteX543" fmla="*/ 2804865 w 6811107"/>
              <a:gd name="connsiteY543" fmla="*/ 1498169 h 2256141"/>
              <a:gd name="connsiteX544" fmla="*/ 2815685 w 6811107"/>
              <a:gd name="connsiteY544" fmla="*/ 1499334 h 2256141"/>
              <a:gd name="connsiteX545" fmla="*/ 2847247 w 6811107"/>
              <a:gd name="connsiteY545" fmla="*/ 1504770 h 2256141"/>
              <a:gd name="connsiteX546" fmla="*/ 2857167 w 6811107"/>
              <a:gd name="connsiteY546" fmla="*/ 1505935 h 2256141"/>
              <a:gd name="connsiteX547" fmla="*/ 2933817 w 6811107"/>
              <a:gd name="connsiteY547" fmla="*/ 1549814 h 2256141"/>
              <a:gd name="connsiteX548" fmla="*/ 2940129 w 6811107"/>
              <a:gd name="connsiteY548" fmla="*/ 1557968 h 2256141"/>
              <a:gd name="connsiteX549" fmla="*/ 2972593 w 6811107"/>
              <a:gd name="connsiteY549" fmla="*/ 1598740 h 2256141"/>
              <a:gd name="connsiteX550" fmla="*/ 2978905 w 6811107"/>
              <a:gd name="connsiteY550" fmla="*/ 1607283 h 2256141"/>
              <a:gd name="connsiteX551" fmla="*/ 2988374 w 6811107"/>
              <a:gd name="connsiteY551" fmla="*/ 1615437 h 2256141"/>
              <a:gd name="connsiteX552" fmla="*/ 3025346 w 6811107"/>
              <a:gd name="connsiteY552" fmla="*/ 1634852 h 2256141"/>
              <a:gd name="connsiteX553" fmla="*/ 3020386 w 6811107"/>
              <a:gd name="connsiteY553" fmla="*/ 1716785 h 2256141"/>
              <a:gd name="connsiteX554" fmla="*/ 3015427 w 6811107"/>
              <a:gd name="connsiteY554" fmla="*/ 1724163 h 2256141"/>
              <a:gd name="connsiteX555" fmla="*/ 3016328 w 6811107"/>
              <a:gd name="connsiteY555" fmla="*/ 1731152 h 2256141"/>
              <a:gd name="connsiteX556" fmla="*/ 3022190 w 6811107"/>
              <a:gd name="connsiteY556" fmla="*/ 1744355 h 2256141"/>
              <a:gd name="connsiteX557" fmla="*/ 3023543 w 6811107"/>
              <a:gd name="connsiteY557" fmla="*/ 1746296 h 2256141"/>
              <a:gd name="connsiteX558" fmla="*/ 3030757 w 6811107"/>
              <a:gd name="connsiteY558" fmla="*/ 1752509 h 2256141"/>
              <a:gd name="connsiteX559" fmla="*/ 3035265 w 6811107"/>
              <a:gd name="connsiteY559" fmla="*/ 1755616 h 2256141"/>
              <a:gd name="connsiteX560" fmla="*/ 3037971 w 6811107"/>
              <a:gd name="connsiteY560" fmla="*/ 1756780 h 2256141"/>
              <a:gd name="connsiteX561" fmla="*/ 3066827 w 6811107"/>
              <a:gd name="connsiteY561" fmla="*/ 1768041 h 2256141"/>
              <a:gd name="connsiteX562" fmla="*/ 3070434 w 6811107"/>
              <a:gd name="connsiteY562" fmla="*/ 1769983 h 2256141"/>
              <a:gd name="connsiteX563" fmla="*/ 3088728 w 6811107"/>
              <a:gd name="connsiteY563" fmla="*/ 1782205 h 2256141"/>
              <a:gd name="connsiteX564" fmla="*/ 3098663 w 6811107"/>
              <a:gd name="connsiteY564" fmla="*/ 1759256 h 2256141"/>
              <a:gd name="connsiteX565" fmla="*/ 3090447 w 6811107"/>
              <a:gd name="connsiteY565" fmla="*/ 1727722 h 2256141"/>
              <a:gd name="connsiteX566" fmla="*/ 3087547 w 6811107"/>
              <a:gd name="connsiteY566" fmla="*/ 1714674 h 2256141"/>
              <a:gd name="connsiteX567" fmla="*/ 3094196 w 6811107"/>
              <a:gd name="connsiteY567" fmla="*/ 1624440 h 2256141"/>
              <a:gd name="connsiteX568" fmla="*/ 3085314 w 6811107"/>
              <a:gd name="connsiteY568" fmla="*/ 1621601 h 2256141"/>
              <a:gd name="connsiteX569" fmla="*/ 3064122 w 6811107"/>
              <a:gd name="connsiteY569" fmla="*/ 1604953 h 2256141"/>
              <a:gd name="connsiteX570" fmla="*/ 3059162 w 6811107"/>
              <a:gd name="connsiteY570" fmla="*/ 1599516 h 2256141"/>
              <a:gd name="connsiteX571" fmla="*/ 3052850 w 6811107"/>
              <a:gd name="connsiteY571" fmla="*/ 1591362 h 2256141"/>
              <a:gd name="connsiteX572" fmla="*/ 3015427 w 6811107"/>
              <a:gd name="connsiteY572" fmla="*/ 1550978 h 2256141"/>
              <a:gd name="connsiteX573" fmla="*/ 3005507 w 6811107"/>
              <a:gd name="connsiteY573" fmla="*/ 1545542 h 2256141"/>
              <a:gd name="connsiteX574" fmla="*/ 2944187 w 6811107"/>
              <a:gd name="connsiteY574" fmla="*/ 1480307 h 2256141"/>
              <a:gd name="connsiteX575" fmla="*/ 2906764 w 6811107"/>
              <a:gd name="connsiteY575" fmla="*/ 1431380 h 2256141"/>
              <a:gd name="connsiteX576" fmla="*/ 2904059 w 6811107"/>
              <a:gd name="connsiteY576" fmla="*/ 1421284 h 2256141"/>
              <a:gd name="connsiteX577" fmla="*/ 2906764 w 6811107"/>
              <a:gd name="connsiteY577" fmla="*/ 1387890 h 2256141"/>
              <a:gd name="connsiteX578" fmla="*/ 2900902 w 6811107"/>
              <a:gd name="connsiteY578" fmla="*/ 1378571 h 2256141"/>
              <a:gd name="connsiteX579" fmla="*/ 2859872 w 6811107"/>
              <a:gd name="connsiteY579" fmla="*/ 1332751 h 2256141"/>
              <a:gd name="connsiteX580" fmla="*/ 2854011 w 6811107"/>
              <a:gd name="connsiteY580" fmla="*/ 1325761 h 2256141"/>
              <a:gd name="connsiteX581" fmla="*/ 2829663 w 6811107"/>
              <a:gd name="connsiteY581" fmla="*/ 1273728 h 2256141"/>
              <a:gd name="connsiteX582" fmla="*/ 2831015 w 6811107"/>
              <a:gd name="connsiteY582" fmla="*/ 1264409 h 2256141"/>
              <a:gd name="connsiteX583" fmla="*/ 2832368 w 6811107"/>
              <a:gd name="connsiteY583" fmla="*/ 1202280 h 2256141"/>
              <a:gd name="connsiteX584" fmla="*/ 2704768 w 6811107"/>
              <a:gd name="connsiteY584" fmla="*/ 1171216 h 2256141"/>
              <a:gd name="connsiteX585" fmla="*/ 2706121 w 6811107"/>
              <a:gd name="connsiteY585" fmla="*/ 1163838 h 2256141"/>
              <a:gd name="connsiteX586" fmla="*/ 2739937 w 6811107"/>
              <a:gd name="connsiteY586" fmla="*/ 1127725 h 2256141"/>
              <a:gd name="connsiteX587" fmla="*/ 2730469 w 6811107"/>
              <a:gd name="connsiteY587" fmla="*/ 1107145 h 2256141"/>
              <a:gd name="connsiteX588" fmla="*/ 2658328 w 6811107"/>
              <a:gd name="connsiteY588" fmla="*/ 1073751 h 2256141"/>
              <a:gd name="connsiteX589" fmla="*/ 2644801 w 6811107"/>
              <a:gd name="connsiteY589" fmla="*/ 1073751 h 2256141"/>
              <a:gd name="connsiteX590" fmla="*/ 2559133 w 6811107"/>
              <a:gd name="connsiteY590" fmla="*/ 1072975 h 2256141"/>
              <a:gd name="connsiteX591" fmla="*/ 2562740 w 6811107"/>
              <a:gd name="connsiteY591" fmla="*/ 1064820 h 2256141"/>
              <a:gd name="connsiteX592" fmla="*/ 2567700 w 6811107"/>
              <a:gd name="connsiteY592" fmla="*/ 1057442 h 2256141"/>
              <a:gd name="connsiteX593" fmla="*/ 2527120 w 6811107"/>
              <a:gd name="connsiteY593" fmla="*/ 1034532 h 2256141"/>
              <a:gd name="connsiteX594" fmla="*/ 2491050 w 6811107"/>
              <a:gd name="connsiteY594" fmla="*/ 1032590 h 2256141"/>
              <a:gd name="connsiteX595" fmla="*/ 2477523 w 6811107"/>
              <a:gd name="connsiteY595" fmla="*/ 1031814 h 2256141"/>
              <a:gd name="connsiteX596" fmla="*/ 2368409 w 6811107"/>
              <a:gd name="connsiteY596" fmla="*/ 1001526 h 2256141"/>
              <a:gd name="connsiteX597" fmla="*/ 2385543 w 6811107"/>
              <a:gd name="connsiteY597" fmla="*/ 951435 h 2256141"/>
              <a:gd name="connsiteX598" fmla="*/ 2382838 w 6811107"/>
              <a:gd name="connsiteY598" fmla="*/ 942892 h 2256141"/>
              <a:gd name="connsiteX599" fmla="*/ 2385092 w 6811107"/>
              <a:gd name="connsiteY599" fmla="*/ 934349 h 2256141"/>
              <a:gd name="connsiteX600" fmla="*/ 2395914 w 6811107"/>
              <a:gd name="connsiteY600" fmla="*/ 919982 h 2256141"/>
              <a:gd name="connsiteX601" fmla="*/ 2405833 w 6811107"/>
              <a:gd name="connsiteY601" fmla="*/ 913769 h 2256141"/>
              <a:gd name="connsiteX602" fmla="*/ 2418007 w 6811107"/>
              <a:gd name="connsiteY602" fmla="*/ 909498 h 2256141"/>
              <a:gd name="connsiteX603" fmla="*/ 2431533 w 6811107"/>
              <a:gd name="connsiteY603" fmla="*/ 907168 h 2256141"/>
              <a:gd name="connsiteX604" fmla="*/ 2546959 w 6811107"/>
              <a:gd name="connsiteY604" fmla="*/ 895907 h 2256141"/>
              <a:gd name="connsiteX605" fmla="*/ 2558682 w 6811107"/>
              <a:gd name="connsiteY605" fmla="*/ 891636 h 2256141"/>
              <a:gd name="connsiteX606" fmla="*/ 2582579 w 6811107"/>
              <a:gd name="connsiteY606" fmla="*/ 837661 h 2256141"/>
              <a:gd name="connsiteX607" fmla="*/ 2578070 w 6811107"/>
              <a:gd name="connsiteY607" fmla="*/ 826012 h 2256141"/>
              <a:gd name="connsiteX608" fmla="*/ 2563642 w 6811107"/>
              <a:gd name="connsiteY608" fmla="*/ 804267 h 2256141"/>
              <a:gd name="connsiteX609" fmla="*/ 2557330 w 6811107"/>
              <a:gd name="connsiteY609" fmla="*/ 798831 h 2256141"/>
              <a:gd name="connsiteX610" fmla="*/ 2455430 w 6811107"/>
              <a:gd name="connsiteY610" fmla="*/ 744856 h 2256141"/>
              <a:gd name="connsiteX611" fmla="*/ 2444609 w 6811107"/>
              <a:gd name="connsiteY611" fmla="*/ 740585 h 2256141"/>
              <a:gd name="connsiteX612" fmla="*/ 2342709 w 6811107"/>
              <a:gd name="connsiteY612" fmla="*/ 684669 h 2256141"/>
              <a:gd name="connsiteX613" fmla="*/ 2340455 w 6811107"/>
              <a:gd name="connsiteY613" fmla="*/ 676126 h 2256141"/>
              <a:gd name="connsiteX614" fmla="*/ 2359843 w 6811107"/>
              <a:gd name="connsiteY614" fmla="*/ 629141 h 2256141"/>
              <a:gd name="connsiteX615" fmla="*/ 2358941 w 6811107"/>
              <a:gd name="connsiteY615" fmla="*/ 620599 h 2256141"/>
              <a:gd name="connsiteX616" fmla="*/ 2269666 w 6811107"/>
              <a:gd name="connsiteY616" fmla="*/ 567400 h 2256141"/>
              <a:gd name="connsiteX617" fmla="*/ 2262452 w 6811107"/>
              <a:gd name="connsiteY617" fmla="*/ 560023 h 2256141"/>
              <a:gd name="connsiteX618" fmla="*/ 2250729 w 6811107"/>
              <a:gd name="connsiteY618" fmla="*/ 543714 h 2256141"/>
              <a:gd name="connsiteX619" fmla="*/ 2244417 w 6811107"/>
              <a:gd name="connsiteY619" fmla="*/ 532453 h 2256141"/>
              <a:gd name="connsiteX620" fmla="*/ 2238105 w 6811107"/>
              <a:gd name="connsiteY620" fmla="*/ 521969 h 2256141"/>
              <a:gd name="connsiteX621" fmla="*/ 2230890 w 6811107"/>
              <a:gd name="connsiteY621" fmla="*/ 513814 h 2256141"/>
              <a:gd name="connsiteX622" fmla="*/ 2186704 w 6811107"/>
              <a:gd name="connsiteY622" fmla="*/ 478479 h 2256141"/>
              <a:gd name="connsiteX623" fmla="*/ 2173628 w 6811107"/>
              <a:gd name="connsiteY623" fmla="*/ 477314 h 2256141"/>
              <a:gd name="connsiteX624" fmla="*/ 4967523 w 6811107"/>
              <a:gd name="connsiteY624" fmla="*/ 38643 h 2256141"/>
              <a:gd name="connsiteX625" fmla="*/ 4915813 w 6811107"/>
              <a:gd name="connsiteY625" fmla="*/ 86488 h 2256141"/>
              <a:gd name="connsiteX626" fmla="*/ 4854919 w 6811107"/>
              <a:gd name="connsiteY626" fmla="*/ 121768 h 2256141"/>
              <a:gd name="connsiteX627" fmla="*/ 4847186 w 6811107"/>
              <a:gd name="connsiteY627" fmla="*/ 131917 h 2256141"/>
              <a:gd name="connsiteX628" fmla="*/ 4839453 w 6811107"/>
              <a:gd name="connsiteY628" fmla="*/ 141099 h 2256141"/>
              <a:gd name="connsiteX629" fmla="*/ 4828821 w 6811107"/>
              <a:gd name="connsiteY629" fmla="*/ 145932 h 2256141"/>
              <a:gd name="connsiteX630" fmla="*/ 4822538 w 6811107"/>
              <a:gd name="connsiteY630" fmla="*/ 148349 h 2256141"/>
              <a:gd name="connsiteX631" fmla="*/ 4827855 w 6811107"/>
              <a:gd name="connsiteY631" fmla="*/ 160914 h 2256141"/>
              <a:gd name="connsiteX632" fmla="*/ 4837037 w 6811107"/>
              <a:gd name="connsiteY632" fmla="*/ 170096 h 2256141"/>
              <a:gd name="connsiteX633" fmla="*/ 4859268 w 6811107"/>
              <a:gd name="connsiteY633" fmla="*/ 176379 h 2256141"/>
              <a:gd name="connsiteX634" fmla="*/ 4870867 w 6811107"/>
              <a:gd name="connsiteY634" fmla="*/ 174929 h 2256141"/>
              <a:gd name="connsiteX635" fmla="*/ 4908563 w 6811107"/>
              <a:gd name="connsiteY635" fmla="*/ 158015 h 2256141"/>
              <a:gd name="connsiteX636" fmla="*/ 4921612 w 6811107"/>
              <a:gd name="connsiteY636" fmla="*/ 153182 h 2256141"/>
              <a:gd name="connsiteX637" fmla="*/ 4939977 w 6811107"/>
              <a:gd name="connsiteY637" fmla="*/ 152215 h 2256141"/>
              <a:gd name="connsiteX638" fmla="*/ 4949159 w 6811107"/>
              <a:gd name="connsiteY638" fmla="*/ 152215 h 2256141"/>
              <a:gd name="connsiteX639" fmla="*/ 5001837 w 6811107"/>
              <a:gd name="connsiteY639" fmla="*/ 174446 h 2256141"/>
              <a:gd name="connsiteX640" fmla="*/ 5009569 w 6811107"/>
              <a:gd name="connsiteY640" fmla="*/ 185078 h 2256141"/>
              <a:gd name="connsiteX641" fmla="*/ 4937560 w 6811107"/>
              <a:gd name="connsiteY641" fmla="*/ 261437 h 2256141"/>
              <a:gd name="connsiteX642" fmla="*/ 4928378 w 6811107"/>
              <a:gd name="connsiteY642" fmla="*/ 264337 h 2256141"/>
              <a:gd name="connsiteX643" fmla="*/ 4923545 w 6811107"/>
              <a:gd name="connsiteY643" fmla="*/ 291401 h 2256141"/>
              <a:gd name="connsiteX644" fmla="*/ 4930311 w 6811107"/>
              <a:gd name="connsiteY644" fmla="*/ 300583 h 2256141"/>
              <a:gd name="connsiteX645" fmla="*/ 4952542 w 6811107"/>
              <a:gd name="connsiteY645" fmla="*/ 319915 h 2256141"/>
              <a:gd name="connsiteX646" fmla="*/ 4961724 w 6811107"/>
              <a:gd name="connsiteY646" fmla="*/ 326681 h 2256141"/>
              <a:gd name="connsiteX647" fmla="*/ 5052099 w 6811107"/>
              <a:gd name="connsiteY647" fmla="*/ 380808 h 2256141"/>
              <a:gd name="connsiteX648" fmla="*/ 5053065 w 6811107"/>
              <a:gd name="connsiteY648" fmla="*/ 396273 h 2256141"/>
              <a:gd name="connsiteX649" fmla="*/ 5064664 w 6811107"/>
              <a:gd name="connsiteY649" fmla="*/ 420921 h 2256141"/>
              <a:gd name="connsiteX650" fmla="*/ 5075296 w 6811107"/>
              <a:gd name="connsiteY650" fmla="*/ 428654 h 2256141"/>
              <a:gd name="connsiteX651" fmla="*/ 5144889 w 6811107"/>
              <a:gd name="connsiteY651" fmla="*/ 482782 h 2256141"/>
              <a:gd name="connsiteX652" fmla="*/ 5070463 w 6811107"/>
              <a:gd name="connsiteY652" fmla="*/ 520478 h 2256141"/>
              <a:gd name="connsiteX653" fmla="*/ 5054998 w 6811107"/>
              <a:gd name="connsiteY653" fmla="*/ 525794 h 2256141"/>
              <a:gd name="connsiteX654" fmla="*/ 5040983 w 6811107"/>
              <a:gd name="connsiteY654" fmla="*/ 530627 h 2256141"/>
              <a:gd name="connsiteX655" fmla="*/ 5026484 w 6811107"/>
              <a:gd name="connsiteY655" fmla="*/ 533527 h 2256141"/>
              <a:gd name="connsiteX656" fmla="*/ 4998454 w 6811107"/>
              <a:gd name="connsiteY656" fmla="*/ 539809 h 2256141"/>
              <a:gd name="connsiteX657" fmla="*/ 4985405 w 6811107"/>
              <a:gd name="connsiteY657" fmla="*/ 535943 h 2256141"/>
              <a:gd name="connsiteX658" fmla="*/ 4945776 w 6811107"/>
              <a:gd name="connsiteY658" fmla="*/ 527244 h 2256141"/>
              <a:gd name="connsiteX659" fmla="*/ 4931761 w 6811107"/>
              <a:gd name="connsiteY659" fmla="*/ 528693 h 2256141"/>
              <a:gd name="connsiteX660" fmla="*/ 4917745 w 6811107"/>
              <a:gd name="connsiteY660" fmla="*/ 531110 h 2256141"/>
              <a:gd name="connsiteX661" fmla="*/ 4908563 w 6811107"/>
              <a:gd name="connsiteY661" fmla="*/ 532560 h 2256141"/>
              <a:gd name="connsiteX662" fmla="*/ 4887782 w 6811107"/>
              <a:gd name="connsiteY662" fmla="*/ 547058 h 2256141"/>
              <a:gd name="connsiteX663" fmla="*/ 4792575 w 6811107"/>
              <a:gd name="connsiteY663" fmla="*/ 611818 h 2256141"/>
              <a:gd name="connsiteX664" fmla="*/ 4782426 w 6811107"/>
              <a:gd name="connsiteY664" fmla="*/ 621968 h 2256141"/>
              <a:gd name="connsiteX665" fmla="*/ 4721532 w 6811107"/>
              <a:gd name="connsiteY665" fmla="*/ 647581 h 2256141"/>
              <a:gd name="connsiteX666" fmla="*/ 4709933 w 6811107"/>
              <a:gd name="connsiteY666" fmla="*/ 646615 h 2256141"/>
              <a:gd name="connsiteX667" fmla="*/ 4675137 w 6811107"/>
              <a:gd name="connsiteY667" fmla="*/ 635983 h 2256141"/>
              <a:gd name="connsiteX668" fmla="*/ 4668371 w 6811107"/>
              <a:gd name="connsiteY668" fmla="*/ 629217 h 2256141"/>
              <a:gd name="connsiteX669" fmla="*/ 4670787 w 6811107"/>
              <a:gd name="connsiteY669" fmla="*/ 606019 h 2256141"/>
              <a:gd name="connsiteX670" fmla="*/ 4627291 w 6811107"/>
              <a:gd name="connsiteY670" fmla="*/ 656764 h 2256141"/>
              <a:gd name="connsiteX671" fmla="*/ 4634057 w 6811107"/>
              <a:gd name="connsiteY671" fmla="*/ 665946 h 2256141"/>
              <a:gd name="connsiteX672" fmla="*/ 4642756 w 6811107"/>
              <a:gd name="connsiteY672" fmla="*/ 669812 h 2256141"/>
              <a:gd name="connsiteX673" fmla="*/ 4703650 w 6811107"/>
              <a:gd name="connsiteY673" fmla="*/ 708475 h 2256141"/>
              <a:gd name="connsiteX674" fmla="*/ 4734581 w 6811107"/>
              <a:gd name="connsiteY674" fmla="*/ 721524 h 2256141"/>
              <a:gd name="connsiteX675" fmla="*/ 4746179 w 6811107"/>
              <a:gd name="connsiteY675" fmla="*/ 719107 h 2256141"/>
              <a:gd name="connsiteX676" fmla="*/ 4847669 w 6811107"/>
              <a:gd name="connsiteY676" fmla="*/ 694943 h 2256141"/>
              <a:gd name="connsiteX677" fmla="*/ 4860235 w 6811107"/>
              <a:gd name="connsiteY677" fmla="*/ 693977 h 2256141"/>
              <a:gd name="connsiteX678" fmla="*/ 4880532 w 6811107"/>
              <a:gd name="connsiteY678" fmla="*/ 690110 h 2256141"/>
              <a:gd name="connsiteX679" fmla="*/ 4890681 w 6811107"/>
              <a:gd name="connsiteY679" fmla="*/ 687694 h 2256141"/>
              <a:gd name="connsiteX680" fmla="*/ 5030834 w 6811107"/>
              <a:gd name="connsiteY680" fmla="*/ 679962 h 2256141"/>
              <a:gd name="connsiteX681" fmla="*/ 5040983 w 6811107"/>
              <a:gd name="connsiteY681" fmla="*/ 685278 h 2256141"/>
              <a:gd name="connsiteX682" fmla="*/ 5040983 w 6811107"/>
              <a:gd name="connsiteY682" fmla="*/ 753421 h 2256141"/>
              <a:gd name="connsiteX683" fmla="*/ 5045816 w 6811107"/>
              <a:gd name="connsiteY683" fmla="*/ 765986 h 2256141"/>
              <a:gd name="connsiteX684" fmla="*/ 5104776 w 6811107"/>
              <a:gd name="connsiteY684" fmla="*/ 807065 h 2256141"/>
              <a:gd name="connsiteX685" fmla="*/ 5113959 w 6811107"/>
              <a:gd name="connsiteY685" fmla="*/ 817214 h 2256141"/>
              <a:gd name="connsiteX686" fmla="*/ 5120241 w 6811107"/>
              <a:gd name="connsiteY686" fmla="*/ 823980 h 2256141"/>
              <a:gd name="connsiteX687" fmla="*/ 5219315 w 6811107"/>
              <a:gd name="connsiteY687" fmla="*/ 885841 h 2256141"/>
              <a:gd name="connsiteX688" fmla="*/ 5218349 w 6811107"/>
              <a:gd name="connsiteY688" fmla="*/ 929820 h 2256141"/>
              <a:gd name="connsiteX689" fmla="*/ 5225115 w 6811107"/>
              <a:gd name="connsiteY689" fmla="*/ 940452 h 2256141"/>
              <a:gd name="connsiteX690" fmla="*/ 5231881 w 6811107"/>
              <a:gd name="connsiteY690" fmla="*/ 971382 h 2256141"/>
              <a:gd name="connsiteX691" fmla="*/ 5247345 w 6811107"/>
              <a:gd name="connsiteY691" fmla="*/ 978148 h 2256141"/>
              <a:gd name="connsiteX692" fmla="*/ 5257978 w 6811107"/>
              <a:gd name="connsiteY692" fmla="*/ 974282 h 2256141"/>
              <a:gd name="connsiteX693" fmla="*/ 5264744 w 6811107"/>
              <a:gd name="connsiteY693" fmla="*/ 967516 h 2256141"/>
              <a:gd name="connsiteX694" fmla="*/ 5271026 w 6811107"/>
              <a:gd name="connsiteY694" fmla="*/ 953501 h 2256141"/>
              <a:gd name="connsiteX695" fmla="*/ 5280209 w 6811107"/>
              <a:gd name="connsiteY695" fmla="*/ 942868 h 2256141"/>
              <a:gd name="connsiteX696" fmla="*/ 5290357 w 6811107"/>
              <a:gd name="connsiteY696" fmla="*/ 933686 h 2256141"/>
              <a:gd name="connsiteX697" fmla="*/ 5299057 w 6811107"/>
              <a:gd name="connsiteY697" fmla="*/ 922087 h 2256141"/>
              <a:gd name="connsiteX698" fmla="*/ 5363334 w 6811107"/>
              <a:gd name="connsiteY698" fmla="*/ 897440 h 2256141"/>
              <a:gd name="connsiteX699" fmla="*/ 5369616 w 6811107"/>
              <a:gd name="connsiteY699" fmla="*/ 908072 h 2256141"/>
              <a:gd name="connsiteX700" fmla="*/ 5374449 w 6811107"/>
              <a:gd name="connsiteY700" fmla="*/ 918221 h 2256141"/>
              <a:gd name="connsiteX701" fmla="*/ 5378316 w 6811107"/>
              <a:gd name="connsiteY701" fmla="*/ 929820 h 2256141"/>
              <a:gd name="connsiteX702" fmla="*/ 5441626 w 6811107"/>
              <a:gd name="connsiteY702" fmla="*/ 985397 h 2256141"/>
              <a:gd name="connsiteX703" fmla="*/ 5429061 w 6811107"/>
              <a:gd name="connsiteY703" fmla="*/ 1032276 h 2256141"/>
              <a:gd name="connsiteX704" fmla="*/ 5431960 w 6811107"/>
              <a:gd name="connsiteY704" fmla="*/ 1042908 h 2256141"/>
              <a:gd name="connsiteX705" fmla="*/ 5483671 w 6811107"/>
              <a:gd name="connsiteY705" fmla="*/ 1085438 h 2256141"/>
              <a:gd name="connsiteX706" fmla="*/ 5496720 w 6811107"/>
              <a:gd name="connsiteY706" fmla="*/ 1091720 h 2256141"/>
              <a:gd name="connsiteX707" fmla="*/ 5524751 w 6811107"/>
              <a:gd name="connsiteY707" fmla="*/ 1131833 h 2256141"/>
              <a:gd name="connsiteX708" fmla="*/ 5460474 w 6811107"/>
              <a:gd name="connsiteY708" fmla="*/ 1157930 h 2256141"/>
              <a:gd name="connsiteX709" fmla="*/ 5448875 w 6811107"/>
              <a:gd name="connsiteY709" fmla="*/ 1173395 h 2256141"/>
              <a:gd name="connsiteX710" fmla="*/ 5451291 w 6811107"/>
              <a:gd name="connsiteY710" fmla="*/ 1190310 h 2256141"/>
              <a:gd name="connsiteX711" fmla="*/ 5501553 w 6811107"/>
              <a:gd name="connsiteY711" fmla="*/ 1258453 h 2256141"/>
              <a:gd name="connsiteX712" fmla="*/ 5415045 w 6811107"/>
              <a:gd name="connsiteY712" fmla="*/ 1286000 h 2256141"/>
              <a:gd name="connsiteX713" fmla="*/ 5407313 w 6811107"/>
              <a:gd name="connsiteY713" fmla="*/ 1296633 h 2256141"/>
              <a:gd name="connsiteX714" fmla="*/ 5376382 w 6811107"/>
              <a:gd name="connsiteY714" fmla="*/ 1353177 h 2256141"/>
              <a:gd name="connsiteX715" fmla="*/ 5371066 w 6811107"/>
              <a:gd name="connsiteY715" fmla="*/ 1364776 h 2256141"/>
              <a:gd name="connsiteX716" fmla="*/ 5360917 w 6811107"/>
              <a:gd name="connsiteY716" fmla="*/ 1375408 h 2256141"/>
              <a:gd name="connsiteX717" fmla="*/ 5345452 w 6811107"/>
              <a:gd name="connsiteY717" fmla="*/ 1417937 h 2256141"/>
              <a:gd name="connsiteX718" fmla="*/ 5342552 w 6811107"/>
              <a:gd name="connsiteY718" fmla="*/ 1428570 h 2256141"/>
              <a:gd name="connsiteX719" fmla="*/ 5308723 w 6811107"/>
              <a:gd name="connsiteY719" fmla="*/ 1490429 h 2256141"/>
              <a:gd name="connsiteX720" fmla="*/ 5203367 w 6811107"/>
              <a:gd name="connsiteY720" fmla="*/ 1488980 h 2256141"/>
              <a:gd name="connsiteX721" fmla="*/ 5188868 w 6811107"/>
              <a:gd name="connsiteY721" fmla="*/ 1490429 h 2256141"/>
              <a:gd name="connsiteX722" fmla="*/ 5168570 w 6811107"/>
              <a:gd name="connsiteY722" fmla="*/ 1477381 h 2256141"/>
              <a:gd name="connsiteX723" fmla="*/ 5128457 w 6811107"/>
              <a:gd name="connsiteY723" fmla="*/ 1419387 h 2256141"/>
              <a:gd name="connsiteX724" fmla="*/ 5115409 w 6811107"/>
              <a:gd name="connsiteY724" fmla="*/ 1415521 h 2256141"/>
              <a:gd name="connsiteX725" fmla="*/ 5104776 w 6811107"/>
              <a:gd name="connsiteY725" fmla="*/ 1410205 h 2256141"/>
              <a:gd name="connsiteX726" fmla="*/ 5055481 w 6811107"/>
              <a:gd name="connsiteY726" fmla="*/ 1386041 h 2256141"/>
              <a:gd name="connsiteX727" fmla="*/ 5045333 w 6811107"/>
              <a:gd name="connsiteY727" fmla="*/ 1391356 h 2256141"/>
              <a:gd name="connsiteX728" fmla="*/ 5023101 w 6811107"/>
              <a:gd name="connsiteY728" fmla="*/ 1403922 h 2256141"/>
              <a:gd name="connsiteX729" fmla="*/ 5010536 w 6811107"/>
              <a:gd name="connsiteY729" fmla="*/ 1402955 h 2256141"/>
              <a:gd name="connsiteX730" fmla="*/ 4912429 w 6811107"/>
              <a:gd name="connsiteY730" fmla="*/ 1346411 h 2256141"/>
              <a:gd name="connsiteX731" fmla="*/ 4875217 w 6811107"/>
              <a:gd name="connsiteY731" fmla="*/ 1415038 h 2256141"/>
              <a:gd name="connsiteX732" fmla="*/ 4862167 w 6811107"/>
              <a:gd name="connsiteY732" fmla="*/ 1416004 h 2256141"/>
              <a:gd name="connsiteX733" fmla="*/ 4743279 w 6811107"/>
              <a:gd name="connsiteY733" fmla="*/ 1384590 h 2256141"/>
              <a:gd name="connsiteX734" fmla="*/ 4732647 w 6811107"/>
              <a:gd name="connsiteY734" fmla="*/ 1383141 h 2256141"/>
              <a:gd name="connsiteX735" fmla="*/ 4629224 w 6811107"/>
              <a:gd name="connsiteY735" fmla="*/ 1348344 h 2256141"/>
              <a:gd name="connsiteX736" fmla="*/ 4715249 w 6811107"/>
              <a:gd name="connsiteY736" fmla="*/ 1402955 h 2256141"/>
              <a:gd name="connsiteX737" fmla="*/ 4728298 w 6811107"/>
              <a:gd name="connsiteY737" fmla="*/ 1408271 h 2256141"/>
              <a:gd name="connsiteX738" fmla="*/ 4766961 w 6811107"/>
              <a:gd name="connsiteY738" fmla="*/ 1443068 h 2256141"/>
              <a:gd name="connsiteX739" fmla="*/ 4777109 w 6811107"/>
              <a:gd name="connsiteY739" fmla="*/ 1448384 h 2256141"/>
              <a:gd name="connsiteX740" fmla="*/ 4791125 w 6811107"/>
              <a:gd name="connsiteY740" fmla="*/ 1452250 h 2256141"/>
              <a:gd name="connsiteX741" fmla="*/ 4811423 w 6811107"/>
              <a:gd name="connsiteY741" fmla="*/ 1469165 h 2256141"/>
              <a:gd name="connsiteX742" fmla="*/ 4822055 w 6811107"/>
              <a:gd name="connsiteY742" fmla="*/ 1477865 h 2256141"/>
              <a:gd name="connsiteX743" fmla="*/ 4868451 w 6811107"/>
              <a:gd name="connsiteY743" fmla="*/ 1500095 h 2256141"/>
              <a:gd name="connsiteX744" fmla="*/ 4881016 w 6811107"/>
              <a:gd name="connsiteY744" fmla="*/ 1500095 h 2256141"/>
              <a:gd name="connsiteX745" fmla="*/ 4894064 w 6811107"/>
              <a:gd name="connsiteY745" fmla="*/ 1486080 h 2256141"/>
              <a:gd name="connsiteX746" fmla="*/ 4901797 w 6811107"/>
              <a:gd name="connsiteY746" fmla="*/ 1480764 h 2256141"/>
              <a:gd name="connsiteX747" fmla="*/ 5022618 w 6811107"/>
              <a:gd name="connsiteY747" fmla="*/ 1456600 h 2256141"/>
              <a:gd name="connsiteX748" fmla="*/ 5034217 w 6811107"/>
              <a:gd name="connsiteY748" fmla="*/ 1462883 h 2256141"/>
              <a:gd name="connsiteX749" fmla="*/ 5068047 w 6811107"/>
              <a:gd name="connsiteY749" fmla="*/ 1494296 h 2256141"/>
              <a:gd name="connsiteX750" fmla="*/ 5074330 w 6811107"/>
              <a:gd name="connsiteY750" fmla="*/ 1502029 h 2256141"/>
              <a:gd name="connsiteX751" fmla="*/ 5125558 w 6811107"/>
              <a:gd name="connsiteY751" fmla="*/ 1518943 h 2256141"/>
              <a:gd name="connsiteX752" fmla="*/ 5136190 w 6811107"/>
              <a:gd name="connsiteY752" fmla="*/ 1521360 h 2256141"/>
              <a:gd name="connsiteX753" fmla="*/ 5204333 w 6811107"/>
              <a:gd name="connsiteY753" fmla="*/ 1555190 h 2256141"/>
              <a:gd name="connsiteX754" fmla="*/ 5215932 w 6811107"/>
              <a:gd name="connsiteY754" fmla="*/ 1564372 h 2256141"/>
              <a:gd name="connsiteX755" fmla="*/ 5258461 w 6811107"/>
              <a:gd name="connsiteY755" fmla="*/ 1700175 h 2256141"/>
              <a:gd name="connsiteX756" fmla="*/ 5252179 w 6811107"/>
              <a:gd name="connsiteY756" fmla="*/ 1710807 h 2256141"/>
              <a:gd name="connsiteX757" fmla="*/ 5286975 w 6811107"/>
              <a:gd name="connsiteY757" fmla="*/ 1837911 h 2256141"/>
              <a:gd name="connsiteX758" fmla="*/ 5291808 w 6811107"/>
              <a:gd name="connsiteY758" fmla="*/ 1844677 h 2256141"/>
              <a:gd name="connsiteX759" fmla="*/ 5292774 w 6811107"/>
              <a:gd name="connsiteY759" fmla="*/ 1854826 h 2256141"/>
              <a:gd name="connsiteX760" fmla="*/ 5297607 w 6811107"/>
              <a:gd name="connsiteY760" fmla="*/ 1879474 h 2256141"/>
              <a:gd name="connsiteX761" fmla="*/ 5270543 w 6811107"/>
              <a:gd name="connsiteY761" fmla="*/ 1995462 h 2256141"/>
              <a:gd name="connsiteX762" fmla="*/ 5271510 w 6811107"/>
              <a:gd name="connsiteY762" fmla="*/ 2008027 h 2256141"/>
              <a:gd name="connsiteX763" fmla="*/ 5276826 w 6811107"/>
              <a:gd name="connsiteY763" fmla="*/ 2019626 h 2256141"/>
              <a:gd name="connsiteX764" fmla="*/ 5283109 w 6811107"/>
              <a:gd name="connsiteY764" fmla="*/ 2031225 h 2256141"/>
              <a:gd name="connsiteX765" fmla="*/ 5291808 w 6811107"/>
              <a:gd name="connsiteY765" fmla="*/ 2041857 h 2256141"/>
              <a:gd name="connsiteX766" fmla="*/ 5298574 w 6811107"/>
              <a:gd name="connsiteY766" fmla="*/ 2051039 h 2256141"/>
              <a:gd name="connsiteX767" fmla="*/ 5319355 w 6811107"/>
              <a:gd name="connsiteY767" fmla="*/ 2080520 h 2256141"/>
              <a:gd name="connsiteX768" fmla="*/ 5324671 w 6811107"/>
              <a:gd name="connsiteY768" fmla="*/ 2090669 h 2256141"/>
              <a:gd name="connsiteX769" fmla="*/ 5350769 w 6811107"/>
              <a:gd name="connsiteY769" fmla="*/ 2143347 h 2256141"/>
              <a:gd name="connsiteX770" fmla="*/ 5359951 w 6811107"/>
              <a:gd name="connsiteY770" fmla="*/ 2093085 h 2256141"/>
              <a:gd name="connsiteX771" fmla="*/ 5358985 w 6811107"/>
              <a:gd name="connsiteY771" fmla="*/ 2076654 h 2256141"/>
              <a:gd name="connsiteX772" fmla="*/ 5343519 w 6811107"/>
              <a:gd name="connsiteY772" fmla="*/ 2050556 h 2256141"/>
              <a:gd name="connsiteX773" fmla="*/ 5338203 w 6811107"/>
              <a:gd name="connsiteY773" fmla="*/ 2041857 h 2256141"/>
              <a:gd name="connsiteX774" fmla="*/ 5360434 w 6811107"/>
              <a:gd name="connsiteY774" fmla="*/ 1986279 h 2256141"/>
              <a:gd name="connsiteX775" fmla="*/ 5366717 w 6811107"/>
              <a:gd name="connsiteY775" fmla="*/ 1975647 h 2256141"/>
              <a:gd name="connsiteX776" fmla="*/ 5372033 w 6811107"/>
              <a:gd name="connsiteY776" fmla="*/ 1893972 h 2256141"/>
              <a:gd name="connsiteX777" fmla="*/ 5369616 w 6811107"/>
              <a:gd name="connsiteY777" fmla="*/ 1880924 h 2256141"/>
              <a:gd name="connsiteX778" fmla="*/ 5366717 w 6811107"/>
              <a:gd name="connsiteY778" fmla="*/ 1866908 h 2256141"/>
              <a:gd name="connsiteX779" fmla="*/ 5362850 w 6811107"/>
              <a:gd name="connsiteY779" fmla="*/ 1853860 h 2256141"/>
              <a:gd name="connsiteX780" fmla="*/ 5350285 w 6811107"/>
              <a:gd name="connsiteY780" fmla="*/ 1773634 h 2256141"/>
              <a:gd name="connsiteX781" fmla="*/ 5331920 w 6811107"/>
              <a:gd name="connsiteY781" fmla="*/ 1751403 h 2256141"/>
              <a:gd name="connsiteX782" fmla="*/ 5326604 w 6811107"/>
              <a:gd name="connsiteY782" fmla="*/ 1739804 h 2256141"/>
              <a:gd name="connsiteX783" fmla="*/ 5343519 w 6811107"/>
              <a:gd name="connsiteY783" fmla="*/ 1660546 h 2256141"/>
              <a:gd name="connsiteX784" fmla="*/ 5354152 w 6811107"/>
              <a:gd name="connsiteY784" fmla="*/ 1650397 h 2256141"/>
              <a:gd name="connsiteX785" fmla="*/ 5366717 w 6811107"/>
              <a:gd name="connsiteY785" fmla="*/ 1640248 h 2256141"/>
              <a:gd name="connsiteX786" fmla="*/ 5372033 w 6811107"/>
              <a:gd name="connsiteY786" fmla="*/ 1626233 h 2256141"/>
              <a:gd name="connsiteX787" fmla="*/ 5374449 w 6811107"/>
              <a:gd name="connsiteY787" fmla="*/ 1615600 h 2256141"/>
              <a:gd name="connsiteX788" fmla="*/ 5345935 w 6811107"/>
              <a:gd name="connsiteY788" fmla="*/ 1557606 h 2256141"/>
              <a:gd name="connsiteX789" fmla="*/ 5340619 w 6811107"/>
              <a:gd name="connsiteY789" fmla="*/ 1544558 h 2256141"/>
              <a:gd name="connsiteX790" fmla="*/ 5366233 w 6811107"/>
              <a:gd name="connsiteY790" fmla="*/ 1499129 h 2256141"/>
              <a:gd name="connsiteX791" fmla="*/ 5376866 w 6811107"/>
              <a:gd name="connsiteY791" fmla="*/ 1494296 h 2256141"/>
              <a:gd name="connsiteX792" fmla="*/ 5388465 w 6811107"/>
              <a:gd name="connsiteY792" fmla="*/ 1488013 h 2256141"/>
              <a:gd name="connsiteX793" fmla="*/ 5397164 w 6811107"/>
              <a:gd name="connsiteY793" fmla="*/ 1485597 h 2256141"/>
              <a:gd name="connsiteX794" fmla="*/ 5407313 w 6811107"/>
              <a:gd name="connsiteY794" fmla="*/ 1479314 h 2256141"/>
              <a:gd name="connsiteX795" fmla="*/ 5415045 w 6811107"/>
              <a:gd name="connsiteY795" fmla="*/ 1462399 h 2256141"/>
              <a:gd name="connsiteX796" fmla="*/ 5416011 w 6811107"/>
              <a:gd name="connsiteY796" fmla="*/ 1449834 h 2256141"/>
              <a:gd name="connsiteX797" fmla="*/ 5424711 w 6811107"/>
              <a:gd name="connsiteY797" fmla="*/ 1414554 h 2256141"/>
              <a:gd name="connsiteX798" fmla="*/ 5481255 w 6811107"/>
              <a:gd name="connsiteY798" fmla="*/ 1349794 h 2256141"/>
              <a:gd name="connsiteX799" fmla="*/ 5491404 w 6811107"/>
              <a:gd name="connsiteY799" fmla="*/ 1339162 h 2256141"/>
              <a:gd name="connsiteX800" fmla="*/ 5500587 w 6811107"/>
              <a:gd name="connsiteY800" fmla="*/ 1331429 h 2256141"/>
              <a:gd name="connsiteX801" fmla="*/ 5585645 w 6811107"/>
              <a:gd name="connsiteY801" fmla="*/ 1304365 h 2256141"/>
              <a:gd name="connsiteX802" fmla="*/ 5598693 w 6811107"/>
              <a:gd name="connsiteY802" fmla="*/ 1305332 h 2256141"/>
              <a:gd name="connsiteX803" fmla="*/ 5644122 w 6811107"/>
              <a:gd name="connsiteY803" fmla="*/ 1309198 h 2256141"/>
              <a:gd name="connsiteX804" fmla="*/ 5655721 w 6811107"/>
              <a:gd name="connsiteY804" fmla="*/ 1310648 h 2256141"/>
              <a:gd name="connsiteX805" fmla="*/ 5689551 w 6811107"/>
              <a:gd name="connsiteY805" fmla="*/ 1317414 h 2256141"/>
              <a:gd name="connsiteX806" fmla="*/ 5700183 w 6811107"/>
              <a:gd name="connsiteY806" fmla="*/ 1318864 h 2256141"/>
              <a:gd name="connsiteX807" fmla="*/ 5782341 w 6811107"/>
              <a:gd name="connsiteY807" fmla="*/ 1373475 h 2256141"/>
              <a:gd name="connsiteX808" fmla="*/ 5789108 w 6811107"/>
              <a:gd name="connsiteY808" fmla="*/ 1383624 h 2256141"/>
              <a:gd name="connsiteX809" fmla="*/ 5823904 w 6811107"/>
              <a:gd name="connsiteY809" fmla="*/ 1434369 h 2256141"/>
              <a:gd name="connsiteX810" fmla="*/ 5830670 w 6811107"/>
              <a:gd name="connsiteY810" fmla="*/ 1445001 h 2256141"/>
              <a:gd name="connsiteX811" fmla="*/ 5840819 w 6811107"/>
              <a:gd name="connsiteY811" fmla="*/ 1455150 h 2256141"/>
              <a:gd name="connsiteX812" fmla="*/ 5880448 w 6811107"/>
              <a:gd name="connsiteY812" fmla="*/ 1479314 h 2256141"/>
              <a:gd name="connsiteX813" fmla="*/ 5875132 w 6811107"/>
              <a:gd name="connsiteY813" fmla="*/ 1581287 h 2256141"/>
              <a:gd name="connsiteX814" fmla="*/ 5869816 w 6811107"/>
              <a:gd name="connsiteY814" fmla="*/ 1590470 h 2256141"/>
              <a:gd name="connsiteX815" fmla="*/ 5870783 w 6811107"/>
              <a:gd name="connsiteY815" fmla="*/ 1599169 h 2256141"/>
              <a:gd name="connsiteX816" fmla="*/ 5877065 w 6811107"/>
              <a:gd name="connsiteY816" fmla="*/ 1615600 h 2256141"/>
              <a:gd name="connsiteX817" fmla="*/ 5878515 w 6811107"/>
              <a:gd name="connsiteY817" fmla="*/ 1618017 h 2256141"/>
              <a:gd name="connsiteX818" fmla="*/ 5886248 w 6811107"/>
              <a:gd name="connsiteY818" fmla="*/ 1625749 h 2256141"/>
              <a:gd name="connsiteX819" fmla="*/ 5891081 w 6811107"/>
              <a:gd name="connsiteY819" fmla="*/ 1629616 h 2256141"/>
              <a:gd name="connsiteX820" fmla="*/ 5893980 w 6811107"/>
              <a:gd name="connsiteY820" fmla="*/ 1631065 h 2256141"/>
              <a:gd name="connsiteX821" fmla="*/ 5924911 w 6811107"/>
              <a:gd name="connsiteY821" fmla="*/ 1645080 h 2256141"/>
              <a:gd name="connsiteX822" fmla="*/ 5928777 w 6811107"/>
              <a:gd name="connsiteY822" fmla="*/ 1647497 h 2256141"/>
              <a:gd name="connsiteX823" fmla="*/ 5965023 w 6811107"/>
              <a:gd name="connsiteY823" fmla="*/ 1684710 h 2256141"/>
              <a:gd name="connsiteX824" fmla="*/ 5971306 w 6811107"/>
              <a:gd name="connsiteY824" fmla="*/ 1693409 h 2256141"/>
              <a:gd name="connsiteX825" fmla="*/ 6144321 w 6811107"/>
              <a:gd name="connsiteY825" fmla="*/ 1750437 h 2256141"/>
              <a:gd name="connsiteX826" fmla="*/ 6027367 w 6811107"/>
              <a:gd name="connsiteY826" fmla="*/ 1716607 h 2256141"/>
              <a:gd name="connsiteX827" fmla="*/ 6022050 w 6811107"/>
              <a:gd name="connsiteY827" fmla="*/ 1705974 h 2256141"/>
              <a:gd name="connsiteX828" fmla="*/ 6026883 w 6811107"/>
              <a:gd name="connsiteY828" fmla="*/ 1675045 h 2256141"/>
              <a:gd name="connsiteX829" fmla="*/ 6027367 w 6811107"/>
              <a:gd name="connsiteY829" fmla="*/ 1673111 h 2256141"/>
              <a:gd name="connsiteX830" fmla="*/ 5988704 w 6811107"/>
              <a:gd name="connsiteY830" fmla="*/ 1622366 h 2256141"/>
              <a:gd name="connsiteX831" fmla="*/ 5986287 w 6811107"/>
              <a:gd name="connsiteY831" fmla="*/ 1619950 h 2256141"/>
              <a:gd name="connsiteX832" fmla="*/ 5972272 w 6811107"/>
              <a:gd name="connsiteY832" fmla="*/ 1572105 h 2256141"/>
              <a:gd name="connsiteX833" fmla="*/ 5973239 w 6811107"/>
              <a:gd name="connsiteY833" fmla="*/ 1559539 h 2256141"/>
              <a:gd name="connsiteX834" fmla="*/ 5990153 w 6811107"/>
              <a:gd name="connsiteY834" fmla="*/ 1491397 h 2256141"/>
              <a:gd name="connsiteX835" fmla="*/ 5976139 w 6811107"/>
              <a:gd name="connsiteY835" fmla="*/ 1474481 h 2256141"/>
              <a:gd name="connsiteX836" fmla="*/ 5922011 w 6811107"/>
              <a:gd name="connsiteY836" fmla="*/ 1442101 h 2256141"/>
              <a:gd name="connsiteX837" fmla="*/ 5916694 w 6811107"/>
              <a:gd name="connsiteY837" fmla="*/ 1435335 h 2256141"/>
              <a:gd name="connsiteX838" fmla="*/ 5909929 w 6811107"/>
              <a:gd name="connsiteY838" fmla="*/ 1425186 h 2256141"/>
              <a:gd name="connsiteX839" fmla="*/ 5869816 w 6811107"/>
              <a:gd name="connsiteY839" fmla="*/ 1374925 h 2256141"/>
              <a:gd name="connsiteX840" fmla="*/ 5859184 w 6811107"/>
              <a:gd name="connsiteY840" fmla="*/ 1368159 h 2256141"/>
              <a:gd name="connsiteX841" fmla="*/ 5793457 w 6811107"/>
              <a:gd name="connsiteY841" fmla="*/ 1286967 h 2256141"/>
              <a:gd name="connsiteX842" fmla="*/ 5753344 w 6811107"/>
              <a:gd name="connsiteY842" fmla="*/ 1226073 h 2256141"/>
              <a:gd name="connsiteX843" fmla="*/ 5750445 w 6811107"/>
              <a:gd name="connsiteY843" fmla="*/ 1213508 h 2256141"/>
              <a:gd name="connsiteX844" fmla="*/ 5753344 w 6811107"/>
              <a:gd name="connsiteY844" fmla="*/ 1171945 h 2256141"/>
              <a:gd name="connsiteX845" fmla="*/ 5747062 w 6811107"/>
              <a:gd name="connsiteY845" fmla="*/ 1160346 h 2256141"/>
              <a:gd name="connsiteX846" fmla="*/ 5703083 w 6811107"/>
              <a:gd name="connsiteY846" fmla="*/ 1103319 h 2256141"/>
              <a:gd name="connsiteX847" fmla="*/ 5696800 w 6811107"/>
              <a:gd name="connsiteY847" fmla="*/ 1094620 h 2256141"/>
              <a:gd name="connsiteX848" fmla="*/ 5670703 w 6811107"/>
              <a:gd name="connsiteY848" fmla="*/ 1029860 h 2256141"/>
              <a:gd name="connsiteX849" fmla="*/ 5672152 w 6811107"/>
              <a:gd name="connsiteY849" fmla="*/ 1018261 h 2256141"/>
              <a:gd name="connsiteX850" fmla="*/ 5673603 w 6811107"/>
              <a:gd name="connsiteY850" fmla="*/ 940935 h 2256141"/>
              <a:gd name="connsiteX851" fmla="*/ 5536833 w 6811107"/>
              <a:gd name="connsiteY851" fmla="*/ 902273 h 2256141"/>
              <a:gd name="connsiteX852" fmla="*/ 5538283 w 6811107"/>
              <a:gd name="connsiteY852" fmla="*/ 893090 h 2256141"/>
              <a:gd name="connsiteX853" fmla="*/ 5574529 w 6811107"/>
              <a:gd name="connsiteY853" fmla="*/ 848145 h 2256141"/>
              <a:gd name="connsiteX854" fmla="*/ 5564380 w 6811107"/>
              <a:gd name="connsiteY854" fmla="*/ 822531 h 2256141"/>
              <a:gd name="connsiteX855" fmla="*/ 5487055 w 6811107"/>
              <a:gd name="connsiteY855" fmla="*/ 780968 h 2256141"/>
              <a:gd name="connsiteX856" fmla="*/ 5472556 w 6811107"/>
              <a:gd name="connsiteY856" fmla="*/ 780968 h 2256141"/>
              <a:gd name="connsiteX857" fmla="*/ 5380732 w 6811107"/>
              <a:gd name="connsiteY857" fmla="*/ 780002 h 2256141"/>
              <a:gd name="connsiteX858" fmla="*/ 5384598 w 6811107"/>
              <a:gd name="connsiteY858" fmla="*/ 769853 h 2256141"/>
              <a:gd name="connsiteX859" fmla="*/ 5389914 w 6811107"/>
              <a:gd name="connsiteY859" fmla="*/ 760670 h 2256141"/>
              <a:gd name="connsiteX860" fmla="*/ 5346419 w 6811107"/>
              <a:gd name="connsiteY860" fmla="*/ 732156 h 2256141"/>
              <a:gd name="connsiteX861" fmla="*/ 5307756 w 6811107"/>
              <a:gd name="connsiteY861" fmla="*/ 729740 h 2256141"/>
              <a:gd name="connsiteX862" fmla="*/ 5293257 w 6811107"/>
              <a:gd name="connsiteY862" fmla="*/ 728773 h 2256141"/>
              <a:gd name="connsiteX863" fmla="*/ 5176303 w 6811107"/>
              <a:gd name="connsiteY863" fmla="*/ 691077 h 2256141"/>
              <a:gd name="connsiteX864" fmla="*/ 5194668 w 6811107"/>
              <a:gd name="connsiteY864" fmla="*/ 628734 h 2256141"/>
              <a:gd name="connsiteX865" fmla="*/ 5191767 w 6811107"/>
              <a:gd name="connsiteY865" fmla="*/ 618101 h 2256141"/>
              <a:gd name="connsiteX866" fmla="*/ 5194184 w 6811107"/>
              <a:gd name="connsiteY866" fmla="*/ 607469 h 2256141"/>
              <a:gd name="connsiteX867" fmla="*/ 5205783 w 6811107"/>
              <a:gd name="connsiteY867" fmla="*/ 589587 h 2256141"/>
              <a:gd name="connsiteX868" fmla="*/ 5216415 w 6811107"/>
              <a:gd name="connsiteY868" fmla="*/ 581855 h 2256141"/>
              <a:gd name="connsiteX869" fmla="*/ 5229464 w 6811107"/>
              <a:gd name="connsiteY869" fmla="*/ 576539 h 2256141"/>
              <a:gd name="connsiteX870" fmla="*/ 5243962 w 6811107"/>
              <a:gd name="connsiteY870" fmla="*/ 573639 h 2256141"/>
              <a:gd name="connsiteX871" fmla="*/ 5367683 w 6811107"/>
              <a:gd name="connsiteY871" fmla="*/ 559624 h 2256141"/>
              <a:gd name="connsiteX872" fmla="*/ 5380249 w 6811107"/>
              <a:gd name="connsiteY872" fmla="*/ 554308 h 2256141"/>
              <a:gd name="connsiteX873" fmla="*/ 5405863 w 6811107"/>
              <a:gd name="connsiteY873" fmla="*/ 487131 h 2256141"/>
              <a:gd name="connsiteX874" fmla="*/ 5401030 w 6811107"/>
              <a:gd name="connsiteY874" fmla="*/ 472632 h 2256141"/>
              <a:gd name="connsiteX875" fmla="*/ 5385565 w 6811107"/>
              <a:gd name="connsiteY875" fmla="*/ 445568 h 2256141"/>
              <a:gd name="connsiteX876" fmla="*/ 5378799 w 6811107"/>
              <a:gd name="connsiteY876" fmla="*/ 438803 h 2256141"/>
              <a:gd name="connsiteX877" fmla="*/ 5269577 w 6811107"/>
              <a:gd name="connsiteY877" fmla="*/ 371626 h 2256141"/>
              <a:gd name="connsiteX878" fmla="*/ 5257978 w 6811107"/>
              <a:gd name="connsiteY878" fmla="*/ 366310 h 2256141"/>
              <a:gd name="connsiteX879" fmla="*/ 5148755 w 6811107"/>
              <a:gd name="connsiteY879" fmla="*/ 296717 h 2256141"/>
              <a:gd name="connsiteX880" fmla="*/ 5146339 w 6811107"/>
              <a:gd name="connsiteY880" fmla="*/ 286085 h 2256141"/>
              <a:gd name="connsiteX881" fmla="*/ 5167120 w 6811107"/>
              <a:gd name="connsiteY881" fmla="*/ 227607 h 2256141"/>
              <a:gd name="connsiteX882" fmla="*/ 5166154 w 6811107"/>
              <a:gd name="connsiteY882" fmla="*/ 216975 h 2256141"/>
              <a:gd name="connsiteX883" fmla="*/ 5070463 w 6811107"/>
              <a:gd name="connsiteY883" fmla="*/ 150765 h 2256141"/>
              <a:gd name="connsiteX884" fmla="*/ 5062731 w 6811107"/>
              <a:gd name="connsiteY884" fmla="*/ 141583 h 2256141"/>
              <a:gd name="connsiteX885" fmla="*/ 5050165 w 6811107"/>
              <a:gd name="connsiteY885" fmla="*/ 121285 h 2256141"/>
              <a:gd name="connsiteX886" fmla="*/ 5043399 w 6811107"/>
              <a:gd name="connsiteY886" fmla="*/ 107269 h 2256141"/>
              <a:gd name="connsiteX887" fmla="*/ 5036633 w 6811107"/>
              <a:gd name="connsiteY887" fmla="*/ 94221 h 2256141"/>
              <a:gd name="connsiteX888" fmla="*/ 5028901 w 6811107"/>
              <a:gd name="connsiteY888" fmla="*/ 84072 h 2256141"/>
              <a:gd name="connsiteX889" fmla="*/ 4981539 w 6811107"/>
              <a:gd name="connsiteY889" fmla="*/ 40093 h 2256141"/>
              <a:gd name="connsiteX890" fmla="*/ 4967523 w 6811107"/>
              <a:gd name="connsiteY890" fmla="*/ 38643 h 2256141"/>
              <a:gd name="connsiteX891" fmla="*/ 4973807 w 6811107"/>
              <a:gd name="connsiteY891" fmla="*/ 1430 h 2256141"/>
              <a:gd name="connsiteX892" fmla="*/ 4985405 w 6811107"/>
              <a:gd name="connsiteY892" fmla="*/ 6746 h 2256141"/>
              <a:gd name="connsiteX893" fmla="*/ 4996037 w 6811107"/>
              <a:gd name="connsiteY893" fmla="*/ 13029 h 2256141"/>
              <a:gd name="connsiteX894" fmla="*/ 5060798 w 6811107"/>
              <a:gd name="connsiteY894" fmla="*/ 61841 h 2256141"/>
              <a:gd name="connsiteX895" fmla="*/ 5069497 w 6811107"/>
              <a:gd name="connsiteY895" fmla="*/ 71990 h 2256141"/>
              <a:gd name="connsiteX896" fmla="*/ 5074813 w 6811107"/>
              <a:gd name="connsiteY896" fmla="*/ 85038 h 2256141"/>
              <a:gd name="connsiteX897" fmla="*/ 5102843 w 6811107"/>
              <a:gd name="connsiteY897" fmla="*/ 129017 h 2256141"/>
              <a:gd name="connsiteX898" fmla="*/ 5112026 w 6811107"/>
              <a:gd name="connsiteY898" fmla="*/ 137717 h 2256141"/>
              <a:gd name="connsiteX899" fmla="*/ 5213999 w 6811107"/>
              <a:gd name="connsiteY899" fmla="*/ 196194 h 2256141"/>
              <a:gd name="connsiteX900" fmla="*/ 5199984 w 6811107"/>
              <a:gd name="connsiteY900" fmla="*/ 263371 h 2256141"/>
              <a:gd name="connsiteX901" fmla="*/ 5186935 w 6811107"/>
              <a:gd name="connsiteY901" fmla="*/ 268203 h 2256141"/>
              <a:gd name="connsiteX902" fmla="*/ 5179202 w 6811107"/>
              <a:gd name="connsiteY902" fmla="*/ 277386 h 2256141"/>
              <a:gd name="connsiteX903" fmla="*/ 5252662 w 6811107"/>
              <a:gd name="connsiteY903" fmla="*/ 322331 h 2256141"/>
              <a:gd name="connsiteX904" fmla="*/ 5265227 w 6811107"/>
              <a:gd name="connsiteY904" fmla="*/ 326198 h 2256141"/>
              <a:gd name="connsiteX905" fmla="*/ 5277792 w 6811107"/>
              <a:gd name="connsiteY905" fmla="*/ 331513 h 2256141"/>
              <a:gd name="connsiteX906" fmla="*/ 5286975 w 6811107"/>
              <a:gd name="connsiteY906" fmla="*/ 335380 h 2256141"/>
              <a:gd name="connsiteX907" fmla="*/ 5311622 w 6811107"/>
              <a:gd name="connsiteY907" fmla="*/ 349395 h 2256141"/>
              <a:gd name="connsiteX908" fmla="*/ 5320805 w 6811107"/>
              <a:gd name="connsiteY908" fmla="*/ 355678 h 2256141"/>
              <a:gd name="connsiteX909" fmla="*/ 5344003 w 6811107"/>
              <a:gd name="connsiteY909" fmla="*/ 369693 h 2256141"/>
              <a:gd name="connsiteX910" fmla="*/ 5352701 w 6811107"/>
              <a:gd name="connsiteY910" fmla="*/ 374526 h 2256141"/>
              <a:gd name="connsiteX911" fmla="*/ 5405863 w 6811107"/>
              <a:gd name="connsiteY911" fmla="*/ 410772 h 2256141"/>
              <a:gd name="connsiteX912" fmla="*/ 5414562 w 6811107"/>
              <a:gd name="connsiteY912" fmla="*/ 419471 h 2256141"/>
              <a:gd name="connsiteX913" fmla="*/ 5448392 w 6811107"/>
              <a:gd name="connsiteY913" fmla="*/ 526760 h 2256141"/>
              <a:gd name="connsiteX914" fmla="*/ 5456125 w 6811107"/>
              <a:gd name="connsiteY914" fmla="*/ 538360 h 2256141"/>
              <a:gd name="connsiteX915" fmla="*/ 5525295 w 6811107"/>
              <a:gd name="connsiteY915" fmla="*/ 596897 h 2256141"/>
              <a:gd name="connsiteX916" fmla="*/ 5598196 w 6811107"/>
              <a:gd name="connsiteY916" fmla="*/ 644562 h 2256141"/>
              <a:gd name="connsiteX917" fmla="*/ 5597243 w 6811107"/>
              <a:gd name="connsiteY917" fmla="*/ 644199 h 2256141"/>
              <a:gd name="connsiteX918" fmla="*/ 5611259 w 6811107"/>
              <a:gd name="connsiteY918" fmla="*/ 654831 h 2256141"/>
              <a:gd name="connsiteX919" fmla="*/ 5627690 w 6811107"/>
              <a:gd name="connsiteY919" fmla="*/ 673196 h 2256141"/>
              <a:gd name="connsiteX920" fmla="*/ 5653788 w 6811107"/>
              <a:gd name="connsiteY920" fmla="*/ 747138 h 2256141"/>
              <a:gd name="connsiteX921" fmla="*/ 5656204 w 6811107"/>
              <a:gd name="connsiteY921" fmla="*/ 767436 h 2256141"/>
              <a:gd name="connsiteX922" fmla="*/ 5714198 w 6811107"/>
              <a:gd name="connsiteY922" fmla="*/ 908555 h 2256141"/>
              <a:gd name="connsiteX923" fmla="*/ 5725797 w 6811107"/>
              <a:gd name="connsiteY923" fmla="*/ 927886 h 2256141"/>
              <a:gd name="connsiteX924" fmla="*/ 5734496 w 6811107"/>
              <a:gd name="connsiteY924" fmla="*/ 952534 h 2256141"/>
              <a:gd name="connsiteX925" fmla="*/ 5745129 w 6811107"/>
              <a:gd name="connsiteY925" fmla="*/ 1008112 h 2256141"/>
              <a:gd name="connsiteX926" fmla="*/ 5746578 w 6811107"/>
              <a:gd name="connsiteY926" fmla="*/ 1011012 h 2256141"/>
              <a:gd name="connsiteX927" fmla="*/ 5751895 w 6811107"/>
              <a:gd name="connsiteY927" fmla="*/ 1067556 h 2256141"/>
              <a:gd name="connsiteX928" fmla="*/ 5754311 w 6811107"/>
              <a:gd name="connsiteY928" fmla="*/ 1081571 h 2256141"/>
              <a:gd name="connsiteX929" fmla="*/ 5781375 w 6811107"/>
              <a:gd name="connsiteY929" fmla="*/ 1146331 h 2256141"/>
              <a:gd name="connsiteX930" fmla="*/ 5788141 w 6811107"/>
              <a:gd name="connsiteY930" fmla="*/ 1158897 h 2256141"/>
              <a:gd name="connsiteX931" fmla="*/ 5820521 w 6811107"/>
              <a:gd name="connsiteY931" fmla="*/ 1223173 h 2256141"/>
              <a:gd name="connsiteX932" fmla="*/ 5826803 w 6811107"/>
              <a:gd name="connsiteY932" fmla="*/ 1237188 h 2256141"/>
              <a:gd name="connsiteX933" fmla="*/ 5870299 w 6811107"/>
              <a:gd name="connsiteY933" fmla="*/ 1309198 h 2256141"/>
              <a:gd name="connsiteX934" fmla="*/ 5880448 w 6811107"/>
              <a:gd name="connsiteY934" fmla="*/ 1317897 h 2256141"/>
              <a:gd name="connsiteX935" fmla="*/ 5938442 w 6811107"/>
              <a:gd name="connsiteY935" fmla="*/ 1385074 h 2256141"/>
              <a:gd name="connsiteX936" fmla="*/ 5939409 w 6811107"/>
              <a:gd name="connsiteY936" fmla="*/ 1387490 h 2256141"/>
              <a:gd name="connsiteX937" fmla="*/ 5951974 w 6811107"/>
              <a:gd name="connsiteY937" fmla="*/ 1417454 h 2256141"/>
              <a:gd name="connsiteX938" fmla="*/ 5962123 w 6811107"/>
              <a:gd name="connsiteY938" fmla="*/ 1424220 h 2256141"/>
              <a:gd name="connsiteX939" fmla="*/ 6040899 w 6811107"/>
              <a:gd name="connsiteY939" fmla="*/ 1469648 h 2256141"/>
              <a:gd name="connsiteX940" fmla="*/ 6002236 w 6811107"/>
              <a:gd name="connsiteY940" fmla="*/ 1553740 h 2256141"/>
              <a:gd name="connsiteX941" fmla="*/ 6001269 w 6811107"/>
              <a:gd name="connsiteY941" fmla="*/ 1558573 h 2256141"/>
              <a:gd name="connsiteX942" fmla="*/ 6003685 w 6811107"/>
              <a:gd name="connsiteY942" fmla="*/ 1580804 h 2256141"/>
              <a:gd name="connsiteX943" fmla="*/ 6010451 w 6811107"/>
              <a:gd name="connsiteY943" fmla="*/ 1589503 h 2256141"/>
              <a:gd name="connsiteX944" fmla="*/ 6113874 w 6811107"/>
              <a:gd name="connsiteY944" fmla="*/ 1620433 h 2256141"/>
              <a:gd name="connsiteX945" fmla="*/ 6124023 w 6811107"/>
              <a:gd name="connsiteY945" fmla="*/ 1617534 h 2256141"/>
              <a:gd name="connsiteX946" fmla="*/ 6168002 w 6811107"/>
              <a:gd name="connsiteY946" fmla="*/ 1621400 h 2256141"/>
              <a:gd name="connsiteX947" fmla="*/ 6179601 w 6811107"/>
              <a:gd name="connsiteY947" fmla="*/ 1626233 h 2256141"/>
              <a:gd name="connsiteX948" fmla="*/ 6281574 w 6811107"/>
              <a:gd name="connsiteY948" fmla="*/ 1626233 h 2256141"/>
              <a:gd name="connsiteX949" fmla="*/ 6289307 w 6811107"/>
              <a:gd name="connsiteY949" fmla="*/ 1618500 h 2256141"/>
              <a:gd name="connsiteX950" fmla="*/ 6298006 w 6811107"/>
              <a:gd name="connsiteY950" fmla="*/ 1517977 h 2256141"/>
              <a:gd name="connsiteX951" fmla="*/ 6373882 w 6811107"/>
              <a:gd name="connsiteY951" fmla="*/ 1517977 h 2256141"/>
              <a:gd name="connsiteX952" fmla="*/ 6385480 w 6811107"/>
              <a:gd name="connsiteY952" fmla="*/ 1515561 h 2256141"/>
              <a:gd name="connsiteX953" fmla="*/ 6499052 w 6811107"/>
              <a:gd name="connsiteY953" fmla="*/ 1577421 h 2256141"/>
              <a:gd name="connsiteX954" fmla="*/ 6503885 w 6811107"/>
              <a:gd name="connsiteY954" fmla="*/ 1602068 h 2256141"/>
              <a:gd name="connsiteX955" fmla="*/ 6509201 w 6811107"/>
              <a:gd name="connsiteY955" fmla="*/ 1626233 h 2256141"/>
              <a:gd name="connsiteX956" fmla="*/ 6513067 w 6811107"/>
              <a:gd name="connsiteY956" fmla="*/ 1640248 h 2256141"/>
              <a:gd name="connsiteX957" fmla="*/ 6567196 w 6811107"/>
              <a:gd name="connsiteY957" fmla="*/ 1746570 h 2256141"/>
              <a:gd name="connsiteX958" fmla="*/ 6570095 w 6811107"/>
              <a:gd name="connsiteY958" fmla="*/ 1756719 h 2256141"/>
              <a:gd name="connsiteX959" fmla="*/ 6571061 w 6811107"/>
              <a:gd name="connsiteY959" fmla="*/ 1768318 h 2256141"/>
              <a:gd name="connsiteX960" fmla="*/ 6570095 w 6811107"/>
              <a:gd name="connsiteY960" fmla="*/ 1792482 h 2256141"/>
              <a:gd name="connsiteX961" fmla="*/ 6564779 w 6811107"/>
              <a:gd name="connsiteY961" fmla="*/ 1863526 h 2256141"/>
              <a:gd name="connsiteX962" fmla="*/ 6573961 w 6811107"/>
              <a:gd name="connsiteY962" fmla="*/ 1884306 h 2256141"/>
              <a:gd name="connsiteX963" fmla="*/ 6597159 w 6811107"/>
              <a:gd name="connsiteY963" fmla="*/ 1897355 h 2256141"/>
              <a:gd name="connsiteX964" fmla="*/ 6609724 w 6811107"/>
              <a:gd name="connsiteY964" fmla="*/ 1902188 h 2256141"/>
              <a:gd name="connsiteX965" fmla="*/ 6684633 w 6811107"/>
              <a:gd name="connsiteY965" fmla="*/ 1994979 h 2256141"/>
              <a:gd name="connsiteX966" fmla="*/ 6682217 w 6811107"/>
              <a:gd name="connsiteY966" fmla="*/ 2009477 h 2256141"/>
              <a:gd name="connsiteX967" fmla="*/ 6679801 w 6811107"/>
              <a:gd name="connsiteY967" fmla="*/ 2022042 h 2256141"/>
              <a:gd name="connsiteX968" fmla="*/ 6680767 w 6811107"/>
              <a:gd name="connsiteY968" fmla="*/ 2032675 h 2256141"/>
              <a:gd name="connsiteX969" fmla="*/ 6682217 w 6811107"/>
              <a:gd name="connsiteY969" fmla="*/ 2045723 h 2256141"/>
              <a:gd name="connsiteX970" fmla="*/ 6696233 w 6811107"/>
              <a:gd name="connsiteY970" fmla="*/ 2080520 h 2256141"/>
              <a:gd name="connsiteX971" fmla="*/ 6703965 w 6811107"/>
              <a:gd name="connsiteY971" fmla="*/ 2089702 h 2256141"/>
              <a:gd name="connsiteX972" fmla="*/ 6711697 w 6811107"/>
              <a:gd name="connsiteY972" fmla="*/ 2099851 h 2256141"/>
              <a:gd name="connsiteX973" fmla="*/ 6719430 w 6811107"/>
              <a:gd name="connsiteY973" fmla="*/ 2110000 h 2256141"/>
              <a:gd name="connsiteX974" fmla="*/ 6797722 w 6811107"/>
              <a:gd name="connsiteY974" fmla="*/ 2250636 h 2256141"/>
              <a:gd name="connsiteX975" fmla="*/ 6734412 w 6811107"/>
              <a:gd name="connsiteY975" fmla="*/ 2253536 h 2256141"/>
              <a:gd name="connsiteX976" fmla="*/ 6725229 w 6811107"/>
              <a:gd name="connsiteY976" fmla="*/ 2253536 h 2256141"/>
              <a:gd name="connsiteX977" fmla="*/ 6695749 w 6811107"/>
              <a:gd name="connsiteY977" fmla="*/ 2252569 h 2256141"/>
              <a:gd name="connsiteX978" fmla="*/ 6687050 w 6811107"/>
              <a:gd name="connsiteY978" fmla="*/ 2252569 h 2256141"/>
              <a:gd name="connsiteX979" fmla="*/ 3288323 w 6811107"/>
              <a:gd name="connsiteY979" fmla="*/ 2252569 h 2256141"/>
              <a:gd name="connsiteX980" fmla="*/ 3288323 w 6811107"/>
              <a:gd name="connsiteY980" fmla="*/ 2256141 h 2256141"/>
              <a:gd name="connsiteX981" fmla="*/ 4431 w 6811107"/>
              <a:gd name="connsiteY981" fmla="*/ 2256141 h 2256141"/>
              <a:gd name="connsiteX982" fmla="*/ 3079 w 6811107"/>
              <a:gd name="connsiteY982" fmla="*/ 2243715 h 2256141"/>
              <a:gd name="connsiteX983" fmla="*/ 1275 w 6811107"/>
              <a:gd name="connsiteY983" fmla="*/ 2230513 h 2256141"/>
              <a:gd name="connsiteX984" fmla="*/ 373 w 6811107"/>
              <a:gd name="connsiteY984" fmla="*/ 2211098 h 2256141"/>
              <a:gd name="connsiteX985" fmla="*/ 8489 w 6811107"/>
              <a:gd name="connsiteY985" fmla="*/ 2190129 h 2256141"/>
              <a:gd name="connsiteX986" fmla="*/ 14801 w 6811107"/>
              <a:gd name="connsiteY986" fmla="*/ 2181975 h 2256141"/>
              <a:gd name="connsiteX987" fmla="*/ 143303 w 6811107"/>
              <a:gd name="connsiteY987" fmla="*/ 2036749 h 2256141"/>
              <a:gd name="connsiteX988" fmla="*/ 150517 w 6811107"/>
              <a:gd name="connsiteY988" fmla="*/ 2027429 h 2256141"/>
              <a:gd name="connsiteX989" fmla="*/ 187490 w 6811107"/>
              <a:gd name="connsiteY989" fmla="*/ 2000248 h 2256141"/>
              <a:gd name="connsiteX990" fmla="*/ 233029 w 6811107"/>
              <a:gd name="connsiteY990" fmla="*/ 1944332 h 2256141"/>
              <a:gd name="connsiteX991" fmla="*/ 244752 w 6811107"/>
              <a:gd name="connsiteY991" fmla="*/ 1940449 h 2256141"/>
              <a:gd name="connsiteX992" fmla="*/ 287135 w 6811107"/>
              <a:gd name="connsiteY992" fmla="*/ 1921810 h 2256141"/>
              <a:gd name="connsiteX993" fmla="*/ 297956 w 6811107"/>
              <a:gd name="connsiteY993" fmla="*/ 1919480 h 2256141"/>
              <a:gd name="connsiteX994" fmla="*/ 329518 w 6811107"/>
              <a:gd name="connsiteY994" fmla="*/ 1913268 h 2256141"/>
              <a:gd name="connsiteX995" fmla="*/ 339437 w 6811107"/>
              <a:gd name="connsiteY995" fmla="*/ 1910161 h 2256141"/>
              <a:gd name="connsiteX996" fmla="*/ 410226 w 6811107"/>
              <a:gd name="connsiteY996" fmla="*/ 1888416 h 2256141"/>
              <a:gd name="connsiteX997" fmla="*/ 418792 w 6811107"/>
              <a:gd name="connsiteY997" fmla="*/ 1882203 h 2256141"/>
              <a:gd name="connsiteX998" fmla="*/ 422399 w 6811107"/>
              <a:gd name="connsiteY998" fmla="*/ 1834441 h 2256141"/>
              <a:gd name="connsiteX999" fmla="*/ 419694 w 6811107"/>
              <a:gd name="connsiteY999" fmla="*/ 1823957 h 2256141"/>
              <a:gd name="connsiteX1000" fmla="*/ 426007 w 6811107"/>
              <a:gd name="connsiteY1000" fmla="*/ 1750179 h 2256141"/>
              <a:gd name="connsiteX1001" fmla="*/ 431868 w 6811107"/>
              <a:gd name="connsiteY1001" fmla="*/ 1740083 h 2256141"/>
              <a:gd name="connsiteX1002" fmla="*/ 465684 w 6811107"/>
              <a:gd name="connsiteY1002" fmla="*/ 1679119 h 2256141"/>
              <a:gd name="connsiteX1003" fmla="*/ 469291 w 6811107"/>
              <a:gd name="connsiteY1003" fmla="*/ 1668635 h 2256141"/>
              <a:gd name="connsiteX1004" fmla="*/ 453511 w 6811107"/>
              <a:gd name="connsiteY1004" fmla="*/ 1603400 h 2256141"/>
              <a:gd name="connsiteX1005" fmla="*/ 457118 w 6811107"/>
              <a:gd name="connsiteY1005" fmla="*/ 1594081 h 2256141"/>
              <a:gd name="connsiteX1006" fmla="*/ 487327 w 6811107"/>
              <a:gd name="connsiteY1006" fmla="*/ 1560686 h 2256141"/>
              <a:gd name="connsiteX1007" fmla="*/ 493188 w 6811107"/>
              <a:gd name="connsiteY1007" fmla="*/ 1552532 h 2256141"/>
              <a:gd name="connsiteX1008" fmla="*/ 496795 w 6811107"/>
              <a:gd name="connsiteY1008" fmla="*/ 1541271 h 2256141"/>
              <a:gd name="connsiteX1009" fmla="*/ 503108 w 6811107"/>
              <a:gd name="connsiteY1009" fmla="*/ 1531952 h 2256141"/>
              <a:gd name="connsiteX1010" fmla="*/ 510322 w 6811107"/>
              <a:gd name="connsiteY1010" fmla="*/ 1522632 h 2256141"/>
              <a:gd name="connsiteX1011" fmla="*/ 517536 w 6811107"/>
              <a:gd name="connsiteY1011" fmla="*/ 1517196 h 2256141"/>
              <a:gd name="connsiteX1012" fmla="*/ 536473 w 6811107"/>
              <a:gd name="connsiteY1012" fmla="*/ 1473706 h 2256141"/>
              <a:gd name="connsiteX1013" fmla="*/ 543687 w 6811107"/>
              <a:gd name="connsiteY1013" fmla="*/ 1461280 h 2256141"/>
              <a:gd name="connsiteX1014" fmla="*/ 566682 w 6811107"/>
              <a:gd name="connsiteY1014" fmla="*/ 1441865 h 2256141"/>
              <a:gd name="connsiteX1015" fmla="*/ 644685 w 6811107"/>
              <a:gd name="connsiteY1015" fmla="*/ 1465940 h 2256141"/>
              <a:gd name="connsiteX1016" fmla="*/ 658211 w 6811107"/>
              <a:gd name="connsiteY1016" fmla="*/ 1465940 h 2256141"/>
              <a:gd name="connsiteX1017" fmla="*/ 794378 w 6811107"/>
              <a:gd name="connsiteY1017" fmla="*/ 1511371 h 2256141"/>
              <a:gd name="connsiteX1018" fmla="*/ 802945 w 6811107"/>
              <a:gd name="connsiteY1018" fmla="*/ 1518749 h 2256141"/>
              <a:gd name="connsiteX1019" fmla="*/ 829096 w 6811107"/>
              <a:gd name="connsiteY1019" fmla="*/ 1523021 h 2256141"/>
              <a:gd name="connsiteX1020" fmla="*/ 839917 w 6811107"/>
              <a:gd name="connsiteY1020" fmla="*/ 1521855 h 2256141"/>
              <a:gd name="connsiteX1021" fmla="*/ 861559 w 6811107"/>
              <a:gd name="connsiteY1021" fmla="*/ 1517972 h 2256141"/>
              <a:gd name="connsiteX1022" fmla="*/ 874635 w 6811107"/>
              <a:gd name="connsiteY1022" fmla="*/ 1514089 h 2256141"/>
              <a:gd name="connsiteX1023" fmla="*/ 1002235 w 6811107"/>
              <a:gd name="connsiteY1023" fmla="*/ 1413130 h 2256141"/>
              <a:gd name="connsiteX1024" fmla="*/ 1004489 w 6811107"/>
              <a:gd name="connsiteY1024" fmla="*/ 1403811 h 2256141"/>
              <a:gd name="connsiteX1025" fmla="*/ 1042814 w 6811107"/>
              <a:gd name="connsiteY1025" fmla="*/ 1335469 h 2256141"/>
              <a:gd name="connsiteX1026" fmla="*/ 1053635 w 6811107"/>
              <a:gd name="connsiteY1026" fmla="*/ 1329256 h 2256141"/>
              <a:gd name="connsiteX1027" fmla="*/ 1106389 w 6811107"/>
              <a:gd name="connsiteY1027" fmla="*/ 1284601 h 2256141"/>
              <a:gd name="connsiteX1028" fmla="*/ 1112701 w 6811107"/>
              <a:gd name="connsiteY1028" fmla="*/ 1276446 h 2256141"/>
              <a:gd name="connsiteX1029" fmla="*/ 1132089 w 6811107"/>
              <a:gd name="connsiteY1029" fmla="*/ 1230626 h 2256141"/>
              <a:gd name="connsiteX1030" fmla="*/ 1137951 w 6811107"/>
              <a:gd name="connsiteY1030" fmla="*/ 1222472 h 2256141"/>
              <a:gd name="connsiteX1031" fmla="*/ 1160945 w 6811107"/>
              <a:gd name="connsiteY1031" fmla="*/ 1195291 h 2256141"/>
              <a:gd name="connsiteX1032" fmla="*/ 1169512 w 6811107"/>
              <a:gd name="connsiteY1032" fmla="*/ 1188301 h 2256141"/>
              <a:gd name="connsiteX1033" fmla="*/ 1234440 w 6811107"/>
              <a:gd name="connsiteY1033" fmla="*/ 1178205 h 2256141"/>
              <a:gd name="connsiteX1034" fmla="*/ 1248868 w 6811107"/>
              <a:gd name="connsiteY1034" fmla="*/ 1180147 h 2256141"/>
              <a:gd name="connsiteX1035" fmla="*/ 1300268 w 6811107"/>
              <a:gd name="connsiteY1035" fmla="*/ 1184030 h 2256141"/>
              <a:gd name="connsiteX1036" fmla="*/ 1312442 w 6811107"/>
              <a:gd name="connsiteY1036" fmla="*/ 1183253 h 2256141"/>
              <a:gd name="connsiteX1037" fmla="*/ 1324165 w 6811107"/>
              <a:gd name="connsiteY1037" fmla="*/ 1183253 h 2256141"/>
              <a:gd name="connsiteX1038" fmla="*/ 1366548 w 6811107"/>
              <a:gd name="connsiteY1038" fmla="*/ 1147141 h 2256141"/>
              <a:gd name="connsiteX1039" fmla="*/ 1368803 w 6811107"/>
              <a:gd name="connsiteY1039" fmla="*/ 1136656 h 2256141"/>
              <a:gd name="connsiteX1040" fmla="*/ 1369704 w 6811107"/>
              <a:gd name="connsiteY1040" fmla="*/ 1126561 h 2256141"/>
              <a:gd name="connsiteX1041" fmla="*/ 1371057 w 6811107"/>
              <a:gd name="connsiteY1041" fmla="*/ 1106757 h 2256141"/>
              <a:gd name="connsiteX1042" fmla="*/ 1389994 w 6811107"/>
              <a:gd name="connsiteY1042" fmla="*/ 936291 h 2256141"/>
              <a:gd name="connsiteX1043" fmla="*/ 1398110 w 6811107"/>
              <a:gd name="connsiteY1043" fmla="*/ 924641 h 2256141"/>
              <a:gd name="connsiteX1044" fmla="*/ 1405324 w 6811107"/>
              <a:gd name="connsiteY1044" fmla="*/ 919594 h 2256141"/>
              <a:gd name="connsiteX1045" fmla="*/ 1413891 w 6811107"/>
              <a:gd name="connsiteY1045" fmla="*/ 915711 h 2256141"/>
              <a:gd name="connsiteX1046" fmla="*/ 1441394 w 6811107"/>
              <a:gd name="connsiteY1046" fmla="*/ 811645 h 2256141"/>
              <a:gd name="connsiteX1047" fmla="*/ 1489639 w 6811107"/>
              <a:gd name="connsiteY1047" fmla="*/ 758447 h 2256141"/>
              <a:gd name="connsiteX1048" fmla="*/ 1493246 w 6811107"/>
              <a:gd name="connsiteY1048" fmla="*/ 751069 h 2256141"/>
              <a:gd name="connsiteX1049" fmla="*/ 1508576 w 6811107"/>
              <a:gd name="connsiteY1049" fmla="*/ 711462 h 2256141"/>
              <a:gd name="connsiteX1050" fmla="*/ 1558173 w 6811107"/>
              <a:gd name="connsiteY1050" fmla="*/ 651274 h 2256141"/>
              <a:gd name="connsiteX1051" fmla="*/ 1572602 w 6811107"/>
              <a:gd name="connsiteY1051" fmla="*/ 654381 h 2256141"/>
              <a:gd name="connsiteX1052" fmla="*/ 1585677 w 6811107"/>
              <a:gd name="connsiteY1052" fmla="*/ 661370 h 2256141"/>
              <a:gd name="connsiteX1053" fmla="*/ 1613181 w 6811107"/>
              <a:gd name="connsiteY1053" fmla="*/ 671466 h 2256141"/>
              <a:gd name="connsiteX1054" fmla="*/ 1621748 w 6811107"/>
              <a:gd name="connsiteY1054" fmla="*/ 672243 h 2256141"/>
              <a:gd name="connsiteX1055" fmla="*/ 1718236 w 6811107"/>
              <a:gd name="connsiteY1055" fmla="*/ 645062 h 2256141"/>
              <a:gd name="connsiteX1056" fmla="*/ 1743486 w 6811107"/>
              <a:gd name="connsiteY1056" fmla="*/ 689717 h 2256141"/>
              <a:gd name="connsiteX1057" fmla="*/ 1755209 w 6811107"/>
              <a:gd name="connsiteY1057" fmla="*/ 696706 h 2256141"/>
              <a:gd name="connsiteX1058" fmla="*/ 1777753 w 6811107"/>
              <a:gd name="connsiteY1058" fmla="*/ 711462 h 2256141"/>
              <a:gd name="connsiteX1059" fmla="*/ 1790829 w 6811107"/>
              <a:gd name="connsiteY1059" fmla="*/ 714568 h 2256141"/>
              <a:gd name="connsiteX1060" fmla="*/ 1813824 w 6811107"/>
              <a:gd name="connsiteY1060" fmla="*/ 718452 h 2256141"/>
              <a:gd name="connsiteX1061" fmla="*/ 1821940 w 6811107"/>
              <a:gd name="connsiteY1061" fmla="*/ 719228 h 2256141"/>
              <a:gd name="connsiteX1062" fmla="*/ 1880554 w 6811107"/>
              <a:gd name="connsiteY1062" fmla="*/ 662147 h 2256141"/>
              <a:gd name="connsiteX1063" fmla="*/ 1936013 w 6811107"/>
              <a:gd name="connsiteY1063" fmla="*/ 652051 h 2256141"/>
              <a:gd name="connsiteX1064" fmla="*/ 1944580 w 6811107"/>
              <a:gd name="connsiteY1064" fmla="*/ 641567 h 2256141"/>
              <a:gd name="connsiteX1065" fmla="*/ 1952696 w 6811107"/>
              <a:gd name="connsiteY1065" fmla="*/ 631471 h 2256141"/>
              <a:gd name="connsiteX1066" fmla="*/ 1989668 w 6811107"/>
              <a:gd name="connsiteY1066" fmla="*/ 558858 h 2256141"/>
              <a:gd name="connsiteX1067" fmla="*/ 1995980 w 6811107"/>
              <a:gd name="connsiteY1067" fmla="*/ 548762 h 2256141"/>
              <a:gd name="connsiteX1068" fmla="*/ 2018524 w 6811107"/>
              <a:gd name="connsiteY1068" fmla="*/ 527793 h 2256141"/>
              <a:gd name="connsiteX1069" fmla="*/ 2027993 w 6811107"/>
              <a:gd name="connsiteY1069" fmla="*/ 524687 h 2256141"/>
              <a:gd name="connsiteX1070" fmla="*/ 2041069 w 6811107"/>
              <a:gd name="connsiteY1070" fmla="*/ 520804 h 2256141"/>
              <a:gd name="connsiteX1071" fmla="*/ 2051890 w 6811107"/>
              <a:gd name="connsiteY1071" fmla="*/ 513814 h 2256141"/>
              <a:gd name="connsiteX1072" fmla="*/ 2160156 w 6811107"/>
              <a:gd name="connsiteY1072" fmla="*/ 446413 h 2256141"/>
              <a:gd name="connsiteX1073" fmla="*/ 2179490 w 6811107"/>
              <a:gd name="connsiteY1073" fmla="*/ 447414 h 2256141"/>
              <a:gd name="connsiteX1074" fmla="*/ 2190311 w 6811107"/>
              <a:gd name="connsiteY1074" fmla="*/ 451685 h 2256141"/>
              <a:gd name="connsiteX1075" fmla="*/ 2200230 w 6811107"/>
              <a:gd name="connsiteY1075" fmla="*/ 456734 h 2256141"/>
              <a:gd name="connsiteX1076" fmla="*/ 2260649 w 6811107"/>
              <a:gd name="connsiteY1076" fmla="*/ 495952 h 2256141"/>
              <a:gd name="connsiteX1077" fmla="*/ 2268765 w 6811107"/>
              <a:gd name="connsiteY1077" fmla="*/ 504107 h 2256141"/>
              <a:gd name="connsiteX1078" fmla="*/ 2273724 w 6811107"/>
              <a:gd name="connsiteY1078" fmla="*/ 514591 h 2256141"/>
              <a:gd name="connsiteX1079" fmla="*/ 2299875 w 6811107"/>
              <a:gd name="connsiteY1079" fmla="*/ 549927 h 2256141"/>
              <a:gd name="connsiteX1080" fmla="*/ 2308442 w 6811107"/>
              <a:gd name="connsiteY1080" fmla="*/ 556916 h 2256141"/>
              <a:gd name="connsiteX1081" fmla="*/ 2403579 w 6811107"/>
              <a:gd name="connsiteY1081" fmla="*/ 603901 h 2256141"/>
              <a:gd name="connsiteX1082" fmla="*/ 2390503 w 6811107"/>
              <a:gd name="connsiteY1082" fmla="*/ 657876 h 2256141"/>
              <a:gd name="connsiteX1083" fmla="*/ 2378329 w 6811107"/>
              <a:gd name="connsiteY1083" fmla="*/ 661759 h 2256141"/>
              <a:gd name="connsiteX1084" fmla="*/ 2371115 w 6811107"/>
              <a:gd name="connsiteY1084" fmla="*/ 669136 h 2256141"/>
              <a:gd name="connsiteX1085" fmla="*/ 2439649 w 6811107"/>
              <a:gd name="connsiteY1085" fmla="*/ 705249 h 2256141"/>
              <a:gd name="connsiteX1086" fmla="*/ 2451372 w 6811107"/>
              <a:gd name="connsiteY1086" fmla="*/ 708356 h 2256141"/>
              <a:gd name="connsiteX1087" fmla="*/ 2463095 w 6811107"/>
              <a:gd name="connsiteY1087" fmla="*/ 712627 h 2256141"/>
              <a:gd name="connsiteX1088" fmla="*/ 2471662 w 6811107"/>
              <a:gd name="connsiteY1088" fmla="*/ 715733 h 2256141"/>
              <a:gd name="connsiteX1089" fmla="*/ 2494657 w 6811107"/>
              <a:gd name="connsiteY1089" fmla="*/ 726994 h 2256141"/>
              <a:gd name="connsiteX1090" fmla="*/ 2503224 w 6811107"/>
              <a:gd name="connsiteY1090" fmla="*/ 732042 h 2256141"/>
              <a:gd name="connsiteX1091" fmla="*/ 2524866 w 6811107"/>
              <a:gd name="connsiteY1091" fmla="*/ 743303 h 2256141"/>
              <a:gd name="connsiteX1092" fmla="*/ 2532982 w 6811107"/>
              <a:gd name="connsiteY1092" fmla="*/ 747186 h 2256141"/>
              <a:gd name="connsiteX1093" fmla="*/ 2582579 w 6811107"/>
              <a:gd name="connsiteY1093" fmla="*/ 776309 h 2256141"/>
              <a:gd name="connsiteX1094" fmla="*/ 2590695 w 6811107"/>
              <a:gd name="connsiteY1094" fmla="*/ 783298 h 2256141"/>
              <a:gd name="connsiteX1095" fmla="*/ 2622257 w 6811107"/>
              <a:gd name="connsiteY1095" fmla="*/ 869502 h 2256141"/>
              <a:gd name="connsiteX1096" fmla="*/ 2629471 w 6811107"/>
              <a:gd name="connsiteY1096" fmla="*/ 878822 h 2256141"/>
              <a:gd name="connsiteX1097" fmla="*/ 2731237 w 6811107"/>
              <a:gd name="connsiteY1097" fmla="*/ 945386 h 2256141"/>
              <a:gd name="connsiteX1098" fmla="*/ 2762595 w 6811107"/>
              <a:gd name="connsiteY1098" fmla="*/ 964351 h 2256141"/>
              <a:gd name="connsiteX1099" fmla="*/ 2761129 w 6811107"/>
              <a:gd name="connsiteY1099" fmla="*/ 963861 h 2256141"/>
              <a:gd name="connsiteX1100" fmla="*/ 2774204 w 6811107"/>
              <a:gd name="connsiteY1100" fmla="*/ 972403 h 2256141"/>
              <a:gd name="connsiteX1101" fmla="*/ 2789534 w 6811107"/>
              <a:gd name="connsiteY1101" fmla="*/ 987159 h 2256141"/>
              <a:gd name="connsiteX1102" fmla="*/ 2813882 w 6811107"/>
              <a:gd name="connsiteY1102" fmla="*/ 1046569 h 2256141"/>
              <a:gd name="connsiteX1103" fmla="*/ 2816136 w 6811107"/>
              <a:gd name="connsiteY1103" fmla="*/ 1062878 h 2256141"/>
              <a:gd name="connsiteX1104" fmla="*/ 2870242 w 6811107"/>
              <a:gd name="connsiteY1104" fmla="*/ 1176264 h 2256141"/>
              <a:gd name="connsiteX1105" fmla="*/ 2881064 w 6811107"/>
              <a:gd name="connsiteY1105" fmla="*/ 1191796 h 2256141"/>
              <a:gd name="connsiteX1106" fmla="*/ 2889179 w 6811107"/>
              <a:gd name="connsiteY1106" fmla="*/ 1211599 h 2256141"/>
              <a:gd name="connsiteX1107" fmla="*/ 2899099 w 6811107"/>
              <a:gd name="connsiteY1107" fmla="*/ 1256254 h 2256141"/>
              <a:gd name="connsiteX1108" fmla="*/ 2900451 w 6811107"/>
              <a:gd name="connsiteY1108" fmla="*/ 1258585 h 2256141"/>
              <a:gd name="connsiteX1109" fmla="*/ 2905411 w 6811107"/>
              <a:gd name="connsiteY1109" fmla="*/ 1304016 h 2256141"/>
              <a:gd name="connsiteX1110" fmla="*/ 2907665 w 6811107"/>
              <a:gd name="connsiteY1110" fmla="*/ 1315277 h 2256141"/>
              <a:gd name="connsiteX1111" fmla="*/ 2932915 w 6811107"/>
              <a:gd name="connsiteY1111" fmla="*/ 1367310 h 2256141"/>
              <a:gd name="connsiteX1112" fmla="*/ 2939227 w 6811107"/>
              <a:gd name="connsiteY1112" fmla="*/ 1377406 h 2256141"/>
              <a:gd name="connsiteX1113" fmla="*/ 2969437 w 6811107"/>
              <a:gd name="connsiteY1113" fmla="*/ 1429051 h 2256141"/>
              <a:gd name="connsiteX1114" fmla="*/ 2975298 w 6811107"/>
              <a:gd name="connsiteY1114" fmla="*/ 1440311 h 2256141"/>
              <a:gd name="connsiteX1115" fmla="*/ 3015877 w 6811107"/>
              <a:gd name="connsiteY1115" fmla="*/ 1498169 h 2256141"/>
              <a:gd name="connsiteX1116" fmla="*/ 3025346 w 6811107"/>
              <a:gd name="connsiteY1116" fmla="*/ 1505158 h 2256141"/>
              <a:gd name="connsiteX1117" fmla="*/ 3079452 w 6811107"/>
              <a:gd name="connsiteY1117" fmla="*/ 1559133 h 2256141"/>
              <a:gd name="connsiteX1118" fmla="*/ 3080354 w 6811107"/>
              <a:gd name="connsiteY1118" fmla="*/ 1561074 h 2256141"/>
              <a:gd name="connsiteX1119" fmla="*/ 3092077 w 6811107"/>
              <a:gd name="connsiteY1119" fmla="*/ 1585149 h 2256141"/>
              <a:gd name="connsiteX1120" fmla="*/ 3101545 w 6811107"/>
              <a:gd name="connsiteY1120" fmla="*/ 1590586 h 2256141"/>
              <a:gd name="connsiteX1121" fmla="*/ 3109075 w 6811107"/>
              <a:gd name="connsiteY1121" fmla="*/ 1592534 h 2256141"/>
              <a:gd name="connsiteX1122" fmla="*/ 3136842 w 6811107"/>
              <a:gd name="connsiteY1122" fmla="*/ 1534409 h 2256141"/>
              <a:gd name="connsiteX1123" fmla="*/ 3140708 w 6811107"/>
              <a:gd name="connsiteY1123" fmla="*/ 1521360 h 2256141"/>
              <a:gd name="connsiteX1124" fmla="*/ 3123794 w 6811107"/>
              <a:gd name="connsiteY1124" fmla="*/ 1440168 h 2256141"/>
              <a:gd name="connsiteX1125" fmla="*/ 3127660 w 6811107"/>
              <a:gd name="connsiteY1125" fmla="*/ 1428570 h 2256141"/>
              <a:gd name="connsiteX1126" fmla="*/ 3160040 w 6811107"/>
              <a:gd name="connsiteY1126" fmla="*/ 1387007 h 2256141"/>
              <a:gd name="connsiteX1127" fmla="*/ 3166323 w 6811107"/>
              <a:gd name="connsiteY1127" fmla="*/ 1376858 h 2256141"/>
              <a:gd name="connsiteX1128" fmla="*/ 3170189 w 6811107"/>
              <a:gd name="connsiteY1128" fmla="*/ 1362842 h 2256141"/>
              <a:gd name="connsiteX1129" fmla="*/ 3176955 w 6811107"/>
              <a:gd name="connsiteY1129" fmla="*/ 1351244 h 2256141"/>
              <a:gd name="connsiteX1130" fmla="*/ 3184688 w 6811107"/>
              <a:gd name="connsiteY1130" fmla="*/ 1339645 h 2256141"/>
              <a:gd name="connsiteX1131" fmla="*/ 3192420 w 6811107"/>
              <a:gd name="connsiteY1131" fmla="*/ 1332879 h 2256141"/>
              <a:gd name="connsiteX1132" fmla="*/ 3212718 w 6811107"/>
              <a:gd name="connsiteY1132" fmla="*/ 1278751 h 2256141"/>
              <a:gd name="connsiteX1133" fmla="*/ 3220451 w 6811107"/>
              <a:gd name="connsiteY1133" fmla="*/ 1263286 h 2256141"/>
              <a:gd name="connsiteX1134" fmla="*/ 3245098 w 6811107"/>
              <a:gd name="connsiteY1134" fmla="*/ 1239122 h 2256141"/>
              <a:gd name="connsiteX1135" fmla="*/ 3328706 w 6811107"/>
              <a:gd name="connsiteY1135" fmla="*/ 1269086 h 2256141"/>
              <a:gd name="connsiteX1136" fmla="*/ 3343205 w 6811107"/>
              <a:gd name="connsiteY1136" fmla="*/ 1269086 h 2256141"/>
              <a:gd name="connsiteX1137" fmla="*/ 3489157 w 6811107"/>
              <a:gd name="connsiteY1137" fmla="*/ 1325630 h 2256141"/>
              <a:gd name="connsiteX1138" fmla="*/ 3498339 w 6811107"/>
              <a:gd name="connsiteY1138" fmla="*/ 1334812 h 2256141"/>
              <a:gd name="connsiteX1139" fmla="*/ 3526369 w 6811107"/>
              <a:gd name="connsiteY1139" fmla="*/ 1340128 h 2256141"/>
              <a:gd name="connsiteX1140" fmla="*/ 3537968 w 6811107"/>
              <a:gd name="connsiteY1140" fmla="*/ 1338678 h 2256141"/>
              <a:gd name="connsiteX1141" fmla="*/ 3561166 w 6811107"/>
              <a:gd name="connsiteY1141" fmla="*/ 1333845 h 2256141"/>
              <a:gd name="connsiteX1142" fmla="*/ 3575181 w 6811107"/>
              <a:gd name="connsiteY1142" fmla="*/ 1329012 h 2256141"/>
              <a:gd name="connsiteX1143" fmla="*/ 3711951 w 6811107"/>
              <a:gd name="connsiteY1143" fmla="*/ 1203359 h 2256141"/>
              <a:gd name="connsiteX1144" fmla="*/ 3714367 w 6811107"/>
              <a:gd name="connsiteY1144" fmla="*/ 1191760 h 2256141"/>
              <a:gd name="connsiteX1145" fmla="*/ 3755446 w 6811107"/>
              <a:gd name="connsiteY1145" fmla="*/ 1106702 h 2256141"/>
              <a:gd name="connsiteX1146" fmla="*/ 3767045 w 6811107"/>
              <a:gd name="connsiteY1146" fmla="*/ 1098969 h 2256141"/>
              <a:gd name="connsiteX1147" fmla="*/ 3823589 w 6811107"/>
              <a:gd name="connsiteY1147" fmla="*/ 1043392 h 2256141"/>
              <a:gd name="connsiteX1148" fmla="*/ 3830355 w 6811107"/>
              <a:gd name="connsiteY1148" fmla="*/ 1033242 h 2256141"/>
              <a:gd name="connsiteX1149" fmla="*/ 3851136 w 6811107"/>
              <a:gd name="connsiteY1149" fmla="*/ 976215 h 2256141"/>
              <a:gd name="connsiteX1150" fmla="*/ 3857419 w 6811107"/>
              <a:gd name="connsiteY1150" fmla="*/ 966066 h 2256141"/>
              <a:gd name="connsiteX1151" fmla="*/ 3882067 w 6811107"/>
              <a:gd name="connsiteY1151" fmla="*/ 932236 h 2256141"/>
              <a:gd name="connsiteX1152" fmla="*/ 3891249 w 6811107"/>
              <a:gd name="connsiteY1152" fmla="*/ 923537 h 2256141"/>
              <a:gd name="connsiteX1153" fmla="*/ 3960842 w 6811107"/>
              <a:gd name="connsiteY1153" fmla="*/ 910972 h 2256141"/>
              <a:gd name="connsiteX1154" fmla="*/ 3976307 w 6811107"/>
              <a:gd name="connsiteY1154" fmla="*/ 913388 h 2256141"/>
              <a:gd name="connsiteX1155" fmla="*/ 4031402 w 6811107"/>
              <a:gd name="connsiteY1155" fmla="*/ 918221 h 2256141"/>
              <a:gd name="connsiteX1156" fmla="*/ 4044450 w 6811107"/>
              <a:gd name="connsiteY1156" fmla="*/ 917254 h 2256141"/>
              <a:gd name="connsiteX1157" fmla="*/ 4057016 w 6811107"/>
              <a:gd name="connsiteY1157" fmla="*/ 917254 h 2256141"/>
              <a:gd name="connsiteX1158" fmla="*/ 4102444 w 6811107"/>
              <a:gd name="connsiteY1158" fmla="*/ 872309 h 2256141"/>
              <a:gd name="connsiteX1159" fmla="*/ 4104861 w 6811107"/>
              <a:gd name="connsiteY1159" fmla="*/ 859260 h 2256141"/>
              <a:gd name="connsiteX1160" fmla="*/ 4105828 w 6811107"/>
              <a:gd name="connsiteY1160" fmla="*/ 846695 h 2256141"/>
              <a:gd name="connsiteX1161" fmla="*/ 4107277 w 6811107"/>
              <a:gd name="connsiteY1161" fmla="*/ 822047 h 2256141"/>
              <a:gd name="connsiteX1162" fmla="*/ 4127575 w 6811107"/>
              <a:gd name="connsiteY1162" fmla="*/ 609885 h 2256141"/>
              <a:gd name="connsiteX1163" fmla="*/ 4136274 w 6811107"/>
              <a:gd name="connsiteY1163" fmla="*/ 595387 h 2256141"/>
              <a:gd name="connsiteX1164" fmla="*/ 4144007 w 6811107"/>
              <a:gd name="connsiteY1164" fmla="*/ 589104 h 2256141"/>
              <a:gd name="connsiteX1165" fmla="*/ 4153189 w 6811107"/>
              <a:gd name="connsiteY1165" fmla="*/ 584271 h 2256141"/>
              <a:gd name="connsiteX1166" fmla="*/ 4182669 w 6811107"/>
              <a:gd name="connsiteY1166" fmla="*/ 454751 h 2256141"/>
              <a:gd name="connsiteX1167" fmla="*/ 4234381 w 6811107"/>
              <a:gd name="connsiteY1167" fmla="*/ 388541 h 2256141"/>
              <a:gd name="connsiteX1168" fmla="*/ 4238247 w 6811107"/>
              <a:gd name="connsiteY1168" fmla="*/ 379359 h 2256141"/>
              <a:gd name="connsiteX1169" fmla="*/ 4254679 w 6811107"/>
              <a:gd name="connsiteY1169" fmla="*/ 330064 h 2256141"/>
              <a:gd name="connsiteX1170" fmla="*/ 4307841 w 6811107"/>
              <a:gd name="connsiteY1170" fmla="*/ 255154 h 2256141"/>
              <a:gd name="connsiteX1171" fmla="*/ 4323306 w 6811107"/>
              <a:gd name="connsiteY1171" fmla="*/ 259021 h 2256141"/>
              <a:gd name="connsiteX1172" fmla="*/ 4337321 w 6811107"/>
              <a:gd name="connsiteY1172" fmla="*/ 267720 h 2256141"/>
              <a:gd name="connsiteX1173" fmla="*/ 4366801 w 6811107"/>
              <a:gd name="connsiteY1173" fmla="*/ 280285 h 2256141"/>
              <a:gd name="connsiteX1174" fmla="*/ 4375983 w 6811107"/>
              <a:gd name="connsiteY1174" fmla="*/ 281252 h 2256141"/>
              <a:gd name="connsiteX1175" fmla="*/ 4479406 w 6811107"/>
              <a:gd name="connsiteY1175" fmla="*/ 247422 h 2256141"/>
              <a:gd name="connsiteX1176" fmla="*/ 4506470 w 6811107"/>
              <a:gd name="connsiteY1176" fmla="*/ 303000 h 2256141"/>
              <a:gd name="connsiteX1177" fmla="*/ 4519035 w 6811107"/>
              <a:gd name="connsiteY1177" fmla="*/ 311699 h 2256141"/>
              <a:gd name="connsiteX1178" fmla="*/ 4543200 w 6811107"/>
              <a:gd name="connsiteY1178" fmla="*/ 330064 h 2256141"/>
              <a:gd name="connsiteX1179" fmla="*/ 4557215 w 6811107"/>
              <a:gd name="connsiteY1179" fmla="*/ 333930 h 2256141"/>
              <a:gd name="connsiteX1180" fmla="*/ 4581863 w 6811107"/>
              <a:gd name="connsiteY1180" fmla="*/ 338763 h 2256141"/>
              <a:gd name="connsiteX1181" fmla="*/ 4590562 w 6811107"/>
              <a:gd name="connsiteY1181" fmla="*/ 339729 h 2256141"/>
              <a:gd name="connsiteX1182" fmla="*/ 4653389 w 6811107"/>
              <a:gd name="connsiteY1182" fmla="*/ 268686 h 2256141"/>
              <a:gd name="connsiteX1183" fmla="*/ 4712833 w 6811107"/>
              <a:gd name="connsiteY1183" fmla="*/ 256121 h 2256141"/>
              <a:gd name="connsiteX1184" fmla="*/ 4722015 w 6811107"/>
              <a:gd name="connsiteY1184" fmla="*/ 243073 h 2256141"/>
              <a:gd name="connsiteX1185" fmla="*/ 4730714 w 6811107"/>
              <a:gd name="connsiteY1185" fmla="*/ 230507 h 2256141"/>
              <a:gd name="connsiteX1186" fmla="*/ 4770343 w 6811107"/>
              <a:gd name="connsiteY1186" fmla="*/ 140133 h 2256141"/>
              <a:gd name="connsiteX1187" fmla="*/ 4777109 w 6811107"/>
              <a:gd name="connsiteY1187" fmla="*/ 127567 h 2256141"/>
              <a:gd name="connsiteX1188" fmla="*/ 4801274 w 6811107"/>
              <a:gd name="connsiteY1188" fmla="*/ 101470 h 2256141"/>
              <a:gd name="connsiteX1189" fmla="*/ 4811423 w 6811107"/>
              <a:gd name="connsiteY1189" fmla="*/ 97604 h 2256141"/>
              <a:gd name="connsiteX1190" fmla="*/ 4825438 w 6811107"/>
              <a:gd name="connsiteY1190" fmla="*/ 92771 h 2256141"/>
              <a:gd name="connsiteX1191" fmla="*/ 4837037 w 6811107"/>
              <a:gd name="connsiteY1191" fmla="*/ 84072 h 2256141"/>
              <a:gd name="connsiteX1192" fmla="*/ 4973807 w 6811107"/>
              <a:gd name="connsiteY1192" fmla="*/ 1430 h 2256141"/>
              <a:gd name="connsiteX0" fmla="*/ 3151621 w 6811107"/>
              <a:gd name="connsiteY0" fmla="*/ 1759646 h 2256141"/>
              <a:gd name="connsiteX1" fmla="*/ 3155328 w 6811107"/>
              <a:gd name="connsiteY1" fmla="*/ 1769768 h 2256141"/>
              <a:gd name="connsiteX2" fmla="*/ 3142959 w 6811107"/>
              <a:gd name="connsiteY2" fmla="*/ 1801891 h 2256141"/>
              <a:gd name="connsiteX3" fmla="*/ 3126014 w 6811107"/>
              <a:gd name="connsiteY3" fmla="*/ 1821578 h 2256141"/>
              <a:gd name="connsiteX4" fmla="*/ 3141294 w 6811107"/>
              <a:gd name="connsiteY4" fmla="*/ 1835710 h 2256141"/>
              <a:gd name="connsiteX5" fmla="*/ 3181352 w 6811107"/>
              <a:gd name="connsiteY5" fmla="*/ 1853226 h 2256141"/>
              <a:gd name="connsiteX6" fmla="*/ 3196361 w 6811107"/>
              <a:gd name="connsiteY6" fmla="*/ 1855167 h 2256141"/>
              <a:gd name="connsiteX7" fmla="*/ 3209011 w 6811107"/>
              <a:gd name="connsiteY7" fmla="*/ 1844360 h 2256141"/>
              <a:gd name="connsiteX8" fmla="*/ 3185931 w 6811107"/>
              <a:gd name="connsiteY8" fmla="*/ 1839696 h 2256141"/>
              <a:gd name="connsiteX9" fmla="*/ 3162414 w 6811107"/>
              <a:gd name="connsiteY9" fmla="*/ 1825511 h 2256141"/>
              <a:gd name="connsiteX10" fmla="*/ 3157454 w 6811107"/>
              <a:gd name="connsiteY10" fmla="*/ 1816968 h 2256141"/>
              <a:gd name="connsiteX11" fmla="*/ 3161963 w 6811107"/>
              <a:gd name="connsiteY11" fmla="*/ 1792116 h 2256141"/>
              <a:gd name="connsiteX12" fmla="*/ 3162414 w 6811107"/>
              <a:gd name="connsiteY12" fmla="*/ 1790563 h 2256141"/>
              <a:gd name="connsiteX13" fmla="*/ 3163316 w 6811107"/>
              <a:gd name="connsiteY13" fmla="*/ 1764207 h 2256141"/>
              <a:gd name="connsiteX14" fmla="*/ 3151621 w 6811107"/>
              <a:gd name="connsiteY14" fmla="*/ 1759646 h 2256141"/>
              <a:gd name="connsiteX15" fmla="*/ 6379802 w 6811107"/>
              <a:gd name="connsiteY15" fmla="*/ 1550780 h 2256141"/>
              <a:gd name="connsiteX16" fmla="*/ 6342951 w 6811107"/>
              <a:gd name="connsiteY16" fmla="*/ 1552773 h 2256141"/>
              <a:gd name="connsiteX17" fmla="*/ 6333769 w 6811107"/>
              <a:gd name="connsiteY17" fmla="*/ 1558089 h 2256141"/>
              <a:gd name="connsiteX18" fmla="*/ 6321204 w 6811107"/>
              <a:gd name="connsiteY18" fmla="*/ 1628166 h 2256141"/>
              <a:gd name="connsiteX19" fmla="*/ 6317337 w 6811107"/>
              <a:gd name="connsiteY19" fmla="*/ 1639765 h 2256141"/>
              <a:gd name="connsiteX20" fmla="*/ 6262243 w 6811107"/>
              <a:gd name="connsiteY20" fmla="*/ 1675045 h 2256141"/>
              <a:gd name="connsiteX21" fmla="*/ 6327003 w 6811107"/>
              <a:gd name="connsiteY21" fmla="*/ 1691959 h 2256141"/>
              <a:gd name="connsiteX22" fmla="*/ 6332319 w 6811107"/>
              <a:gd name="connsiteY22" fmla="*/ 1685677 h 2256141"/>
              <a:gd name="connsiteX23" fmla="*/ 6345368 w 6811107"/>
              <a:gd name="connsiteY23" fmla="*/ 1661029 h 2256141"/>
              <a:gd name="connsiteX24" fmla="*/ 6350201 w 6811107"/>
              <a:gd name="connsiteY24" fmla="*/ 1649430 h 2256141"/>
              <a:gd name="connsiteX25" fmla="*/ 6414961 w 6811107"/>
              <a:gd name="connsiteY25" fmla="*/ 1619950 h 2256141"/>
              <a:gd name="connsiteX26" fmla="*/ 6440575 w 6811107"/>
              <a:gd name="connsiteY26" fmla="*/ 1684227 h 2256141"/>
              <a:gd name="connsiteX27" fmla="*/ 6443475 w 6811107"/>
              <a:gd name="connsiteY27" fmla="*/ 1695826 h 2256141"/>
              <a:gd name="connsiteX28" fmla="*/ 6475855 w 6811107"/>
              <a:gd name="connsiteY28" fmla="*/ 1772185 h 2256141"/>
              <a:gd name="connsiteX29" fmla="*/ 6481171 w 6811107"/>
              <a:gd name="connsiteY29" fmla="*/ 1785233 h 2256141"/>
              <a:gd name="connsiteX30" fmla="*/ 6487453 w 6811107"/>
              <a:gd name="connsiteY30" fmla="*/ 1797798 h 2256141"/>
              <a:gd name="connsiteX31" fmla="*/ 6491320 w 6811107"/>
              <a:gd name="connsiteY31" fmla="*/ 1810364 h 2256141"/>
              <a:gd name="connsiteX32" fmla="*/ 6512101 w 6811107"/>
              <a:gd name="connsiteY32" fmla="*/ 1924419 h 2256141"/>
              <a:gd name="connsiteX33" fmla="*/ 6519833 w 6811107"/>
              <a:gd name="connsiteY33" fmla="*/ 1936018 h 2256141"/>
              <a:gd name="connsiteX34" fmla="*/ 6529016 w 6811107"/>
              <a:gd name="connsiteY34" fmla="*/ 1946167 h 2256141"/>
              <a:gd name="connsiteX35" fmla="*/ 6584111 w 6811107"/>
              <a:gd name="connsiteY35" fmla="*/ 1980963 h 2256141"/>
              <a:gd name="connsiteX36" fmla="*/ 6590877 w 6811107"/>
              <a:gd name="connsiteY36" fmla="*/ 1989662 h 2256141"/>
              <a:gd name="connsiteX37" fmla="*/ 6621807 w 6811107"/>
              <a:gd name="connsiteY37" fmla="*/ 2031225 h 2256141"/>
              <a:gd name="connsiteX38" fmla="*/ 6636305 w 6811107"/>
              <a:gd name="connsiteY38" fmla="*/ 2084386 h 2256141"/>
              <a:gd name="connsiteX39" fmla="*/ 6641138 w 6811107"/>
              <a:gd name="connsiteY39" fmla="*/ 2093569 h 2256141"/>
              <a:gd name="connsiteX40" fmla="*/ 6646454 w 6811107"/>
              <a:gd name="connsiteY40" fmla="*/ 2106134 h 2256141"/>
              <a:gd name="connsiteX41" fmla="*/ 6660953 w 6811107"/>
              <a:gd name="connsiteY41" fmla="*/ 2127882 h 2256141"/>
              <a:gd name="connsiteX42" fmla="*/ 6671102 w 6811107"/>
              <a:gd name="connsiteY42" fmla="*/ 2135614 h 2256141"/>
              <a:gd name="connsiteX43" fmla="*/ 6683667 w 6811107"/>
              <a:gd name="connsiteY43" fmla="*/ 2141897 h 2256141"/>
              <a:gd name="connsiteX44" fmla="*/ 6751810 w 6811107"/>
              <a:gd name="connsiteY44" fmla="*/ 2175244 h 2256141"/>
              <a:gd name="connsiteX45" fmla="*/ 6692366 w 6811107"/>
              <a:gd name="connsiteY45" fmla="*/ 2121116 h 2256141"/>
              <a:gd name="connsiteX46" fmla="*/ 6682217 w 6811107"/>
              <a:gd name="connsiteY46" fmla="*/ 2111933 h 2256141"/>
              <a:gd name="connsiteX47" fmla="*/ 6673518 w 6811107"/>
              <a:gd name="connsiteY47" fmla="*/ 2101784 h 2256141"/>
              <a:gd name="connsiteX48" fmla="*/ 6660469 w 6811107"/>
              <a:gd name="connsiteY48" fmla="*/ 2060222 h 2256141"/>
              <a:gd name="connsiteX49" fmla="*/ 6659986 w 6811107"/>
              <a:gd name="connsiteY49" fmla="*/ 2052006 h 2256141"/>
              <a:gd name="connsiteX50" fmla="*/ 6658536 w 6811107"/>
              <a:gd name="connsiteY50" fmla="*/ 2041374 h 2256141"/>
              <a:gd name="connsiteX51" fmla="*/ 6658536 w 6811107"/>
              <a:gd name="connsiteY51" fmla="*/ 1988696 h 2256141"/>
              <a:gd name="connsiteX52" fmla="*/ 6656119 w 6811107"/>
              <a:gd name="connsiteY52" fmla="*/ 1976131 h 2256141"/>
              <a:gd name="connsiteX53" fmla="*/ 6594259 w 6811107"/>
              <a:gd name="connsiteY53" fmla="*/ 1919103 h 2256141"/>
              <a:gd name="connsiteX54" fmla="*/ 6584111 w 6811107"/>
              <a:gd name="connsiteY54" fmla="*/ 1913787 h 2256141"/>
              <a:gd name="connsiteX55" fmla="*/ 6573478 w 6811107"/>
              <a:gd name="connsiteY55" fmla="*/ 1907504 h 2256141"/>
              <a:gd name="connsiteX56" fmla="*/ 6545448 w 6811107"/>
              <a:gd name="connsiteY56" fmla="*/ 1791516 h 2256141"/>
              <a:gd name="connsiteX57" fmla="*/ 6545448 w 6811107"/>
              <a:gd name="connsiteY57" fmla="*/ 1780884 h 2256141"/>
              <a:gd name="connsiteX58" fmla="*/ 6543997 w 6811107"/>
              <a:gd name="connsiteY58" fmla="*/ 1770251 h 2256141"/>
              <a:gd name="connsiteX59" fmla="*/ 6492769 w 6811107"/>
              <a:gd name="connsiteY59" fmla="*/ 1664412 h 2256141"/>
              <a:gd name="connsiteX60" fmla="*/ 6487937 w 6811107"/>
              <a:gd name="connsiteY60" fmla="*/ 1650397 h 2256141"/>
              <a:gd name="connsiteX61" fmla="*/ 6431393 w 6811107"/>
              <a:gd name="connsiteY61" fmla="*/ 1555673 h 2256141"/>
              <a:gd name="connsiteX62" fmla="*/ 6417377 w 6811107"/>
              <a:gd name="connsiteY62" fmla="*/ 1552773 h 2256141"/>
              <a:gd name="connsiteX63" fmla="*/ 6379802 w 6811107"/>
              <a:gd name="connsiteY63" fmla="*/ 1550780 h 2256141"/>
              <a:gd name="connsiteX64" fmla="*/ 1384133 w 6811107"/>
              <a:gd name="connsiteY64" fmla="*/ 1201892 h 2256141"/>
              <a:gd name="connsiteX65" fmla="*/ 1380976 w 6811107"/>
              <a:gd name="connsiteY65" fmla="*/ 1204610 h 2256141"/>
              <a:gd name="connsiteX66" fmla="*/ 1327772 w 6811107"/>
              <a:gd name="connsiteY66" fmla="*/ 1222472 h 2256141"/>
              <a:gd name="connsiteX67" fmla="*/ 1316951 w 6811107"/>
              <a:gd name="connsiteY67" fmla="*/ 1224414 h 2256141"/>
              <a:gd name="connsiteX68" fmla="*/ 1295308 w 6811107"/>
              <a:gd name="connsiteY68" fmla="*/ 1223637 h 2256141"/>
              <a:gd name="connsiteX69" fmla="*/ 1283135 w 6811107"/>
              <a:gd name="connsiteY69" fmla="*/ 1223637 h 2256141"/>
              <a:gd name="connsiteX70" fmla="*/ 1222717 w 6811107"/>
              <a:gd name="connsiteY70" fmla="*/ 1226743 h 2256141"/>
              <a:gd name="connsiteX71" fmla="*/ 1212797 w 6811107"/>
              <a:gd name="connsiteY71" fmla="*/ 1228685 h 2256141"/>
              <a:gd name="connsiteX72" fmla="*/ 1175374 w 6811107"/>
              <a:gd name="connsiteY72" fmla="*/ 1250819 h 2256141"/>
              <a:gd name="connsiteX73" fmla="*/ 1169061 w 6811107"/>
              <a:gd name="connsiteY73" fmla="*/ 1260137 h 2256141"/>
              <a:gd name="connsiteX74" fmla="*/ 1123522 w 6811107"/>
              <a:gd name="connsiteY74" fmla="*/ 1338187 h 2256141"/>
              <a:gd name="connsiteX75" fmla="*/ 1118562 w 6811107"/>
              <a:gd name="connsiteY75" fmla="*/ 1345177 h 2256141"/>
              <a:gd name="connsiteX76" fmla="*/ 1096920 w 6811107"/>
              <a:gd name="connsiteY76" fmla="*/ 1368863 h 2256141"/>
              <a:gd name="connsiteX77" fmla="*/ 1088804 w 6811107"/>
              <a:gd name="connsiteY77" fmla="*/ 1375076 h 2256141"/>
              <a:gd name="connsiteX78" fmla="*/ 1040560 w 6811107"/>
              <a:gd name="connsiteY78" fmla="*/ 1437593 h 2256141"/>
              <a:gd name="connsiteX79" fmla="*/ 1036953 w 6811107"/>
              <a:gd name="connsiteY79" fmla="*/ 1446913 h 2256141"/>
              <a:gd name="connsiteX80" fmla="*/ 1008096 w 6811107"/>
              <a:gd name="connsiteY80" fmla="*/ 1491568 h 2256141"/>
              <a:gd name="connsiteX81" fmla="*/ 1001784 w 6811107"/>
              <a:gd name="connsiteY81" fmla="*/ 1498557 h 2256141"/>
              <a:gd name="connsiteX82" fmla="*/ 942718 w 6811107"/>
              <a:gd name="connsiteY82" fmla="*/ 1537776 h 2256141"/>
              <a:gd name="connsiteX83" fmla="*/ 929643 w 6811107"/>
              <a:gd name="connsiteY83" fmla="*/ 1543212 h 2256141"/>
              <a:gd name="connsiteX84" fmla="*/ 862010 w 6811107"/>
              <a:gd name="connsiteY84" fmla="*/ 1557580 h 2256141"/>
              <a:gd name="connsiteX85" fmla="*/ 852091 w 6811107"/>
              <a:gd name="connsiteY85" fmla="*/ 1557580 h 2256141"/>
              <a:gd name="connsiteX86" fmla="*/ 790771 w 6811107"/>
              <a:gd name="connsiteY86" fmla="*/ 1559521 h 2256141"/>
              <a:gd name="connsiteX87" fmla="*/ 780852 w 6811107"/>
              <a:gd name="connsiteY87" fmla="*/ 1558745 h 2256141"/>
              <a:gd name="connsiteX88" fmla="*/ 756954 w 6811107"/>
              <a:gd name="connsiteY88" fmla="*/ 1554473 h 2256141"/>
              <a:gd name="connsiteX89" fmla="*/ 750642 w 6811107"/>
              <a:gd name="connsiteY89" fmla="*/ 1548261 h 2256141"/>
              <a:gd name="connsiteX90" fmla="*/ 738919 w 6811107"/>
              <a:gd name="connsiteY90" fmla="*/ 1496616 h 2256141"/>
              <a:gd name="connsiteX91" fmla="*/ 642430 w 6811107"/>
              <a:gd name="connsiteY91" fmla="*/ 1492344 h 2256141"/>
              <a:gd name="connsiteX92" fmla="*/ 630707 w 6811107"/>
              <a:gd name="connsiteY92" fmla="*/ 1491179 h 2256141"/>
              <a:gd name="connsiteX93" fmla="*/ 599597 w 6811107"/>
              <a:gd name="connsiteY93" fmla="*/ 1488073 h 2256141"/>
              <a:gd name="connsiteX94" fmla="*/ 589677 w 6811107"/>
              <a:gd name="connsiteY94" fmla="*/ 1491179 h 2256141"/>
              <a:gd name="connsiteX95" fmla="*/ 581110 w 6811107"/>
              <a:gd name="connsiteY95" fmla="*/ 1499334 h 2256141"/>
              <a:gd name="connsiteX96" fmla="*/ 571642 w 6811107"/>
              <a:gd name="connsiteY96" fmla="*/ 1506323 h 2256141"/>
              <a:gd name="connsiteX97" fmla="*/ 545491 w 6811107"/>
              <a:gd name="connsiteY97" fmla="*/ 1546707 h 2256141"/>
              <a:gd name="connsiteX98" fmla="*/ 539178 w 6811107"/>
              <a:gd name="connsiteY98" fmla="*/ 1551755 h 2256141"/>
              <a:gd name="connsiteX99" fmla="*/ 529259 w 6811107"/>
              <a:gd name="connsiteY99" fmla="*/ 1556803 h 2256141"/>
              <a:gd name="connsiteX100" fmla="*/ 514831 w 6811107"/>
              <a:gd name="connsiteY100" fmla="*/ 1568452 h 2256141"/>
              <a:gd name="connsiteX101" fmla="*/ 512125 w 6811107"/>
              <a:gd name="connsiteY101" fmla="*/ 1577771 h 2256141"/>
              <a:gd name="connsiteX102" fmla="*/ 509871 w 6811107"/>
              <a:gd name="connsiteY102" fmla="*/ 1587867 h 2256141"/>
              <a:gd name="connsiteX103" fmla="*/ 506264 w 6811107"/>
              <a:gd name="connsiteY103" fmla="*/ 1597187 h 2256141"/>
              <a:gd name="connsiteX104" fmla="*/ 503558 w 6811107"/>
              <a:gd name="connsiteY104" fmla="*/ 1670965 h 2256141"/>
              <a:gd name="connsiteX105" fmla="*/ 502657 w 6811107"/>
              <a:gd name="connsiteY105" fmla="*/ 1681449 h 2256141"/>
              <a:gd name="connsiteX106" fmla="*/ 471546 w 6811107"/>
              <a:gd name="connsiteY106" fmla="*/ 1742413 h 2256141"/>
              <a:gd name="connsiteX107" fmla="*/ 465234 w 6811107"/>
              <a:gd name="connsiteY107" fmla="*/ 1750956 h 2256141"/>
              <a:gd name="connsiteX108" fmla="*/ 456667 w 6811107"/>
              <a:gd name="connsiteY108" fmla="*/ 1806872 h 2256141"/>
              <a:gd name="connsiteX109" fmla="*/ 461627 w 6811107"/>
              <a:gd name="connsiteY109" fmla="*/ 1818133 h 2256141"/>
              <a:gd name="connsiteX110" fmla="*/ 449452 w 6811107"/>
              <a:gd name="connsiteY110" fmla="*/ 1915986 h 2256141"/>
              <a:gd name="connsiteX111" fmla="*/ 439984 w 6811107"/>
              <a:gd name="connsiteY111" fmla="*/ 1924528 h 2256141"/>
              <a:gd name="connsiteX112" fmla="*/ 377311 w 6811107"/>
              <a:gd name="connsiteY112" fmla="*/ 1953651 h 2256141"/>
              <a:gd name="connsiteX113" fmla="*/ 365138 w 6811107"/>
              <a:gd name="connsiteY113" fmla="*/ 1955593 h 2256141"/>
              <a:gd name="connsiteX114" fmla="*/ 306072 w 6811107"/>
              <a:gd name="connsiteY114" fmla="*/ 1955593 h 2256141"/>
              <a:gd name="connsiteX115" fmla="*/ 294349 w 6811107"/>
              <a:gd name="connsiteY115" fmla="*/ 1956369 h 2256141"/>
              <a:gd name="connsiteX116" fmla="*/ 274059 w 6811107"/>
              <a:gd name="connsiteY116" fmla="*/ 1962582 h 2256141"/>
              <a:gd name="connsiteX117" fmla="*/ 263238 w 6811107"/>
              <a:gd name="connsiteY117" fmla="*/ 1964912 h 2256141"/>
              <a:gd name="connsiteX118" fmla="*/ 254671 w 6811107"/>
              <a:gd name="connsiteY118" fmla="*/ 1970348 h 2256141"/>
              <a:gd name="connsiteX119" fmla="*/ 263238 w 6811107"/>
              <a:gd name="connsiteY119" fmla="*/ 1969572 h 2256141"/>
              <a:gd name="connsiteX120" fmla="*/ 271805 w 6811107"/>
              <a:gd name="connsiteY120" fmla="*/ 1969572 h 2256141"/>
              <a:gd name="connsiteX121" fmla="*/ 288488 w 6811107"/>
              <a:gd name="connsiteY121" fmla="*/ 1974620 h 2256141"/>
              <a:gd name="connsiteX122" fmla="*/ 300661 w 6811107"/>
              <a:gd name="connsiteY122" fmla="*/ 1979668 h 2256141"/>
              <a:gd name="connsiteX123" fmla="*/ 323205 w 6811107"/>
              <a:gd name="connsiteY123" fmla="*/ 1993258 h 2256141"/>
              <a:gd name="connsiteX124" fmla="*/ 330419 w 6811107"/>
              <a:gd name="connsiteY124" fmla="*/ 1997530 h 2256141"/>
              <a:gd name="connsiteX125" fmla="*/ 434122 w 6811107"/>
              <a:gd name="connsiteY125" fmla="*/ 2008014 h 2256141"/>
              <a:gd name="connsiteX126" fmla="*/ 444944 w 6811107"/>
              <a:gd name="connsiteY126" fmla="*/ 2006072 h 2256141"/>
              <a:gd name="connsiteX127" fmla="*/ 454863 w 6811107"/>
              <a:gd name="connsiteY127" fmla="*/ 2002189 h 2256141"/>
              <a:gd name="connsiteX128" fmla="*/ 571191 w 6811107"/>
              <a:gd name="connsiteY128" fmla="*/ 1917151 h 2256141"/>
              <a:gd name="connsiteX129" fmla="*/ 578405 w 6811107"/>
              <a:gd name="connsiteY129" fmla="*/ 1910161 h 2256141"/>
              <a:gd name="connsiteX130" fmla="*/ 585619 w 6811107"/>
              <a:gd name="connsiteY130" fmla="*/ 1901619 h 2256141"/>
              <a:gd name="connsiteX131" fmla="*/ 646939 w 6811107"/>
              <a:gd name="connsiteY131" fmla="*/ 1820462 h 2256141"/>
              <a:gd name="connsiteX132" fmla="*/ 641980 w 6811107"/>
              <a:gd name="connsiteY132" fmla="*/ 1809978 h 2256141"/>
              <a:gd name="connsiteX133" fmla="*/ 608163 w 6811107"/>
              <a:gd name="connsiteY133" fmla="*/ 1716785 h 2256141"/>
              <a:gd name="connsiteX134" fmla="*/ 614025 w 6811107"/>
              <a:gd name="connsiteY134" fmla="*/ 1709407 h 2256141"/>
              <a:gd name="connsiteX135" fmla="*/ 622141 w 6811107"/>
              <a:gd name="connsiteY135" fmla="*/ 1703194 h 2256141"/>
              <a:gd name="connsiteX136" fmla="*/ 640176 w 6811107"/>
              <a:gd name="connsiteY136" fmla="*/ 1691934 h 2256141"/>
              <a:gd name="connsiteX137" fmla="*/ 659564 w 6811107"/>
              <a:gd name="connsiteY137" fmla="*/ 1634852 h 2256141"/>
              <a:gd name="connsiteX138" fmla="*/ 664524 w 6811107"/>
              <a:gd name="connsiteY138" fmla="*/ 1625533 h 2256141"/>
              <a:gd name="connsiteX139" fmla="*/ 727196 w 6811107"/>
              <a:gd name="connsiteY139" fmla="*/ 1622427 h 2256141"/>
              <a:gd name="connsiteX140" fmla="*/ 739370 w 6811107"/>
              <a:gd name="connsiteY140" fmla="*/ 1621650 h 2256141"/>
              <a:gd name="connsiteX141" fmla="*/ 763718 w 6811107"/>
              <a:gd name="connsiteY141" fmla="*/ 1620485 h 2256141"/>
              <a:gd name="connsiteX142" fmla="*/ 771834 w 6811107"/>
              <a:gd name="connsiteY142" fmla="*/ 1622427 h 2256141"/>
              <a:gd name="connsiteX143" fmla="*/ 779950 w 6811107"/>
              <a:gd name="connsiteY143" fmla="*/ 1631746 h 2256141"/>
              <a:gd name="connsiteX144" fmla="*/ 787164 w 6811107"/>
              <a:gd name="connsiteY144" fmla="*/ 1642230 h 2256141"/>
              <a:gd name="connsiteX145" fmla="*/ 801592 w 6811107"/>
              <a:gd name="connsiteY145" fmla="*/ 1661645 h 2256141"/>
              <a:gd name="connsiteX146" fmla="*/ 850738 w 6811107"/>
              <a:gd name="connsiteY146" fmla="*/ 1685721 h 2256141"/>
              <a:gd name="connsiteX147" fmla="*/ 859305 w 6811107"/>
              <a:gd name="connsiteY147" fmla="*/ 1691157 h 2256141"/>
              <a:gd name="connsiteX148" fmla="*/ 885456 w 6811107"/>
              <a:gd name="connsiteY148" fmla="*/ 1707854 h 2256141"/>
              <a:gd name="connsiteX149" fmla="*/ 975633 w 6811107"/>
              <a:gd name="connsiteY149" fmla="*/ 1727269 h 2256141"/>
              <a:gd name="connsiteX150" fmla="*/ 988708 w 6811107"/>
              <a:gd name="connsiteY150" fmla="*/ 1734647 h 2256141"/>
              <a:gd name="connsiteX151" fmla="*/ 1003136 w 6811107"/>
              <a:gd name="connsiteY151" fmla="*/ 1735812 h 2256141"/>
              <a:gd name="connsiteX152" fmla="*/ 1013958 w 6811107"/>
              <a:gd name="connsiteY152" fmla="*/ 1733871 h 2256141"/>
              <a:gd name="connsiteX153" fmla="*/ 1106389 w 6811107"/>
              <a:gd name="connsiteY153" fmla="*/ 1685332 h 2256141"/>
              <a:gd name="connsiteX154" fmla="*/ 1117210 w 6811107"/>
              <a:gd name="connsiteY154" fmla="*/ 1683391 h 2256141"/>
              <a:gd name="connsiteX155" fmla="*/ 1174923 w 6811107"/>
              <a:gd name="connsiteY155" fmla="*/ 1685721 h 2256141"/>
              <a:gd name="connsiteX156" fmla="*/ 1197918 w 6811107"/>
              <a:gd name="connsiteY156" fmla="*/ 1677178 h 2256141"/>
              <a:gd name="connsiteX157" fmla="*/ 1207387 w 6811107"/>
              <a:gd name="connsiteY157" fmla="*/ 1669800 h 2256141"/>
              <a:gd name="connsiteX158" fmla="*/ 1215502 w 6811107"/>
              <a:gd name="connsiteY158" fmla="*/ 1661257 h 2256141"/>
              <a:gd name="connsiteX159" fmla="*/ 1216434 w 6811107"/>
              <a:gd name="connsiteY159" fmla="*/ 1660981 h 2256141"/>
              <a:gd name="connsiteX160" fmla="*/ 1220293 w 6811107"/>
              <a:gd name="connsiteY160" fmla="*/ 1660821 h 2256141"/>
              <a:gd name="connsiteX161" fmla="*/ 1231283 w 6811107"/>
              <a:gd name="connsiteY161" fmla="*/ 1658927 h 2256141"/>
              <a:gd name="connsiteX162" fmla="*/ 1222379 w 6811107"/>
              <a:gd name="connsiteY162" fmla="*/ 1659219 h 2256141"/>
              <a:gd name="connsiteX163" fmla="*/ 1216434 w 6811107"/>
              <a:gd name="connsiteY163" fmla="*/ 1660981 h 2256141"/>
              <a:gd name="connsiteX164" fmla="*/ 1214608 w 6811107"/>
              <a:gd name="connsiteY164" fmla="*/ 1661057 h 2256141"/>
              <a:gd name="connsiteX165" fmla="*/ 1209641 w 6811107"/>
              <a:gd name="connsiteY165" fmla="*/ 1658927 h 2256141"/>
              <a:gd name="connsiteX166" fmla="*/ 1280430 w 6811107"/>
              <a:gd name="connsiteY166" fmla="*/ 1656986 h 2256141"/>
              <a:gd name="connsiteX167" fmla="*/ 1293505 w 6811107"/>
              <a:gd name="connsiteY167" fmla="*/ 1658927 h 2256141"/>
              <a:gd name="connsiteX168" fmla="*/ 1307933 w 6811107"/>
              <a:gd name="connsiteY168" fmla="*/ 1656986 h 2256141"/>
              <a:gd name="connsiteX169" fmla="*/ 1316500 w 6811107"/>
              <a:gd name="connsiteY169" fmla="*/ 1655821 h 2256141"/>
              <a:gd name="connsiteX170" fmla="*/ 1324616 w 6811107"/>
              <a:gd name="connsiteY170" fmla="*/ 1652715 h 2256141"/>
              <a:gd name="connsiteX171" fmla="*/ 1349866 w 6811107"/>
              <a:gd name="connsiteY171" fmla="*/ 1631746 h 2256141"/>
              <a:gd name="connsiteX172" fmla="*/ 1354825 w 6811107"/>
              <a:gd name="connsiteY172" fmla="*/ 1626698 h 2256141"/>
              <a:gd name="connsiteX173" fmla="*/ 1359334 w 6811107"/>
              <a:gd name="connsiteY173" fmla="*/ 1619320 h 2256141"/>
              <a:gd name="connsiteX174" fmla="*/ 1363843 w 6811107"/>
              <a:gd name="connsiteY174" fmla="*/ 1611166 h 2256141"/>
              <a:gd name="connsiteX175" fmla="*/ 1388190 w 6811107"/>
              <a:gd name="connsiteY175" fmla="*/ 1575830 h 2256141"/>
              <a:gd name="connsiteX176" fmla="*/ 1390445 w 6811107"/>
              <a:gd name="connsiteY176" fmla="*/ 1568841 h 2256141"/>
              <a:gd name="connsiteX177" fmla="*/ 1399012 w 6811107"/>
              <a:gd name="connsiteY177" fmla="*/ 1548261 h 2256141"/>
              <a:gd name="connsiteX178" fmla="*/ 1399913 w 6811107"/>
              <a:gd name="connsiteY178" fmla="*/ 1540106 h 2256141"/>
              <a:gd name="connsiteX179" fmla="*/ 1394052 w 6811107"/>
              <a:gd name="connsiteY179" fmla="*/ 1555638 h 2256141"/>
              <a:gd name="connsiteX180" fmla="*/ 1387740 w 6811107"/>
              <a:gd name="connsiteY180" fmla="*/ 1560686 h 2256141"/>
              <a:gd name="connsiteX181" fmla="*/ 1335888 w 6811107"/>
              <a:gd name="connsiteY181" fmla="*/ 1619709 h 2256141"/>
              <a:gd name="connsiteX182" fmla="*/ 1280880 w 6811107"/>
              <a:gd name="connsiteY182" fmla="*/ 1645725 h 2256141"/>
              <a:gd name="connsiteX183" fmla="*/ 1268707 w 6811107"/>
              <a:gd name="connsiteY183" fmla="*/ 1644948 h 2256141"/>
              <a:gd name="connsiteX184" fmla="*/ 1165004 w 6811107"/>
              <a:gd name="connsiteY184" fmla="*/ 1624368 h 2256141"/>
              <a:gd name="connsiteX185" fmla="*/ 1153281 w 6811107"/>
              <a:gd name="connsiteY185" fmla="*/ 1624368 h 2256141"/>
              <a:gd name="connsiteX186" fmla="*/ 1112250 w 6811107"/>
              <a:gd name="connsiteY186" fmla="*/ 1629805 h 2256141"/>
              <a:gd name="connsiteX187" fmla="*/ 1101429 w 6811107"/>
              <a:gd name="connsiteY187" fmla="*/ 1630969 h 2256141"/>
              <a:gd name="connsiteX188" fmla="*/ 1040109 w 6811107"/>
              <a:gd name="connsiteY188" fmla="*/ 1633299 h 2256141"/>
              <a:gd name="connsiteX189" fmla="*/ 1028386 w 6811107"/>
              <a:gd name="connsiteY189" fmla="*/ 1635629 h 2256141"/>
              <a:gd name="connsiteX190" fmla="*/ 989610 w 6811107"/>
              <a:gd name="connsiteY190" fmla="*/ 1641065 h 2256141"/>
              <a:gd name="connsiteX191" fmla="*/ 988708 w 6811107"/>
              <a:gd name="connsiteY191" fmla="*/ 1594081 h 2256141"/>
              <a:gd name="connsiteX192" fmla="*/ 994570 w 6811107"/>
              <a:gd name="connsiteY192" fmla="*/ 1589032 h 2256141"/>
              <a:gd name="connsiteX193" fmla="*/ 1009900 w 6811107"/>
              <a:gd name="connsiteY193" fmla="*/ 1582820 h 2256141"/>
              <a:gd name="connsiteX194" fmla="*/ 1019368 w 6811107"/>
              <a:gd name="connsiteY194" fmla="*/ 1580490 h 2256141"/>
              <a:gd name="connsiteX195" fmla="*/ 1028837 w 6811107"/>
              <a:gd name="connsiteY195" fmla="*/ 1578160 h 2256141"/>
              <a:gd name="connsiteX196" fmla="*/ 1039658 w 6811107"/>
              <a:gd name="connsiteY196" fmla="*/ 1575830 h 2256141"/>
              <a:gd name="connsiteX197" fmla="*/ 1056792 w 6811107"/>
              <a:gd name="connsiteY197" fmla="*/ 1564569 h 2256141"/>
              <a:gd name="connsiteX198" fmla="*/ 1059046 w 6811107"/>
              <a:gd name="connsiteY198" fmla="*/ 1554085 h 2256141"/>
              <a:gd name="connsiteX199" fmla="*/ 1059046 w 6811107"/>
              <a:gd name="connsiteY199" fmla="*/ 1547095 h 2256141"/>
              <a:gd name="connsiteX200" fmla="*/ 1068965 w 6811107"/>
              <a:gd name="connsiteY200" fmla="*/ 1529233 h 2256141"/>
              <a:gd name="connsiteX201" fmla="*/ 1078885 w 6811107"/>
              <a:gd name="connsiteY201" fmla="*/ 1522244 h 2256141"/>
              <a:gd name="connsiteX202" fmla="*/ 1125777 w 6811107"/>
              <a:gd name="connsiteY202" fmla="*/ 1472153 h 2256141"/>
              <a:gd name="connsiteX203" fmla="*/ 1128482 w 6811107"/>
              <a:gd name="connsiteY203" fmla="*/ 1462057 h 2256141"/>
              <a:gd name="connsiteX204" fmla="*/ 1132089 w 6811107"/>
              <a:gd name="connsiteY204" fmla="*/ 1454679 h 2256141"/>
              <a:gd name="connsiteX205" fmla="*/ 1156437 w 6811107"/>
              <a:gd name="connsiteY205" fmla="*/ 1404588 h 2256141"/>
              <a:gd name="connsiteX206" fmla="*/ 1160945 w 6811107"/>
              <a:gd name="connsiteY206" fmla="*/ 1394103 h 2256141"/>
              <a:gd name="connsiteX207" fmla="*/ 1170865 w 6811107"/>
              <a:gd name="connsiteY207" fmla="*/ 1374299 h 2256141"/>
              <a:gd name="connsiteX208" fmla="*/ 1179432 w 6811107"/>
              <a:gd name="connsiteY208" fmla="*/ 1366922 h 2256141"/>
              <a:gd name="connsiteX209" fmla="*/ 1196565 w 6811107"/>
              <a:gd name="connsiteY209" fmla="*/ 1352166 h 2256141"/>
              <a:gd name="connsiteX210" fmla="*/ 1201525 w 6811107"/>
              <a:gd name="connsiteY210" fmla="*/ 1344788 h 2256141"/>
              <a:gd name="connsiteX211" fmla="*/ 1213699 w 6811107"/>
              <a:gd name="connsiteY211" fmla="*/ 1262856 h 2256141"/>
              <a:gd name="connsiteX212" fmla="*/ 1220913 w 6811107"/>
              <a:gd name="connsiteY212" fmla="*/ 1256643 h 2256141"/>
              <a:gd name="connsiteX213" fmla="*/ 1302974 w 6811107"/>
              <a:gd name="connsiteY213" fmla="*/ 1238004 h 2256141"/>
              <a:gd name="connsiteX214" fmla="*/ 1315147 w 6811107"/>
              <a:gd name="connsiteY214" fmla="*/ 1236839 h 2256141"/>
              <a:gd name="connsiteX215" fmla="*/ 1324616 w 6811107"/>
              <a:gd name="connsiteY215" fmla="*/ 1235674 h 2256141"/>
              <a:gd name="connsiteX216" fmla="*/ 1334536 w 6811107"/>
              <a:gd name="connsiteY216" fmla="*/ 1234898 h 2256141"/>
              <a:gd name="connsiteX217" fmla="*/ 1384133 w 6811107"/>
              <a:gd name="connsiteY217" fmla="*/ 1201892 h 2256141"/>
              <a:gd name="connsiteX218" fmla="*/ 2762595 w 6811107"/>
              <a:gd name="connsiteY218" fmla="*/ 964351 h 2256141"/>
              <a:gd name="connsiteX219" fmla="*/ 2770429 w 6811107"/>
              <a:gd name="connsiteY219" fmla="*/ 966967 h 2256141"/>
              <a:gd name="connsiteX220" fmla="*/ 2780066 w 6811107"/>
              <a:gd name="connsiteY220" fmla="*/ 970073 h 2256141"/>
              <a:gd name="connsiteX221" fmla="*/ 2765638 w 6811107"/>
              <a:gd name="connsiteY221" fmla="*/ 966190 h 2256141"/>
              <a:gd name="connsiteX222" fmla="*/ 2762595 w 6811107"/>
              <a:gd name="connsiteY222" fmla="*/ 964351 h 2256141"/>
              <a:gd name="connsiteX223" fmla="*/ 4121293 w 6811107"/>
              <a:gd name="connsiteY223" fmla="*/ 940452 h 2256141"/>
              <a:gd name="connsiteX224" fmla="*/ 4117909 w 6811107"/>
              <a:gd name="connsiteY224" fmla="*/ 943835 h 2256141"/>
              <a:gd name="connsiteX225" fmla="*/ 4060882 w 6811107"/>
              <a:gd name="connsiteY225" fmla="*/ 966066 h 2256141"/>
              <a:gd name="connsiteX226" fmla="*/ 4049283 w 6811107"/>
              <a:gd name="connsiteY226" fmla="*/ 968483 h 2256141"/>
              <a:gd name="connsiteX227" fmla="*/ 4026085 w 6811107"/>
              <a:gd name="connsiteY227" fmla="*/ 967516 h 2256141"/>
              <a:gd name="connsiteX228" fmla="*/ 4013037 w 6811107"/>
              <a:gd name="connsiteY228" fmla="*/ 967516 h 2256141"/>
              <a:gd name="connsiteX229" fmla="*/ 3948277 w 6811107"/>
              <a:gd name="connsiteY229" fmla="*/ 971382 h 2256141"/>
              <a:gd name="connsiteX230" fmla="*/ 3937645 w 6811107"/>
              <a:gd name="connsiteY230" fmla="*/ 973799 h 2256141"/>
              <a:gd name="connsiteX231" fmla="*/ 3897532 w 6811107"/>
              <a:gd name="connsiteY231" fmla="*/ 1001346 h 2256141"/>
              <a:gd name="connsiteX232" fmla="*/ 3890766 w 6811107"/>
              <a:gd name="connsiteY232" fmla="*/ 1012944 h 2256141"/>
              <a:gd name="connsiteX233" fmla="*/ 3841954 w 6811107"/>
              <a:gd name="connsiteY233" fmla="*/ 1110085 h 2256141"/>
              <a:gd name="connsiteX234" fmla="*/ 3836638 w 6811107"/>
              <a:gd name="connsiteY234" fmla="*/ 1118784 h 2256141"/>
              <a:gd name="connsiteX235" fmla="*/ 3813440 w 6811107"/>
              <a:gd name="connsiteY235" fmla="*/ 1148264 h 2256141"/>
              <a:gd name="connsiteX236" fmla="*/ 3804741 w 6811107"/>
              <a:gd name="connsiteY236" fmla="*/ 1155997 h 2256141"/>
              <a:gd name="connsiteX237" fmla="*/ 3753030 w 6811107"/>
              <a:gd name="connsiteY237" fmla="*/ 1233806 h 2256141"/>
              <a:gd name="connsiteX238" fmla="*/ 3749164 w 6811107"/>
              <a:gd name="connsiteY238" fmla="*/ 1245405 h 2256141"/>
              <a:gd name="connsiteX239" fmla="*/ 3718233 w 6811107"/>
              <a:gd name="connsiteY239" fmla="*/ 1300982 h 2256141"/>
              <a:gd name="connsiteX240" fmla="*/ 3711467 w 6811107"/>
              <a:gd name="connsiteY240" fmla="*/ 1309681 h 2256141"/>
              <a:gd name="connsiteX241" fmla="*/ 3648157 w 6811107"/>
              <a:gd name="connsiteY241" fmla="*/ 1358493 h 2256141"/>
              <a:gd name="connsiteX242" fmla="*/ 3634142 w 6811107"/>
              <a:gd name="connsiteY242" fmla="*/ 1365259 h 2256141"/>
              <a:gd name="connsiteX243" fmla="*/ 3561649 w 6811107"/>
              <a:gd name="connsiteY243" fmla="*/ 1383141 h 2256141"/>
              <a:gd name="connsiteX244" fmla="*/ 3551017 w 6811107"/>
              <a:gd name="connsiteY244" fmla="*/ 1383141 h 2256141"/>
              <a:gd name="connsiteX245" fmla="*/ 3485290 w 6811107"/>
              <a:gd name="connsiteY245" fmla="*/ 1385557 h 2256141"/>
              <a:gd name="connsiteX246" fmla="*/ 3474658 w 6811107"/>
              <a:gd name="connsiteY246" fmla="*/ 1384590 h 2256141"/>
              <a:gd name="connsiteX247" fmla="*/ 3449044 w 6811107"/>
              <a:gd name="connsiteY247" fmla="*/ 1379274 h 2256141"/>
              <a:gd name="connsiteX248" fmla="*/ 3442278 w 6811107"/>
              <a:gd name="connsiteY248" fmla="*/ 1371542 h 2256141"/>
              <a:gd name="connsiteX249" fmla="*/ 3429712 w 6811107"/>
              <a:gd name="connsiteY249" fmla="*/ 1307265 h 2256141"/>
              <a:gd name="connsiteX250" fmla="*/ 3326290 w 6811107"/>
              <a:gd name="connsiteY250" fmla="*/ 1301949 h 2256141"/>
              <a:gd name="connsiteX251" fmla="*/ 3313724 w 6811107"/>
              <a:gd name="connsiteY251" fmla="*/ 1300499 h 2256141"/>
              <a:gd name="connsiteX252" fmla="*/ 3280378 w 6811107"/>
              <a:gd name="connsiteY252" fmla="*/ 1296633 h 2256141"/>
              <a:gd name="connsiteX253" fmla="*/ 3269746 w 6811107"/>
              <a:gd name="connsiteY253" fmla="*/ 1300499 h 2256141"/>
              <a:gd name="connsiteX254" fmla="*/ 3260563 w 6811107"/>
              <a:gd name="connsiteY254" fmla="*/ 1310648 h 2256141"/>
              <a:gd name="connsiteX255" fmla="*/ 3250414 w 6811107"/>
              <a:gd name="connsiteY255" fmla="*/ 1319347 h 2256141"/>
              <a:gd name="connsiteX256" fmla="*/ 3222384 w 6811107"/>
              <a:gd name="connsiteY256" fmla="*/ 1369608 h 2256141"/>
              <a:gd name="connsiteX257" fmla="*/ 3215618 w 6811107"/>
              <a:gd name="connsiteY257" fmla="*/ 1375891 h 2256141"/>
              <a:gd name="connsiteX258" fmla="*/ 3204986 w 6811107"/>
              <a:gd name="connsiteY258" fmla="*/ 1382174 h 2256141"/>
              <a:gd name="connsiteX259" fmla="*/ 3189520 w 6811107"/>
              <a:gd name="connsiteY259" fmla="*/ 1396672 h 2256141"/>
              <a:gd name="connsiteX260" fmla="*/ 3186621 w 6811107"/>
              <a:gd name="connsiteY260" fmla="*/ 1408271 h 2256141"/>
              <a:gd name="connsiteX261" fmla="*/ 3184204 w 6811107"/>
              <a:gd name="connsiteY261" fmla="*/ 1420837 h 2256141"/>
              <a:gd name="connsiteX262" fmla="*/ 3180338 w 6811107"/>
              <a:gd name="connsiteY262" fmla="*/ 1432435 h 2256141"/>
              <a:gd name="connsiteX263" fmla="*/ 3177438 w 6811107"/>
              <a:gd name="connsiteY263" fmla="*/ 1524259 h 2256141"/>
              <a:gd name="connsiteX264" fmla="*/ 3176471 w 6811107"/>
              <a:gd name="connsiteY264" fmla="*/ 1537308 h 2256141"/>
              <a:gd name="connsiteX265" fmla="*/ 3163242 w 6811107"/>
              <a:gd name="connsiteY265" fmla="*/ 1578689 h 2256141"/>
              <a:gd name="connsiteX266" fmla="*/ 3148196 w 6811107"/>
              <a:gd name="connsiteY266" fmla="*/ 1604490 h 2256141"/>
              <a:gd name="connsiteX267" fmla="*/ 3175039 w 6811107"/>
              <a:gd name="connsiteY267" fmla="*/ 1627086 h 2256141"/>
              <a:gd name="connsiteX268" fmla="*/ 3138969 w 6811107"/>
              <a:gd name="connsiteY268" fmla="*/ 1694652 h 2256141"/>
              <a:gd name="connsiteX269" fmla="*/ 3138067 w 6811107"/>
              <a:gd name="connsiteY269" fmla="*/ 1698535 h 2256141"/>
              <a:gd name="connsiteX270" fmla="*/ 3140321 w 6811107"/>
              <a:gd name="connsiteY270" fmla="*/ 1716397 h 2256141"/>
              <a:gd name="connsiteX271" fmla="*/ 3214812 w 6811107"/>
              <a:gd name="connsiteY271" fmla="*/ 1739428 h 2256141"/>
              <a:gd name="connsiteX272" fmla="*/ 3267185 w 6811107"/>
              <a:gd name="connsiteY272" fmla="*/ 1836469 h 2256141"/>
              <a:gd name="connsiteX273" fmla="*/ 3304365 w 6811107"/>
              <a:gd name="connsiteY273" fmla="*/ 2038246 h 2256141"/>
              <a:gd name="connsiteX274" fmla="*/ 3313120 w 6811107"/>
              <a:gd name="connsiteY274" fmla="*/ 1766083 h 2256141"/>
              <a:gd name="connsiteX275" fmla="*/ 3331123 w 6811107"/>
              <a:gd name="connsiteY275" fmla="*/ 1710324 h 2256141"/>
              <a:gd name="connsiteX276" fmla="*/ 3325807 w 6811107"/>
              <a:gd name="connsiteY276" fmla="*/ 1697276 h 2256141"/>
              <a:gd name="connsiteX277" fmla="*/ 3289560 w 6811107"/>
              <a:gd name="connsiteY277" fmla="*/ 1581287 h 2256141"/>
              <a:gd name="connsiteX278" fmla="*/ 3295843 w 6811107"/>
              <a:gd name="connsiteY278" fmla="*/ 1572105 h 2256141"/>
              <a:gd name="connsiteX279" fmla="*/ 3304542 w 6811107"/>
              <a:gd name="connsiteY279" fmla="*/ 1564372 h 2256141"/>
              <a:gd name="connsiteX280" fmla="*/ 3323873 w 6811107"/>
              <a:gd name="connsiteY280" fmla="*/ 1550357 h 2256141"/>
              <a:gd name="connsiteX281" fmla="*/ 3344654 w 6811107"/>
              <a:gd name="connsiteY281" fmla="*/ 1479314 h 2256141"/>
              <a:gd name="connsiteX282" fmla="*/ 3349971 w 6811107"/>
              <a:gd name="connsiteY282" fmla="*/ 1467715 h 2256141"/>
              <a:gd name="connsiteX283" fmla="*/ 3417147 w 6811107"/>
              <a:gd name="connsiteY283" fmla="*/ 1463849 h 2256141"/>
              <a:gd name="connsiteX284" fmla="*/ 3430196 w 6811107"/>
              <a:gd name="connsiteY284" fmla="*/ 1462883 h 2256141"/>
              <a:gd name="connsiteX285" fmla="*/ 3456293 w 6811107"/>
              <a:gd name="connsiteY285" fmla="*/ 1461432 h 2256141"/>
              <a:gd name="connsiteX286" fmla="*/ 3464992 w 6811107"/>
              <a:gd name="connsiteY286" fmla="*/ 1463849 h 2256141"/>
              <a:gd name="connsiteX287" fmla="*/ 3473691 w 6811107"/>
              <a:gd name="connsiteY287" fmla="*/ 1475448 h 2256141"/>
              <a:gd name="connsiteX288" fmla="*/ 3481424 w 6811107"/>
              <a:gd name="connsiteY288" fmla="*/ 1488496 h 2256141"/>
              <a:gd name="connsiteX289" fmla="*/ 3496889 w 6811107"/>
              <a:gd name="connsiteY289" fmla="*/ 1512661 h 2256141"/>
              <a:gd name="connsiteX290" fmla="*/ 3549567 w 6811107"/>
              <a:gd name="connsiteY290" fmla="*/ 1542625 h 2256141"/>
              <a:gd name="connsiteX291" fmla="*/ 3558750 w 6811107"/>
              <a:gd name="connsiteY291" fmla="*/ 1549391 h 2256141"/>
              <a:gd name="connsiteX292" fmla="*/ 3586780 w 6811107"/>
              <a:gd name="connsiteY292" fmla="*/ 1570172 h 2256141"/>
              <a:gd name="connsiteX293" fmla="*/ 3683437 w 6811107"/>
              <a:gd name="connsiteY293" fmla="*/ 1594336 h 2256141"/>
              <a:gd name="connsiteX294" fmla="*/ 3697452 w 6811107"/>
              <a:gd name="connsiteY294" fmla="*/ 1603519 h 2256141"/>
              <a:gd name="connsiteX295" fmla="*/ 3712917 w 6811107"/>
              <a:gd name="connsiteY295" fmla="*/ 1604968 h 2256141"/>
              <a:gd name="connsiteX296" fmla="*/ 3724516 w 6811107"/>
              <a:gd name="connsiteY296" fmla="*/ 1602552 h 2256141"/>
              <a:gd name="connsiteX297" fmla="*/ 3823589 w 6811107"/>
              <a:gd name="connsiteY297" fmla="*/ 1542141 h 2256141"/>
              <a:gd name="connsiteX298" fmla="*/ 3835188 w 6811107"/>
              <a:gd name="connsiteY298" fmla="*/ 1539725 h 2256141"/>
              <a:gd name="connsiteX299" fmla="*/ 3897049 w 6811107"/>
              <a:gd name="connsiteY299" fmla="*/ 1542625 h 2256141"/>
              <a:gd name="connsiteX300" fmla="*/ 3921696 w 6811107"/>
              <a:gd name="connsiteY300" fmla="*/ 1531992 h 2256141"/>
              <a:gd name="connsiteX301" fmla="*/ 3931845 w 6811107"/>
              <a:gd name="connsiteY301" fmla="*/ 1522810 h 2256141"/>
              <a:gd name="connsiteX302" fmla="*/ 3940544 w 6811107"/>
              <a:gd name="connsiteY302" fmla="*/ 1512178 h 2256141"/>
              <a:gd name="connsiteX303" fmla="*/ 3944788 w 6811107"/>
              <a:gd name="connsiteY303" fmla="*/ 1511450 h 2256141"/>
              <a:gd name="connsiteX304" fmla="*/ 3945679 w 6811107"/>
              <a:gd name="connsiteY304" fmla="*/ 1511634 h 2256141"/>
              <a:gd name="connsiteX305" fmla="*/ 3957459 w 6811107"/>
              <a:gd name="connsiteY305" fmla="*/ 1509278 h 2256141"/>
              <a:gd name="connsiteX306" fmla="*/ 3944788 w 6811107"/>
              <a:gd name="connsiteY306" fmla="*/ 1511450 h 2256141"/>
              <a:gd name="connsiteX307" fmla="*/ 3934261 w 6811107"/>
              <a:gd name="connsiteY307" fmla="*/ 1509278 h 2256141"/>
              <a:gd name="connsiteX308" fmla="*/ 4010137 w 6811107"/>
              <a:gd name="connsiteY308" fmla="*/ 1506862 h 2256141"/>
              <a:gd name="connsiteX309" fmla="*/ 4024152 w 6811107"/>
              <a:gd name="connsiteY309" fmla="*/ 1509278 h 2256141"/>
              <a:gd name="connsiteX310" fmla="*/ 4039617 w 6811107"/>
              <a:gd name="connsiteY310" fmla="*/ 1506862 h 2256141"/>
              <a:gd name="connsiteX311" fmla="*/ 4048800 w 6811107"/>
              <a:gd name="connsiteY311" fmla="*/ 1505412 h 2256141"/>
              <a:gd name="connsiteX312" fmla="*/ 4057499 w 6811107"/>
              <a:gd name="connsiteY312" fmla="*/ 1501545 h 2256141"/>
              <a:gd name="connsiteX313" fmla="*/ 4084563 w 6811107"/>
              <a:gd name="connsiteY313" fmla="*/ 1475448 h 2256141"/>
              <a:gd name="connsiteX314" fmla="*/ 4089879 w 6811107"/>
              <a:gd name="connsiteY314" fmla="*/ 1469165 h 2256141"/>
              <a:gd name="connsiteX315" fmla="*/ 4094712 w 6811107"/>
              <a:gd name="connsiteY315" fmla="*/ 1459983 h 2256141"/>
              <a:gd name="connsiteX316" fmla="*/ 4099545 w 6811107"/>
              <a:gd name="connsiteY316" fmla="*/ 1449834 h 2256141"/>
              <a:gd name="connsiteX317" fmla="*/ 4125642 w 6811107"/>
              <a:gd name="connsiteY317" fmla="*/ 1405855 h 2256141"/>
              <a:gd name="connsiteX318" fmla="*/ 4128059 w 6811107"/>
              <a:gd name="connsiteY318" fmla="*/ 1397156 h 2256141"/>
              <a:gd name="connsiteX319" fmla="*/ 4137241 w 6811107"/>
              <a:gd name="connsiteY319" fmla="*/ 1371542 h 2256141"/>
              <a:gd name="connsiteX320" fmla="*/ 4138207 w 6811107"/>
              <a:gd name="connsiteY320" fmla="*/ 1361393 h 2256141"/>
              <a:gd name="connsiteX321" fmla="*/ 4131925 w 6811107"/>
              <a:gd name="connsiteY321" fmla="*/ 1380724 h 2256141"/>
              <a:gd name="connsiteX322" fmla="*/ 4125159 w 6811107"/>
              <a:gd name="connsiteY322" fmla="*/ 1387007 h 2256141"/>
              <a:gd name="connsiteX323" fmla="*/ 4069581 w 6811107"/>
              <a:gd name="connsiteY323" fmla="*/ 1460466 h 2256141"/>
              <a:gd name="connsiteX324" fmla="*/ 4010620 w 6811107"/>
              <a:gd name="connsiteY324" fmla="*/ 1492846 h 2256141"/>
              <a:gd name="connsiteX325" fmla="*/ 3997572 w 6811107"/>
              <a:gd name="connsiteY325" fmla="*/ 1491880 h 2256141"/>
              <a:gd name="connsiteX326" fmla="*/ 3886416 w 6811107"/>
              <a:gd name="connsiteY326" fmla="*/ 1466265 h 2256141"/>
              <a:gd name="connsiteX327" fmla="*/ 3873851 w 6811107"/>
              <a:gd name="connsiteY327" fmla="*/ 1466265 h 2256141"/>
              <a:gd name="connsiteX328" fmla="*/ 3829872 w 6811107"/>
              <a:gd name="connsiteY328" fmla="*/ 1473032 h 2256141"/>
              <a:gd name="connsiteX329" fmla="*/ 3818273 w 6811107"/>
              <a:gd name="connsiteY329" fmla="*/ 1474481 h 2256141"/>
              <a:gd name="connsiteX330" fmla="*/ 3752546 w 6811107"/>
              <a:gd name="connsiteY330" fmla="*/ 1477381 h 2256141"/>
              <a:gd name="connsiteX331" fmla="*/ 3739981 w 6811107"/>
              <a:gd name="connsiteY331" fmla="*/ 1480281 h 2256141"/>
              <a:gd name="connsiteX332" fmla="*/ 3698419 w 6811107"/>
              <a:gd name="connsiteY332" fmla="*/ 1487047 h 2256141"/>
              <a:gd name="connsiteX333" fmla="*/ 3697452 w 6811107"/>
              <a:gd name="connsiteY333" fmla="*/ 1428570 h 2256141"/>
              <a:gd name="connsiteX334" fmla="*/ 3703735 w 6811107"/>
              <a:gd name="connsiteY334" fmla="*/ 1422287 h 2256141"/>
              <a:gd name="connsiteX335" fmla="*/ 3720167 w 6811107"/>
              <a:gd name="connsiteY335" fmla="*/ 1414554 h 2256141"/>
              <a:gd name="connsiteX336" fmla="*/ 3730315 w 6811107"/>
              <a:gd name="connsiteY336" fmla="*/ 1411654 h 2256141"/>
              <a:gd name="connsiteX337" fmla="*/ 3740465 w 6811107"/>
              <a:gd name="connsiteY337" fmla="*/ 1408755 h 2256141"/>
              <a:gd name="connsiteX338" fmla="*/ 3752063 w 6811107"/>
              <a:gd name="connsiteY338" fmla="*/ 1405855 h 2256141"/>
              <a:gd name="connsiteX339" fmla="*/ 3770428 w 6811107"/>
              <a:gd name="connsiteY339" fmla="*/ 1391839 h 2256141"/>
              <a:gd name="connsiteX340" fmla="*/ 3772844 w 6811107"/>
              <a:gd name="connsiteY340" fmla="*/ 1378791 h 2256141"/>
              <a:gd name="connsiteX341" fmla="*/ 3772844 w 6811107"/>
              <a:gd name="connsiteY341" fmla="*/ 1370092 h 2256141"/>
              <a:gd name="connsiteX342" fmla="*/ 3783477 w 6811107"/>
              <a:gd name="connsiteY342" fmla="*/ 1347861 h 2256141"/>
              <a:gd name="connsiteX343" fmla="*/ 3794109 w 6811107"/>
              <a:gd name="connsiteY343" fmla="*/ 1339162 h 2256141"/>
              <a:gd name="connsiteX344" fmla="*/ 3844370 w 6811107"/>
              <a:gd name="connsiteY344" fmla="*/ 1276818 h 2256141"/>
              <a:gd name="connsiteX345" fmla="*/ 3847270 w 6811107"/>
              <a:gd name="connsiteY345" fmla="*/ 1264253 h 2256141"/>
              <a:gd name="connsiteX346" fmla="*/ 3851136 w 6811107"/>
              <a:gd name="connsiteY346" fmla="*/ 1255070 h 2256141"/>
              <a:gd name="connsiteX347" fmla="*/ 3877234 w 6811107"/>
              <a:gd name="connsiteY347" fmla="*/ 1192727 h 2256141"/>
              <a:gd name="connsiteX348" fmla="*/ 3882067 w 6811107"/>
              <a:gd name="connsiteY348" fmla="*/ 1179678 h 2256141"/>
              <a:gd name="connsiteX349" fmla="*/ 3892699 w 6811107"/>
              <a:gd name="connsiteY349" fmla="*/ 1155030 h 2256141"/>
              <a:gd name="connsiteX350" fmla="*/ 3901881 w 6811107"/>
              <a:gd name="connsiteY350" fmla="*/ 1145848 h 2256141"/>
              <a:gd name="connsiteX351" fmla="*/ 3920246 w 6811107"/>
              <a:gd name="connsiteY351" fmla="*/ 1127483 h 2256141"/>
              <a:gd name="connsiteX352" fmla="*/ 3925562 w 6811107"/>
              <a:gd name="connsiteY352" fmla="*/ 1118301 h 2256141"/>
              <a:gd name="connsiteX353" fmla="*/ 3938611 w 6811107"/>
              <a:gd name="connsiteY353" fmla="*/ 1016328 h 2256141"/>
              <a:gd name="connsiteX354" fmla="*/ 3946344 w 6811107"/>
              <a:gd name="connsiteY354" fmla="*/ 1008595 h 2256141"/>
              <a:gd name="connsiteX355" fmla="*/ 4034301 w 6811107"/>
              <a:gd name="connsiteY355" fmla="*/ 985397 h 2256141"/>
              <a:gd name="connsiteX356" fmla="*/ 4047350 w 6811107"/>
              <a:gd name="connsiteY356" fmla="*/ 983947 h 2256141"/>
              <a:gd name="connsiteX357" fmla="*/ 4057499 w 6811107"/>
              <a:gd name="connsiteY357" fmla="*/ 982498 h 2256141"/>
              <a:gd name="connsiteX358" fmla="*/ 4068131 w 6811107"/>
              <a:gd name="connsiteY358" fmla="*/ 981531 h 2256141"/>
              <a:gd name="connsiteX359" fmla="*/ 4121293 w 6811107"/>
              <a:gd name="connsiteY359" fmla="*/ 940452 h 2256141"/>
              <a:gd name="connsiteX360" fmla="*/ 5598196 w 6811107"/>
              <a:gd name="connsiteY360" fmla="*/ 644562 h 2256141"/>
              <a:gd name="connsiteX361" fmla="*/ 5617541 w 6811107"/>
              <a:gd name="connsiteY361" fmla="*/ 651931 h 2256141"/>
              <a:gd name="connsiteX362" fmla="*/ 5602076 w 6811107"/>
              <a:gd name="connsiteY362" fmla="*/ 647098 h 2256141"/>
              <a:gd name="connsiteX363" fmla="*/ 5598196 w 6811107"/>
              <a:gd name="connsiteY363" fmla="*/ 644562 h 2256141"/>
              <a:gd name="connsiteX364" fmla="*/ 2173628 w 6811107"/>
              <a:gd name="connsiteY364" fmla="*/ 477314 h 2256141"/>
              <a:gd name="connsiteX365" fmla="*/ 2125384 w 6811107"/>
              <a:gd name="connsiteY365" fmla="*/ 515756 h 2256141"/>
              <a:gd name="connsiteX366" fmla="*/ 2068573 w 6811107"/>
              <a:gd name="connsiteY366" fmla="*/ 544102 h 2256141"/>
              <a:gd name="connsiteX367" fmla="*/ 2061358 w 6811107"/>
              <a:gd name="connsiteY367" fmla="*/ 552257 h 2256141"/>
              <a:gd name="connsiteX368" fmla="*/ 2054144 w 6811107"/>
              <a:gd name="connsiteY368" fmla="*/ 559634 h 2256141"/>
              <a:gd name="connsiteX369" fmla="*/ 2044225 w 6811107"/>
              <a:gd name="connsiteY369" fmla="*/ 563517 h 2256141"/>
              <a:gd name="connsiteX370" fmla="*/ 2038363 w 6811107"/>
              <a:gd name="connsiteY370" fmla="*/ 565459 h 2256141"/>
              <a:gd name="connsiteX371" fmla="*/ 2043323 w 6811107"/>
              <a:gd name="connsiteY371" fmla="*/ 575555 h 2256141"/>
              <a:gd name="connsiteX372" fmla="*/ 2051890 w 6811107"/>
              <a:gd name="connsiteY372" fmla="*/ 582933 h 2256141"/>
              <a:gd name="connsiteX373" fmla="*/ 2072630 w 6811107"/>
              <a:gd name="connsiteY373" fmla="*/ 587981 h 2256141"/>
              <a:gd name="connsiteX374" fmla="*/ 2083452 w 6811107"/>
              <a:gd name="connsiteY374" fmla="*/ 586816 h 2256141"/>
              <a:gd name="connsiteX375" fmla="*/ 2118620 w 6811107"/>
              <a:gd name="connsiteY375" fmla="*/ 573225 h 2256141"/>
              <a:gd name="connsiteX376" fmla="*/ 2130794 w 6811107"/>
              <a:gd name="connsiteY376" fmla="*/ 569342 h 2256141"/>
              <a:gd name="connsiteX377" fmla="*/ 2147928 w 6811107"/>
              <a:gd name="connsiteY377" fmla="*/ 568566 h 2256141"/>
              <a:gd name="connsiteX378" fmla="*/ 2156495 w 6811107"/>
              <a:gd name="connsiteY378" fmla="*/ 568566 h 2256141"/>
              <a:gd name="connsiteX379" fmla="*/ 2205641 w 6811107"/>
              <a:gd name="connsiteY379" fmla="*/ 586428 h 2256141"/>
              <a:gd name="connsiteX380" fmla="*/ 2212855 w 6811107"/>
              <a:gd name="connsiteY380" fmla="*/ 594970 h 2256141"/>
              <a:gd name="connsiteX381" fmla="*/ 2145673 w 6811107"/>
              <a:gd name="connsiteY381" fmla="*/ 656323 h 2256141"/>
              <a:gd name="connsiteX382" fmla="*/ 2137107 w 6811107"/>
              <a:gd name="connsiteY382" fmla="*/ 658652 h 2256141"/>
              <a:gd name="connsiteX383" fmla="*/ 2132598 w 6811107"/>
              <a:gd name="connsiteY383" fmla="*/ 680398 h 2256141"/>
              <a:gd name="connsiteX384" fmla="*/ 2138910 w 6811107"/>
              <a:gd name="connsiteY384" fmla="*/ 687775 h 2256141"/>
              <a:gd name="connsiteX385" fmla="*/ 2159651 w 6811107"/>
              <a:gd name="connsiteY385" fmla="*/ 703307 h 2256141"/>
              <a:gd name="connsiteX386" fmla="*/ 2168218 w 6811107"/>
              <a:gd name="connsiteY386" fmla="*/ 708744 h 2256141"/>
              <a:gd name="connsiteX387" fmla="*/ 2252533 w 6811107"/>
              <a:gd name="connsiteY387" fmla="*/ 752234 h 2256141"/>
              <a:gd name="connsiteX388" fmla="*/ 2253435 w 6811107"/>
              <a:gd name="connsiteY388" fmla="*/ 764660 h 2256141"/>
              <a:gd name="connsiteX389" fmla="*/ 2264256 w 6811107"/>
              <a:gd name="connsiteY389" fmla="*/ 784463 h 2256141"/>
              <a:gd name="connsiteX390" fmla="*/ 2274175 w 6811107"/>
              <a:gd name="connsiteY390" fmla="*/ 790676 h 2256141"/>
              <a:gd name="connsiteX391" fmla="*/ 2339102 w 6811107"/>
              <a:gd name="connsiteY391" fmla="*/ 834167 h 2256141"/>
              <a:gd name="connsiteX392" fmla="*/ 2269666 w 6811107"/>
              <a:gd name="connsiteY392" fmla="*/ 864454 h 2256141"/>
              <a:gd name="connsiteX393" fmla="*/ 2255238 w 6811107"/>
              <a:gd name="connsiteY393" fmla="*/ 868726 h 2256141"/>
              <a:gd name="connsiteX394" fmla="*/ 2242162 w 6811107"/>
              <a:gd name="connsiteY394" fmla="*/ 872609 h 2256141"/>
              <a:gd name="connsiteX395" fmla="*/ 2228636 w 6811107"/>
              <a:gd name="connsiteY395" fmla="*/ 874939 h 2256141"/>
              <a:gd name="connsiteX396" fmla="*/ 2202485 w 6811107"/>
              <a:gd name="connsiteY396" fmla="*/ 879987 h 2256141"/>
              <a:gd name="connsiteX397" fmla="*/ 2190311 w 6811107"/>
              <a:gd name="connsiteY397" fmla="*/ 876880 h 2256141"/>
              <a:gd name="connsiteX398" fmla="*/ 2153339 w 6811107"/>
              <a:gd name="connsiteY398" fmla="*/ 869891 h 2256141"/>
              <a:gd name="connsiteX399" fmla="*/ 2140263 w 6811107"/>
              <a:gd name="connsiteY399" fmla="*/ 871055 h 2256141"/>
              <a:gd name="connsiteX400" fmla="*/ 2127187 w 6811107"/>
              <a:gd name="connsiteY400" fmla="*/ 872997 h 2256141"/>
              <a:gd name="connsiteX401" fmla="*/ 2118620 w 6811107"/>
              <a:gd name="connsiteY401" fmla="*/ 874162 h 2256141"/>
              <a:gd name="connsiteX402" fmla="*/ 2099233 w 6811107"/>
              <a:gd name="connsiteY402" fmla="*/ 885811 h 2256141"/>
              <a:gd name="connsiteX403" fmla="*/ 2010409 w 6811107"/>
              <a:gd name="connsiteY403" fmla="*/ 937844 h 2256141"/>
              <a:gd name="connsiteX404" fmla="*/ 2000940 w 6811107"/>
              <a:gd name="connsiteY404" fmla="*/ 945998 h 2256141"/>
              <a:gd name="connsiteX405" fmla="*/ 1944129 w 6811107"/>
              <a:gd name="connsiteY405" fmla="*/ 966578 h 2256141"/>
              <a:gd name="connsiteX406" fmla="*/ 1933308 w 6811107"/>
              <a:gd name="connsiteY406" fmla="*/ 965802 h 2256141"/>
              <a:gd name="connsiteX407" fmla="*/ 1900844 w 6811107"/>
              <a:gd name="connsiteY407" fmla="*/ 957259 h 2256141"/>
              <a:gd name="connsiteX408" fmla="*/ 1894532 w 6811107"/>
              <a:gd name="connsiteY408" fmla="*/ 951823 h 2256141"/>
              <a:gd name="connsiteX409" fmla="*/ 1896786 w 6811107"/>
              <a:gd name="connsiteY409" fmla="*/ 933185 h 2256141"/>
              <a:gd name="connsiteX410" fmla="*/ 1856207 w 6811107"/>
              <a:gd name="connsiteY410" fmla="*/ 973957 h 2256141"/>
              <a:gd name="connsiteX411" fmla="*/ 1862519 w 6811107"/>
              <a:gd name="connsiteY411" fmla="*/ 981334 h 2256141"/>
              <a:gd name="connsiteX412" fmla="*/ 1870635 w 6811107"/>
              <a:gd name="connsiteY412" fmla="*/ 984441 h 2256141"/>
              <a:gd name="connsiteX413" fmla="*/ 1927446 w 6811107"/>
              <a:gd name="connsiteY413" fmla="*/ 1015505 h 2256141"/>
              <a:gd name="connsiteX414" fmla="*/ 1956303 w 6811107"/>
              <a:gd name="connsiteY414" fmla="*/ 1025989 h 2256141"/>
              <a:gd name="connsiteX415" fmla="*/ 1967124 w 6811107"/>
              <a:gd name="connsiteY415" fmla="*/ 1024048 h 2256141"/>
              <a:gd name="connsiteX416" fmla="*/ 2061809 w 6811107"/>
              <a:gd name="connsiteY416" fmla="*/ 1004632 h 2256141"/>
              <a:gd name="connsiteX417" fmla="*/ 2073532 w 6811107"/>
              <a:gd name="connsiteY417" fmla="*/ 1003856 h 2256141"/>
              <a:gd name="connsiteX418" fmla="*/ 2092469 w 6811107"/>
              <a:gd name="connsiteY418" fmla="*/ 1000749 h 2256141"/>
              <a:gd name="connsiteX419" fmla="*/ 2101938 w 6811107"/>
              <a:gd name="connsiteY419" fmla="*/ 998808 h 2256141"/>
              <a:gd name="connsiteX420" fmla="*/ 2232694 w 6811107"/>
              <a:gd name="connsiteY420" fmla="*/ 992595 h 2256141"/>
              <a:gd name="connsiteX421" fmla="*/ 2242162 w 6811107"/>
              <a:gd name="connsiteY421" fmla="*/ 996866 h 2256141"/>
              <a:gd name="connsiteX422" fmla="*/ 2242162 w 6811107"/>
              <a:gd name="connsiteY422" fmla="*/ 1051618 h 2256141"/>
              <a:gd name="connsiteX423" fmla="*/ 2246671 w 6811107"/>
              <a:gd name="connsiteY423" fmla="*/ 1061714 h 2256141"/>
              <a:gd name="connsiteX424" fmla="*/ 2301679 w 6811107"/>
              <a:gd name="connsiteY424" fmla="*/ 1094719 h 2256141"/>
              <a:gd name="connsiteX425" fmla="*/ 2310246 w 6811107"/>
              <a:gd name="connsiteY425" fmla="*/ 1102874 h 2256141"/>
              <a:gd name="connsiteX426" fmla="*/ 2316107 w 6811107"/>
              <a:gd name="connsiteY426" fmla="*/ 1108310 h 2256141"/>
              <a:gd name="connsiteX427" fmla="*/ 2408538 w 6811107"/>
              <a:gd name="connsiteY427" fmla="*/ 1158013 h 2256141"/>
              <a:gd name="connsiteX428" fmla="*/ 2407636 w 6811107"/>
              <a:gd name="connsiteY428" fmla="*/ 1193349 h 2256141"/>
              <a:gd name="connsiteX429" fmla="*/ 2413949 w 6811107"/>
              <a:gd name="connsiteY429" fmla="*/ 1201892 h 2256141"/>
              <a:gd name="connsiteX430" fmla="*/ 2420261 w 6811107"/>
              <a:gd name="connsiteY430" fmla="*/ 1226743 h 2256141"/>
              <a:gd name="connsiteX431" fmla="*/ 2434689 w 6811107"/>
              <a:gd name="connsiteY431" fmla="*/ 1232180 h 2256141"/>
              <a:gd name="connsiteX432" fmla="*/ 2444609 w 6811107"/>
              <a:gd name="connsiteY432" fmla="*/ 1229073 h 2256141"/>
              <a:gd name="connsiteX433" fmla="*/ 2450921 w 6811107"/>
              <a:gd name="connsiteY433" fmla="*/ 1223637 h 2256141"/>
              <a:gd name="connsiteX434" fmla="*/ 2456782 w 6811107"/>
              <a:gd name="connsiteY434" fmla="*/ 1212376 h 2256141"/>
              <a:gd name="connsiteX435" fmla="*/ 2465349 w 6811107"/>
              <a:gd name="connsiteY435" fmla="*/ 1203833 h 2256141"/>
              <a:gd name="connsiteX436" fmla="*/ 2474818 w 6811107"/>
              <a:gd name="connsiteY436" fmla="*/ 1196456 h 2256141"/>
              <a:gd name="connsiteX437" fmla="*/ 2482934 w 6811107"/>
              <a:gd name="connsiteY437" fmla="*/ 1187136 h 2256141"/>
              <a:gd name="connsiteX438" fmla="*/ 2542901 w 6811107"/>
              <a:gd name="connsiteY438" fmla="*/ 1167333 h 2256141"/>
              <a:gd name="connsiteX439" fmla="*/ 2548763 w 6811107"/>
              <a:gd name="connsiteY439" fmla="*/ 1175875 h 2256141"/>
              <a:gd name="connsiteX440" fmla="*/ 2553271 w 6811107"/>
              <a:gd name="connsiteY440" fmla="*/ 1184030 h 2256141"/>
              <a:gd name="connsiteX441" fmla="*/ 2556879 w 6811107"/>
              <a:gd name="connsiteY441" fmla="*/ 1193349 h 2256141"/>
              <a:gd name="connsiteX442" fmla="*/ 2615944 w 6811107"/>
              <a:gd name="connsiteY442" fmla="*/ 1238004 h 2256141"/>
              <a:gd name="connsiteX443" fmla="*/ 2604221 w 6811107"/>
              <a:gd name="connsiteY443" fmla="*/ 1275670 h 2256141"/>
              <a:gd name="connsiteX444" fmla="*/ 2606927 w 6811107"/>
              <a:gd name="connsiteY444" fmla="*/ 1284212 h 2256141"/>
              <a:gd name="connsiteX445" fmla="*/ 2655171 w 6811107"/>
              <a:gd name="connsiteY445" fmla="*/ 1318384 h 2256141"/>
              <a:gd name="connsiteX446" fmla="*/ 2667345 w 6811107"/>
              <a:gd name="connsiteY446" fmla="*/ 1323431 h 2256141"/>
              <a:gd name="connsiteX447" fmla="*/ 2693496 w 6811107"/>
              <a:gd name="connsiteY447" fmla="*/ 1355661 h 2256141"/>
              <a:gd name="connsiteX448" fmla="*/ 2633529 w 6811107"/>
              <a:gd name="connsiteY448" fmla="*/ 1376630 h 2256141"/>
              <a:gd name="connsiteX449" fmla="*/ 2622707 w 6811107"/>
              <a:gd name="connsiteY449" fmla="*/ 1389055 h 2256141"/>
              <a:gd name="connsiteX450" fmla="*/ 2624962 w 6811107"/>
              <a:gd name="connsiteY450" fmla="*/ 1402646 h 2256141"/>
              <a:gd name="connsiteX451" fmla="*/ 2671854 w 6811107"/>
              <a:gd name="connsiteY451" fmla="*/ 1457397 h 2256141"/>
              <a:gd name="connsiteX452" fmla="*/ 2591146 w 6811107"/>
              <a:gd name="connsiteY452" fmla="*/ 1479530 h 2256141"/>
              <a:gd name="connsiteX453" fmla="*/ 2583932 w 6811107"/>
              <a:gd name="connsiteY453" fmla="*/ 1488073 h 2256141"/>
              <a:gd name="connsiteX454" fmla="*/ 2555075 w 6811107"/>
              <a:gd name="connsiteY454" fmla="*/ 1533505 h 2256141"/>
              <a:gd name="connsiteX455" fmla="*/ 2550115 w 6811107"/>
              <a:gd name="connsiteY455" fmla="*/ 1542824 h 2256141"/>
              <a:gd name="connsiteX456" fmla="*/ 2540647 w 6811107"/>
              <a:gd name="connsiteY456" fmla="*/ 1551367 h 2256141"/>
              <a:gd name="connsiteX457" fmla="*/ 2526218 w 6811107"/>
              <a:gd name="connsiteY457" fmla="*/ 1585537 h 2256141"/>
              <a:gd name="connsiteX458" fmla="*/ 2523513 w 6811107"/>
              <a:gd name="connsiteY458" fmla="*/ 1594081 h 2256141"/>
              <a:gd name="connsiteX459" fmla="*/ 2491951 w 6811107"/>
              <a:gd name="connsiteY459" fmla="*/ 1643783 h 2256141"/>
              <a:gd name="connsiteX460" fmla="*/ 2393659 w 6811107"/>
              <a:gd name="connsiteY460" fmla="*/ 1642619 h 2256141"/>
              <a:gd name="connsiteX461" fmla="*/ 2380132 w 6811107"/>
              <a:gd name="connsiteY461" fmla="*/ 1643783 h 2256141"/>
              <a:gd name="connsiteX462" fmla="*/ 2361195 w 6811107"/>
              <a:gd name="connsiteY462" fmla="*/ 1633299 h 2256141"/>
              <a:gd name="connsiteX463" fmla="*/ 2323772 w 6811107"/>
              <a:gd name="connsiteY463" fmla="*/ 1586703 h 2256141"/>
              <a:gd name="connsiteX464" fmla="*/ 2311598 w 6811107"/>
              <a:gd name="connsiteY464" fmla="*/ 1583596 h 2256141"/>
              <a:gd name="connsiteX465" fmla="*/ 2301679 w 6811107"/>
              <a:gd name="connsiteY465" fmla="*/ 1579325 h 2256141"/>
              <a:gd name="connsiteX466" fmla="*/ 2255689 w 6811107"/>
              <a:gd name="connsiteY466" fmla="*/ 1559910 h 2256141"/>
              <a:gd name="connsiteX467" fmla="*/ 2246220 w 6811107"/>
              <a:gd name="connsiteY467" fmla="*/ 1564181 h 2256141"/>
              <a:gd name="connsiteX468" fmla="*/ 2225480 w 6811107"/>
              <a:gd name="connsiteY468" fmla="*/ 1574277 h 2256141"/>
              <a:gd name="connsiteX469" fmla="*/ 2213757 w 6811107"/>
              <a:gd name="connsiteY469" fmla="*/ 1573500 h 2256141"/>
              <a:gd name="connsiteX470" fmla="*/ 2122227 w 6811107"/>
              <a:gd name="connsiteY470" fmla="*/ 1528069 h 2256141"/>
              <a:gd name="connsiteX471" fmla="*/ 2087510 w 6811107"/>
              <a:gd name="connsiteY471" fmla="*/ 1583208 h 2256141"/>
              <a:gd name="connsiteX472" fmla="*/ 2075336 w 6811107"/>
              <a:gd name="connsiteY472" fmla="*/ 1583984 h 2256141"/>
              <a:gd name="connsiteX473" fmla="*/ 1964418 w 6811107"/>
              <a:gd name="connsiteY473" fmla="*/ 1558745 h 2256141"/>
              <a:gd name="connsiteX474" fmla="*/ 1954499 w 6811107"/>
              <a:gd name="connsiteY474" fmla="*/ 1557580 h 2256141"/>
              <a:gd name="connsiteX475" fmla="*/ 1858010 w 6811107"/>
              <a:gd name="connsiteY475" fmla="*/ 1529621 h 2256141"/>
              <a:gd name="connsiteX476" fmla="*/ 1938267 w 6811107"/>
              <a:gd name="connsiteY476" fmla="*/ 1573500 h 2256141"/>
              <a:gd name="connsiteX477" fmla="*/ 1950441 w 6811107"/>
              <a:gd name="connsiteY477" fmla="*/ 1577771 h 2256141"/>
              <a:gd name="connsiteX478" fmla="*/ 1986512 w 6811107"/>
              <a:gd name="connsiteY478" fmla="*/ 1605730 h 2256141"/>
              <a:gd name="connsiteX479" fmla="*/ 1995980 w 6811107"/>
              <a:gd name="connsiteY479" fmla="*/ 1610001 h 2256141"/>
              <a:gd name="connsiteX480" fmla="*/ 2009056 w 6811107"/>
              <a:gd name="connsiteY480" fmla="*/ 1613107 h 2256141"/>
              <a:gd name="connsiteX481" fmla="*/ 2027993 w 6811107"/>
              <a:gd name="connsiteY481" fmla="*/ 1626698 h 2256141"/>
              <a:gd name="connsiteX482" fmla="*/ 2037913 w 6811107"/>
              <a:gd name="connsiteY482" fmla="*/ 1633688 h 2256141"/>
              <a:gd name="connsiteX483" fmla="*/ 2081197 w 6811107"/>
              <a:gd name="connsiteY483" fmla="*/ 1651549 h 2256141"/>
              <a:gd name="connsiteX484" fmla="*/ 2092920 w 6811107"/>
              <a:gd name="connsiteY484" fmla="*/ 1651549 h 2256141"/>
              <a:gd name="connsiteX485" fmla="*/ 2105094 w 6811107"/>
              <a:gd name="connsiteY485" fmla="*/ 1640289 h 2256141"/>
              <a:gd name="connsiteX486" fmla="*/ 2112308 w 6811107"/>
              <a:gd name="connsiteY486" fmla="*/ 1636017 h 2256141"/>
              <a:gd name="connsiteX487" fmla="*/ 2225029 w 6811107"/>
              <a:gd name="connsiteY487" fmla="*/ 1616602 h 2256141"/>
              <a:gd name="connsiteX488" fmla="*/ 2235850 w 6811107"/>
              <a:gd name="connsiteY488" fmla="*/ 1621650 h 2256141"/>
              <a:gd name="connsiteX489" fmla="*/ 2267412 w 6811107"/>
              <a:gd name="connsiteY489" fmla="*/ 1646890 h 2256141"/>
              <a:gd name="connsiteX490" fmla="*/ 2273273 w 6811107"/>
              <a:gd name="connsiteY490" fmla="*/ 1653103 h 2256141"/>
              <a:gd name="connsiteX491" fmla="*/ 2321067 w 6811107"/>
              <a:gd name="connsiteY491" fmla="*/ 1666694 h 2256141"/>
              <a:gd name="connsiteX492" fmla="*/ 2330986 w 6811107"/>
              <a:gd name="connsiteY492" fmla="*/ 1668635 h 2256141"/>
              <a:gd name="connsiteX493" fmla="*/ 2394561 w 6811107"/>
              <a:gd name="connsiteY493" fmla="*/ 1695817 h 2256141"/>
              <a:gd name="connsiteX494" fmla="*/ 2405382 w 6811107"/>
              <a:gd name="connsiteY494" fmla="*/ 1703194 h 2256141"/>
              <a:gd name="connsiteX495" fmla="*/ 2445060 w 6811107"/>
              <a:gd name="connsiteY495" fmla="*/ 1812308 h 2256141"/>
              <a:gd name="connsiteX496" fmla="*/ 2439198 w 6811107"/>
              <a:gd name="connsiteY496" fmla="*/ 1820851 h 2256141"/>
              <a:gd name="connsiteX497" fmla="*/ 2471662 w 6811107"/>
              <a:gd name="connsiteY497" fmla="*/ 1922975 h 2256141"/>
              <a:gd name="connsiteX498" fmla="*/ 2476171 w 6811107"/>
              <a:gd name="connsiteY498" fmla="*/ 1928411 h 2256141"/>
              <a:gd name="connsiteX499" fmla="*/ 2477072 w 6811107"/>
              <a:gd name="connsiteY499" fmla="*/ 1936566 h 2256141"/>
              <a:gd name="connsiteX500" fmla="*/ 2481581 w 6811107"/>
              <a:gd name="connsiteY500" fmla="*/ 1956369 h 2256141"/>
              <a:gd name="connsiteX501" fmla="*/ 2456332 w 6811107"/>
              <a:gd name="connsiteY501" fmla="*/ 2049563 h 2256141"/>
              <a:gd name="connsiteX502" fmla="*/ 2457234 w 6811107"/>
              <a:gd name="connsiteY502" fmla="*/ 2059659 h 2256141"/>
              <a:gd name="connsiteX503" fmla="*/ 2462194 w 6811107"/>
              <a:gd name="connsiteY503" fmla="*/ 2068978 h 2256141"/>
              <a:gd name="connsiteX504" fmla="*/ 2468055 w 6811107"/>
              <a:gd name="connsiteY504" fmla="*/ 2078297 h 2256141"/>
              <a:gd name="connsiteX505" fmla="*/ 2476171 w 6811107"/>
              <a:gd name="connsiteY505" fmla="*/ 2086840 h 2256141"/>
              <a:gd name="connsiteX506" fmla="*/ 2482483 w 6811107"/>
              <a:gd name="connsiteY506" fmla="*/ 2094218 h 2256141"/>
              <a:gd name="connsiteX507" fmla="*/ 2501871 w 6811107"/>
              <a:gd name="connsiteY507" fmla="*/ 2117904 h 2256141"/>
              <a:gd name="connsiteX508" fmla="*/ 2506831 w 6811107"/>
              <a:gd name="connsiteY508" fmla="*/ 2126059 h 2256141"/>
              <a:gd name="connsiteX509" fmla="*/ 2531178 w 6811107"/>
              <a:gd name="connsiteY509" fmla="*/ 2168384 h 2256141"/>
              <a:gd name="connsiteX510" fmla="*/ 2539745 w 6811107"/>
              <a:gd name="connsiteY510" fmla="*/ 2128000 h 2256141"/>
              <a:gd name="connsiteX511" fmla="*/ 2538844 w 6811107"/>
              <a:gd name="connsiteY511" fmla="*/ 2114798 h 2256141"/>
              <a:gd name="connsiteX512" fmla="*/ 2524415 w 6811107"/>
              <a:gd name="connsiteY512" fmla="*/ 2093830 h 2256141"/>
              <a:gd name="connsiteX513" fmla="*/ 2519455 w 6811107"/>
              <a:gd name="connsiteY513" fmla="*/ 2086840 h 2256141"/>
              <a:gd name="connsiteX514" fmla="*/ 2540196 w 6811107"/>
              <a:gd name="connsiteY514" fmla="*/ 2042185 h 2256141"/>
              <a:gd name="connsiteX515" fmla="*/ 2546057 w 6811107"/>
              <a:gd name="connsiteY515" fmla="*/ 2033642 h 2256141"/>
              <a:gd name="connsiteX516" fmla="*/ 2551017 w 6811107"/>
              <a:gd name="connsiteY516" fmla="*/ 1968019 h 2256141"/>
              <a:gd name="connsiteX517" fmla="*/ 2548763 w 6811107"/>
              <a:gd name="connsiteY517" fmla="*/ 1957535 h 2256141"/>
              <a:gd name="connsiteX518" fmla="*/ 2546057 w 6811107"/>
              <a:gd name="connsiteY518" fmla="*/ 1946273 h 2256141"/>
              <a:gd name="connsiteX519" fmla="*/ 2542450 w 6811107"/>
              <a:gd name="connsiteY519" fmla="*/ 1935789 h 2256141"/>
              <a:gd name="connsiteX520" fmla="*/ 2530727 w 6811107"/>
              <a:gd name="connsiteY520" fmla="*/ 1871330 h 2256141"/>
              <a:gd name="connsiteX521" fmla="*/ 2513594 w 6811107"/>
              <a:gd name="connsiteY521" fmla="*/ 1853468 h 2256141"/>
              <a:gd name="connsiteX522" fmla="*/ 2508634 w 6811107"/>
              <a:gd name="connsiteY522" fmla="*/ 1844149 h 2256141"/>
              <a:gd name="connsiteX523" fmla="*/ 2524415 w 6811107"/>
              <a:gd name="connsiteY523" fmla="*/ 1780467 h 2256141"/>
              <a:gd name="connsiteX524" fmla="*/ 2534335 w 6811107"/>
              <a:gd name="connsiteY524" fmla="*/ 1772313 h 2256141"/>
              <a:gd name="connsiteX525" fmla="*/ 2546057 w 6811107"/>
              <a:gd name="connsiteY525" fmla="*/ 1764158 h 2256141"/>
              <a:gd name="connsiteX526" fmla="*/ 2551017 w 6811107"/>
              <a:gd name="connsiteY526" fmla="*/ 1752897 h 2256141"/>
              <a:gd name="connsiteX527" fmla="*/ 2553271 w 6811107"/>
              <a:gd name="connsiteY527" fmla="*/ 1744355 h 2256141"/>
              <a:gd name="connsiteX528" fmla="*/ 2526670 w 6811107"/>
              <a:gd name="connsiteY528" fmla="*/ 1697758 h 2256141"/>
              <a:gd name="connsiteX529" fmla="*/ 2521710 w 6811107"/>
              <a:gd name="connsiteY529" fmla="*/ 1687274 h 2256141"/>
              <a:gd name="connsiteX530" fmla="*/ 2545607 w 6811107"/>
              <a:gd name="connsiteY530" fmla="*/ 1650773 h 2256141"/>
              <a:gd name="connsiteX531" fmla="*/ 2555526 w 6811107"/>
              <a:gd name="connsiteY531" fmla="*/ 1646890 h 2256141"/>
              <a:gd name="connsiteX532" fmla="*/ 2566347 w 6811107"/>
              <a:gd name="connsiteY532" fmla="*/ 1641842 h 2256141"/>
              <a:gd name="connsiteX533" fmla="*/ 2574463 w 6811107"/>
              <a:gd name="connsiteY533" fmla="*/ 1639900 h 2256141"/>
              <a:gd name="connsiteX534" fmla="*/ 2583932 w 6811107"/>
              <a:gd name="connsiteY534" fmla="*/ 1634852 h 2256141"/>
              <a:gd name="connsiteX535" fmla="*/ 2591146 w 6811107"/>
              <a:gd name="connsiteY535" fmla="*/ 1621262 h 2256141"/>
              <a:gd name="connsiteX536" fmla="*/ 2592047 w 6811107"/>
              <a:gd name="connsiteY536" fmla="*/ 1611166 h 2256141"/>
              <a:gd name="connsiteX537" fmla="*/ 2600163 w 6811107"/>
              <a:gd name="connsiteY537" fmla="*/ 1582820 h 2256141"/>
              <a:gd name="connsiteX538" fmla="*/ 2652917 w 6811107"/>
              <a:gd name="connsiteY538" fmla="*/ 1530787 h 2256141"/>
              <a:gd name="connsiteX539" fmla="*/ 2662385 w 6811107"/>
              <a:gd name="connsiteY539" fmla="*/ 1522244 h 2256141"/>
              <a:gd name="connsiteX540" fmla="*/ 2670952 w 6811107"/>
              <a:gd name="connsiteY540" fmla="*/ 1516031 h 2256141"/>
              <a:gd name="connsiteX541" fmla="*/ 2750308 w 6811107"/>
              <a:gd name="connsiteY541" fmla="*/ 1494286 h 2256141"/>
              <a:gd name="connsiteX542" fmla="*/ 2762481 w 6811107"/>
              <a:gd name="connsiteY542" fmla="*/ 1495063 h 2256141"/>
              <a:gd name="connsiteX543" fmla="*/ 2804865 w 6811107"/>
              <a:gd name="connsiteY543" fmla="*/ 1498169 h 2256141"/>
              <a:gd name="connsiteX544" fmla="*/ 2815685 w 6811107"/>
              <a:gd name="connsiteY544" fmla="*/ 1499334 h 2256141"/>
              <a:gd name="connsiteX545" fmla="*/ 2847247 w 6811107"/>
              <a:gd name="connsiteY545" fmla="*/ 1504770 h 2256141"/>
              <a:gd name="connsiteX546" fmla="*/ 2857167 w 6811107"/>
              <a:gd name="connsiteY546" fmla="*/ 1505935 h 2256141"/>
              <a:gd name="connsiteX547" fmla="*/ 2933817 w 6811107"/>
              <a:gd name="connsiteY547" fmla="*/ 1549814 h 2256141"/>
              <a:gd name="connsiteX548" fmla="*/ 2940129 w 6811107"/>
              <a:gd name="connsiteY548" fmla="*/ 1557968 h 2256141"/>
              <a:gd name="connsiteX549" fmla="*/ 2972593 w 6811107"/>
              <a:gd name="connsiteY549" fmla="*/ 1598740 h 2256141"/>
              <a:gd name="connsiteX550" fmla="*/ 2978905 w 6811107"/>
              <a:gd name="connsiteY550" fmla="*/ 1607283 h 2256141"/>
              <a:gd name="connsiteX551" fmla="*/ 2988374 w 6811107"/>
              <a:gd name="connsiteY551" fmla="*/ 1615437 h 2256141"/>
              <a:gd name="connsiteX552" fmla="*/ 3025346 w 6811107"/>
              <a:gd name="connsiteY552" fmla="*/ 1634852 h 2256141"/>
              <a:gd name="connsiteX553" fmla="*/ 3020386 w 6811107"/>
              <a:gd name="connsiteY553" fmla="*/ 1716785 h 2256141"/>
              <a:gd name="connsiteX554" fmla="*/ 3015427 w 6811107"/>
              <a:gd name="connsiteY554" fmla="*/ 1724163 h 2256141"/>
              <a:gd name="connsiteX555" fmla="*/ 3016328 w 6811107"/>
              <a:gd name="connsiteY555" fmla="*/ 1731152 h 2256141"/>
              <a:gd name="connsiteX556" fmla="*/ 3022190 w 6811107"/>
              <a:gd name="connsiteY556" fmla="*/ 1744355 h 2256141"/>
              <a:gd name="connsiteX557" fmla="*/ 3023543 w 6811107"/>
              <a:gd name="connsiteY557" fmla="*/ 1746296 h 2256141"/>
              <a:gd name="connsiteX558" fmla="*/ 3030757 w 6811107"/>
              <a:gd name="connsiteY558" fmla="*/ 1752509 h 2256141"/>
              <a:gd name="connsiteX559" fmla="*/ 3035265 w 6811107"/>
              <a:gd name="connsiteY559" fmla="*/ 1755616 h 2256141"/>
              <a:gd name="connsiteX560" fmla="*/ 3037971 w 6811107"/>
              <a:gd name="connsiteY560" fmla="*/ 1756780 h 2256141"/>
              <a:gd name="connsiteX561" fmla="*/ 3066827 w 6811107"/>
              <a:gd name="connsiteY561" fmla="*/ 1768041 h 2256141"/>
              <a:gd name="connsiteX562" fmla="*/ 3070434 w 6811107"/>
              <a:gd name="connsiteY562" fmla="*/ 1769983 h 2256141"/>
              <a:gd name="connsiteX563" fmla="*/ 3088728 w 6811107"/>
              <a:gd name="connsiteY563" fmla="*/ 1782205 h 2256141"/>
              <a:gd name="connsiteX564" fmla="*/ 3098663 w 6811107"/>
              <a:gd name="connsiteY564" fmla="*/ 1759256 h 2256141"/>
              <a:gd name="connsiteX565" fmla="*/ 3090447 w 6811107"/>
              <a:gd name="connsiteY565" fmla="*/ 1727722 h 2256141"/>
              <a:gd name="connsiteX566" fmla="*/ 3087547 w 6811107"/>
              <a:gd name="connsiteY566" fmla="*/ 1714674 h 2256141"/>
              <a:gd name="connsiteX567" fmla="*/ 3094196 w 6811107"/>
              <a:gd name="connsiteY567" fmla="*/ 1624440 h 2256141"/>
              <a:gd name="connsiteX568" fmla="*/ 3085314 w 6811107"/>
              <a:gd name="connsiteY568" fmla="*/ 1621601 h 2256141"/>
              <a:gd name="connsiteX569" fmla="*/ 3064122 w 6811107"/>
              <a:gd name="connsiteY569" fmla="*/ 1604953 h 2256141"/>
              <a:gd name="connsiteX570" fmla="*/ 3059162 w 6811107"/>
              <a:gd name="connsiteY570" fmla="*/ 1599516 h 2256141"/>
              <a:gd name="connsiteX571" fmla="*/ 3052850 w 6811107"/>
              <a:gd name="connsiteY571" fmla="*/ 1591362 h 2256141"/>
              <a:gd name="connsiteX572" fmla="*/ 3015427 w 6811107"/>
              <a:gd name="connsiteY572" fmla="*/ 1550978 h 2256141"/>
              <a:gd name="connsiteX573" fmla="*/ 3005507 w 6811107"/>
              <a:gd name="connsiteY573" fmla="*/ 1545542 h 2256141"/>
              <a:gd name="connsiteX574" fmla="*/ 2944187 w 6811107"/>
              <a:gd name="connsiteY574" fmla="*/ 1480307 h 2256141"/>
              <a:gd name="connsiteX575" fmla="*/ 2906764 w 6811107"/>
              <a:gd name="connsiteY575" fmla="*/ 1431380 h 2256141"/>
              <a:gd name="connsiteX576" fmla="*/ 2904059 w 6811107"/>
              <a:gd name="connsiteY576" fmla="*/ 1421284 h 2256141"/>
              <a:gd name="connsiteX577" fmla="*/ 2906764 w 6811107"/>
              <a:gd name="connsiteY577" fmla="*/ 1387890 h 2256141"/>
              <a:gd name="connsiteX578" fmla="*/ 2900902 w 6811107"/>
              <a:gd name="connsiteY578" fmla="*/ 1378571 h 2256141"/>
              <a:gd name="connsiteX579" fmla="*/ 2859872 w 6811107"/>
              <a:gd name="connsiteY579" fmla="*/ 1332751 h 2256141"/>
              <a:gd name="connsiteX580" fmla="*/ 2854011 w 6811107"/>
              <a:gd name="connsiteY580" fmla="*/ 1325761 h 2256141"/>
              <a:gd name="connsiteX581" fmla="*/ 2829663 w 6811107"/>
              <a:gd name="connsiteY581" fmla="*/ 1273728 h 2256141"/>
              <a:gd name="connsiteX582" fmla="*/ 2831015 w 6811107"/>
              <a:gd name="connsiteY582" fmla="*/ 1264409 h 2256141"/>
              <a:gd name="connsiteX583" fmla="*/ 2832368 w 6811107"/>
              <a:gd name="connsiteY583" fmla="*/ 1202280 h 2256141"/>
              <a:gd name="connsiteX584" fmla="*/ 2704768 w 6811107"/>
              <a:gd name="connsiteY584" fmla="*/ 1171216 h 2256141"/>
              <a:gd name="connsiteX585" fmla="*/ 2706121 w 6811107"/>
              <a:gd name="connsiteY585" fmla="*/ 1163838 h 2256141"/>
              <a:gd name="connsiteX586" fmla="*/ 2739937 w 6811107"/>
              <a:gd name="connsiteY586" fmla="*/ 1127725 h 2256141"/>
              <a:gd name="connsiteX587" fmla="*/ 2730469 w 6811107"/>
              <a:gd name="connsiteY587" fmla="*/ 1107145 h 2256141"/>
              <a:gd name="connsiteX588" fmla="*/ 2658328 w 6811107"/>
              <a:gd name="connsiteY588" fmla="*/ 1073751 h 2256141"/>
              <a:gd name="connsiteX589" fmla="*/ 2644801 w 6811107"/>
              <a:gd name="connsiteY589" fmla="*/ 1073751 h 2256141"/>
              <a:gd name="connsiteX590" fmla="*/ 2559133 w 6811107"/>
              <a:gd name="connsiteY590" fmla="*/ 1072975 h 2256141"/>
              <a:gd name="connsiteX591" fmla="*/ 2562740 w 6811107"/>
              <a:gd name="connsiteY591" fmla="*/ 1064820 h 2256141"/>
              <a:gd name="connsiteX592" fmla="*/ 2567700 w 6811107"/>
              <a:gd name="connsiteY592" fmla="*/ 1057442 h 2256141"/>
              <a:gd name="connsiteX593" fmla="*/ 2527120 w 6811107"/>
              <a:gd name="connsiteY593" fmla="*/ 1034532 h 2256141"/>
              <a:gd name="connsiteX594" fmla="*/ 2491050 w 6811107"/>
              <a:gd name="connsiteY594" fmla="*/ 1032590 h 2256141"/>
              <a:gd name="connsiteX595" fmla="*/ 2477523 w 6811107"/>
              <a:gd name="connsiteY595" fmla="*/ 1031814 h 2256141"/>
              <a:gd name="connsiteX596" fmla="*/ 2368409 w 6811107"/>
              <a:gd name="connsiteY596" fmla="*/ 1001526 h 2256141"/>
              <a:gd name="connsiteX597" fmla="*/ 2385543 w 6811107"/>
              <a:gd name="connsiteY597" fmla="*/ 951435 h 2256141"/>
              <a:gd name="connsiteX598" fmla="*/ 2382838 w 6811107"/>
              <a:gd name="connsiteY598" fmla="*/ 942892 h 2256141"/>
              <a:gd name="connsiteX599" fmla="*/ 2385092 w 6811107"/>
              <a:gd name="connsiteY599" fmla="*/ 934349 h 2256141"/>
              <a:gd name="connsiteX600" fmla="*/ 2395914 w 6811107"/>
              <a:gd name="connsiteY600" fmla="*/ 919982 h 2256141"/>
              <a:gd name="connsiteX601" fmla="*/ 2405833 w 6811107"/>
              <a:gd name="connsiteY601" fmla="*/ 913769 h 2256141"/>
              <a:gd name="connsiteX602" fmla="*/ 2418007 w 6811107"/>
              <a:gd name="connsiteY602" fmla="*/ 909498 h 2256141"/>
              <a:gd name="connsiteX603" fmla="*/ 2431533 w 6811107"/>
              <a:gd name="connsiteY603" fmla="*/ 907168 h 2256141"/>
              <a:gd name="connsiteX604" fmla="*/ 2546959 w 6811107"/>
              <a:gd name="connsiteY604" fmla="*/ 895907 h 2256141"/>
              <a:gd name="connsiteX605" fmla="*/ 2558682 w 6811107"/>
              <a:gd name="connsiteY605" fmla="*/ 891636 h 2256141"/>
              <a:gd name="connsiteX606" fmla="*/ 2582579 w 6811107"/>
              <a:gd name="connsiteY606" fmla="*/ 837661 h 2256141"/>
              <a:gd name="connsiteX607" fmla="*/ 2578070 w 6811107"/>
              <a:gd name="connsiteY607" fmla="*/ 826012 h 2256141"/>
              <a:gd name="connsiteX608" fmla="*/ 2563642 w 6811107"/>
              <a:gd name="connsiteY608" fmla="*/ 804267 h 2256141"/>
              <a:gd name="connsiteX609" fmla="*/ 2557330 w 6811107"/>
              <a:gd name="connsiteY609" fmla="*/ 798831 h 2256141"/>
              <a:gd name="connsiteX610" fmla="*/ 2455430 w 6811107"/>
              <a:gd name="connsiteY610" fmla="*/ 744856 h 2256141"/>
              <a:gd name="connsiteX611" fmla="*/ 2444609 w 6811107"/>
              <a:gd name="connsiteY611" fmla="*/ 740585 h 2256141"/>
              <a:gd name="connsiteX612" fmla="*/ 2342709 w 6811107"/>
              <a:gd name="connsiteY612" fmla="*/ 684669 h 2256141"/>
              <a:gd name="connsiteX613" fmla="*/ 2340455 w 6811107"/>
              <a:gd name="connsiteY613" fmla="*/ 676126 h 2256141"/>
              <a:gd name="connsiteX614" fmla="*/ 2359843 w 6811107"/>
              <a:gd name="connsiteY614" fmla="*/ 629141 h 2256141"/>
              <a:gd name="connsiteX615" fmla="*/ 2358941 w 6811107"/>
              <a:gd name="connsiteY615" fmla="*/ 620599 h 2256141"/>
              <a:gd name="connsiteX616" fmla="*/ 2269666 w 6811107"/>
              <a:gd name="connsiteY616" fmla="*/ 567400 h 2256141"/>
              <a:gd name="connsiteX617" fmla="*/ 2262452 w 6811107"/>
              <a:gd name="connsiteY617" fmla="*/ 560023 h 2256141"/>
              <a:gd name="connsiteX618" fmla="*/ 2250729 w 6811107"/>
              <a:gd name="connsiteY618" fmla="*/ 543714 h 2256141"/>
              <a:gd name="connsiteX619" fmla="*/ 2244417 w 6811107"/>
              <a:gd name="connsiteY619" fmla="*/ 532453 h 2256141"/>
              <a:gd name="connsiteX620" fmla="*/ 2238105 w 6811107"/>
              <a:gd name="connsiteY620" fmla="*/ 521969 h 2256141"/>
              <a:gd name="connsiteX621" fmla="*/ 2230890 w 6811107"/>
              <a:gd name="connsiteY621" fmla="*/ 513814 h 2256141"/>
              <a:gd name="connsiteX622" fmla="*/ 2186704 w 6811107"/>
              <a:gd name="connsiteY622" fmla="*/ 478479 h 2256141"/>
              <a:gd name="connsiteX623" fmla="*/ 2173628 w 6811107"/>
              <a:gd name="connsiteY623" fmla="*/ 477314 h 2256141"/>
              <a:gd name="connsiteX624" fmla="*/ 4967523 w 6811107"/>
              <a:gd name="connsiteY624" fmla="*/ 38643 h 2256141"/>
              <a:gd name="connsiteX625" fmla="*/ 4915813 w 6811107"/>
              <a:gd name="connsiteY625" fmla="*/ 86488 h 2256141"/>
              <a:gd name="connsiteX626" fmla="*/ 4854919 w 6811107"/>
              <a:gd name="connsiteY626" fmla="*/ 121768 h 2256141"/>
              <a:gd name="connsiteX627" fmla="*/ 4847186 w 6811107"/>
              <a:gd name="connsiteY627" fmla="*/ 131917 h 2256141"/>
              <a:gd name="connsiteX628" fmla="*/ 4839453 w 6811107"/>
              <a:gd name="connsiteY628" fmla="*/ 141099 h 2256141"/>
              <a:gd name="connsiteX629" fmla="*/ 4828821 w 6811107"/>
              <a:gd name="connsiteY629" fmla="*/ 145932 h 2256141"/>
              <a:gd name="connsiteX630" fmla="*/ 4822538 w 6811107"/>
              <a:gd name="connsiteY630" fmla="*/ 148349 h 2256141"/>
              <a:gd name="connsiteX631" fmla="*/ 4827855 w 6811107"/>
              <a:gd name="connsiteY631" fmla="*/ 160914 h 2256141"/>
              <a:gd name="connsiteX632" fmla="*/ 4837037 w 6811107"/>
              <a:gd name="connsiteY632" fmla="*/ 170096 h 2256141"/>
              <a:gd name="connsiteX633" fmla="*/ 4859268 w 6811107"/>
              <a:gd name="connsiteY633" fmla="*/ 176379 h 2256141"/>
              <a:gd name="connsiteX634" fmla="*/ 4870867 w 6811107"/>
              <a:gd name="connsiteY634" fmla="*/ 174929 h 2256141"/>
              <a:gd name="connsiteX635" fmla="*/ 4908563 w 6811107"/>
              <a:gd name="connsiteY635" fmla="*/ 158015 h 2256141"/>
              <a:gd name="connsiteX636" fmla="*/ 4921612 w 6811107"/>
              <a:gd name="connsiteY636" fmla="*/ 153182 h 2256141"/>
              <a:gd name="connsiteX637" fmla="*/ 4939977 w 6811107"/>
              <a:gd name="connsiteY637" fmla="*/ 152215 h 2256141"/>
              <a:gd name="connsiteX638" fmla="*/ 4949159 w 6811107"/>
              <a:gd name="connsiteY638" fmla="*/ 152215 h 2256141"/>
              <a:gd name="connsiteX639" fmla="*/ 5001837 w 6811107"/>
              <a:gd name="connsiteY639" fmla="*/ 174446 h 2256141"/>
              <a:gd name="connsiteX640" fmla="*/ 5009569 w 6811107"/>
              <a:gd name="connsiteY640" fmla="*/ 185078 h 2256141"/>
              <a:gd name="connsiteX641" fmla="*/ 4937560 w 6811107"/>
              <a:gd name="connsiteY641" fmla="*/ 261437 h 2256141"/>
              <a:gd name="connsiteX642" fmla="*/ 4928378 w 6811107"/>
              <a:gd name="connsiteY642" fmla="*/ 264337 h 2256141"/>
              <a:gd name="connsiteX643" fmla="*/ 4923545 w 6811107"/>
              <a:gd name="connsiteY643" fmla="*/ 291401 h 2256141"/>
              <a:gd name="connsiteX644" fmla="*/ 4930311 w 6811107"/>
              <a:gd name="connsiteY644" fmla="*/ 300583 h 2256141"/>
              <a:gd name="connsiteX645" fmla="*/ 4952542 w 6811107"/>
              <a:gd name="connsiteY645" fmla="*/ 319915 h 2256141"/>
              <a:gd name="connsiteX646" fmla="*/ 4961724 w 6811107"/>
              <a:gd name="connsiteY646" fmla="*/ 326681 h 2256141"/>
              <a:gd name="connsiteX647" fmla="*/ 5052099 w 6811107"/>
              <a:gd name="connsiteY647" fmla="*/ 380808 h 2256141"/>
              <a:gd name="connsiteX648" fmla="*/ 5053065 w 6811107"/>
              <a:gd name="connsiteY648" fmla="*/ 396273 h 2256141"/>
              <a:gd name="connsiteX649" fmla="*/ 5064664 w 6811107"/>
              <a:gd name="connsiteY649" fmla="*/ 420921 h 2256141"/>
              <a:gd name="connsiteX650" fmla="*/ 5075296 w 6811107"/>
              <a:gd name="connsiteY650" fmla="*/ 428654 h 2256141"/>
              <a:gd name="connsiteX651" fmla="*/ 5144889 w 6811107"/>
              <a:gd name="connsiteY651" fmla="*/ 482782 h 2256141"/>
              <a:gd name="connsiteX652" fmla="*/ 5070463 w 6811107"/>
              <a:gd name="connsiteY652" fmla="*/ 520478 h 2256141"/>
              <a:gd name="connsiteX653" fmla="*/ 5054998 w 6811107"/>
              <a:gd name="connsiteY653" fmla="*/ 525794 h 2256141"/>
              <a:gd name="connsiteX654" fmla="*/ 5040983 w 6811107"/>
              <a:gd name="connsiteY654" fmla="*/ 530627 h 2256141"/>
              <a:gd name="connsiteX655" fmla="*/ 5026484 w 6811107"/>
              <a:gd name="connsiteY655" fmla="*/ 533527 h 2256141"/>
              <a:gd name="connsiteX656" fmla="*/ 4998454 w 6811107"/>
              <a:gd name="connsiteY656" fmla="*/ 539809 h 2256141"/>
              <a:gd name="connsiteX657" fmla="*/ 4985405 w 6811107"/>
              <a:gd name="connsiteY657" fmla="*/ 535943 h 2256141"/>
              <a:gd name="connsiteX658" fmla="*/ 4945776 w 6811107"/>
              <a:gd name="connsiteY658" fmla="*/ 527244 h 2256141"/>
              <a:gd name="connsiteX659" fmla="*/ 4931761 w 6811107"/>
              <a:gd name="connsiteY659" fmla="*/ 528693 h 2256141"/>
              <a:gd name="connsiteX660" fmla="*/ 4917745 w 6811107"/>
              <a:gd name="connsiteY660" fmla="*/ 531110 h 2256141"/>
              <a:gd name="connsiteX661" fmla="*/ 4908563 w 6811107"/>
              <a:gd name="connsiteY661" fmla="*/ 532560 h 2256141"/>
              <a:gd name="connsiteX662" fmla="*/ 4887782 w 6811107"/>
              <a:gd name="connsiteY662" fmla="*/ 547058 h 2256141"/>
              <a:gd name="connsiteX663" fmla="*/ 4792575 w 6811107"/>
              <a:gd name="connsiteY663" fmla="*/ 611818 h 2256141"/>
              <a:gd name="connsiteX664" fmla="*/ 4782426 w 6811107"/>
              <a:gd name="connsiteY664" fmla="*/ 621968 h 2256141"/>
              <a:gd name="connsiteX665" fmla="*/ 4721532 w 6811107"/>
              <a:gd name="connsiteY665" fmla="*/ 647581 h 2256141"/>
              <a:gd name="connsiteX666" fmla="*/ 4709933 w 6811107"/>
              <a:gd name="connsiteY666" fmla="*/ 646615 h 2256141"/>
              <a:gd name="connsiteX667" fmla="*/ 4675137 w 6811107"/>
              <a:gd name="connsiteY667" fmla="*/ 635983 h 2256141"/>
              <a:gd name="connsiteX668" fmla="*/ 4668371 w 6811107"/>
              <a:gd name="connsiteY668" fmla="*/ 629217 h 2256141"/>
              <a:gd name="connsiteX669" fmla="*/ 4670787 w 6811107"/>
              <a:gd name="connsiteY669" fmla="*/ 606019 h 2256141"/>
              <a:gd name="connsiteX670" fmla="*/ 4627291 w 6811107"/>
              <a:gd name="connsiteY670" fmla="*/ 656764 h 2256141"/>
              <a:gd name="connsiteX671" fmla="*/ 4634057 w 6811107"/>
              <a:gd name="connsiteY671" fmla="*/ 665946 h 2256141"/>
              <a:gd name="connsiteX672" fmla="*/ 4642756 w 6811107"/>
              <a:gd name="connsiteY672" fmla="*/ 669812 h 2256141"/>
              <a:gd name="connsiteX673" fmla="*/ 4703650 w 6811107"/>
              <a:gd name="connsiteY673" fmla="*/ 708475 h 2256141"/>
              <a:gd name="connsiteX674" fmla="*/ 4734581 w 6811107"/>
              <a:gd name="connsiteY674" fmla="*/ 721524 h 2256141"/>
              <a:gd name="connsiteX675" fmla="*/ 4746179 w 6811107"/>
              <a:gd name="connsiteY675" fmla="*/ 719107 h 2256141"/>
              <a:gd name="connsiteX676" fmla="*/ 4847669 w 6811107"/>
              <a:gd name="connsiteY676" fmla="*/ 694943 h 2256141"/>
              <a:gd name="connsiteX677" fmla="*/ 4860235 w 6811107"/>
              <a:gd name="connsiteY677" fmla="*/ 693977 h 2256141"/>
              <a:gd name="connsiteX678" fmla="*/ 4880532 w 6811107"/>
              <a:gd name="connsiteY678" fmla="*/ 690110 h 2256141"/>
              <a:gd name="connsiteX679" fmla="*/ 4890681 w 6811107"/>
              <a:gd name="connsiteY679" fmla="*/ 687694 h 2256141"/>
              <a:gd name="connsiteX680" fmla="*/ 5030834 w 6811107"/>
              <a:gd name="connsiteY680" fmla="*/ 679962 h 2256141"/>
              <a:gd name="connsiteX681" fmla="*/ 5040983 w 6811107"/>
              <a:gd name="connsiteY681" fmla="*/ 685278 h 2256141"/>
              <a:gd name="connsiteX682" fmla="*/ 5040983 w 6811107"/>
              <a:gd name="connsiteY682" fmla="*/ 753421 h 2256141"/>
              <a:gd name="connsiteX683" fmla="*/ 5045816 w 6811107"/>
              <a:gd name="connsiteY683" fmla="*/ 765986 h 2256141"/>
              <a:gd name="connsiteX684" fmla="*/ 5104776 w 6811107"/>
              <a:gd name="connsiteY684" fmla="*/ 807065 h 2256141"/>
              <a:gd name="connsiteX685" fmla="*/ 5113959 w 6811107"/>
              <a:gd name="connsiteY685" fmla="*/ 817214 h 2256141"/>
              <a:gd name="connsiteX686" fmla="*/ 5120241 w 6811107"/>
              <a:gd name="connsiteY686" fmla="*/ 823980 h 2256141"/>
              <a:gd name="connsiteX687" fmla="*/ 5219315 w 6811107"/>
              <a:gd name="connsiteY687" fmla="*/ 885841 h 2256141"/>
              <a:gd name="connsiteX688" fmla="*/ 5218349 w 6811107"/>
              <a:gd name="connsiteY688" fmla="*/ 929820 h 2256141"/>
              <a:gd name="connsiteX689" fmla="*/ 5225115 w 6811107"/>
              <a:gd name="connsiteY689" fmla="*/ 940452 h 2256141"/>
              <a:gd name="connsiteX690" fmla="*/ 5231881 w 6811107"/>
              <a:gd name="connsiteY690" fmla="*/ 971382 h 2256141"/>
              <a:gd name="connsiteX691" fmla="*/ 5247345 w 6811107"/>
              <a:gd name="connsiteY691" fmla="*/ 978148 h 2256141"/>
              <a:gd name="connsiteX692" fmla="*/ 5257978 w 6811107"/>
              <a:gd name="connsiteY692" fmla="*/ 974282 h 2256141"/>
              <a:gd name="connsiteX693" fmla="*/ 5264744 w 6811107"/>
              <a:gd name="connsiteY693" fmla="*/ 967516 h 2256141"/>
              <a:gd name="connsiteX694" fmla="*/ 5271026 w 6811107"/>
              <a:gd name="connsiteY694" fmla="*/ 953501 h 2256141"/>
              <a:gd name="connsiteX695" fmla="*/ 5280209 w 6811107"/>
              <a:gd name="connsiteY695" fmla="*/ 942868 h 2256141"/>
              <a:gd name="connsiteX696" fmla="*/ 5290357 w 6811107"/>
              <a:gd name="connsiteY696" fmla="*/ 933686 h 2256141"/>
              <a:gd name="connsiteX697" fmla="*/ 5299057 w 6811107"/>
              <a:gd name="connsiteY697" fmla="*/ 922087 h 2256141"/>
              <a:gd name="connsiteX698" fmla="*/ 5363334 w 6811107"/>
              <a:gd name="connsiteY698" fmla="*/ 897440 h 2256141"/>
              <a:gd name="connsiteX699" fmla="*/ 5369616 w 6811107"/>
              <a:gd name="connsiteY699" fmla="*/ 908072 h 2256141"/>
              <a:gd name="connsiteX700" fmla="*/ 5374449 w 6811107"/>
              <a:gd name="connsiteY700" fmla="*/ 918221 h 2256141"/>
              <a:gd name="connsiteX701" fmla="*/ 5378316 w 6811107"/>
              <a:gd name="connsiteY701" fmla="*/ 929820 h 2256141"/>
              <a:gd name="connsiteX702" fmla="*/ 5441626 w 6811107"/>
              <a:gd name="connsiteY702" fmla="*/ 985397 h 2256141"/>
              <a:gd name="connsiteX703" fmla="*/ 5429061 w 6811107"/>
              <a:gd name="connsiteY703" fmla="*/ 1032276 h 2256141"/>
              <a:gd name="connsiteX704" fmla="*/ 5431960 w 6811107"/>
              <a:gd name="connsiteY704" fmla="*/ 1042908 h 2256141"/>
              <a:gd name="connsiteX705" fmla="*/ 5483671 w 6811107"/>
              <a:gd name="connsiteY705" fmla="*/ 1085438 h 2256141"/>
              <a:gd name="connsiteX706" fmla="*/ 5496720 w 6811107"/>
              <a:gd name="connsiteY706" fmla="*/ 1091720 h 2256141"/>
              <a:gd name="connsiteX707" fmla="*/ 5524751 w 6811107"/>
              <a:gd name="connsiteY707" fmla="*/ 1131833 h 2256141"/>
              <a:gd name="connsiteX708" fmla="*/ 5460474 w 6811107"/>
              <a:gd name="connsiteY708" fmla="*/ 1157930 h 2256141"/>
              <a:gd name="connsiteX709" fmla="*/ 5448875 w 6811107"/>
              <a:gd name="connsiteY709" fmla="*/ 1173395 h 2256141"/>
              <a:gd name="connsiteX710" fmla="*/ 5451291 w 6811107"/>
              <a:gd name="connsiteY710" fmla="*/ 1190310 h 2256141"/>
              <a:gd name="connsiteX711" fmla="*/ 5501553 w 6811107"/>
              <a:gd name="connsiteY711" fmla="*/ 1258453 h 2256141"/>
              <a:gd name="connsiteX712" fmla="*/ 5415045 w 6811107"/>
              <a:gd name="connsiteY712" fmla="*/ 1286000 h 2256141"/>
              <a:gd name="connsiteX713" fmla="*/ 5407313 w 6811107"/>
              <a:gd name="connsiteY713" fmla="*/ 1296633 h 2256141"/>
              <a:gd name="connsiteX714" fmla="*/ 5376382 w 6811107"/>
              <a:gd name="connsiteY714" fmla="*/ 1353177 h 2256141"/>
              <a:gd name="connsiteX715" fmla="*/ 5371066 w 6811107"/>
              <a:gd name="connsiteY715" fmla="*/ 1364776 h 2256141"/>
              <a:gd name="connsiteX716" fmla="*/ 5360917 w 6811107"/>
              <a:gd name="connsiteY716" fmla="*/ 1375408 h 2256141"/>
              <a:gd name="connsiteX717" fmla="*/ 5345452 w 6811107"/>
              <a:gd name="connsiteY717" fmla="*/ 1417937 h 2256141"/>
              <a:gd name="connsiteX718" fmla="*/ 5342552 w 6811107"/>
              <a:gd name="connsiteY718" fmla="*/ 1428570 h 2256141"/>
              <a:gd name="connsiteX719" fmla="*/ 5308723 w 6811107"/>
              <a:gd name="connsiteY719" fmla="*/ 1490429 h 2256141"/>
              <a:gd name="connsiteX720" fmla="*/ 5203367 w 6811107"/>
              <a:gd name="connsiteY720" fmla="*/ 1488980 h 2256141"/>
              <a:gd name="connsiteX721" fmla="*/ 5188868 w 6811107"/>
              <a:gd name="connsiteY721" fmla="*/ 1490429 h 2256141"/>
              <a:gd name="connsiteX722" fmla="*/ 5168570 w 6811107"/>
              <a:gd name="connsiteY722" fmla="*/ 1477381 h 2256141"/>
              <a:gd name="connsiteX723" fmla="*/ 5128457 w 6811107"/>
              <a:gd name="connsiteY723" fmla="*/ 1419387 h 2256141"/>
              <a:gd name="connsiteX724" fmla="*/ 5115409 w 6811107"/>
              <a:gd name="connsiteY724" fmla="*/ 1415521 h 2256141"/>
              <a:gd name="connsiteX725" fmla="*/ 5104776 w 6811107"/>
              <a:gd name="connsiteY725" fmla="*/ 1410205 h 2256141"/>
              <a:gd name="connsiteX726" fmla="*/ 5055481 w 6811107"/>
              <a:gd name="connsiteY726" fmla="*/ 1386041 h 2256141"/>
              <a:gd name="connsiteX727" fmla="*/ 5045333 w 6811107"/>
              <a:gd name="connsiteY727" fmla="*/ 1391356 h 2256141"/>
              <a:gd name="connsiteX728" fmla="*/ 5023101 w 6811107"/>
              <a:gd name="connsiteY728" fmla="*/ 1403922 h 2256141"/>
              <a:gd name="connsiteX729" fmla="*/ 5010536 w 6811107"/>
              <a:gd name="connsiteY729" fmla="*/ 1402955 h 2256141"/>
              <a:gd name="connsiteX730" fmla="*/ 4912429 w 6811107"/>
              <a:gd name="connsiteY730" fmla="*/ 1346411 h 2256141"/>
              <a:gd name="connsiteX731" fmla="*/ 4875217 w 6811107"/>
              <a:gd name="connsiteY731" fmla="*/ 1415038 h 2256141"/>
              <a:gd name="connsiteX732" fmla="*/ 4862167 w 6811107"/>
              <a:gd name="connsiteY732" fmla="*/ 1416004 h 2256141"/>
              <a:gd name="connsiteX733" fmla="*/ 4743279 w 6811107"/>
              <a:gd name="connsiteY733" fmla="*/ 1384590 h 2256141"/>
              <a:gd name="connsiteX734" fmla="*/ 4732647 w 6811107"/>
              <a:gd name="connsiteY734" fmla="*/ 1383141 h 2256141"/>
              <a:gd name="connsiteX735" fmla="*/ 4629224 w 6811107"/>
              <a:gd name="connsiteY735" fmla="*/ 1348344 h 2256141"/>
              <a:gd name="connsiteX736" fmla="*/ 4715249 w 6811107"/>
              <a:gd name="connsiteY736" fmla="*/ 1402955 h 2256141"/>
              <a:gd name="connsiteX737" fmla="*/ 4728298 w 6811107"/>
              <a:gd name="connsiteY737" fmla="*/ 1408271 h 2256141"/>
              <a:gd name="connsiteX738" fmla="*/ 4766961 w 6811107"/>
              <a:gd name="connsiteY738" fmla="*/ 1443068 h 2256141"/>
              <a:gd name="connsiteX739" fmla="*/ 4777109 w 6811107"/>
              <a:gd name="connsiteY739" fmla="*/ 1448384 h 2256141"/>
              <a:gd name="connsiteX740" fmla="*/ 4791125 w 6811107"/>
              <a:gd name="connsiteY740" fmla="*/ 1452250 h 2256141"/>
              <a:gd name="connsiteX741" fmla="*/ 4811423 w 6811107"/>
              <a:gd name="connsiteY741" fmla="*/ 1469165 h 2256141"/>
              <a:gd name="connsiteX742" fmla="*/ 4822055 w 6811107"/>
              <a:gd name="connsiteY742" fmla="*/ 1477865 h 2256141"/>
              <a:gd name="connsiteX743" fmla="*/ 4868451 w 6811107"/>
              <a:gd name="connsiteY743" fmla="*/ 1500095 h 2256141"/>
              <a:gd name="connsiteX744" fmla="*/ 4881016 w 6811107"/>
              <a:gd name="connsiteY744" fmla="*/ 1500095 h 2256141"/>
              <a:gd name="connsiteX745" fmla="*/ 4894064 w 6811107"/>
              <a:gd name="connsiteY745" fmla="*/ 1486080 h 2256141"/>
              <a:gd name="connsiteX746" fmla="*/ 4901797 w 6811107"/>
              <a:gd name="connsiteY746" fmla="*/ 1480764 h 2256141"/>
              <a:gd name="connsiteX747" fmla="*/ 5022618 w 6811107"/>
              <a:gd name="connsiteY747" fmla="*/ 1456600 h 2256141"/>
              <a:gd name="connsiteX748" fmla="*/ 5034217 w 6811107"/>
              <a:gd name="connsiteY748" fmla="*/ 1462883 h 2256141"/>
              <a:gd name="connsiteX749" fmla="*/ 5068047 w 6811107"/>
              <a:gd name="connsiteY749" fmla="*/ 1494296 h 2256141"/>
              <a:gd name="connsiteX750" fmla="*/ 5074330 w 6811107"/>
              <a:gd name="connsiteY750" fmla="*/ 1502029 h 2256141"/>
              <a:gd name="connsiteX751" fmla="*/ 5125558 w 6811107"/>
              <a:gd name="connsiteY751" fmla="*/ 1518943 h 2256141"/>
              <a:gd name="connsiteX752" fmla="*/ 5136190 w 6811107"/>
              <a:gd name="connsiteY752" fmla="*/ 1521360 h 2256141"/>
              <a:gd name="connsiteX753" fmla="*/ 5204333 w 6811107"/>
              <a:gd name="connsiteY753" fmla="*/ 1555190 h 2256141"/>
              <a:gd name="connsiteX754" fmla="*/ 5215932 w 6811107"/>
              <a:gd name="connsiteY754" fmla="*/ 1564372 h 2256141"/>
              <a:gd name="connsiteX755" fmla="*/ 5258461 w 6811107"/>
              <a:gd name="connsiteY755" fmla="*/ 1700175 h 2256141"/>
              <a:gd name="connsiteX756" fmla="*/ 5252179 w 6811107"/>
              <a:gd name="connsiteY756" fmla="*/ 1710807 h 2256141"/>
              <a:gd name="connsiteX757" fmla="*/ 5286975 w 6811107"/>
              <a:gd name="connsiteY757" fmla="*/ 1837911 h 2256141"/>
              <a:gd name="connsiteX758" fmla="*/ 5291808 w 6811107"/>
              <a:gd name="connsiteY758" fmla="*/ 1844677 h 2256141"/>
              <a:gd name="connsiteX759" fmla="*/ 5292774 w 6811107"/>
              <a:gd name="connsiteY759" fmla="*/ 1854826 h 2256141"/>
              <a:gd name="connsiteX760" fmla="*/ 5297607 w 6811107"/>
              <a:gd name="connsiteY760" fmla="*/ 1879474 h 2256141"/>
              <a:gd name="connsiteX761" fmla="*/ 5270543 w 6811107"/>
              <a:gd name="connsiteY761" fmla="*/ 1995462 h 2256141"/>
              <a:gd name="connsiteX762" fmla="*/ 5271510 w 6811107"/>
              <a:gd name="connsiteY762" fmla="*/ 2008027 h 2256141"/>
              <a:gd name="connsiteX763" fmla="*/ 5276826 w 6811107"/>
              <a:gd name="connsiteY763" fmla="*/ 2019626 h 2256141"/>
              <a:gd name="connsiteX764" fmla="*/ 5283109 w 6811107"/>
              <a:gd name="connsiteY764" fmla="*/ 2031225 h 2256141"/>
              <a:gd name="connsiteX765" fmla="*/ 5291808 w 6811107"/>
              <a:gd name="connsiteY765" fmla="*/ 2041857 h 2256141"/>
              <a:gd name="connsiteX766" fmla="*/ 5298574 w 6811107"/>
              <a:gd name="connsiteY766" fmla="*/ 2051039 h 2256141"/>
              <a:gd name="connsiteX767" fmla="*/ 5319355 w 6811107"/>
              <a:gd name="connsiteY767" fmla="*/ 2080520 h 2256141"/>
              <a:gd name="connsiteX768" fmla="*/ 5324671 w 6811107"/>
              <a:gd name="connsiteY768" fmla="*/ 2090669 h 2256141"/>
              <a:gd name="connsiteX769" fmla="*/ 5350769 w 6811107"/>
              <a:gd name="connsiteY769" fmla="*/ 2143347 h 2256141"/>
              <a:gd name="connsiteX770" fmla="*/ 5359951 w 6811107"/>
              <a:gd name="connsiteY770" fmla="*/ 2093085 h 2256141"/>
              <a:gd name="connsiteX771" fmla="*/ 5358985 w 6811107"/>
              <a:gd name="connsiteY771" fmla="*/ 2076654 h 2256141"/>
              <a:gd name="connsiteX772" fmla="*/ 5343519 w 6811107"/>
              <a:gd name="connsiteY772" fmla="*/ 2050556 h 2256141"/>
              <a:gd name="connsiteX773" fmla="*/ 5338203 w 6811107"/>
              <a:gd name="connsiteY773" fmla="*/ 2041857 h 2256141"/>
              <a:gd name="connsiteX774" fmla="*/ 5360434 w 6811107"/>
              <a:gd name="connsiteY774" fmla="*/ 1986279 h 2256141"/>
              <a:gd name="connsiteX775" fmla="*/ 5366717 w 6811107"/>
              <a:gd name="connsiteY775" fmla="*/ 1975647 h 2256141"/>
              <a:gd name="connsiteX776" fmla="*/ 5372033 w 6811107"/>
              <a:gd name="connsiteY776" fmla="*/ 1893972 h 2256141"/>
              <a:gd name="connsiteX777" fmla="*/ 5369616 w 6811107"/>
              <a:gd name="connsiteY777" fmla="*/ 1880924 h 2256141"/>
              <a:gd name="connsiteX778" fmla="*/ 5366717 w 6811107"/>
              <a:gd name="connsiteY778" fmla="*/ 1866908 h 2256141"/>
              <a:gd name="connsiteX779" fmla="*/ 5362850 w 6811107"/>
              <a:gd name="connsiteY779" fmla="*/ 1853860 h 2256141"/>
              <a:gd name="connsiteX780" fmla="*/ 5350285 w 6811107"/>
              <a:gd name="connsiteY780" fmla="*/ 1773634 h 2256141"/>
              <a:gd name="connsiteX781" fmla="*/ 5331920 w 6811107"/>
              <a:gd name="connsiteY781" fmla="*/ 1751403 h 2256141"/>
              <a:gd name="connsiteX782" fmla="*/ 5326604 w 6811107"/>
              <a:gd name="connsiteY782" fmla="*/ 1739804 h 2256141"/>
              <a:gd name="connsiteX783" fmla="*/ 5343519 w 6811107"/>
              <a:gd name="connsiteY783" fmla="*/ 1660546 h 2256141"/>
              <a:gd name="connsiteX784" fmla="*/ 5354152 w 6811107"/>
              <a:gd name="connsiteY784" fmla="*/ 1650397 h 2256141"/>
              <a:gd name="connsiteX785" fmla="*/ 5366717 w 6811107"/>
              <a:gd name="connsiteY785" fmla="*/ 1640248 h 2256141"/>
              <a:gd name="connsiteX786" fmla="*/ 5372033 w 6811107"/>
              <a:gd name="connsiteY786" fmla="*/ 1626233 h 2256141"/>
              <a:gd name="connsiteX787" fmla="*/ 5374449 w 6811107"/>
              <a:gd name="connsiteY787" fmla="*/ 1615600 h 2256141"/>
              <a:gd name="connsiteX788" fmla="*/ 5345935 w 6811107"/>
              <a:gd name="connsiteY788" fmla="*/ 1557606 h 2256141"/>
              <a:gd name="connsiteX789" fmla="*/ 5340619 w 6811107"/>
              <a:gd name="connsiteY789" fmla="*/ 1544558 h 2256141"/>
              <a:gd name="connsiteX790" fmla="*/ 5366233 w 6811107"/>
              <a:gd name="connsiteY790" fmla="*/ 1499129 h 2256141"/>
              <a:gd name="connsiteX791" fmla="*/ 5376866 w 6811107"/>
              <a:gd name="connsiteY791" fmla="*/ 1494296 h 2256141"/>
              <a:gd name="connsiteX792" fmla="*/ 5388465 w 6811107"/>
              <a:gd name="connsiteY792" fmla="*/ 1488013 h 2256141"/>
              <a:gd name="connsiteX793" fmla="*/ 5397164 w 6811107"/>
              <a:gd name="connsiteY793" fmla="*/ 1485597 h 2256141"/>
              <a:gd name="connsiteX794" fmla="*/ 5407313 w 6811107"/>
              <a:gd name="connsiteY794" fmla="*/ 1479314 h 2256141"/>
              <a:gd name="connsiteX795" fmla="*/ 5415045 w 6811107"/>
              <a:gd name="connsiteY795" fmla="*/ 1462399 h 2256141"/>
              <a:gd name="connsiteX796" fmla="*/ 5416011 w 6811107"/>
              <a:gd name="connsiteY796" fmla="*/ 1449834 h 2256141"/>
              <a:gd name="connsiteX797" fmla="*/ 5424711 w 6811107"/>
              <a:gd name="connsiteY797" fmla="*/ 1414554 h 2256141"/>
              <a:gd name="connsiteX798" fmla="*/ 5481255 w 6811107"/>
              <a:gd name="connsiteY798" fmla="*/ 1349794 h 2256141"/>
              <a:gd name="connsiteX799" fmla="*/ 5491404 w 6811107"/>
              <a:gd name="connsiteY799" fmla="*/ 1339162 h 2256141"/>
              <a:gd name="connsiteX800" fmla="*/ 5500587 w 6811107"/>
              <a:gd name="connsiteY800" fmla="*/ 1331429 h 2256141"/>
              <a:gd name="connsiteX801" fmla="*/ 5585645 w 6811107"/>
              <a:gd name="connsiteY801" fmla="*/ 1304365 h 2256141"/>
              <a:gd name="connsiteX802" fmla="*/ 5598693 w 6811107"/>
              <a:gd name="connsiteY802" fmla="*/ 1305332 h 2256141"/>
              <a:gd name="connsiteX803" fmla="*/ 5644122 w 6811107"/>
              <a:gd name="connsiteY803" fmla="*/ 1309198 h 2256141"/>
              <a:gd name="connsiteX804" fmla="*/ 5655721 w 6811107"/>
              <a:gd name="connsiteY804" fmla="*/ 1310648 h 2256141"/>
              <a:gd name="connsiteX805" fmla="*/ 5689551 w 6811107"/>
              <a:gd name="connsiteY805" fmla="*/ 1317414 h 2256141"/>
              <a:gd name="connsiteX806" fmla="*/ 5700183 w 6811107"/>
              <a:gd name="connsiteY806" fmla="*/ 1318864 h 2256141"/>
              <a:gd name="connsiteX807" fmla="*/ 5782341 w 6811107"/>
              <a:gd name="connsiteY807" fmla="*/ 1373475 h 2256141"/>
              <a:gd name="connsiteX808" fmla="*/ 5789108 w 6811107"/>
              <a:gd name="connsiteY808" fmla="*/ 1383624 h 2256141"/>
              <a:gd name="connsiteX809" fmla="*/ 5823904 w 6811107"/>
              <a:gd name="connsiteY809" fmla="*/ 1434369 h 2256141"/>
              <a:gd name="connsiteX810" fmla="*/ 5830670 w 6811107"/>
              <a:gd name="connsiteY810" fmla="*/ 1445001 h 2256141"/>
              <a:gd name="connsiteX811" fmla="*/ 5840819 w 6811107"/>
              <a:gd name="connsiteY811" fmla="*/ 1455150 h 2256141"/>
              <a:gd name="connsiteX812" fmla="*/ 5880448 w 6811107"/>
              <a:gd name="connsiteY812" fmla="*/ 1479314 h 2256141"/>
              <a:gd name="connsiteX813" fmla="*/ 5875132 w 6811107"/>
              <a:gd name="connsiteY813" fmla="*/ 1581287 h 2256141"/>
              <a:gd name="connsiteX814" fmla="*/ 5869816 w 6811107"/>
              <a:gd name="connsiteY814" fmla="*/ 1590470 h 2256141"/>
              <a:gd name="connsiteX815" fmla="*/ 5870783 w 6811107"/>
              <a:gd name="connsiteY815" fmla="*/ 1599169 h 2256141"/>
              <a:gd name="connsiteX816" fmla="*/ 5877065 w 6811107"/>
              <a:gd name="connsiteY816" fmla="*/ 1615600 h 2256141"/>
              <a:gd name="connsiteX817" fmla="*/ 5878515 w 6811107"/>
              <a:gd name="connsiteY817" fmla="*/ 1618017 h 2256141"/>
              <a:gd name="connsiteX818" fmla="*/ 5886248 w 6811107"/>
              <a:gd name="connsiteY818" fmla="*/ 1625749 h 2256141"/>
              <a:gd name="connsiteX819" fmla="*/ 5891081 w 6811107"/>
              <a:gd name="connsiteY819" fmla="*/ 1629616 h 2256141"/>
              <a:gd name="connsiteX820" fmla="*/ 5893980 w 6811107"/>
              <a:gd name="connsiteY820" fmla="*/ 1631065 h 2256141"/>
              <a:gd name="connsiteX821" fmla="*/ 5924911 w 6811107"/>
              <a:gd name="connsiteY821" fmla="*/ 1645080 h 2256141"/>
              <a:gd name="connsiteX822" fmla="*/ 5928777 w 6811107"/>
              <a:gd name="connsiteY822" fmla="*/ 1647497 h 2256141"/>
              <a:gd name="connsiteX823" fmla="*/ 5965023 w 6811107"/>
              <a:gd name="connsiteY823" fmla="*/ 1684710 h 2256141"/>
              <a:gd name="connsiteX824" fmla="*/ 5971306 w 6811107"/>
              <a:gd name="connsiteY824" fmla="*/ 1693409 h 2256141"/>
              <a:gd name="connsiteX825" fmla="*/ 6144321 w 6811107"/>
              <a:gd name="connsiteY825" fmla="*/ 1750437 h 2256141"/>
              <a:gd name="connsiteX826" fmla="*/ 6027367 w 6811107"/>
              <a:gd name="connsiteY826" fmla="*/ 1716607 h 2256141"/>
              <a:gd name="connsiteX827" fmla="*/ 6022050 w 6811107"/>
              <a:gd name="connsiteY827" fmla="*/ 1705974 h 2256141"/>
              <a:gd name="connsiteX828" fmla="*/ 6026883 w 6811107"/>
              <a:gd name="connsiteY828" fmla="*/ 1675045 h 2256141"/>
              <a:gd name="connsiteX829" fmla="*/ 6027367 w 6811107"/>
              <a:gd name="connsiteY829" fmla="*/ 1673111 h 2256141"/>
              <a:gd name="connsiteX830" fmla="*/ 5988704 w 6811107"/>
              <a:gd name="connsiteY830" fmla="*/ 1622366 h 2256141"/>
              <a:gd name="connsiteX831" fmla="*/ 5986287 w 6811107"/>
              <a:gd name="connsiteY831" fmla="*/ 1619950 h 2256141"/>
              <a:gd name="connsiteX832" fmla="*/ 5972272 w 6811107"/>
              <a:gd name="connsiteY832" fmla="*/ 1572105 h 2256141"/>
              <a:gd name="connsiteX833" fmla="*/ 5973239 w 6811107"/>
              <a:gd name="connsiteY833" fmla="*/ 1559539 h 2256141"/>
              <a:gd name="connsiteX834" fmla="*/ 5990153 w 6811107"/>
              <a:gd name="connsiteY834" fmla="*/ 1491397 h 2256141"/>
              <a:gd name="connsiteX835" fmla="*/ 5976139 w 6811107"/>
              <a:gd name="connsiteY835" fmla="*/ 1474481 h 2256141"/>
              <a:gd name="connsiteX836" fmla="*/ 5922011 w 6811107"/>
              <a:gd name="connsiteY836" fmla="*/ 1442101 h 2256141"/>
              <a:gd name="connsiteX837" fmla="*/ 5916694 w 6811107"/>
              <a:gd name="connsiteY837" fmla="*/ 1435335 h 2256141"/>
              <a:gd name="connsiteX838" fmla="*/ 5909929 w 6811107"/>
              <a:gd name="connsiteY838" fmla="*/ 1425186 h 2256141"/>
              <a:gd name="connsiteX839" fmla="*/ 5869816 w 6811107"/>
              <a:gd name="connsiteY839" fmla="*/ 1374925 h 2256141"/>
              <a:gd name="connsiteX840" fmla="*/ 5859184 w 6811107"/>
              <a:gd name="connsiteY840" fmla="*/ 1368159 h 2256141"/>
              <a:gd name="connsiteX841" fmla="*/ 5793457 w 6811107"/>
              <a:gd name="connsiteY841" fmla="*/ 1286967 h 2256141"/>
              <a:gd name="connsiteX842" fmla="*/ 5753344 w 6811107"/>
              <a:gd name="connsiteY842" fmla="*/ 1226073 h 2256141"/>
              <a:gd name="connsiteX843" fmla="*/ 5750445 w 6811107"/>
              <a:gd name="connsiteY843" fmla="*/ 1213508 h 2256141"/>
              <a:gd name="connsiteX844" fmla="*/ 5753344 w 6811107"/>
              <a:gd name="connsiteY844" fmla="*/ 1171945 h 2256141"/>
              <a:gd name="connsiteX845" fmla="*/ 5747062 w 6811107"/>
              <a:gd name="connsiteY845" fmla="*/ 1160346 h 2256141"/>
              <a:gd name="connsiteX846" fmla="*/ 5703083 w 6811107"/>
              <a:gd name="connsiteY846" fmla="*/ 1103319 h 2256141"/>
              <a:gd name="connsiteX847" fmla="*/ 5696800 w 6811107"/>
              <a:gd name="connsiteY847" fmla="*/ 1094620 h 2256141"/>
              <a:gd name="connsiteX848" fmla="*/ 5670703 w 6811107"/>
              <a:gd name="connsiteY848" fmla="*/ 1029860 h 2256141"/>
              <a:gd name="connsiteX849" fmla="*/ 5672152 w 6811107"/>
              <a:gd name="connsiteY849" fmla="*/ 1018261 h 2256141"/>
              <a:gd name="connsiteX850" fmla="*/ 5673603 w 6811107"/>
              <a:gd name="connsiteY850" fmla="*/ 940935 h 2256141"/>
              <a:gd name="connsiteX851" fmla="*/ 5536833 w 6811107"/>
              <a:gd name="connsiteY851" fmla="*/ 902273 h 2256141"/>
              <a:gd name="connsiteX852" fmla="*/ 5538283 w 6811107"/>
              <a:gd name="connsiteY852" fmla="*/ 893090 h 2256141"/>
              <a:gd name="connsiteX853" fmla="*/ 5574529 w 6811107"/>
              <a:gd name="connsiteY853" fmla="*/ 848145 h 2256141"/>
              <a:gd name="connsiteX854" fmla="*/ 5564380 w 6811107"/>
              <a:gd name="connsiteY854" fmla="*/ 822531 h 2256141"/>
              <a:gd name="connsiteX855" fmla="*/ 5487055 w 6811107"/>
              <a:gd name="connsiteY855" fmla="*/ 780968 h 2256141"/>
              <a:gd name="connsiteX856" fmla="*/ 5472556 w 6811107"/>
              <a:gd name="connsiteY856" fmla="*/ 780968 h 2256141"/>
              <a:gd name="connsiteX857" fmla="*/ 5380732 w 6811107"/>
              <a:gd name="connsiteY857" fmla="*/ 780002 h 2256141"/>
              <a:gd name="connsiteX858" fmla="*/ 5384598 w 6811107"/>
              <a:gd name="connsiteY858" fmla="*/ 769853 h 2256141"/>
              <a:gd name="connsiteX859" fmla="*/ 5389914 w 6811107"/>
              <a:gd name="connsiteY859" fmla="*/ 760670 h 2256141"/>
              <a:gd name="connsiteX860" fmla="*/ 5346419 w 6811107"/>
              <a:gd name="connsiteY860" fmla="*/ 732156 h 2256141"/>
              <a:gd name="connsiteX861" fmla="*/ 5307756 w 6811107"/>
              <a:gd name="connsiteY861" fmla="*/ 729740 h 2256141"/>
              <a:gd name="connsiteX862" fmla="*/ 5293257 w 6811107"/>
              <a:gd name="connsiteY862" fmla="*/ 728773 h 2256141"/>
              <a:gd name="connsiteX863" fmla="*/ 5176303 w 6811107"/>
              <a:gd name="connsiteY863" fmla="*/ 691077 h 2256141"/>
              <a:gd name="connsiteX864" fmla="*/ 5194668 w 6811107"/>
              <a:gd name="connsiteY864" fmla="*/ 628734 h 2256141"/>
              <a:gd name="connsiteX865" fmla="*/ 5191767 w 6811107"/>
              <a:gd name="connsiteY865" fmla="*/ 618101 h 2256141"/>
              <a:gd name="connsiteX866" fmla="*/ 5194184 w 6811107"/>
              <a:gd name="connsiteY866" fmla="*/ 607469 h 2256141"/>
              <a:gd name="connsiteX867" fmla="*/ 5205783 w 6811107"/>
              <a:gd name="connsiteY867" fmla="*/ 589587 h 2256141"/>
              <a:gd name="connsiteX868" fmla="*/ 5216415 w 6811107"/>
              <a:gd name="connsiteY868" fmla="*/ 581855 h 2256141"/>
              <a:gd name="connsiteX869" fmla="*/ 5229464 w 6811107"/>
              <a:gd name="connsiteY869" fmla="*/ 576539 h 2256141"/>
              <a:gd name="connsiteX870" fmla="*/ 5243962 w 6811107"/>
              <a:gd name="connsiteY870" fmla="*/ 573639 h 2256141"/>
              <a:gd name="connsiteX871" fmla="*/ 5367683 w 6811107"/>
              <a:gd name="connsiteY871" fmla="*/ 559624 h 2256141"/>
              <a:gd name="connsiteX872" fmla="*/ 5380249 w 6811107"/>
              <a:gd name="connsiteY872" fmla="*/ 554308 h 2256141"/>
              <a:gd name="connsiteX873" fmla="*/ 5405863 w 6811107"/>
              <a:gd name="connsiteY873" fmla="*/ 487131 h 2256141"/>
              <a:gd name="connsiteX874" fmla="*/ 5401030 w 6811107"/>
              <a:gd name="connsiteY874" fmla="*/ 472632 h 2256141"/>
              <a:gd name="connsiteX875" fmla="*/ 5385565 w 6811107"/>
              <a:gd name="connsiteY875" fmla="*/ 445568 h 2256141"/>
              <a:gd name="connsiteX876" fmla="*/ 5378799 w 6811107"/>
              <a:gd name="connsiteY876" fmla="*/ 438803 h 2256141"/>
              <a:gd name="connsiteX877" fmla="*/ 5269577 w 6811107"/>
              <a:gd name="connsiteY877" fmla="*/ 371626 h 2256141"/>
              <a:gd name="connsiteX878" fmla="*/ 5257978 w 6811107"/>
              <a:gd name="connsiteY878" fmla="*/ 366310 h 2256141"/>
              <a:gd name="connsiteX879" fmla="*/ 5148755 w 6811107"/>
              <a:gd name="connsiteY879" fmla="*/ 296717 h 2256141"/>
              <a:gd name="connsiteX880" fmla="*/ 5146339 w 6811107"/>
              <a:gd name="connsiteY880" fmla="*/ 286085 h 2256141"/>
              <a:gd name="connsiteX881" fmla="*/ 5167120 w 6811107"/>
              <a:gd name="connsiteY881" fmla="*/ 227607 h 2256141"/>
              <a:gd name="connsiteX882" fmla="*/ 5166154 w 6811107"/>
              <a:gd name="connsiteY882" fmla="*/ 216975 h 2256141"/>
              <a:gd name="connsiteX883" fmla="*/ 5070463 w 6811107"/>
              <a:gd name="connsiteY883" fmla="*/ 150765 h 2256141"/>
              <a:gd name="connsiteX884" fmla="*/ 5062731 w 6811107"/>
              <a:gd name="connsiteY884" fmla="*/ 141583 h 2256141"/>
              <a:gd name="connsiteX885" fmla="*/ 5050165 w 6811107"/>
              <a:gd name="connsiteY885" fmla="*/ 121285 h 2256141"/>
              <a:gd name="connsiteX886" fmla="*/ 5043399 w 6811107"/>
              <a:gd name="connsiteY886" fmla="*/ 107269 h 2256141"/>
              <a:gd name="connsiteX887" fmla="*/ 5036633 w 6811107"/>
              <a:gd name="connsiteY887" fmla="*/ 94221 h 2256141"/>
              <a:gd name="connsiteX888" fmla="*/ 5028901 w 6811107"/>
              <a:gd name="connsiteY888" fmla="*/ 84072 h 2256141"/>
              <a:gd name="connsiteX889" fmla="*/ 4981539 w 6811107"/>
              <a:gd name="connsiteY889" fmla="*/ 40093 h 2256141"/>
              <a:gd name="connsiteX890" fmla="*/ 4967523 w 6811107"/>
              <a:gd name="connsiteY890" fmla="*/ 38643 h 2256141"/>
              <a:gd name="connsiteX891" fmla="*/ 4973807 w 6811107"/>
              <a:gd name="connsiteY891" fmla="*/ 1430 h 2256141"/>
              <a:gd name="connsiteX892" fmla="*/ 4985405 w 6811107"/>
              <a:gd name="connsiteY892" fmla="*/ 6746 h 2256141"/>
              <a:gd name="connsiteX893" fmla="*/ 4996037 w 6811107"/>
              <a:gd name="connsiteY893" fmla="*/ 13029 h 2256141"/>
              <a:gd name="connsiteX894" fmla="*/ 5060798 w 6811107"/>
              <a:gd name="connsiteY894" fmla="*/ 61841 h 2256141"/>
              <a:gd name="connsiteX895" fmla="*/ 5069497 w 6811107"/>
              <a:gd name="connsiteY895" fmla="*/ 71990 h 2256141"/>
              <a:gd name="connsiteX896" fmla="*/ 5074813 w 6811107"/>
              <a:gd name="connsiteY896" fmla="*/ 85038 h 2256141"/>
              <a:gd name="connsiteX897" fmla="*/ 5102843 w 6811107"/>
              <a:gd name="connsiteY897" fmla="*/ 129017 h 2256141"/>
              <a:gd name="connsiteX898" fmla="*/ 5112026 w 6811107"/>
              <a:gd name="connsiteY898" fmla="*/ 137717 h 2256141"/>
              <a:gd name="connsiteX899" fmla="*/ 5213999 w 6811107"/>
              <a:gd name="connsiteY899" fmla="*/ 196194 h 2256141"/>
              <a:gd name="connsiteX900" fmla="*/ 5199984 w 6811107"/>
              <a:gd name="connsiteY900" fmla="*/ 263371 h 2256141"/>
              <a:gd name="connsiteX901" fmla="*/ 5186935 w 6811107"/>
              <a:gd name="connsiteY901" fmla="*/ 268203 h 2256141"/>
              <a:gd name="connsiteX902" fmla="*/ 5179202 w 6811107"/>
              <a:gd name="connsiteY902" fmla="*/ 277386 h 2256141"/>
              <a:gd name="connsiteX903" fmla="*/ 5252662 w 6811107"/>
              <a:gd name="connsiteY903" fmla="*/ 322331 h 2256141"/>
              <a:gd name="connsiteX904" fmla="*/ 5265227 w 6811107"/>
              <a:gd name="connsiteY904" fmla="*/ 326198 h 2256141"/>
              <a:gd name="connsiteX905" fmla="*/ 5277792 w 6811107"/>
              <a:gd name="connsiteY905" fmla="*/ 331513 h 2256141"/>
              <a:gd name="connsiteX906" fmla="*/ 5286975 w 6811107"/>
              <a:gd name="connsiteY906" fmla="*/ 335380 h 2256141"/>
              <a:gd name="connsiteX907" fmla="*/ 5311622 w 6811107"/>
              <a:gd name="connsiteY907" fmla="*/ 349395 h 2256141"/>
              <a:gd name="connsiteX908" fmla="*/ 5320805 w 6811107"/>
              <a:gd name="connsiteY908" fmla="*/ 355678 h 2256141"/>
              <a:gd name="connsiteX909" fmla="*/ 5344003 w 6811107"/>
              <a:gd name="connsiteY909" fmla="*/ 369693 h 2256141"/>
              <a:gd name="connsiteX910" fmla="*/ 5352701 w 6811107"/>
              <a:gd name="connsiteY910" fmla="*/ 374526 h 2256141"/>
              <a:gd name="connsiteX911" fmla="*/ 5405863 w 6811107"/>
              <a:gd name="connsiteY911" fmla="*/ 410772 h 2256141"/>
              <a:gd name="connsiteX912" fmla="*/ 5414562 w 6811107"/>
              <a:gd name="connsiteY912" fmla="*/ 419471 h 2256141"/>
              <a:gd name="connsiteX913" fmla="*/ 5448392 w 6811107"/>
              <a:gd name="connsiteY913" fmla="*/ 526760 h 2256141"/>
              <a:gd name="connsiteX914" fmla="*/ 5456125 w 6811107"/>
              <a:gd name="connsiteY914" fmla="*/ 538360 h 2256141"/>
              <a:gd name="connsiteX915" fmla="*/ 5525295 w 6811107"/>
              <a:gd name="connsiteY915" fmla="*/ 596897 h 2256141"/>
              <a:gd name="connsiteX916" fmla="*/ 5598196 w 6811107"/>
              <a:gd name="connsiteY916" fmla="*/ 644562 h 2256141"/>
              <a:gd name="connsiteX917" fmla="*/ 5597243 w 6811107"/>
              <a:gd name="connsiteY917" fmla="*/ 644199 h 2256141"/>
              <a:gd name="connsiteX918" fmla="*/ 5611259 w 6811107"/>
              <a:gd name="connsiteY918" fmla="*/ 654831 h 2256141"/>
              <a:gd name="connsiteX919" fmla="*/ 5627690 w 6811107"/>
              <a:gd name="connsiteY919" fmla="*/ 673196 h 2256141"/>
              <a:gd name="connsiteX920" fmla="*/ 5653788 w 6811107"/>
              <a:gd name="connsiteY920" fmla="*/ 747138 h 2256141"/>
              <a:gd name="connsiteX921" fmla="*/ 5656204 w 6811107"/>
              <a:gd name="connsiteY921" fmla="*/ 767436 h 2256141"/>
              <a:gd name="connsiteX922" fmla="*/ 5714198 w 6811107"/>
              <a:gd name="connsiteY922" fmla="*/ 908555 h 2256141"/>
              <a:gd name="connsiteX923" fmla="*/ 5725797 w 6811107"/>
              <a:gd name="connsiteY923" fmla="*/ 927886 h 2256141"/>
              <a:gd name="connsiteX924" fmla="*/ 5734496 w 6811107"/>
              <a:gd name="connsiteY924" fmla="*/ 952534 h 2256141"/>
              <a:gd name="connsiteX925" fmla="*/ 5745129 w 6811107"/>
              <a:gd name="connsiteY925" fmla="*/ 1008112 h 2256141"/>
              <a:gd name="connsiteX926" fmla="*/ 5746578 w 6811107"/>
              <a:gd name="connsiteY926" fmla="*/ 1011012 h 2256141"/>
              <a:gd name="connsiteX927" fmla="*/ 5751895 w 6811107"/>
              <a:gd name="connsiteY927" fmla="*/ 1067556 h 2256141"/>
              <a:gd name="connsiteX928" fmla="*/ 5754311 w 6811107"/>
              <a:gd name="connsiteY928" fmla="*/ 1081571 h 2256141"/>
              <a:gd name="connsiteX929" fmla="*/ 5781375 w 6811107"/>
              <a:gd name="connsiteY929" fmla="*/ 1146331 h 2256141"/>
              <a:gd name="connsiteX930" fmla="*/ 5788141 w 6811107"/>
              <a:gd name="connsiteY930" fmla="*/ 1158897 h 2256141"/>
              <a:gd name="connsiteX931" fmla="*/ 5820521 w 6811107"/>
              <a:gd name="connsiteY931" fmla="*/ 1223173 h 2256141"/>
              <a:gd name="connsiteX932" fmla="*/ 5826803 w 6811107"/>
              <a:gd name="connsiteY932" fmla="*/ 1237188 h 2256141"/>
              <a:gd name="connsiteX933" fmla="*/ 5870299 w 6811107"/>
              <a:gd name="connsiteY933" fmla="*/ 1309198 h 2256141"/>
              <a:gd name="connsiteX934" fmla="*/ 5880448 w 6811107"/>
              <a:gd name="connsiteY934" fmla="*/ 1317897 h 2256141"/>
              <a:gd name="connsiteX935" fmla="*/ 5938442 w 6811107"/>
              <a:gd name="connsiteY935" fmla="*/ 1385074 h 2256141"/>
              <a:gd name="connsiteX936" fmla="*/ 5939409 w 6811107"/>
              <a:gd name="connsiteY936" fmla="*/ 1387490 h 2256141"/>
              <a:gd name="connsiteX937" fmla="*/ 5951974 w 6811107"/>
              <a:gd name="connsiteY937" fmla="*/ 1417454 h 2256141"/>
              <a:gd name="connsiteX938" fmla="*/ 5962123 w 6811107"/>
              <a:gd name="connsiteY938" fmla="*/ 1424220 h 2256141"/>
              <a:gd name="connsiteX939" fmla="*/ 6040899 w 6811107"/>
              <a:gd name="connsiteY939" fmla="*/ 1469648 h 2256141"/>
              <a:gd name="connsiteX940" fmla="*/ 6002236 w 6811107"/>
              <a:gd name="connsiteY940" fmla="*/ 1553740 h 2256141"/>
              <a:gd name="connsiteX941" fmla="*/ 6001269 w 6811107"/>
              <a:gd name="connsiteY941" fmla="*/ 1558573 h 2256141"/>
              <a:gd name="connsiteX942" fmla="*/ 6003685 w 6811107"/>
              <a:gd name="connsiteY942" fmla="*/ 1580804 h 2256141"/>
              <a:gd name="connsiteX943" fmla="*/ 6010451 w 6811107"/>
              <a:gd name="connsiteY943" fmla="*/ 1589503 h 2256141"/>
              <a:gd name="connsiteX944" fmla="*/ 6113874 w 6811107"/>
              <a:gd name="connsiteY944" fmla="*/ 1620433 h 2256141"/>
              <a:gd name="connsiteX945" fmla="*/ 6124023 w 6811107"/>
              <a:gd name="connsiteY945" fmla="*/ 1617534 h 2256141"/>
              <a:gd name="connsiteX946" fmla="*/ 6168002 w 6811107"/>
              <a:gd name="connsiteY946" fmla="*/ 1621400 h 2256141"/>
              <a:gd name="connsiteX947" fmla="*/ 6179601 w 6811107"/>
              <a:gd name="connsiteY947" fmla="*/ 1626233 h 2256141"/>
              <a:gd name="connsiteX948" fmla="*/ 6281574 w 6811107"/>
              <a:gd name="connsiteY948" fmla="*/ 1626233 h 2256141"/>
              <a:gd name="connsiteX949" fmla="*/ 6289307 w 6811107"/>
              <a:gd name="connsiteY949" fmla="*/ 1618500 h 2256141"/>
              <a:gd name="connsiteX950" fmla="*/ 6298006 w 6811107"/>
              <a:gd name="connsiteY950" fmla="*/ 1517977 h 2256141"/>
              <a:gd name="connsiteX951" fmla="*/ 6373882 w 6811107"/>
              <a:gd name="connsiteY951" fmla="*/ 1517977 h 2256141"/>
              <a:gd name="connsiteX952" fmla="*/ 6385480 w 6811107"/>
              <a:gd name="connsiteY952" fmla="*/ 1515561 h 2256141"/>
              <a:gd name="connsiteX953" fmla="*/ 6499052 w 6811107"/>
              <a:gd name="connsiteY953" fmla="*/ 1577421 h 2256141"/>
              <a:gd name="connsiteX954" fmla="*/ 6503885 w 6811107"/>
              <a:gd name="connsiteY954" fmla="*/ 1602068 h 2256141"/>
              <a:gd name="connsiteX955" fmla="*/ 6509201 w 6811107"/>
              <a:gd name="connsiteY955" fmla="*/ 1626233 h 2256141"/>
              <a:gd name="connsiteX956" fmla="*/ 6513067 w 6811107"/>
              <a:gd name="connsiteY956" fmla="*/ 1640248 h 2256141"/>
              <a:gd name="connsiteX957" fmla="*/ 6567196 w 6811107"/>
              <a:gd name="connsiteY957" fmla="*/ 1746570 h 2256141"/>
              <a:gd name="connsiteX958" fmla="*/ 6570095 w 6811107"/>
              <a:gd name="connsiteY958" fmla="*/ 1756719 h 2256141"/>
              <a:gd name="connsiteX959" fmla="*/ 6571061 w 6811107"/>
              <a:gd name="connsiteY959" fmla="*/ 1768318 h 2256141"/>
              <a:gd name="connsiteX960" fmla="*/ 6570095 w 6811107"/>
              <a:gd name="connsiteY960" fmla="*/ 1792482 h 2256141"/>
              <a:gd name="connsiteX961" fmla="*/ 6564779 w 6811107"/>
              <a:gd name="connsiteY961" fmla="*/ 1863526 h 2256141"/>
              <a:gd name="connsiteX962" fmla="*/ 6573961 w 6811107"/>
              <a:gd name="connsiteY962" fmla="*/ 1884306 h 2256141"/>
              <a:gd name="connsiteX963" fmla="*/ 6597159 w 6811107"/>
              <a:gd name="connsiteY963" fmla="*/ 1897355 h 2256141"/>
              <a:gd name="connsiteX964" fmla="*/ 6609724 w 6811107"/>
              <a:gd name="connsiteY964" fmla="*/ 1902188 h 2256141"/>
              <a:gd name="connsiteX965" fmla="*/ 6684633 w 6811107"/>
              <a:gd name="connsiteY965" fmla="*/ 1994979 h 2256141"/>
              <a:gd name="connsiteX966" fmla="*/ 6682217 w 6811107"/>
              <a:gd name="connsiteY966" fmla="*/ 2009477 h 2256141"/>
              <a:gd name="connsiteX967" fmla="*/ 6679801 w 6811107"/>
              <a:gd name="connsiteY967" fmla="*/ 2022042 h 2256141"/>
              <a:gd name="connsiteX968" fmla="*/ 6680767 w 6811107"/>
              <a:gd name="connsiteY968" fmla="*/ 2032675 h 2256141"/>
              <a:gd name="connsiteX969" fmla="*/ 6682217 w 6811107"/>
              <a:gd name="connsiteY969" fmla="*/ 2045723 h 2256141"/>
              <a:gd name="connsiteX970" fmla="*/ 6696233 w 6811107"/>
              <a:gd name="connsiteY970" fmla="*/ 2080520 h 2256141"/>
              <a:gd name="connsiteX971" fmla="*/ 6703965 w 6811107"/>
              <a:gd name="connsiteY971" fmla="*/ 2089702 h 2256141"/>
              <a:gd name="connsiteX972" fmla="*/ 6711697 w 6811107"/>
              <a:gd name="connsiteY972" fmla="*/ 2099851 h 2256141"/>
              <a:gd name="connsiteX973" fmla="*/ 6719430 w 6811107"/>
              <a:gd name="connsiteY973" fmla="*/ 2110000 h 2256141"/>
              <a:gd name="connsiteX974" fmla="*/ 6797722 w 6811107"/>
              <a:gd name="connsiteY974" fmla="*/ 2250636 h 2256141"/>
              <a:gd name="connsiteX975" fmla="*/ 6734412 w 6811107"/>
              <a:gd name="connsiteY975" fmla="*/ 2253536 h 2256141"/>
              <a:gd name="connsiteX976" fmla="*/ 6725229 w 6811107"/>
              <a:gd name="connsiteY976" fmla="*/ 2253536 h 2256141"/>
              <a:gd name="connsiteX977" fmla="*/ 6695749 w 6811107"/>
              <a:gd name="connsiteY977" fmla="*/ 2252569 h 2256141"/>
              <a:gd name="connsiteX978" fmla="*/ 6687050 w 6811107"/>
              <a:gd name="connsiteY978" fmla="*/ 2252569 h 2256141"/>
              <a:gd name="connsiteX979" fmla="*/ 3288323 w 6811107"/>
              <a:gd name="connsiteY979" fmla="*/ 2252569 h 2256141"/>
              <a:gd name="connsiteX980" fmla="*/ 3288323 w 6811107"/>
              <a:gd name="connsiteY980" fmla="*/ 2256141 h 2256141"/>
              <a:gd name="connsiteX981" fmla="*/ 4431 w 6811107"/>
              <a:gd name="connsiteY981" fmla="*/ 2256141 h 2256141"/>
              <a:gd name="connsiteX982" fmla="*/ 3079 w 6811107"/>
              <a:gd name="connsiteY982" fmla="*/ 2243715 h 2256141"/>
              <a:gd name="connsiteX983" fmla="*/ 1275 w 6811107"/>
              <a:gd name="connsiteY983" fmla="*/ 2230513 h 2256141"/>
              <a:gd name="connsiteX984" fmla="*/ 373 w 6811107"/>
              <a:gd name="connsiteY984" fmla="*/ 2211098 h 2256141"/>
              <a:gd name="connsiteX985" fmla="*/ 8489 w 6811107"/>
              <a:gd name="connsiteY985" fmla="*/ 2190129 h 2256141"/>
              <a:gd name="connsiteX986" fmla="*/ 14801 w 6811107"/>
              <a:gd name="connsiteY986" fmla="*/ 2181975 h 2256141"/>
              <a:gd name="connsiteX987" fmla="*/ 143303 w 6811107"/>
              <a:gd name="connsiteY987" fmla="*/ 2036749 h 2256141"/>
              <a:gd name="connsiteX988" fmla="*/ 150517 w 6811107"/>
              <a:gd name="connsiteY988" fmla="*/ 2027429 h 2256141"/>
              <a:gd name="connsiteX989" fmla="*/ 187490 w 6811107"/>
              <a:gd name="connsiteY989" fmla="*/ 2000248 h 2256141"/>
              <a:gd name="connsiteX990" fmla="*/ 233029 w 6811107"/>
              <a:gd name="connsiteY990" fmla="*/ 1944332 h 2256141"/>
              <a:gd name="connsiteX991" fmla="*/ 244752 w 6811107"/>
              <a:gd name="connsiteY991" fmla="*/ 1940449 h 2256141"/>
              <a:gd name="connsiteX992" fmla="*/ 287135 w 6811107"/>
              <a:gd name="connsiteY992" fmla="*/ 1921810 h 2256141"/>
              <a:gd name="connsiteX993" fmla="*/ 297956 w 6811107"/>
              <a:gd name="connsiteY993" fmla="*/ 1919480 h 2256141"/>
              <a:gd name="connsiteX994" fmla="*/ 329518 w 6811107"/>
              <a:gd name="connsiteY994" fmla="*/ 1913268 h 2256141"/>
              <a:gd name="connsiteX995" fmla="*/ 339437 w 6811107"/>
              <a:gd name="connsiteY995" fmla="*/ 1910161 h 2256141"/>
              <a:gd name="connsiteX996" fmla="*/ 410226 w 6811107"/>
              <a:gd name="connsiteY996" fmla="*/ 1888416 h 2256141"/>
              <a:gd name="connsiteX997" fmla="*/ 418792 w 6811107"/>
              <a:gd name="connsiteY997" fmla="*/ 1882203 h 2256141"/>
              <a:gd name="connsiteX998" fmla="*/ 422399 w 6811107"/>
              <a:gd name="connsiteY998" fmla="*/ 1834441 h 2256141"/>
              <a:gd name="connsiteX999" fmla="*/ 419694 w 6811107"/>
              <a:gd name="connsiteY999" fmla="*/ 1823957 h 2256141"/>
              <a:gd name="connsiteX1000" fmla="*/ 426007 w 6811107"/>
              <a:gd name="connsiteY1000" fmla="*/ 1750179 h 2256141"/>
              <a:gd name="connsiteX1001" fmla="*/ 431868 w 6811107"/>
              <a:gd name="connsiteY1001" fmla="*/ 1740083 h 2256141"/>
              <a:gd name="connsiteX1002" fmla="*/ 465684 w 6811107"/>
              <a:gd name="connsiteY1002" fmla="*/ 1679119 h 2256141"/>
              <a:gd name="connsiteX1003" fmla="*/ 469291 w 6811107"/>
              <a:gd name="connsiteY1003" fmla="*/ 1668635 h 2256141"/>
              <a:gd name="connsiteX1004" fmla="*/ 453511 w 6811107"/>
              <a:gd name="connsiteY1004" fmla="*/ 1603400 h 2256141"/>
              <a:gd name="connsiteX1005" fmla="*/ 457118 w 6811107"/>
              <a:gd name="connsiteY1005" fmla="*/ 1594081 h 2256141"/>
              <a:gd name="connsiteX1006" fmla="*/ 487327 w 6811107"/>
              <a:gd name="connsiteY1006" fmla="*/ 1560686 h 2256141"/>
              <a:gd name="connsiteX1007" fmla="*/ 493188 w 6811107"/>
              <a:gd name="connsiteY1007" fmla="*/ 1552532 h 2256141"/>
              <a:gd name="connsiteX1008" fmla="*/ 496795 w 6811107"/>
              <a:gd name="connsiteY1008" fmla="*/ 1541271 h 2256141"/>
              <a:gd name="connsiteX1009" fmla="*/ 503108 w 6811107"/>
              <a:gd name="connsiteY1009" fmla="*/ 1531952 h 2256141"/>
              <a:gd name="connsiteX1010" fmla="*/ 510322 w 6811107"/>
              <a:gd name="connsiteY1010" fmla="*/ 1522632 h 2256141"/>
              <a:gd name="connsiteX1011" fmla="*/ 517536 w 6811107"/>
              <a:gd name="connsiteY1011" fmla="*/ 1517196 h 2256141"/>
              <a:gd name="connsiteX1012" fmla="*/ 536473 w 6811107"/>
              <a:gd name="connsiteY1012" fmla="*/ 1473706 h 2256141"/>
              <a:gd name="connsiteX1013" fmla="*/ 543687 w 6811107"/>
              <a:gd name="connsiteY1013" fmla="*/ 1461280 h 2256141"/>
              <a:gd name="connsiteX1014" fmla="*/ 566682 w 6811107"/>
              <a:gd name="connsiteY1014" fmla="*/ 1441865 h 2256141"/>
              <a:gd name="connsiteX1015" fmla="*/ 644685 w 6811107"/>
              <a:gd name="connsiteY1015" fmla="*/ 1465940 h 2256141"/>
              <a:gd name="connsiteX1016" fmla="*/ 658211 w 6811107"/>
              <a:gd name="connsiteY1016" fmla="*/ 1465940 h 2256141"/>
              <a:gd name="connsiteX1017" fmla="*/ 794378 w 6811107"/>
              <a:gd name="connsiteY1017" fmla="*/ 1511371 h 2256141"/>
              <a:gd name="connsiteX1018" fmla="*/ 802945 w 6811107"/>
              <a:gd name="connsiteY1018" fmla="*/ 1518749 h 2256141"/>
              <a:gd name="connsiteX1019" fmla="*/ 829096 w 6811107"/>
              <a:gd name="connsiteY1019" fmla="*/ 1523021 h 2256141"/>
              <a:gd name="connsiteX1020" fmla="*/ 839917 w 6811107"/>
              <a:gd name="connsiteY1020" fmla="*/ 1521855 h 2256141"/>
              <a:gd name="connsiteX1021" fmla="*/ 861559 w 6811107"/>
              <a:gd name="connsiteY1021" fmla="*/ 1517972 h 2256141"/>
              <a:gd name="connsiteX1022" fmla="*/ 874635 w 6811107"/>
              <a:gd name="connsiteY1022" fmla="*/ 1514089 h 2256141"/>
              <a:gd name="connsiteX1023" fmla="*/ 1002235 w 6811107"/>
              <a:gd name="connsiteY1023" fmla="*/ 1413130 h 2256141"/>
              <a:gd name="connsiteX1024" fmla="*/ 1004489 w 6811107"/>
              <a:gd name="connsiteY1024" fmla="*/ 1403811 h 2256141"/>
              <a:gd name="connsiteX1025" fmla="*/ 1042814 w 6811107"/>
              <a:gd name="connsiteY1025" fmla="*/ 1335469 h 2256141"/>
              <a:gd name="connsiteX1026" fmla="*/ 1053635 w 6811107"/>
              <a:gd name="connsiteY1026" fmla="*/ 1329256 h 2256141"/>
              <a:gd name="connsiteX1027" fmla="*/ 1106389 w 6811107"/>
              <a:gd name="connsiteY1027" fmla="*/ 1284601 h 2256141"/>
              <a:gd name="connsiteX1028" fmla="*/ 1112701 w 6811107"/>
              <a:gd name="connsiteY1028" fmla="*/ 1276446 h 2256141"/>
              <a:gd name="connsiteX1029" fmla="*/ 1132089 w 6811107"/>
              <a:gd name="connsiteY1029" fmla="*/ 1230626 h 2256141"/>
              <a:gd name="connsiteX1030" fmla="*/ 1137951 w 6811107"/>
              <a:gd name="connsiteY1030" fmla="*/ 1222472 h 2256141"/>
              <a:gd name="connsiteX1031" fmla="*/ 1160945 w 6811107"/>
              <a:gd name="connsiteY1031" fmla="*/ 1195291 h 2256141"/>
              <a:gd name="connsiteX1032" fmla="*/ 1169512 w 6811107"/>
              <a:gd name="connsiteY1032" fmla="*/ 1188301 h 2256141"/>
              <a:gd name="connsiteX1033" fmla="*/ 1234440 w 6811107"/>
              <a:gd name="connsiteY1033" fmla="*/ 1178205 h 2256141"/>
              <a:gd name="connsiteX1034" fmla="*/ 1248868 w 6811107"/>
              <a:gd name="connsiteY1034" fmla="*/ 1180147 h 2256141"/>
              <a:gd name="connsiteX1035" fmla="*/ 1300268 w 6811107"/>
              <a:gd name="connsiteY1035" fmla="*/ 1184030 h 2256141"/>
              <a:gd name="connsiteX1036" fmla="*/ 1312442 w 6811107"/>
              <a:gd name="connsiteY1036" fmla="*/ 1183253 h 2256141"/>
              <a:gd name="connsiteX1037" fmla="*/ 1324165 w 6811107"/>
              <a:gd name="connsiteY1037" fmla="*/ 1183253 h 2256141"/>
              <a:gd name="connsiteX1038" fmla="*/ 1366548 w 6811107"/>
              <a:gd name="connsiteY1038" fmla="*/ 1147141 h 2256141"/>
              <a:gd name="connsiteX1039" fmla="*/ 1368803 w 6811107"/>
              <a:gd name="connsiteY1039" fmla="*/ 1136656 h 2256141"/>
              <a:gd name="connsiteX1040" fmla="*/ 1369704 w 6811107"/>
              <a:gd name="connsiteY1040" fmla="*/ 1126561 h 2256141"/>
              <a:gd name="connsiteX1041" fmla="*/ 1371057 w 6811107"/>
              <a:gd name="connsiteY1041" fmla="*/ 1106757 h 2256141"/>
              <a:gd name="connsiteX1042" fmla="*/ 1389994 w 6811107"/>
              <a:gd name="connsiteY1042" fmla="*/ 936291 h 2256141"/>
              <a:gd name="connsiteX1043" fmla="*/ 1398110 w 6811107"/>
              <a:gd name="connsiteY1043" fmla="*/ 924641 h 2256141"/>
              <a:gd name="connsiteX1044" fmla="*/ 1405324 w 6811107"/>
              <a:gd name="connsiteY1044" fmla="*/ 919594 h 2256141"/>
              <a:gd name="connsiteX1045" fmla="*/ 1413891 w 6811107"/>
              <a:gd name="connsiteY1045" fmla="*/ 915711 h 2256141"/>
              <a:gd name="connsiteX1046" fmla="*/ 1441394 w 6811107"/>
              <a:gd name="connsiteY1046" fmla="*/ 811645 h 2256141"/>
              <a:gd name="connsiteX1047" fmla="*/ 1489639 w 6811107"/>
              <a:gd name="connsiteY1047" fmla="*/ 758447 h 2256141"/>
              <a:gd name="connsiteX1048" fmla="*/ 1493246 w 6811107"/>
              <a:gd name="connsiteY1048" fmla="*/ 751069 h 2256141"/>
              <a:gd name="connsiteX1049" fmla="*/ 1508576 w 6811107"/>
              <a:gd name="connsiteY1049" fmla="*/ 711462 h 2256141"/>
              <a:gd name="connsiteX1050" fmla="*/ 1558173 w 6811107"/>
              <a:gd name="connsiteY1050" fmla="*/ 651274 h 2256141"/>
              <a:gd name="connsiteX1051" fmla="*/ 1572602 w 6811107"/>
              <a:gd name="connsiteY1051" fmla="*/ 654381 h 2256141"/>
              <a:gd name="connsiteX1052" fmla="*/ 1585677 w 6811107"/>
              <a:gd name="connsiteY1052" fmla="*/ 661370 h 2256141"/>
              <a:gd name="connsiteX1053" fmla="*/ 1613181 w 6811107"/>
              <a:gd name="connsiteY1053" fmla="*/ 671466 h 2256141"/>
              <a:gd name="connsiteX1054" fmla="*/ 1621748 w 6811107"/>
              <a:gd name="connsiteY1054" fmla="*/ 672243 h 2256141"/>
              <a:gd name="connsiteX1055" fmla="*/ 1718236 w 6811107"/>
              <a:gd name="connsiteY1055" fmla="*/ 645062 h 2256141"/>
              <a:gd name="connsiteX1056" fmla="*/ 1743486 w 6811107"/>
              <a:gd name="connsiteY1056" fmla="*/ 689717 h 2256141"/>
              <a:gd name="connsiteX1057" fmla="*/ 1755209 w 6811107"/>
              <a:gd name="connsiteY1057" fmla="*/ 696706 h 2256141"/>
              <a:gd name="connsiteX1058" fmla="*/ 1777753 w 6811107"/>
              <a:gd name="connsiteY1058" fmla="*/ 711462 h 2256141"/>
              <a:gd name="connsiteX1059" fmla="*/ 1790829 w 6811107"/>
              <a:gd name="connsiteY1059" fmla="*/ 714568 h 2256141"/>
              <a:gd name="connsiteX1060" fmla="*/ 1813824 w 6811107"/>
              <a:gd name="connsiteY1060" fmla="*/ 718452 h 2256141"/>
              <a:gd name="connsiteX1061" fmla="*/ 1821940 w 6811107"/>
              <a:gd name="connsiteY1061" fmla="*/ 719228 h 2256141"/>
              <a:gd name="connsiteX1062" fmla="*/ 1880554 w 6811107"/>
              <a:gd name="connsiteY1062" fmla="*/ 662147 h 2256141"/>
              <a:gd name="connsiteX1063" fmla="*/ 1936013 w 6811107"/>
              <a:gd name="connsiteY1063" fmla="*/ 652051 h 2256141"/>
              <a:gd name="connsiteX1064" fmla="*/ 1944580 w 6811107"/>
              <a:gd name="connsiteY1064" fmla="*/ 641567 h 2256141"/>
              <a:gd name="connsiteX1065" fmla="*/ 1952696 w 6811107"/>
              <a:gd name="connsiteY1065" fmla="*/ 631471 h 2256141"/>
              <a:gd name="connsiteX1066" fmla="*/ 1989668 w 6811107"/>
              <a:gd name="connsiteY1066" fmla="*/ 558858 h 2256141"/>
              <a:gd name="connsiteX1067" fmla="*/ 1995980 w 6811107"/>
              <a:gd name="connsiteY1067" fmla="*/ 548762 h 2256141"/>
              <a:gd name="connsiteX1068" fmla="*/ 2018524 w 6811107"/>
              <a:gd name="connsiteY1068" fmla="*/ 527793 h 2256141"/>
              <a:gd name="connsiteX1069" fmla="*/ 2027993 w 6811107"/>
              <a:gd name="connsiteY1069" fmla="*/ 524687 h 2256141"/>
              <a:gd name="connsiteX1070" fmla="*/ 2041069 w 6811107"/>
              <a:gd name="connsiteY1070" fmla="*/ 520804 h 2256141"/>
              <a:gd name="connsiteX1071" fmla="*/ 2051890 w 6811107"/>
              <a:gd name="connsiteY1071" fmla="*/ 513814 h 2256141"/>
              <a:gd name="connsiteX1072" fmla="*/ 2160156 w 6811107"/>
              <a:gd name="connsiteY1072" fmla="*/ 446413 h 2256141"/>
              <a:gd name="connsiteX1073" fmla="*/ 2179490 w 6811107"/>
              <a:gd name="connsiteY1073" fmla="*/ 447414 h 2256141"/>
              <a:gd name="connsiteX1074" fmla="*/ 2190311 w 6811107"/>
              <a:gd name="connsiteY1074" fmla="*/ 451685 h 2256141"/>
              <a:gd name="connsiteX1075" fmla="*/ 2200230 w 6811107"/>
              <a:gd name="connsiteY1075" fmla="*/ 456734 h 2256141"/>
              <a:gd name="connsiteX1076" fmla="*/ 2260649 w 6811107"/>
              <a:gd name="connsiteY1076" fmla="*/ 495952 h 2256141"/>
              <a:gd name="connsiteX1077" fmla="*/ 2268765 w 6811107"/>
              <a:gd name="connsiteY1077" fmla="*/ 504107 h 2256141"/>
              <a:gd name="connsiteX1078" fmla="*/ 2273724 w 6811107"/>
              <a:gd name="connsiteY1078" fmla="*/ 514591 h 2256141"/>
              <a:gd name="connsiteX1079" fmla="*/ 2299875 w 6811107"/>
              <a:gd name="connsiteY1079" fmla="*/ 549927 h 2256141"/>
              <a:gd name="connsiteX1080" fmla="*/ 2308442 w 6811107"/>
              <a:gd name="connsiteY1080" fmla="*/ 556916 h 2256141"/>
              <a:gd name="connsiteX1081" fmla="*/ 2403579 w 6811107"/>
              <a:gd name="connsiteY1081" fmla="*/ 603901 h 2256141"/>
              <a:gd name="connsiteX1082" fmla="*/ 2390503 w 6811107"/>
              <a:gd name="connsiteY1082" fmla="*/ 657876 h 2256141"/>
              <a:gd name="connsiteX1083" fmla="*/ 2378329 w 6811107"/>
              <a:gd name="connsiteY1083" fmla="*/ 661759 h 2256141"/>
              <a:gd name="connsiteX1084" fmla="*/ 2371115 w 6811107"/>
              <a:gd name="connsiteY1084" fmla="*/ 669136 h 2256141"/>
              <a:gd name="connsiteX1085" fmla="*/ 2439649 w 6811107"/>
              <a:gd name="connsiteY1085" fmla="*/ 705249 h 2256141"/>
              <a:gd name="connsiteX1086" fmla="*/ 2451372 w 6811107"/>
              <a:gd name="connsiteY1086" fmla="*/ 708356 h 2256141"/>
              <a:gd name="connsiteX1087" fmla="*/ 2463095 w 6811107"/>
              <a:gd name="connsiteY1087" fmla="*/ 712627 h 2256141"/>
              <a:gd name="connsiteX1088" fmla="*/ 2471662 w 6811107"/>
              <a:gd name="connsiteY1088" fmla="*/ 715733 h 2256141"/>
              <a:gd name="connsiteX1089" fmla="*/ 2494657 w 6811107"/>
              <a:gd name="connsiteY1089" fmla="*/ 726994 h 2256141"/>
              <a:gd name="connsiteX1090" fmla="*/ 2503224 w 6811107"/>
              <a:gd name="connsiteY1090" fmla="*/ 732042 h 2256141"/>
              <a:gd name="connsiteX1091" fmla="*/ 2524866 w 6811107"/>
              <a:gd name="connsiteY1091" fmla="*/ 743303 h 2256141"/>
              <a:gd name="connsiteX1092" fmla="*/ 2532982 w 6811107"/>
              <a:gd name="connsiteY1092" fmla="*/ 747186 h 2256141"/>
              <a:gd name="connsiteX1093" fmla="*/ 2582579 w 6811107"/>
              <a:gd name="connsiteY1093" fmla="*/ 776309 h 2256141"/>
              <a:gd name="connsiteX1094" fmla="*/ 2590695 w 6811107"/>
              <a:gd name="connsiteY1094" fmla="*/ 783298 h 2256141"/>
              <a:gd name="connsiteX1095" fmla="*/ 2622257 w 6811107"/>
              <a:gd name="connsiteY1095" fmla="*/ 869502 h 2256141"/>
              <a:gd name="connsiteX1096" fmla="*/ 2629471 w 6811107"/>
              <a:gd name="connsiteY1096" fmla="*/ 878822 h 2256141"/>
              <a:gd name="connsiteX1097" fmla="*/ 2731237 w 6811107"/>
              <a:gd name="connsiteY1097" fmla="*/ 945386 h 2256141"/>
              <a:gd name="connsiteX1098" fmla="*/ 2762595 w 6811107"/>
              <a:gd name="connsiteY1098" fmla="*/ 964351 h 2256141"/>
              <a:gd name="connsiteX1099" fmla="*/ 2761129 w 6811107"/>
              <a:gd name="connsiteY1099" fmla="*/ 963861 h 2256141"/>
              <a:gd name="connsiteX1100" fmla="*/ 2774204 w 6811107"/>
              <a:gd name="connsiteY1100" fmla="*/ 972403 h 2256141"/>
              <a:gd name="connsiteX1101" fmla="*/ 2789534 w 6811107"/>
              <a:gd name="connsiteY1101" fmla="*/ 987159 h 2256141"/>
              <a:gd name="connsiteX1102" fmla="*/ 2813882 w 6811107"/>
              <a:gd name="connsiteY1102" fmla="*/ 1046569 h 2256141"/>
              <a:gd name="connsiteX1103" fmla="*/ 2816136 w 6811107"/>
              <a:gd name="connsiteY1103" fmla="*/ 1062878 h 2256141"/>
              <a:gd name="connsiteX1104" fmla="*/ 2870242 w 6811107"/>
              <a:gd name="connsiteY1104" fmla="*/ 1176264 h 2256141"/>
              <a:gd name="connsiteX1105" fmla="*/ 2881064 w 6811107"/>
              <a:gd name="connsiteY1105" fmla="*/ 1191796 h 2256141"/>
              <a:gd name="connsiteX1106" fmla="*/ 2889179 w 6811107"/>
              <a:gd name="connsiteY1106" fmla="*/ 1211599 h 2256141"/>
              <a:gd name="connsiteX1107" fmla="*/ 2899099 w 6811107"/>
              <a:gd name="connsiteY1107" fmla="*/ 1256254 h 2256141"/>
              <a:gd name="connsiteX1108" fmla="*/ 2900451 w 6811107"/>
              <a:gd name="connsiteY1108" fmla="*/ 1258585 h 2256141"/>
              <a:gd name="connsiteX1109" fmla="*/ 2905411 w 6811107"/>
              <a:gd name="connsiteY1109" fmla="*/ 1304016 h 2256141"/>
              <a:gd name="connsiteX1110" fmla="*/ 2907665 w 6811107"/>
              <a:gd name="connsiteY1110" fmla="*/ 1315277 h 2256141"/>
              <a:gd name="connsiteX1111" fmla="*/ 2932915 w 6811107"/>
              <a:gd name="connsiteY1111" fmla="*/ 1367310 h 2256141"/>
              <a:gd name="connsiteX1112" fmla="*/ 2939227 w 6811107"/>
              <a:gd name="connsiteY1112" fmla="*/ 1377406 h 2256141"/>
              <a:gd name="connsiteX1113" fmla="*/ 2969437 w 6811107"/>
              <a:gd name="connsiteY1113" fmla="*/ 1429051 h 2256141"/>
              <a:gd name="connsiteX1114" fmla="*/ 2975298 w 6811107"/>
              <a:gd name="connsiteY1114" fmla="*/ 1440311 h 2256141"/>
              <a:gd name="connsiteX1115" fmla="*/ 3015877 w 6811107"/>
              <a:gd name="connsiteY1115" fmla="*/ 1498169 h 2256141"/>
              <a:gd name="connsiteX1116" fmla="*/ 3025346 w 6811107"/>
              <a:gd name="connsiteY1116" fmla="*/ 1505158 h 2256141"/>
              <a:gd name="connsiteX1117" fmla="*/ 3079452 w 6811107"/>
              <a:gd name="connsiteY1117" fmla="*/ 1559133 h 2256141"/>
              <a:gd name="connsiteX1118" fmla="*/ 3080354 w 6811107"/>
              <a:gd name="connsiteY1118" fmla="*/ 1561074 h 2256141"/>
              <a:gd name="connsiteX1119" fmla="*/ 3092077 w 6811107"/>
              <a:gd name="connsiteY1119" fmla="*/ 1585149 h 2256141"/>
              <a:gd name="connsiteX1120" fmla="*/ 3101545 w 6811107"/>
              <a:gd name="connsiteY1120" fmla="*/ 1590586 h 2256141"/>
              <a:gd name="connsiteX1121" fmla="*/ 3109075 w 6811107"/>
              <a:gd name="connsiteY1121" fmla="*/ 1592534 h 2256141"/>
              <a:gd name="connsiteX1122" fmla="*/ 3136842 w 6811107"/>
              <a:gd name="connsiteY1122" fmla="*/ 1534409 h 2256141"/>
              <a:gd name="connsiteX1123" fmla="*/ 3140708 w 6811107"/>
              <a:gd name="connsiteY1123" fmla="*/ 1521360 h 2256141"/>
              <a:gd name="connsiteX1124" fmla="*/ 3123794 w 6811107"/>
              <a:gd name="connsiteY1124" fmla="*/ 1440168 h 2256141"/>
              <a:gd name="connsiteX1125" fmla="*/ 3127660 w 6811107"/>
              <a:gd name="connsiteY1125" fmla="*/ 1428570 h 2256141"/>
              <a:gd name="connsiteX1126" fmla="*/ 3160040 w 6811107"/>
              <a:gd name="connsiteY1126" fmla="*/ 1387007 h 2256141"/>
              <a:gd name="connsiteX1127" fmla="*/ 3166323 w 6811107"/>
              <a:gd name="connsiteY1127" fmla="*/ 1376858 h 2256141"/>
              <a:gd name="connsiteX1128" fmla="*/ 3170189 w 6811107"/>
              <a:gd name="connsiteY1128" fmla="*/ 1362842 h 2256141"/>
              <a:gd name="connsiteX1129" fmla="*/ 3176955 w 6811107"/>
              <a:gd name="connsiteY1129" fmla="*/ 1351244 h 2256141"/>
              <a:gd name="connsiteX1130" fmla="*/ 3184688 w 6811107"/>
              <a:gd name="connsiteY1130" fmla="*/ 1339645 h 2256141"/>
              <a:gd name="connsiteX1131" fmla="*/ 3192420 w 6811107"/>
              <a:gd name="connsiteY1131" fmla="*/ 1332879 h 2256141"/>
              <a:gd name="connsiteX1132" fmla="*/ 3212718 w 6811107"/>
              <a:gd name="connsiteY1132" fmla="*/ 1278751 h 2256141"/>
              <a:gd name="connsiteX1133" fmla="*/ 3220451 w 6811107"/>
              <a:gd name="connsiteY1133" fmla="*/ 1263286 h 2256141"/>
              <a:gd name="connsiteX1134" fmla="*/ 3245098 w 6811107"/>
              <a:gd name="connsiteY1134" fmla="*/ 1239122 h 2256141"/>
              <a:gd name="connsiteX1135" fmla="*/ 3328706 w 6811107"/>
              <a:gd name="connsiteY1135" fmla="*/ 1269086 h 2256141"/>
              <a:gd name="connsiteX1136" fmla="*/ 3343205 w 6811107"/>
              <a:gd name="connsiteY1136" fmla="*/ 1269086 h 2256141"/>
              <a:gd name="connsiteX1137" fmla="*/ 3489157 w 6811107"/>
              <a:gd name="connsiteY1137" fmla="*/ 1325630 h 2256141"/>
              <a:gd name="connsiteX1138" fmla="*/ 3498339 w 6811107"/>
              <a:gd name="connsiteY1138" fmla="*/ 1334812 h 2256141"/>
              <a:gd name="connsiteX1139" fmla="*/ 3526369 w 6811107"/>
              <a:gd name="connsiteY1139" fmla="*/ 1340128 h 2256141"/>
              <a:gd name="connsiteX1140" fmla="*/ 3537968 w 6811107"/>
              <a:gd name="connsiteY1140" fmla="*/ 1338678 h 2256141"/>
              <a:gd name="connsiteX1141" fmla="*/ 3561166 w 6811107"/>
              <a:gd name="connsiteY1141" fmla="*/ 1333845 h 2256141"/>
              <a:gd name="connsiteX1142" fmla="*/ 3575181 w 6811107"/>
              <a:gd name="connsiteY1142" fmla="*/ 1329012 h 2256141"/>
              <a:gd name="connsiteX1143" fmla="*/ 3711951 w 6811107"/>
              <a:gd name="connsiteY1143" fmla="*/ 1203359 h 2256141"/>
              <a:gd name="connsiteX1144" fmla="*/ 3714367 w 6811107"/>
              <a:gd name="connsiteY1144" fmla="*/ 1191760 h 2256141"/>
              <a:gd name="connsiteX1145" fmla="*/ 3755446 w 6811107"/>
              <a:gd name="connsiteY1145" fmla="*/ 1106702 h 2256141"/>
              <a:gd name="connsiteX1146" fmla="*/ 3767045 w 6811107"/>
              <a:gd name="connsiteY1146" fmla="*/ 1098969 h 2256141"/>
              <a:gd name="connsiteX1147" fmla="*/ 3823589 w 6811107"/>
              <a:gd name="connsiteY1147" fmla="*/ 1043392 h 2256141"/>
              <a:gd name="connsiteX1148" fmla="*/ 3830355 w 6811107"/>
              <a:gd name="connsiteY1148" fmla="*/ 1033242 h 2256141"/>
              <a:gd name="connsiteX1149" fmla="*/ 3851136 w 6811107"/>
              <a:gd name="connsiteY1149" fmla="*/ 976215 h 2256141"/>
              <a:gd name="connsiteX1150" fmla="*/ 3857419 w 6811107"/>
              <a:gd name="connsiteY1150" fmla="*/ 966066 h 2256141"/>
              <a:gd name="connsiteX1151" fmla="*/ 3882067 w 6811107"/>
              <a:gd name="connsiteY1151" fmla="*/ 932236 h 2256141"/>
              <a:gd name="connsiteX1152" fmla="*/ 3891249 w 6811107"/>
              <a:gd name="connsiteY1152" fmla="*/ 923537 h 2256141"/>
              <a:gd name="connsiteX1153" fmla="*/ 3960842 w 6811107"/>
              <a:gd name="connsiteY1153" fmla="*/ 910972 h 2256141"/>
              <a:gd name="connsiteX1154" fmla="*/ 3976307 w 6811107"/>
              <a:gd name="connsiteY1154" fmla="*/ 913388 h 2256141"/>
              <a:gd name="connsiteX1155" fmla="*/ 4031402 w 6811107"/>
              <a:gd name="connsiteY1155" fmla="*/ 918221 h 2256141"/>
              <a:gd name="connsiteX1156" fmla="*/ 4044450 w 6811107"/>
              <a:gd name="connsiteY1156" fmla="*/ 917254 h 2256141"/>
              <a:gd name="connsiteX1157" fmla="*/ 4057016 w 6811107"/>
              <a:gd name="connsiteY1157" fmla="*/ 917254 h 2256141"/>
              <a:gd name="connsiteX1158" fmla="*/ 4102444 w 6811107"/>
              <a:gd name="connsiteY1158" fmla="*/ 872309 h 2256141"/>
              <a:gd name="connsiteX1159" fmla="*/ 4104861 w 6811107"/>
              <a:gd name="connsiteY1159" fmla="*/ 859260 h 2256141"/>
              <a:gd name="connsiteX1160" fmla="*/ 4105828 w 6811107"/>
              <a:gd name="connsiteY1160" fmla="*/ 846695 h 2256141"/>
              <a:gd name="connsiteX1161" fmla="*/ 4107277 w 6811107"/>
              <a:gd name="connsiteY1161" fmla="*/ 822047 h 2256141"/>
              <a:gd name="connsiteX1162" fmla="*/ 4127575 w 6811107"/>
              <a:gd name="connsiteY1162" fmla="*/ 609885 h 2256141"/>
              <a:gd name="connsiteX1163" fmla="*/ 4136274 w 6811107"/>
              <a:gd name="connsiteY1163" fmla="*/ 595387 h 2256141"/>
              <a:gd name="connsiteX1164" fmla="*/ 4144007 w 6811107"/>
              <a:gd name="connsiteY1164" fmla="*/ 589104 h 2256141"/>
              <a:gd name="connsiteX1165" fmla="*/ 4153189 w 6811107"/>
              <a:gd name="connsiteY1165" fmla="*/ 584271 h 2256141"/>
              <a:gd name="connsiteX1166" fmla="*/ 4182669 w 6811107"/>
              <a:gd name="connsiteY1166" fmla="*/ 454751 h 2256141"/>
              <a:gd name="connsiteX1167" fmla="*/ 4234381 w 6811107"/>
              <a:gd name="connsiteY1167" fmla="*/ 388541 h 2256141"/>
              <a:gd name="connsiteX1168" fmla="*/ 4238247 w 6811107"/>
              <a:gd name="connsiteY1168" fmla="*/ 379359 h 2256141"/>
              <a:gd name="connsiteX1169" fmla="*/ 4254679 w 6811107"/>
              <a:gd name="connsiteY1169" fmla="*/ 330064 h 2256141"/>
              <a:gd name="connsiteX1170" fmla="*/ 4307841 w 6811107"/>
              <a:gd name="connsiteY1170" fmla="*/ 255154 h 2256141"/>
              <a:gd name="connsiteX1171" fmla="*/ 4323306 w 6811107"/>
              <a:gd name="connsiteY1171" fmla="*/ 259021 h 2256141"/>
              <a:gd name="connsiteX1172" fmla="*/ 4337321 w 6811107"/>
              <a:gd name="connsiteY1172" fmla="*/ 267720 h 2256141"/>
              <a:gd name="connsiteX1173" fmla="*/ 4366801 w 6811107"/>
              <a:gd name="connsiteY1173" fmla="*/ 280285 h 2256141"/>
              <a:gd name="connsiteX1174" fmla="*/ 4375983 w 6811107"/>
              <a:gd name="connsiteY1174" fmla="*/ 281252 h 2256141"/>
              <a:gd name="connsiteX1175" fmla="*/ 4479406 w 6811107"/>
              <a:gd name="connsiteY1175" fmla="*/ 247422 h 2256141"/>
              <a:gd name="connsiteX1176" fmla="*/ 4506470 w 6811107"/>
              <a:gd name="connsiteY1176" fmla="*/ 303000 h 2256141"/>
              <a:gd name="connsiteX1177" fmla="*/ 4519035 w 6811107"/>
              <a:gd name="connsiteY1177" fmla="*/ 311699 h 2256141"/>
              <a:gd name="connsiteX1178" fmla="*/ 4543200 w 6811107"/>
              <a:gd name="connsiteY1178" fmla="*/ 330064 h 2256141"/>
              <a:gd name="connsiteX1179" fmla="*/ 4557215 w 6811107"/>
              <a:gd name="connsiteY1179" fmla="*/ 333930 h 2256141"/>
              <a:gd name="connsiteX1180" fmla="*/ 4581863 w 6811107"/>
              <a:gd name="connsiteY1180" fmla="*/ 338763 h 2256141"/>
              <a:gd name="connsiteX1181" fmla="*/ 4590562 w 6811107"/>
              <a:gd name="connsiteY1181" fmla="*/ 339729 h 2256141"/>
              <a:gd name="connsiteX1182" fmla="*/ 4653389 w 6811107"/>
              <a:gd name="connsiteY1182" fmla="*/ 268686 h 2256141"/>
              <a:gd name="connsiteX1183" fmla="*/ 4712833 w 6811107"/>
              <a:gd name="connsiteY1183" fmla="*/ 256121 h 2256141"/>
              <a:gd name="connsiteX1184" fmla="*/ 4722015 w 6811107"/>
              <a:gd name="connsiteY1184" fmla="*/ 243073 h 2256141"/>
              <a:gd name="connsiteX1185" fmla="*/ 4730714 w 6811107"/>
              <a:gd name="connsiteY1185" fmla="*/ 230507 h 2256141"/>
              <a:gd name="connsiteX1186" fmla="*/ 4770343 w 6811107"/>
              <a:gd name="connsiteY1186" fmla="*/ 140133 h 2256141"/>
              <a:gd name="connsiteX1187" fmla="*/ 4777109 w 6811107"/>
              <a:gd name="connsiteY1187" fmla="*/ 127567 h 2256141"/>
              <a:gd name="connsiteX1188" fmla="*/ 4801274 w 6811107"/>
              <a:gd name="connsiteY1188" fmla="*/ 101470 h 2256141"/>
              <a:gd name="connsiteX1189" fmla="*/ 4811423 w 6811107"/>
              <a:gd name="connsiteY1189" fmla="*/ 97604 h 2256141"/>
              <a:gd name="connsiteX1190" fmla="*/ 4825438 w 6811107"/>
              <a:gd name="connsiteY1190" fmla="*/ 92771 h 2256141"/>
              <a:gd name="connsiteX1191" fmla="*/ 4837037 w 6811107"/>
              <a:gd name="connsiteY1191" fmla="*/ 84072 h 2256141"/>
              <a:gd name="connsiteX1192" fmla="*/ 4973807 w 6811107"/>
              <a:gd name="connsiteY1192" fmla="*/ 1430 h 2256141"/>
              <a:gd name="connsiteX0" fmla="*/ 3151621 w 6811107"/>
              <a:gd name="connsiteY0" fmla="*/ 1759646 h 2256141"/>
              <a:gd name="connsiteX1" fmla="*/ 3155328 w 6811107"/>
              <a:gd name="connsiteY1" fmla="*/ 1769768 h 2256141"/>
              <a:gd name="connsiteX2" fmla="*/ 3142959 w 6811107"/>
              <a:gd name="connsiteY2" fmla="*/ 1801891 h 2256141"/>
              <a:gd name="connsiteX3" fmla="*/ 3126014 w 6811107"/>
              <a:gd name="connsiteY3" fmla="*/ 1821578 h 2256141"/>
              <a:gd name="connsiteX4" fmla="*/ 3141294 w 6811107"/>
              <a:gd name="connsiteY4" fmla="*/ 1835710 h 2256141"/>
              <a:gd name="connsiteX5" fmla="*/ 3181352 w 6811107"/>
              <a:gd name="connsiteY5" fmla="*/ 1853226 h 2256141"/>
              <a:gd name="connsiteX6" fmla="*/ 3196361 w 6811107"/>
              <a:gd name="connsiteY6" fmla="*/ 1855167 h 2256141"/>
              <a:gd name="connsiteX7" fmla="*/ 3209011 w 6811107"/>
              <a:gd name="connsiteY7" fmla="*/ 1844360 h 2256141"/>
              <a:gd name="connsiteX8" fmla="*/ 3185931 w 6811107"/>
              <a:gd name="connsiteY8" fmla="*/ 1839696 h 2256141"/>
              <a:gd name="connsiteX9" fmla="*/ 3162414 w 6811107"/>
              <a:gd name="connsiteY9" fmla="*/ 1825511 h 2256141"/>
              <a:gd name="connsiteX10" fmla="*/ 3157454 w 6811107"/>
              <a:gd name="connsiteY10" fmla="*/ 1816968 h 2256141"/>
              <a:gd name="connsiteX11" fmla="*/ 3161963 w 6811107"/>
              <a:gd name="connsiteY11" fmla="*/ 1792116 h 2256141"/>
              <a:gd name="connsiteX12" fmla="*/ 3162414 w 6811107"/>
              <a:gd name="connsiteY12" fmla="*/ 1790563 h 2256141"/>
              <a:gd name="connsiteX13" fmla="*/ 3163316 w 6811107"/>
              <a:gd name="connsiteY13" fmla="*/ 1764207 h 2256141"/>
              <a:gd name="connsiteX14" fmla="*/ 3151621 w 6811107"/>
              <a:gd name="connsiteY14" fmla="*/ 1759646 h 2256141"/>
              <a:gd name="connsiteX15" fmla="*/ 6379802 w 6811107"/>
              <a:gd name="connsiteY15" fmla="*/ 1550780 h 2256141"/>
              <a:gd name="connsiteX16" fmla="*/ 6342951 w 6811107"/>
              <a:gd name="connsiteY16" fmla="*/ 1552773 h 2256141"/>
              <a:gd name="connsiteX17" fmla="*/ 6333769 w 6811107"/>
              <a:gd name="connsiteY17" fmla="*/ 1558089 h 2256141"/>
              <a:gd name="connsiteX18" fmla="*/ 6321204 w 6811107"/>
              <a:gd name="connsiteY18" fmla="*/ 1628166 h 2256141"/>
              <a:gd name="connsiteX19" fmla="*/ 6317337 w 6811107"/>
              <a:gd name="connsiteY19" fmla="*/ 1639765 h 2256141"/>
              <a:gd name="connsiteX20" fmla="*/ 6262243 w 6811107"/>
              <a:gd name="connsiteY20" fmla="*/ 1675045 h 2256141"/>
              <a:gd name="connsiteX21" fmla="*/ 6327003 w 6811107"/>
              <a:gd name="connsiteY21" fmla="*/ 1691959 h 2256141"/>
              <a:gd name="connsiteX22" fmla="*/ 6332319 w 6811107"/>
              <a:gd name="connsiteY22" fmla="*/ 1685677 h 2256141"/>
              <a:gd name="connsiteX23" fmla="*/ 6345368 w 6811107"/>
              <a:gd name="connsiteY23" fmla="*/ 1661029 h 2256141"/>
              <a:gd name="connsiteX24" fmla="*/ 6350201 w 6811107"/>
              <a:gd name="connsiteY24" fmla="*/ 1649430 h 2256141"/>
              <a:gd name="connsiteX25" fmla="*/ 6414961 w 6811107"/>
              <a:gd name="connsiteY25" fmla="*/ 1619950 h 2256141"/>
              <a:gd name="connsiteX26" fmla="*/ 6440575 w 6811107"/>
              <a:gd name="connsiteY26" fmla="*/ 1684227 h 2256141"/>
              <a:gd name="connsiteX27" fmla="*/ 6443475 w 6811107"/>
              <a:gd name="connsiteY27" fmla="*/ 1695826 h 2256141"/>
              <a:gd name="connsiteX28" fmla="*/ 6475855 w 6811107"/>
              <a:gd name="connsiteY28" fmla="*/ 1772185 h 2256141"/>
              <a:gd name="connsiteX29" fmla="*/ 6481171 w 6811107"/>
              <a:gd name="connsiteY29" fmla="*/ 1785233 h 2256141"/>
              <a:gd name="connsiteX30" fmla="*/ 6487453 w 6811107"/>
              <a:gd name="connsiteY30" fmla="*/ 1797798 h 2256141"/>
              <a:gd name="connsiteX31" fmla="*/ 6491320 w 6811107"/>
              <a:gd name="connsiteY31" fmla="*/ 1810364 h 2256141"/>
              <a:gd name="connsiteX32" fmla="*/ 6512101 w 6811107"/>
              <a:gd name="connsiteY32" fmla="*/ 1924419 h 2256141"/>
              <a:gd name="connsiteX33" fmla="*/ 6519833 w 6811107"/>
              <a:gd name="connsiteY33" fmla="*/ 1936018 h 2256141"/>
              <a:gd name="connsiteX34" fmla="*/ 6529016 w 6811107"/>
              <a:gd name="connsiteY34" fmla="*/ 1946167 h 2256141"/>
              <a:gd name="connsiteX35" fmla="*/ 6584111 w 6811107"/>
              <a:gd name="connsiteY35" fmla="*/ 1980963 h 2256141"/>
              <a:gd name="connsiteX36" fmla="*/ 6590877 w 6811107"/>
              <a:gd name="connsiteY36" fmla="*/ 1989662 h 2256141"/>
              <a:gd name="connsiteX37" fmla="*/ 6621807 w 6811107"/>
              <a:gd name="connsiteY37" fmla="*/ 2031225 h 2256141"/>
              <a:gd name="connsiteX38" fmla="*/ 6636305 w 6811107"/>
              <a:gd name="connsiteY38" fmla="*/ 2084386 h 2256141"/>
              <a:gd name="connsiteX39" fmla="*/ 6641138 w 6811107"/>
              <a:gd name="connsiteY39" fmla="*/ 2093569 h 2256141"/>
              <a:gd name="connsiteX40" fmla="*/ 6646454 w 6811107"/>
              <a:gd name="connsiteY40" fmla="*/ 2106134 h 2256141"/>
              <a:gd name="connsiteX41" fmla="*/ 6660953 w 6811107"/>
              <a:gd name="connsiteY41" fmla="*/ 2127882 h 2256141"/>
              <a:gd name="connsiteX42" fmla="*/ 6671102 w 6811107"/>
              <a:gd name="connsiteY42" fmla="*/ 2135614 h 2256141"/>
              <a:gd name="connsiteX43" fmla="*/ 6683667 w 6811107"/>
              <a:gd name="connsiteY43" fmla="*/ 2141897 h 2256141"/>
              <a:gd name="connsiteX44" fmla="*/ 6751810 w 6811107"/>
              <a:gd name="connsiteY44" fmla="*/ 2175244 h 2256141"/>
              <a:gd name="connsiteX45" fmla="*/ 6692366 w 6811107"/>
              <a:gd name="connsiteY45" fmla="*/ 2121116 h 2256141"/>
              <a:gd name="connsiteX46" fmla="*/ 6682217 w 6811107"/>
              <a:gd name="connsiteY46" fmla="*/ 2111933 h 2256141"/>
              <a:gd name="connsiteX47" fmla="*/ 6673518 w 6811107"/>
              <a:gd name="connsiteY47" fmla="*/ 2101784 h 2256141"/>
              <a:gd name="connsiteX48" fmla="*/ 6660469 w 6811107"/>
              <a:gd name="connsiteY48" fmla="*/ 2060222 h 2256141"/>
              <a:gd name="connsiteX49" fmla="*/ 6659986 w 6811107"/>
              <a:gd name="connsiteY49" fmla="*/ 2052006 h 2256141"/>
              <a:gd name="connsiteX50" fmla="*/ 6658536 w 6811107"/>
              <a:gd name="connsiteY50" fmla="*/ 2041374 h 2256141"/>
              <a:gd name="connsiteX51" fmla="*/ 6658536 w 6811107"/>
              <a:gd name="connsiteY51" fmla="*/ 1988696 h 2256141"/>
              <a:gd name="connsiteX52" fmla="*/ 6656119 w 6811107"/>
              <a:gd name="connsiteY52" fmla="*/ 1976131 h 2256141"/>
              <a:gd name="connsiteX53" fmla="*/ 6594259 w 6811107"/>
              <a:gd name="connsiteY53" fmla="*/ 1919103 h 2256141"/>
              <a:gd name="connsiteX54" fmla="*/ 6584111 w 6811107"/>
              <a:gd name="connsiteY54" fmla="*/ 1913787 h 2256141"/>
              <a:gd name="connsiteX55" fmla="*/ 6573478 w 6811107"/>
              <a:gd name="connsiteY55" fmla="*/ 1907504 h 2256141"/>
              <a:gd name="connsiteX56" fmla="*/ 6545448 w 6811107"/>
              <a:gd name="connsiteY56" fmla="*/ 1791516 h 2256141"/>
              <a:gd name="connsiteX57" fmla="*/ 6545448 w 6811107"/>
              <a:gd name="connsiteY57" fmla="*/ 1780884 h 2256141"/>
              <a:gd name="connsiteX58" fmla="*/ 6543997 w 6811107"/>
              <a:gd name="connsiteY58" fmla="*/ 1770251 h 2256141"/>
              <a:gd name="connsiteX59" fmla="*/ 6492769 w 6811107"/>
              <a:gd name="connsiteY59" fmla="*/ 1664412 h 2256141"/>
              <a:gd name="connsiteX60" fmla="*/ 6487937 w 6811107"/>
              <a:gd name="connsiteY60" fmla="*/ 1650397 h 2256141"/>
              <a:gd name="connsiteX61" fmla="*/ 6431393 w 6811107"/>
              <a:gd name="connsiteY61" fmla="*/ 1555673 h 2256141"/>
              <a:gd name="connsiteX62" fmla="*/ 6417377 w 6811107"/>
              <a:gd name="connsiteY62" fmla="*/ 1552773 h 2256141"/>
              <a:gd name="connsiteX63" fmla="*/ 6379802 w 6811107"/>
              <a:gd name="connsiteY63" fmla="*/ 1550780 h 2256141"/>
              <a:gd name="connsiteX64" fmla="*/ 1384133 w 6811107"/>
              <a:gd name="connsiteY64" fmla="*/ 1201892 h 2256141"/>
              <a:gd name="connsiteX65" fmla="*/ 1380976 w 6811107"/>
              <a:gd name="connsiteY65" fmla="*/ 1204610 h 2256141"/>
              <a:gd name="connsiteX66" fmla="*/ 1327772 w 6811107"/>
              <a:gd name="connsiteY66" fmla="*/ 1222472 h 2256141"/>
              <a:gd name="connsiteX67" fmla="*/ 1316951 w 6811107"/>
              <a:gd name="connsiteY67" fmla="*/ 1224414 h 2256141"/>
              <a:gd name="connsiteX68" fmla="*/ 1295308 w 6811107"/>
              <a:gd name="connsiteY68" fmla="*/ 1223637 h 2256141"/>
              <a:gd name="connsiteX69" fmla="*/ 1283135 w 6811107"/>
              <a:gd name="connsiteY69" fmla="*/ 1223637 h 2256141"/>
              <a:gd name="connsiteX70" fmla="*/ 1222717 w 6811107"/>
              <a:gd name="connsiteY70" fmla="*/ 1226743 h 2256141"/>
              <a:gd name="connsiteX71" fmla="*/ 1212797 w 6811107"/>
              <a:gd name="connsiteY71" fmla="*/ 1228685 h 2256141"/>
              <a:gd name="connsiteX72" fmla="*/ 1175374 w 6811107"/>
              <a:gd name="connsiteY72" fmla="*/ 1250819 h 2256141"/>
              <a:gd name="connsiteX73" fmla="*/ 1169061 w 6811107"/>
              <a:gd name="connsiteY73" fmla="*/ 1260137 h 2256141"/>
              <a:gd name="connsiteX74" fmla="*/ 1123522 w 6811107"/>
              <a:gd name="connsiteY74" fmla="*/ 1338187 h 2256141"/>
              <a:gd name="connsiteX75" fmla="*/ 1118562 w 6811107"/>
              <a:gd name="connsiteY75" fmla="*/ 1345177 h 2256141"/>
              <a:gd name="connsiteX76" fmla="*/ 1096920 w 6811107"/>
              <a:gd name="connsiteY76" fmla="*/ 1368863 h 2256141"/>
              <a:gd name="connsiteX77" fmla="*/ 1088804 w 6811107"/>
              <a:gd name="connsiteY77" fmla="*/ 1375076 h 2256141"/>
              <a:gd name="connsiteX78" fmla="*/ 1040560 w 6811107"/>
              <a:gd name="connsiteY78" fmla="*/ 1437593 h 2256141"/>
              <a:gd name="connsiteX79" fmla="*/ 1036953 w 6811107"/>
              <a:gd name="connsiteY79" fmla="*/ 1446913 h 2256141"/>
              <a:gd name="connsiteX80" fmla="*/ 1008096 w 6811107"/>
              <a:gd name="connsiteY80" fmla="*/ 1491568 h 2256141"/>
              <a:gd name="connsiteX81" fmla="*/ 1001784 w 6811107"/>
              <a:gd name="connsiteY81" fmla="*/ 1498557 h 2256141"/>
              <a:gd name="connsiteX82" fmla="*/ 942718 w 6811107"/>
              <a:gd name="connsiteY82" fmla="*/ 1537776 h 2256141"/>
              <a:gd name="connsiteX83" fmla="*/ 929643 w 6811107"/>
              <a:gd name="connsiteY83" fmla="*/ 1543212 h 2256141"/>
              <a:gd name="connsiteX84" fmla="*/ 862010 w 6811107"/>
              <a:gd name="connsiteY84" fmla="*/ 1557580 h 2256141"/>
              <a:gd name="connsiteX85" fmla="*/ 852091 w 6811107"/>
              <a:gd name="connsiteY85" fmla="*/ 1557580 h 2256141"/>
              <a:gd name="connsiteX86" fmla="*/ 790771 w 6811107"/>
              <a:gd name="connsiteY86" fmla="*/ 1559521 h 2256141"/>
              <a:gd name="connsiteX87" fmla="*/ 780852 w 6811107"/>
              <a:gd name="connsiteY87" fmla="*/ 1558745 h 2256141"/>
              <a:gd name="connsiteX88" fmla="*/ 756954 w 6811107"/>
              <a:gd name="connsiteY88" fmla="*/ 1554473 h 2256141"/>
              <a:gd name="connsiteX89" fmla="*/ 750642 w 6811107"/>
              <a:gd name="connsiteY89" fmla="*/ 1548261 h 2256141"/>
              <a:gd name="connsiteX90" fmla="*/ 738919 w 6811107"/>
              <a:gd name="connsiteY90" fmla="*/ 1496616 h 2256141"/>
              <a:gd name="connsiteX91" fmla="*/ 642430 w 6811107"/>
              <a:gd name="connsiteY91" fmla="*/ 1492344 h 2256141"/>
              <a:gd name="connsiteX92" fmla="*/ 630707 w 6811107"/>
              <a:gd name="connsiteY92" fmla="*/ 1491179 h 2256141"/>
              <a:gd name="connsiteX93" fmla="*/ 599597 w 6811107"/>
              <a:gd name="connsiteY93" fmla="*/ 1488073 h 2256141"/>
              <a:gd name="connsiteX94" fmla="*/ 589677 w 6811107"/>
              <a:gd name="connsiteY94" fmla="*/ 1491179 h 2256141"/>
              <a:gd name="connsiteX95" fmla="*/ 581110 w 6811107"/>
              <a:gd name="connsiteY95" fmla="*/ 1499334 h 2256141"/>
              <a:gd name="connsiteX96" fmla="*/ 571642 w 6811107"/>
              <a:gd name="connsiteY96" fmla="*/ 1506323 h 2256141"/>
              <a:gd name="connsiteX97" fmla="*/ 545491 w 6811107"/>
              <a:gd name="connsiteY97" fmla="*/ 1546707 h 2256141"/>
              <a:gd name="connsiteX98" fmla="*/ 539178 w 6811107"/>
              <a:gd name="connsiteY98" fmla="*/ 1551755 h 2256141"/>
              <a:gd name="connsiteX99" fmla="*/ 529259 w 6811107"/>
              <a:gd name="connsiteY99" fmla="*/ 1556803 h 2256141"/>
              <a:gd name="connsiteX100" fmla="*/ 514831 w 6811107"/>
              <a:gd name="connsiteY100" fmla="*/ 1568452 h 2256141"/>
              <a:gd name="connsiteX101" fmla="*/ 512125 w 6811107"/>
              <a:gd name="connsiteY101" fmla="*/ 1577771 h 2256141"/>
              <a:gd name="connsiteX102" fmla="*/ 509871 w 6811107"/>
              <a:gd name="connsiteY102" fmla="*/ 1587867 h 2256141"/>
              <a:gd name="connsiteX103" fmla="*/ 506264 w 6811107"/>
              <a:gd name="connsiteY103" fmla="*/ 1597187 h 2256141"/>
              <a:gd name="connsiteX104" fmla="*/ 503558 w 6811107"/>
              <a:gd name="connsiteY104" fmla="*/ 1670965 h 2256141"/>
              <a:gd name="connsiteX105" fmla="*/ 502657 w 6811107"/>
              <a:gd name="connsiteY105" fmla="*/ 1681449 h 2256141"/>
              <a:gd name="connsiteX106" fmla="*/ 471546 w 6811107"/>
              <a:gd name="connsiteY106" fmla="*/ 1742413 h 2256141"/>
              <a:gd name="connsiteX107" fmla="*/ 465234 w 6811107"/>
              <a:gd name="connsiteY107" fmla="*/ 1750956 h 2256141"/>
              <a:gd name="connsiteX108" fmla="*/ 456667 w 6811107"/>
              <a:gd name="connsiteY108" fmla="*/ 1806872 h 2256141"/>
              <a:gd name="connsiteX109" fmla="*/ 461627 w 6811107"/>
              <a:gd name="connsiteY109" fmla="*/ 1818133 h 2256141"/>
              <a:gd name="connsiteX110" fmla="*/ 449452 w 6811107"/>
              <a:gd name="connsiteY110" fmla="*/ 1915986 h 2256141"/>
              <a:gd name="connsiteX111" fmla="*/ 439984 w 6811107"/>
              <a:gd name="connsiteY111" fmla="*/ 1924528 h 2256141"/>
              <a:gd name="connsiteX112" fmla="*/ 377311 w 6811107"/>
              <a:gd name="connsiteY112" fmla="*/ 1953651 h 2256141"/>
              <a:gd name="connsiteX113" fmla="*/ 365138 w 6811107"/>
              <a:gd name="connsiteY113" fmla="*/ 1955593 h 2256141"/>
              <a:gd name="connsiteX114" fmla="*/ 306072 w 6811107"/>
              <a:gd name="connsiteY114" fmla="*/ 1955593 h 2256141"/>
              <a:gd name="connsiteX115" fmla="*/ 294349 w 6811107"/>
              <a:gd name="connsiteY115" fmla="*/ 1956369 h 2256141"/>
              <a:gd name="connsiteX116" fmla="*/ 274059 w 6811107"/>
              <a:gd name="connsiteY116" fmla="*/ 1962582 h 2256141"/>
              <a:gd name="connsiteX117" fmla="*/ 263238 w 6811107"/>
              <a:gd name="connsiteY117" fmla="*/ 1964912 h 2256141"/>
              <a:gd name="connsiteX118" fmla="*/ 254671 w 6811107"/>
              <a:gd name="connsiteY118" fmla="*/ 1970348 h 2256141"/>
              <a:gd name="connsiteX119" fmla="*/ 263238 w 6811107"/>
              <a:gd name="connsiteY119" fmla="*/ 1969572 h 2256141"/>
              <a:gd name="connsiteX120" fmla="*/ 271805 w 6811107"/>
              <a:gd name="connsiteY120" fmla="*/ 1969572 h 2256141"/>
              <a:gd name="connsiteX121" fmla="*/ 288488 w 6811107"/>
              <a:gd name="connsiteY121" fmla="*/ 1974620 h 2256141"/>
              <a:gd name="connsiteX122" fmla="*/ 300661 w 6811107"/>
              <a:gd name="connsiteY122" fmla="*/ 1979668 h 2256141"/>
              <a:gd name="connsiteX123" fmla="*/ 323205 w 6811107"/>
              <a:gd name="connsiteY123" fmla="*/ 1993258 h 2256141"/>
              <a:gd name="connsiteX124" fmla="*/ 330419 w 6811107"/>
              <a:gd name="connsiteY124" fmla="*/ 1997530 h 2256141"/>
              <a:gd name="connsiteX125" fmla="*/ 434122 w 6811107"/>
              <a:gd name="connsiteY125" fmla="*/ 2008014 h 2256141"/>
              <a:gd name="connsiteX126" fmla="*/ 444944 w 6811107"/>
              <a:gd name="connsiteY126" fmla="*/ 2006072 h 2256141"/>
              <a:gd name="connsiteX127" fmla="*/ 454863 w 6811107"/>
              <a:gd name="connsiteY127" fmla="*/ 2002189 h 2256141"/>
              <a:gd name="connsiteX128" fmla="*/ 571191 w 6811107"/>
              <a:gd name="connsiteY128" fmla="*/ 1917151 h 2256141"/>
              <a:gd name="connsiteX129" fmla="*/ 578405 w 6811107"/>
              <a:gd name="connsiteY129" fmla="*/ 1910161 h 2256141"/>
              <a:gd name="connsiteX130" fmla="*/ 585619 w 6811107"/>
              <a:gd name="connsiteY130" fmla="*/ 1901619 h 2256141"/>
              <a:gd name="connsiteX131" fmla="*/ 646939 w 6811107"/>
              <a:gd name="connsiteY131" fmla="*/ 1820462 h 2256141"/>
              <a:gd name="connsiteX132" fmla="*/ 641980 w 6811107"/>
              <a:gd name="connsiteY132" fmla="*/ 1809978 h 2256141"/>
              <a:gd name="connsiteX133" fmla="*/ 608163 w 6811107"/>
              <a:gd name="connsiteY133" fmla="*/ 1716785 h 2256141"/>
              <a:gd name="connsiteX134" fmla="*/ 614025 w 6811107"/>
              <a:gd name="connsiteY134" fmla="*/ 1709407 h 2256141"/>
              <a:gd name="connsiteX135" fmla="*/ 622141 w 6811107"/>
              <a:gd name="connsiteY135" fmla="*/ 1703194 h 2256141"/>
              <a:gd name="connsiteX136" fmla="*/ 640176 w 6811107"/>
              <a:gd name="connsiteY136" fmla="*/ 1691934 h 2256141"/>
              <a:gd name="connsiteX137" fmla="*/ 659564 w 6811107"/>
              <a:gd name="connsiteY137" fmla="*/ 1634852 h 2256141"/>
              <a:gd name="connsiteX138" fmla="*/ 664524 w 6811107"/>
              <a:gd name="connsiteY138" fmla="*/ 1625533 h 2256141"/>
              <a:gd name="connsiteX139" fmla="*/ 727196 w 6811107"/>
              <a:gd name="connsiteY139" fmla="*/ 1622427 h 2256141"/>
              <a:gd name="connsiteX140" fmla="*/ 739370 w 6811107"/>
              <a:gd name="connsiteY140" fmla="*/ 1621650 h 2256141"/>
              <a:gd name="connsiteX141" fmla="*/ 763718 w 6811107"/>
              <a:gd name="connsiteY141" fmla="*/ 1620485 h 2256141"/>
              <a:gd name="connsiteX142" fmla="*/ 771834 w 6811107"/>
              <a:gd name="connsiteY142" fmla="*/ 1622427 h 2256141"/>
              <a:gd name="connsiteX143" fmla="*/ 779950 w 6811107"/>
              <a:gd name="connsiteY143" fmla="*/ 1631746 h 2256141"/>
              <a:gd name="connsiteX144" fmla="*/ 787164 w 6811107"/>
              <a:gd name="connsiteY144" fmla="*/ 1642230 h 2256141"/>
              <a:gd name="connsiteX145" fmla="*/ 801592 w 6811107"/>
              <a:gd name="connsiteY145" fmla="*/ 1661645 h 2256141"/>
              <a:gd name="connsiteX146" fmla="*/ 850738 w 6811107"/>
              <a:gd name="connsiteY146" fmla="*/ 1685721 h 2256141"/>
              <a:gd name="connsiteX147" fmla="*/ 859305 w 6811107"/>
              <a:gd name="connsiteY147" fmla="*/ 1691157 h 2256141"/>
              <a:gd name="connsiteX148" fmla="*/ 885456 w 6811107"/>
              <a:gd name="connsiteY148" fmla="*/ 1707854 h 2256141"/>
              <a:gd name="connsiteX149" fmla="*/ 975633 w 6811107"/>
              <a:gd name="connsiteY149" fmla="*/ 1727269 h 2256141"/>
              <a:gd name="connsiteX150" fmla="*/ 988708 w 6811107"/>
              <a:gd name="connsiteY150" fmla="*/ 1734647 h 2256141"/>
              <a:gd name="connsiteX151" fmla="*/ 1003136 w 6811107"/>
              <a:gd name="connsiteY151" fmla="*/ 1735812 h 2256141"/>
              <a:gd name="connsiteX152" fmla="*/ 1013958 w 6811107"/>
              <a:gd name="connsiteY152" fmla="*/ 1733871 h 2256141"/>
              <a:gd name="connsiteX153" fmla="*/ 1106389 w 6811107"/>
              <a:gd name="connsiteY153" fmla="*/ 1685332 h 2256141"/>
              <a:gd name="connsiteX154" fmla="*/ 1117210 w 6811107"/>
              <a:gd name="connsiteY154" fmla="*/ 1683391 h 2256141"/>
              <a:gd name="connsiteX155" fmla="*/ 1174923 w 6811107"/>
              <a:gd name="connsiteY155" fmla="*/ 1685721 h 2256141"/>
              <a:gd name="connsiteX156" fmla="*/ 1197918 w 6811107"/>
              <a:gd name="connsiteY156" fmla="*/ 1677178 h 2256141"/>
              <a:gd name="connsiteX157" fmla="*/ 1207387 w 6811107"/>
              <a:gd name="connsiteY157" fmla="*/ 1669800 h 2256141"/>
              <a:gd name="connsiteX158" fmla="*/ 1215502 w 6811107"/>
              <a:gd name="connsiteY158" fmla="*/ 1661257 h 2256141"/>
              <a:gd name="connsiteX159" fmla="*/ 1216434 w 6811107"/>
              <a:gd name="connsiteY159" fmla="*/ 1660981 h 2256141"/>
              <a:gd name="connsiteX160" fmla="*/ 1220293 w 6811107"/>
              <a:gd name="connsiteY160" fmla="*/ 1660821 h 2256141"/>
              <a:gd name="connsiteX161" fmla="*/ 1231283 w 6811107"/>
              <a:gd name="connsiteY161" fmla="*/ 1658927 h 2256141"/>
              <a:gd name="connsiteX162" fmla="*/ 1222379 w 6811107"/>
              <a:gd name="connsiteY162" fmla="*/ 1659219 h 2256141"/>
              <a:gd name="connsiteX163" fmla="*/ 1216434 w 6811107"/>
              <a:gd name="connsiteY163" fmla="*/ 1660981 h 2256141"/>
              <a:gd name="connsiteX164" fmla="*/ 1214608 w 6811107"/>
              <a:gd name="connsiteY164" fmla="*/ 1661057 h 2256141"/>
              <a:gd name="connsiteX165" fmla="*/ 1209641 w 6811107"/>
              <a:gd name="connsiteY165" fmla="*/ 1658927 h 2256141"/>
              <a:gd name="connsiteX166" fmla="*/ 1280430 w 6811107"/>
              <a:gd name="connsiteY166" fmla="*/ 1656986 h 2256141"/>
              <a:gd name="connsiteX167" fmla="*/ 1293505 w 6811107"/>
              <a:gd name="connsiteY167" fmla="*/ 1658927 h 2256141"/>
              <a:gd name="connsiteX168" fmla="*/ 1307933 w 6811107"/>
              <a:gd name="connsiteY168" fmla="*/ 1656986 h 2256141"/>
              <a:gd name="connsiteX169" fmla="*/ 1316500 w 6811107"/>
              <a:gd name="connsiteY169" fmla="*/ 1655821 h 2256141"/>
              <a:gd name="connsiteX170" fmla="*/ 1324616 w 6811107"/>
              <a:gd name="connsiteY170" fmla="*/ 1652715 h 2256141"/>
              <a:gd name="connsiteX171" fmla="*/ 1349866 w 6811107"/>
              <a:gd name="connsiteY171" fmla="*/ 1631746 h 2256141"/>
              <a:gd name="connsiteX172" fmla="*/ 1354825 w 6811107"/>
              <a:gd name="connsiteY172" fmla="*/ 1626698 h 2256141"/>
              <a:gd name="connsiteX173" fmla="*/ 1359334 w 6811107"/>
              <a:gd name="connsiteY173" fmla="*/ 1619320 h 2256141"/>
              <a:gd name="connsiteX174" fmla="*/ 1363843 w 6811107"/>
              <a:gd name="connsiteY174" fmla="*/ 1611166 h 2256141"/>
              <a:gd name="connsiteX175" fmla="*/ 1388190 w 6811107"/>
              <a:gd name="connsiteY175" fmla="*/ 1575830 h 2256141"/>
              <a:gd name="connsiteX176" fmla="*/ 1390445 w 6811107"/>
              <a:gd name="connsiteY176" fmla="*/ 1568841 h 2256141"/>
              <a:gd name="connsiteX177" fmla="*/ 1399012 w 6811107"/>
              <a:gd name="connsiteY177" fmla="*/ 1548261 h 2256141"/>
              <a:gd name="connsiteX178" fmla="*/ 1399913 w 6811107"/>
              <a:gd name="connsiteY178" fmla="*/ 1540106 h 2256141"/>
              <a:gd name="connsiteX179" fmla="*/ 1394052 w 6811107"/>
              <a:gd name="connsiteY179" fmla="*/ 1555638 h 2256141"/>
              <a:gd name="connsiteX180" fmla="*/ 1387740 w 6811107"/>
              <a:gd name="connsiteY180" fmla="*/ 1560686 h 2256141"/>
              <a:gd name="connsiteX181" fmla="*/ 1335888 w 6811107"/>
              <a:gd name="connsiteY181" fmla="*/ 1619709 h 2256141"/>
              <a:gd name="connsiteX182" fmla="*/ 1280880 w 6811107"/>
              <a:gd name="connsiteY182" fmla="*/ 1645725 h 2256141"/>
              <a:gd name="connsiteX183" fmla="*/ 1268707 w 6811107"/>
              <a:gd name="connsiteY183" fmla="*/ 1644948 h 2256141"/>
              <a:gd name="connsiteX184" fmla="*/ 1165004 w 6811107"/>
              <a:gd name="connsiteY184" fmla="*/ 1624368 h 2256141"/>
              <a:gd name="connsiteX185" fmla="*/ 1153281 w 6811107"/>
              <a:gd name="connsiteY185" fmla="*/ 1624368 h 2256141"/>
              <a:gd name="connsiteX186" fmla="*/ 1112250 w 6811107"/>
              <a:gd name="connsiteY186" fmla="*/ 1629805 h 2256141"/>
              <a:gd name="connsiteX187" fmla="*/ 1101429 w 6811107"/>
              <a:gd name="connsiteY187" fmla="*/ 1630969 h 2256141"/>
              <a:gd name="connsiteX188" fmla="*/ 1040109 w 6811107"/>
              <a:gd name="connsiteY188" fmla="*/ 1633299 h 2256141"/>
              <a:gd name="connsiteX189" fmla="*/ 1028386 w 6811107"/>
              <a:gd name="connsiteY189" fmla="*/ 1635629 h 2256141"/>
              <a:gd name="connsiteX190" fmla="*/ 989610 w 6811107"/>
              <a:gd name="connsiteY190" fmla="*/ 1641065 h 2256141"/>
              <a:gd name="connsiteX191" fmla="*/ 988708 w 6811107"/>
              <a:gd name="connsiteY191" fmla="*/ 1594081 h 2256141"/>
              <a:gd name="connsiteX192" fmla="*/ 994570 w 6811107"/>
              <a:gd name="connsiteY192" fmla="*/ 1589032 h 2256141"/>
              <a:gd name="connsiteX193" fmla="*/ 1009900 w 6811107"/>
              <a:gd name="connsiteY193" fmla="*/ 1582820 h 2256141"/>
              <a:gd name="connsiteX194" fmla="*/ 1019368 w 6811107"/>
              <a:gd name="connsiteY194" fmla="*/ 1580490 h 2256141"/>
              <a:gd name="connsiteX195" fmla="*/ 1028837 w 6811107"/>
              <a:gd name="connsiteY195" fmla="*/ 1578160 h 2256141"/>
              <a:gd name="connsiteX196" fmla="*/ 1039658 w 6811107"/>
              <a:gd name="connsiteY196" fmla="*/ 1575830 h 2256141"/>
              <a:gd name="connsiteX197" fmla="*/ 1056792 w 6811107"/>
              <a:gd name="connsiteY197" fmla="*/ 1564569 h 2256141"/>
              <a:gd name="connsiteX198" fmla="*/ 1059046 w 6811107"/>
              <a:gd name="connsiteY198" fmla="*/ 1554085 h 2256141"/>
              <a:gd name="connsiteX199" fmla="*/ 1059046 w 6811107"/>
              <a:gd name="connsiteY199" fmla="*/ 1547095 h 2256141"/>
              <a:gd name="connsiteX200" fmla="*/ 1068965 w 6811107"/>
              <a:gd name="connsiteY200" fmla="*/ 1529233 h 2256141"/>
              <a:gd name="connsiteX201" fmla="*/ 1078885 w 6811107"/>
              <a:gd name="connsiteY201" fmla="*/ 1522244 h 2256141"/>
              <a:gd name="connsiteX202" fmla="*/ 1125777 w 6811107"/>
              <a:gd name="connsiteY202" fmla="*/ 1472153 h 2256141"/>
              <a:gd name="connsiteX203" fmla="*/ 1128482 w 6811107"/>
              <a:gd name="connsiteY203" fmla="*/ 1462057 h 2256141"/>
              <a:gd name="connsiteX204" fmla="*/ 1132089 w 6811107"/>
              <a:gd name="connsiteY204" fmla="*/ 1454679 h 2256141"/>
              <a:gd name="connsiteX205" fmla="*/ 1156437 w 6811107"/>
              <a:gd name="connsiteY205" fmla="*/ 1404588 h 2256141"/>
              <a:gd name="connsiteX206" fmla="*/ 1160945 w 6811107"/>
              <a:gd name="connsiteY206" fmla="*/ 1394103 h 2256141"/>
              <a:gd name="connsiteX207" fmla="*/ 1170865 w 6811107"/>
              <a:gd name="connsiteY207" fmla="*/ 1374299 h 2256141"/>
              <a:gd name="connsiteX208" fmla="*/ 1179432 w 6811107"/>
              <a:gd name="connsiteY208" fmla="*/ 1366922 h 2256141"/>
              <a:gd name="connsiteX209" fmla="*/ 1196565 w 6811107"/>
              <a:gd name="connsiteY209" fmla="*/ 1352166 h 2256141"/>
              <a:gd name="connsiteX210" fmla="*/ 1201525 w 6811107"/>
              <a:gd name="connsiteY210" fmla="*/ 1344788 h 2256141"/>
              <a:gd name="connsiteX211" fmla="*/ 1213699 w 6811107"/>
              <a:gd name="connsiteY211" fmla="*/ 1262856 h 2256141"/>
              <a:gd name="connsiteX212" fmla="*/ 1220913 w 6811107"/>
              <a:gd name="connsiteY212" fmla="*/ 1256643 h 2256141"/>
              <a:gd name="connsiteX213" fmla="*/ 1302974 w 6811107"/>
              <a:gd name="connsiteY213" fmla="*/ 1238004 h 2256141"/>
              <a:gd name="connsiteX214" fmla="*/ 1315147 w 6811107"/>
              <a:gd name="connsiteY214" fmla="*/ 1236839 h 2256141"/>
              <a:gd name="connsiteX215" fmla="*/ 1324616 w 6811107"/>
              <a:gd name="connsiteY215" fmla="*/ 1235674 h 2256141"/>
              <a:gd name="connsiteX216" fmla="*/ 1334536 w 6811107"/>
              <a:gd name="connsiteY216" fmla="*/ 1234898 h 2256141"/>
              <a:gd name="connsiteX217" fmla="*/ 1384133 w 6811107"/>
              <a:gd name="connsiteY217" fmla="*/ 1201892 h 2256141"/>
              <a:gd name="connsiteX218" fmla="*/ 2762595 w 6811107"/>
              <a:gd name="connsiteY218" fmla="*/ 964351 h 2256141"/>
              <a:gd name="connsiteX219" fmla="*/ 2770429 w 6811107"/>
              <a:gd name="connsiteY219" fmla="*/ 966967 h 2256141"/>
              <a:gd name="connsiteX220" fmla="*/ 2780066 w 6811107"/>
              <a:gd name="connsiteY220" fmla="*/ 970073 h 2256141"/>
              <a:gd name="connsiteX221" fmla="*/ 2765638 w 6811107"/>
              <a:gd name="connsiteY221" fmla="*/ 966190 h 2256141"/>
              <a:gd name="connsiteX222" fmla="*/ 2762595 w 6811107"/>
              <a:gd name="connsiteY222" fmla="*/ 964351 h 2256141"/>
              <a:gd name="connsiteX223" fmla="*/ 4121293 w 6811107"/>
              <a:gd name="connsiteY223" fmla="*/ 940452 h 2256141"/>
              <a:gd name="connsiteX224" fmla="*/ 4117909 w 6811107"/>
              <a:gd name="connsiteY224" fmla="*/ 943835 h 2256141"/>
              <a:gd name="connsiteX225" fmla="*/ 4060882 w 6811107"/>
              <a:gd name="connsiteY225" fmla="*/ 966066 h 2256141"/>
              <a:gd name="connsiteX226" fmla="*/ 4049283 w 6811107"/>
              <a:gd name="connsiteY226" fmla="*/ 968483 h 2256141"/>
              <a:gd name="connsiteX227" fmla="*/ 4026085 w 6811107"/>
              <a:gd name="connsiteY227" fmla="*/ 967516 h 2256141"/>
              <a:gd name="connsiteX228" fmla="*/ 4013037 w 6811107"/>
              <a:gd name="connsiteY228" fmla="*/ 967516 h 2256141"/>
              <a:gd name="connsiteX229" fmla="*/ 3948277 w 6811107"/>
              <a:gd name="connsiteY229" fmla="*/ 971382 h 2256141"/>
              <a:gd name="connsiteX230" fmla="*/ 3937645 w 6811107"/>
              <a:gd name="connsiteY230" fmla="*/ 973799 h 2256141"/>
              <a:gd name="connsiteX231" fmla="*/ 3897532 w 6811107"/>
              <a:gd name="connsiteY231" fmla="*/ 1001346 h 2256141"/>
              <a:gd name="connsiteX232" fmla="*/ 3890766 w 6811107"/>
              <a:gd name="connsiteY232" fmla="*/ 1012944 h 2256141"/>
              <a:gd name="connsiteX233" fmla="*/ 3841954 w 6811107"/>
              <a:gd name="connsiteY233" fmla="*/ 1110085 h 2256141"/>
              <a:gd name="connsiteX234" fmla="*/ 3836638 w 6811107"/>
              <a:gd name="connsiteY234" fmla="*/ 1118784 h 2256141"/>
              <a:gd name="connsiteX235" fmla="*/ 3813440 w 6811107"/>
              <a:gd name="connsiteY235" fmla="*/ 1148264 h 2256141"/>
              <a:gd name="connsiteX236" fmla="*/ 3804741 w 6811107"/>
              <a:gd name="connsiteY236" fmla="*/ 1155997 h 2256141"/>
              <a:gd name="connsiteX237" fmla="*/ 3753030 w 6811107"/>
              <a:gd name="connsiteY237" fmla="*/ 1233806 h 2256141"/>
              <a:gd name="connsiteX238" fmla="*/ 3749164 w 6811107"/>
              <a:gd name="connsiteY238" fmla="*/ 1245405 h 2256141"/>
              <a:gd name="connsiteX239" fmla="*/ 3718233 w 6811107"/>
              <a:gd name="connsiteY239" fmla="*/ 1300982 h 2256141"/>
              <a:gd name="connsiteX240" fmla="*/ 3711467 w 6811107"/>
              <a:gd name="connsiteY240" fmla="*/ 1309681 h 2256141"/>
              <a:gd name="connsiteX241" fmla="*/ 3648157 w 6811107"/>
              <a:gd name="connsiteY241" fmla="*/ 1358493 h 2256141"/>
              <a:gd name="connsiteX242" fmla="*/ 3634142 w 6811107"/>
              <a:gd name="connsiteY242" fmla="*/ 1365259 h 2256141"/>
              <a:gd name="connsiteX243" fmla="*/ 3561649 w 6811107"/>
              <a:gd name="connsiteY243" fmla="*/ 1383141 h 2256141"/>
              <a:gd name="connsiteX244" fmla="*/ 3551017 w 6811107"/>
              <a:gd name="connsiteY244" fmla="*/ 1383141 h 2256141"/>
              <a:gd name="connsiteX245" fmla="*/ 3485290 w 6811107"/>
              <a:gd name="connsiteY245" fmla="*/ 1385557 h 2256141"/>
              <a:gd name="connsiteX246" fmla="*/ 3474658 w 6811107"/>
              <a:gd name="connsiteY246" fmla="*/ 1384590 h 2256141"/>
              <a:gd name="connsiteX247" fmla="*/ 3449044 w 6811107"/>
              <a:gd name="connsiteY247" fmla="*/ 1379274 h 2256141"/>
              <a:gd name="connsiteX248" fmla="*/ 3442278 w 6811107"/>
              <a:gd name="connsiteY248" fmla="*/ 1371542 h 2256141"/>
              <a:gd name="connsiteX249" fmla="*/ 3429712 w 6811107"/>
              <a:gd name="connsiteY249" fmla="*/ 1307265 h 2256141"/>
              <a:gd name="connsiteX250" fmla="*/ 3326290 w 6811107"/>
              <a:gd name="connsiteY250" fmla="*/ 1301949 h 2256141"/>
              <a:gd name="connsiteX251" fmla="*/ 3313724 w 6811107"/>
              <a:gd name="connsiteY251" fmla="*/ 1300499 h 2256141"/>
              <a:gd name="connsiteX252" fmla="*/ 3280378 w 6811107"/>
              <a:gd name="connsiteY252" fmla="*/ 1296633 h 2256141"/>
              <a:gd name="connsiteX253" fmla="*/ 3269746 w 6811107"/>
              <a:gd name="connsiteY253" fmla="*/ 1300499 h 2256141"/>
              <a:gd name="connsiteX254" fmla="*/ 3260563 w 6811107"/>
              <a:gd name="connsiteY254" fmla="*/ 1310648 h 2256141"/>
              <a:gd name="connsiteX255" fmla="*/ 3250414 w 6811107"/>
              <a:gd name="connsiteY255" fmla="*/ 1319347 h 2256141"/>
              <a:gd name="connsiteX256" fmla="*/ 3222384 w 6811107"/>
              <a:gd name="connsiteY256" fmla="*/ 1369608 h 2256141"/>
              <a:gd name="connsiteX257" fmla="*/ 3215618 w 6811107"/>
              <a:gd name="connsiteY257" fmla="*/ 1375891 h 2256141"/>
              <a:gd name="connsiteX258" fmla="*/ 3204986 w 6811107"/>
              <a:gd name="connsiteY258" fmla="*/ 1382174 h 2256141"/>
              <a:gd name="connsiteX259" fmla="*/ 3189520 w 6811107"/>
              <a:gd name="connsiteY259" fmla="*/ 1396672 h 2256141"/>
              <a:gd name="connsiteX260" fmla="*/ 3186621 w 6811107"/>
              <a:gd name="connsiteY260" fmla="*/ 1408271 h 2256141"/>
              <a:gd name="connsiteX261" fmla="*/ 3184204 w 6811107"/>
              <a:gd name="connsiteY261" fmla="*/ 1420837 h 2256141"/>
              <a:gd name="connsiteX262" fmla="*/ 3180338 w 6811107"/>
              <a:gd name="connsiteY262" fmla="*/ 1432435 h 2256141"/>
              <a:gd name="connsiteX263" fmla="*/ 3177438 w 6811107"/>
              <a:gd name="connsiteY263" fmla="*/ 1524259 h 2256141"/>
              <a:gd name="connsiteX264" fmla="*/ 3176471 w 6811107"/>
              <a:gd name="connsiteY264" fmla="*/ 1537308 h 2256141"/>
              <a:gd name="connsiteX265" fmla="*/ 3163242 w 6811107"/>
              <a:gd name="connsiteY265" fmla="*/ 1578689 h 2256141"/>
              <a:gd name="connsiteX266" fmla="*/ 3148196 w 6811107"/>
              <a:gd name="connsiteY266" fmla="*/ 1604490 h 2256141"/>
              <a:gd name="connsiteX267" fmla="*/ 3175039 w 6811107"/>
              <a:gd name="connsiteY267" fmla="*/ 1627086 h 2256141"/>
              <a:gd name="connsiteX268" fmla="*/ 3138969 w 6811107"/>
              <a:gd name="connsiteY268" fmla="*/ 1694652 h 2256141"/>
              <a:gd name="connsiteX269" fmla="*/ 3138067 w 6811107"/>
              <a:gd name="connsiteY269" fmla="*/ 1698535 h 2256141"/>
              <a:gd name="connsiteX270" fmla="*/ 3204489 w 6811107"/>
              <a:gd name="connsiteY270" fmla="*/ 1728429 h 2256141"/>
              <a:gd name="connsiteX271" fmla="*/ 3214812 w 6811107"/>
              <a:gd name="connsiteY271" fmla="*/ 1739428 h 2256141"/>
              <a:gd name="connsiteX272" fmla="*/ 3267185 w 6811107"/>
              <a:gd name="connsiteY272" fmla="*/ 1836469 h 2256141"/>
              <a:gd name="connsiteX273" fmla="*/ 3304365 w 6811107"/>
              <a:gd name="connsiteY273" fmla="*/ 2038246 h 2256141"/>
              <a:gd name="connsiteX274" fmla="*/ 3313120 w 6811107"/>
              <a:gd name="connsiteY274" fmla="*/ 1766083 h 2256141"/>
              <a:gd name="connsiteX275" fmla="*/ 3331123 w 6811107"/>
              <a:gd name="connsiteY275" fmla="*/ 1710324 h 2256141"/>
              <a:gd name="connsiteX276" fmla="*/ 3325807 w 6811107"/>
              <a:gd name="connsiteY276" fmla="*/ 1697276 h 2256141"/>
              <a:gd name="connsiteX277" fmla="*/ 3289560 w 6811107"/>
              <a:gd name="connsiteY277" fmla="*/ 1581287 h 2256141"/>
              <a:gd name="connsiteX278" fmla="*/ 3295843 w 6811107"/>
              <a:gd name="connsiteY278" fmla="*/ 1572105 h 2256141"/>
              <a:gd name="connsiteX279" fmla="*/ 3304542 w 6811107"/>
              <a:gd name="connsiteY279" fmla="*/ 1564372 h 2256141"/>
              <a:gd name="connsiteX280" fmla="*/ 3323873 w 6811107"/>
              <a:gd name="connsiteY280" fmla="*/ 1550357 h 2256141"/>
              <a:gd name="connsiteX281" fmla="*/ 3344654 w 6811107"/>
              <a:gd name="connsiteY281" fmla="*/ 1479314 h 2256141"/>
              <a:gd name="connsiteX282" fmla="*/ 3349971 w 6811107"/>
              <a:gd name="connsiteY282" fmla="*/ 1467715 h 2256141"/>
              <a:gd name="connsiteX283" fmla="*/ 3417147 w 6811107"/>
              <a:gd name="connsiteY283" fmla="*/ 1463849 h 2256141"/>
              <a:gd name="connsiteX284" fmla="*/ 3430196 w 6811107"/>
              <a:gd name="connsiteY284" fmla="*/ 1462883 h 2256141"/>
              <a:gd name="connsiteX285" fmla="*/ 3456293 w 6811107"/>
              <a:gd name="connsiteY285" fmla="*/ 1461432 h 2256141"/>
              <a:gd name="connsiteX286" fmla="*/ 3464992 w 6811107"/>
              <a:gd name="connsiteY286" fmla="*/ 1463849 h 2256141"/>
              <a:gd name="connsiteX287" fmla="*/ 3473691 w 6811107"/>
              <a:gd name="connsiteY287" fmla="*/ 1475448 h 2256141"/>
              <a:gd name="connsiteX288" fmla="*/ 3481424 w 6811107"/>
              <a:gd name="connsiteY288" fmla="*/ 1488496 h 2256141"/>
              <a:gd name="connsiteX289" fmla="*/ 3496889 w 6811107"/>
              <a:gd name="connsiteY289" fmla="*/ 1512661 h 2256141"/>
              <a:gd name="connsiteX290" fmla="*/ 3549567 w 6811107"/>
              <a:gd name="connsiteY290" fmla="*/ 1542625 h 2256141"/>
              <a:gd name="connsiteX291" fmla="*/ 3558750 w 6811107"/>
              <a:gd name="connsiteY291" fmla="*/ 1549391 h 2256141"/>
              <a:gd name="connsiteX292" fmla="*/ 3586780 w 6811107"/>
              <a:gd name="connsiteY292" fmla="*/ 1570172 h 2256141"/>
              <a:gd name="connsiteX293" fmla="*/ 3683437 w 6811107"/>
              <a:gd name="connsiteY293" fmla="*/ 1594336 h 2256141"/>
              <a:gd name="connsiteX294" fmla="*/ 3697452 w 6811107"/>
              <a:gd name="connsiteY294" fmla="*/ 1603519 h 2256141"/>
              <a:gd name="connsiteX295" fmla="*/ 3712917 w 6811107"/>
              <a:gd name="connsiteY295" fmla="*/ 1604968 h 2256141"/>
              <a:gd name="connsiteX296" fmla="*/ 3724516 w 6811107"/>
              <a:gd name="connsiteY296" fmla="*/ 1602552 h 2256141"/>
              <a:gd name="connsiteX297" fmla="*/ 3823589 w 6811107"/>
              <a:gd name="connsiteY297" fmla="*/ 1542141 h 2256141"/>
              <a:gd name="connsiteX298" fmla="*/ 3835188 w 6811107"/>
              <a:gd name="connsiteY298" fmla="*/ 1539725 h 2256141"/>
              <a:gd name="connsiteX299" fmla="*/ 3897049 w 6811107"/>
              <a:gd name="connsiteY299" fmla="*/ 1542625 h 2256141"/>
              <a:gd name="connsiteX300" fmla="*/ 3921696 w 6811107"/>
              <a:gd name="connsiteY300" fmla="*/ 1531992 h 2256141"/>
              <a:gd name="connsiteX301" fmla="*/ 3931845 w 6811107"/>
              <a:gd name="connsiteY301" fmla="*/ 1522810 h 2256141"/>
              <a:gd name="connsiteX302" fmla="*/ 3940544 w 6811107"/>
              <a:gd name="connsiteY302" fmla="*/ 1512178 h 2256141"/>
              <a:gd name="connsiteX303" fmla="*/ 3944788 w 6811107"/>
              <a:gd name="connsiteY303" fmla="*/ 1511450 h 2256141"/>
              <a:gd name="connsiteX304" fmla="*/ 3945679 w 6811107"/>
              <a:gd name="connsiteY304" fmla="*/ 1511634 h 2256141"/>
              <a:gd name="connsiteX305" fmla="*/ 3957459 w 6811107"/>
              <a:gd name="connsiteY305" fmla="*/ 1509278 h 2256141"/>
              <a:gd name="connsiteX306" fmla="*/ 3944788 w 6811107"/>
              <a:gd name="connsiteY306" fmla="*/ 1511450 h 2256141"/>
              <a:gd name="connsiteX307" fmla="*/ 3934261 w 6811107"/>
              <a:gd name="connsiteY307" fmla="*/ 1509278 h 2256141"/>
              <a:gd name="connsiteX308" fmla="*/ 4010137 w 6811107"/>
              <a:gd name="connsiteY308" fmla="*/ 1506862 h 2256141"/>
              <a:gd name="connsiteX309" fmla="*/ 4024152 w 6811107"/>
              <a:gd name="connsiteY309" fmla="*/ 1509278 h 2256141"/>
              <a:gd name="connsiteX310" fmla="*/ 4039617 w 6811107"/>
              <a:gd name="connsiteY310" fmla="*/ 1506862 h 2256141"/>
              <a:gd name="connsiteX311" fmla="*/ 4048800 w 6811107"/>
              <a:gd name="connsiteY311" fmla="*/ 1505412 h 2256141"/>
              <a:gd name="connsiteX312" fmla="*/ 4057499 w 6811107"/>
              <a:gd name="connsiteY312" fmla="*/ 1501545 h 2256141"/>
              <a:gd name="connsiteX313" fmla="*/ 4084563 w 6811107"/>
              <a:gd name="connsiteY313" fmla="*/ 1475448 h 2256141"/>
              <a:gd name="connsiteX314" fmla="*/ 4089879 w 6811107"/>
              <a:gd name="connsiteY314" fmla="*/ 1469165 h 2256141"/>
              <a:gd name="connsiteX315" fmla="*/ 4094712 w 6811107"/>
              <a:gd name="connsiteY315" fmla="*/ 1459983 h 2256141"/>
              <a:gd name="connsiteX316" fmla="*/ 4099545 w 6811107"/>
              <a:gd name="connsiteY316" fmla="*/ 1449834 h 2256141"/>
              <a:gd name="connsiteX317" fmla="*/ 4125642 w 6811107"/>
              <a:gd name="connsiteY317" fmla="*/ 1405855 h 2256141"/>
              <a:gd name="connsiteX318" fmla="*/ 4128059 w 6811107"/>
              <a:gd name="connsiteY318" fmla="*/ 1397156 h 2256141"/>
              <a:gd name="connsiteX319" fmla="*/ 4137241 w 6811107"/>
              <a:gd name="connsiteY319" fmla="*/ 1371542 h 2256141"/>
              <a:gd name="connsiteX320" fmla="*/ 4138207 w 6811107"/>
              <a:gd name="connsiteY320" fmla="*/ 1361393 h 2256141"/>
              <a:gd name="connsiteX321" fmla="*/ 4131925 w 6811107"/>
              <a:gd name="connsiteY321" fmla="*/ 1380724 h 2256141"/>
              <a:gd name="connsiteX322" fmla="*/ 4125159 w 6811107"/>
              <a:gd name="connsiteY322" fmla="*/ 1387007 h 2256141"/>
              <a:gd name="connsiteX323" fmla="*/ 4069581 w 6811107"/>
              <a:gd name="connsiteY323" fmla="*/ 1460466 h 2256141"/>
              <a:gd name="connsiteX324" fmla="*/ 4010620 w 6811107"/>
              <a:gd name="connsiteY324" fmla="*/ 1492846 h 2256141"/>
              <a:gd name="connsiteX325" fmla="*/ 3997572 w 6811107"/>
              <a:gd name="connsiteY325" fmla="*/ 1491880 h 2256141"/>
              <a:gd name="connsiteX326" fmla="*/ 3886416 w 6811107"/>
              <a:gd name="connsiteY326" fmla="*/ 1466265 h 2256141"/>
              <a:gd name="connsiteX327" fmla="*/ 3873851 w 6811107"/>
              <a:gd name="connsiteY327" fmla="*/ 1466265 h 2256141"/>
              <a:gd name="connsiteX328" fmla="*/ 3829872 w 6811107"/>
              <a:gd name="connsiteY328" fmla="*/ 1473032 h 2256141"/>
              <a:gd name="connsiteX329" fmla="*/ 3818273 w 6811107"/>
              <a:gd name="connsiteY329" fmla="*/ 1474481 h 2256141"/>
              <a:gd name="connsiteX330" fmla="*/ 3752546 w 6811107"/>
              <a:gd name="connsiteY330" fmla="*/ 1477381 h 2256141"/>
              <a:gd name="connsiteX331" fmla="*/ 3739981 w 6811107"/>
              <a:gd name="connsiteY331" fmla="*/ 1480281 h 2256141"/>
              <a:gd name="connsiteX332" fmla="*/ 3698419 w 6811107"/>
              <a:gd name="connsiteY332" fmla="*/ 1487047 h 2256141"/>
              <a:gd name="connsiteX333" fmla="*/ 3697452 w 6811107"/>
              <a:gd name="connsiteY333" fmla="*/ 1428570 h 2256141"/>
              <a:gd name="connsiteX334" fmla="*/ 3703735 w 6811107"/>
              <a:gd name="connsiteY334" fmla="*/ 1422287 h 2256141"/>
              <a:gd name="connsiteX335" fmla="*/ 3720167 w 6811107"/>
              <a:gd name="connsiteY335" fmla="*/ 1414554 h 2256141"/>
              <a:gd name="connsiteX336" fmla="*/ 3730315 w 6811107"/>
              <a:gd name="connsiteY336" fmla="*/ 1411654 h 2256141"/>
              <a:gd name="connsiteX337" fmla="*/ 3740465 w 6811107"/>
              <a:gd name="connsiteY337" fmla="*/ 1408755 h 2256141"/>
              <a:gd name="connsiteX338" fmla="*/ 3752063 w 6811107"/>
              <a:gd name="connsiteY338" fmla="*/ 1405855 h 2256141"/>
              <a:gd name="connsiteX339" fmla="*/ 3770428 w 6811107"/>
              <a:gd name="connsiteY339" fmla="*/ 1391839 h 2256141"/>
              <a:gd name="connsiteX340" fmla="*/ 3772844 w 6811107"/>
              <a:gd name="connsiteY340" fmla="*/ 1378791 h 2256141"/>
              <a:gd name="connsiteX341" fmla="*/ 3772844 w 6811107"/>
              <a:gd name="connsiteY341" fmla="*/ 1370092 h 2256141"/>
              <a:gd name="connsiteX342" fmla="*/ 3783477 w 6811107"/>
              <a:gd name="connsiteY342" fmla="*/ 1347861 h 2256141"/>
              <a:gd name="connsiteX343" fmla="*/ 3794109 w 6811107"/>
              <a:gd name="connsiteY343" fmla="*/ 1339162 h 2256141"/>
              <a:gd name="connsiteX344" fmla="*/ 3844370 w 6811107"/>
              <a:gd name="connsiteY344" fmla="*/ 1276818 h 2256141"/>
              <a:gd name="connsiteX345" fmla="*/ 3847270 w 6811107"/>
              <a:gd name="connsiteY345" fmla="*/ 1264253 h 2256141"/>
              <a:gd name="connsiteX346" fmla="*/ 3851136 w 6811107"/>
              <a:gd name="connsiteY346" fmla="*/ 1255070 h 2256141"/>
              <a:gd name="connsiteX347" fmla="*/ 3877234 w 6811107"/>
              <a:gd name="connsiteY347" fmla="*/ 1192727 h 2256141"/>
              <a:gd name="connsiteX348" fmla="*/ 3882067 w 6811107"/>
              <a:gd name="connsiteY348" fmla="*/ 1179678 h 2256141"/>
              <a:gd name="connsiteX349" fmla="*/ 3892699 w 6811107"/>
              <a:gd name="connsiteY349" fmla="*/ 1155030 h 2256141"/>
              <a:gd name="connsiteX350" fmla="*/ 3901881 w 6811107"/>
              <a:gd name="connsiteY350" fmla="*/ 1145848 h 2256141"/>
              <a:gd name="connsiteX351" fmla="*/ 3920246 w 6811107"/>
              <a:gd name="connsiteY351" fmla="*/ 1127483 h 2256141"/>
              <a:gd name="connsiteX352" fmla="*/ 3925562 w 6811107"/>
              <a:gd name="connsiteY352" fmla="*/ 1118301 h 2256141"/>
              <a:gd name="connsiteX353" fmla="*/ 3938611 w 6811107"/>
              <a:gd name="connsiteY353" fmla="*/ 1016328 h 2256141"/>
              <a:gd name="connsiteX354" fmla="*/ 3946344 w 6811107"/>
              <a:gd name="connsiteY354" fmla="*/ 1008595 h 2256141"/>
              <a:gd name="connsiteX355" fmla="*/ 4034301 w 6811107"/>
              <a:gd name="connsiteY355" fmla="*/ 985397 h 2256141"/>
              <a:gd name="connsiteX356" fmla="*/ 4047350 w 6811107"/>
              <a:gd name="connsiteY356" fmla="*/ 983947 h 2256141"/>
              <a:gd name="connsiteX357" fmla="*/ 4057499 w 6811107"/>
              <a:gd name="connsiteY357" fmla="*/ 982498 h 2256141"/>
              <a:gd name="connsiteX358" fmla="*/ 4068131 w 6811107"/>
              <a:gd name="connsiteY358" fmla="*/ 981531 h 2256141"/>
              <a:gd name="connsiteX359" fmla="*/ 4121293 w 6811107"/>
              <a:gd name="connsiteY359" fmla="*/ 940452 h 2256141"/>
              <a:gd name="connsiteX360" fmla="*/ 5598196 w 6811107"/>
              <a:gd name="connsiteY360" fmla="*/ 644562 h 2256141"/>
              <a:gd name="connsiteX361" fmla="*/ 5617541 w 6811107"/>
              <a:gd name="connsiteY361" fmla="*/ 651931 h 2256141"/>
              <a:gd name="connsiteX362" fmla="*/ 5602076 w 6811107"/>
              <a:gd name="connsiteY362" fmla="*/ 647098 h 2256141"/>
              <a:gd name="connsiteX363" fmla="*/ 5598196 w 6811107"/>
              <a:gd name="connsiteY363" fmla="*/ 644562 h 2256141"/>
              <a:gd name="connsiteX364" fmla="*/ 2173628 w 6811107"/>
              <a:gd name="connsiteY364" fmla="*/ 477314 h 2256141"/>
              <a:gd name="connsiteX365" fmla="*/ 2125384 w 6811107"/>
              <a:gd name="connsiteY365" fmla="*/ 515756 h 2256141"/>
              <a:gd name="connsiteX366" fmla="*/ 2068573 w 6811107"/>
              <a:gd name="connsiteY366" fmla="*/ 544102 h 2256141"/>
              <a:gd name="connsiteX367" fmla="*/ 2061358 w 6811107"/>
              <a:gd name="connsiteY367" fmla="*/ 552257 h 2256141"/>
              <a:gd name="connsiteX368" fmla="*/ 2054144 w 6811107"/>
              <a:gd name="connsiteY368" fmla="*/ 559634 h 2256141"/>
              <a:gd name="connsiteX369" fmla="*/ 2044225 w 6811107"/>
              <a:gd name="connsiteY369" fmla="*/ 563517 h 2256141"/>
              <a:gd name="connsiteX370" fmla="*/ 2038363 w 6811107"/>
              <a:gd name="connsiteY370" fmla="*/ 565459 h 2256141"/>
              <a:gd name="connsiteX371" fmla="*/ 2043323 w 6811107"/>
              <a:gd name="connsiteY371" fmla="*/ 575555 h 2256141"/>
              <a:gd name="connsiteX372" fmla="*/ 2051890 w 6811107"/>
              <a:gd name="connsiteY372" fmla="*/ 582933 h 2256141"/>
              <a:gd name="connsiteX373" fmla="*/ 2072630 w 6811107"/>
              <a:gd name="connsiteY373" fmla="*/ 587981 h 2256141"/>
              <a:gd name="connsiteX374" fmla="*/ 2083452 w 6811107"/>
              <a:gd name="connsiteY374" fmla="*/ 586816 h 2256141"/>
              <a:gd name="connsiteX375" fmla="*/ 2118620 w 6811107"/>
              <a:gd name="connsiteY375" fmla="*/ 573225 h 2256141"/>
              <a:gd name="connsiteX376" fmla="*/ 2130794 w 6811107"/>
              <a:gd name="connsiteY376" fmla="*/ 569342 h 2256141"/>
              <a:gd name="connsiteX377" fmla="*/ 2147928 w 6811107"/>
              <a:gd name="connsiteY377" fmla="*/ 568566 h 2256141"/>
              <a:gd name="connsiteX378" fmla="*/ 2156495 w 6811107"/>
              <a:gd name="connsiteY378" fmla="*/ 568566 h 2256141"/>
              <a:gd name="connsiteX379" fmla="*/ 2205641 w 6811107"/>
              <a:gd name="connsiteY379" fmla="*/ 586428 h 2256141"/>
              <a:gd name="connsiteX380" fmla="*/ 2212855 w 6811107"/>
              <a:gd name="connsiteY380" fmla="*/ 594970 h 2256141"/>
              <a:gd name="connsiteX381" fmla="*/ 2145673 w 6811107"/>
              <a:gd name="connsiteY381" fmla="*/ 656323 h 2256141"/>
              <a:gd name="connsiteX382" fmla="*/ 2137107 w 6811107"/>
              <a:gd name="connsiteY382" fmla="*/ 658652 h 2256141"/>
              <a:gd name="connsiteX383" fmla="*/ 2132598 w 6811107"/>
              <a:gd name="connsiteY383" fmla="*/ 680398 h 2256141"/>
              <a:gd name="connsiteX384" fmla="*/ 2138910 w 6811107"/>
              <a:gd name="connsiteY384" fmla="*/ 687775 h 2256141"/>
              <a:gd name="connsiteX385" fmla="*/ 2159651 w 6811107"/>
              <a:gd name="connsiteY385" fmla="*/ 703307 h 2256141"/>
              <a:gd name="connsiteX386" fmla="*/ 2168218 w 6811107"/>
              <a:gd name="connsiteY386" fmla="*/ 708744 h 2256141"/>
              <a:gd name="connsiteX387" fmla="*/ 2252533 w 6811107"/>
              <a:gd name="connsiteY387" fmla="*/ 752234 h 2256141"/>
              <a:gd name="connsiteX388" fmla="*/ 2253435 w 6811107"/>
              <a:gd name="connsiteY388" fmla="*/ 764660 h 2256141"/>
              <a:gd name="connsiteX389" fmla="*/ 2264256 w 6811107"/>
              <a:gd name="connsiteY389" fmla="*/ 784463 h 2256141"/>
              <a:gd name="connsiteX390" fmla="*/ 2274175 w 6811107"/>
              <a:gd name="connsiteY390" fmla="*/ 790676 h 2256141"/>
              <a:gd name="connsiteX391" fmla="*/ 2339102 w 6811107"/>
              <a:gd name="connsiteY391" fmla="*/ 834167 h 2256141"/>
              <a:gd name="connsiteX392" fmla="*/ 2269666 w 6811107"/>
              <a:gd name="connsiteY392" fmla="*/ 864454 h 2256141"/>
              <a:gd name="connsiteX393" fmla="*/ 2255238 w 6811107"/>
              <a:gd name="connsiteY393" fmla="*/ 868726 h 2256141"/>
              <a:gd name="connsiteX394" fmla="*/ 2242162 w 6811107"/>
              <a:gd name="connsiteY394" fmla="*/ 872609 h 2256141"/>
              <a:gd name="connsiteX395" fmla="*/ 2228636 w 6811107"/>
              <a:gd name="connsiteY395" fmla="*/ 874939 h 2256141"/>
              <a:gd name="connsiteX396" fmla="*/ 2202485 w 6811107"/>
              <a:gd name="connsiteY396" fmla="*/ 879987 h 2256141"/>
              <a:gd name="connsiteX397" fmla="*/ 2190311 w 6811107"/>
              <a:gd name="connsiteY397" fmla="*/ 876880 h 2256141"/>
              <a:gd name="connsiteX398" fmla="*/ 2153339 w 6811107"/>
              <a:gd name="connsiteY398" fmla="*/ 869891 h 2256141"/>
              <a:gd name="connsiteX399" fmla="*/ 2140263 w 6811107"/>
              <a:gd name="connsiteY399" fmla="*/ 871055 h 2256141"/>
              <a:gd name="connsiteX400" fmla="*/ 2127187 w 6811107"/>
              <a:gd name="connsiteY400" fmla="*/ 872997 h 2256141"/>
              <a:gd name="connsiteX401" fmla="*/ 2118620 w 6811107"/>
              <a:gd name="connsiteY401" fmla="*/ 874162 h 2256141"/>
              <a:gd name="connsiteX402" fmla="*/ 2099233 w 6811107"/>
              <a:gd name="connsiteY402" fmla="*/ 885811 h 2256141"/>
              <a:gd name="connsiteX403" fmla="*/ 2010409 w 6811107"/>
              <a:gd name="connsiteY403" fmla="*/ 937844 h 2256141"/>
              <a:gd name="connsiteX404" fmla="*/ 2000940 w 6811107"/>
              <a:gd name="connsiteY404" fmla="*/ 945998 h 2256141"/>
              <a:gd name="connsiteX405" fmla="*/ 1944129 w 6811107"/>
              <a:gd name="connsiteY405" fmla="*/ 966578 h 2256141"/>
              <a:gd name="connsiteX406" fmla="*/ 1933308 w 6811107"/>
              <a:gd name="connsiteY406" fmla="*/ 965802 h 2256141"/>
              <a:gd name="connsiteX407" fmla="*/ 1900844 w 6811107"/>
              <a:gd name="connsiteY407" fmla="*/ 957259 h 2256141"/>
              <a:gd name="connsiteX408" fmla="*/ 1894532 w 6811107"/>
              <a:gd name="connsiteY408" fmla="*/ 951823 h 2256141"/>
              <a:gd name="connsiteX409" fmla="*/ 1896786 w 6811107"/>
              <a:gd name="connsiteY409" fmla="*/ 933185 h 2256141"/>
              <a:gd name="connsiteX410" fmla="*/ 1856207 w 6811107"/>
              <a:gd name="connsiteY410" fmla="*/ 973957 h 2256141"/>
              <a:gd name="connsiteX411" fmla="*/ 1862519 w 6811107"/>
              <a:gd name="connsiteY411" fmla="*/ 981334 h 2256141"/>
              <a:gd name="connsiteX412" fmla="*/ 1870635 w 6811107"/>
              <a:gd name="connsiteY412" fmla="*/ 984441 h 2256141"/>
              <a:gd name="connsiteX413" fmla="*/ 1927446 w 6811107"/>
              <a:gd name="connsiteY413" fmla="*/ 1015505 h 2256141"/>
              <a:gd name="connsiteX414" fmla="*/ 1956303 w 6811107"/>
              <a:gd name="connsiteY414" fmla="*/ 1025989 h 2256141"/>
              <a:gd name="connsiteX415" fmla="*/ 1967124 w 6811107"/>
              <a:gd name="connsiteY415" fmla="*/ 1024048 h 2256141"/>
              <a:gd name="connsiteX416" fmla="*/ 2061809 w 6811107"/>
              <a:gd name="connsiteY416" fmla="*/ 1004632 h 2256141"/>
              <a:gd name="connsiteX417" fmla="*/ 2073532 w 6811107"/>
              <a:gd name="connsiteY417" fmla="*/ 1003856 h 2256141"/>
              <a:gd name="connsiteX418" fmla="*/ 2092469 w 6811107"/>
              <a:gd name="connsiteY418" fmla="*/ 1000749 h 2256141"/>
              <a:gd name="connsiteX419" fmla="*/ 2101938 w 6811107"/>
              <a:gd name="connsiteY419" fmla="*/ 998808 h 2256141"/>
              <a:gd name="connsiteX420" fmla="*/ 2232694 w 6811107"/>
              <a:gd name="connsiteY420" fmla="*/ 992595 h 2256141"/>
              <a:gd name="connsiteX421" fmla="*/ 2242162 w 6811107"/>
              <a:gd name="connsiteY421" fmla="*/ 996866 h 2256141"/>
              <a:gd name="connsiteX422" fmla="*/ 2242162 w 6811107"/>
              <a:gd name="connsiteY422" fmla="*/ 1051618 h 2256141"/>
              <a:gd name="connsiteX423" fmla="*/ 2246671 w 6811107"/>
              <a:gd name="connsiteY423" fmla="*/ 1061714 h 2256141"/>
              <a:gd name="connsiteX424" fmla="*/ 2301679 w 6811107"/>
              <a:gd name="connsiteY424" fmla="*/ 1094719 h 2256141"/>
              <a:gd name="connsiteX425" fmla="*/ 2310246 w 6811107"/>
              <a:gd name="connsiteY425" fmla="*/ 1102874 h 2256141"/>
              <a:gd name="connsiteX426" fmla="*/ 2316107 w 6811107"/>
              <a:gd name="connsiteY426" fmla="*/ 1108310 h 2256141"/>
              <a:gd name="connsiteX427" fmla="*/ 2408538 w 6811107"/>
              <a:gd name="connsiteY427" fmla="*/ 1158013 h 2256141"/>
              <a:gd name="connsiteX428" fmla="*/ 2407636 w 6811107"/>
              <a:gd name="connsiteY428" fmla="*/ 1193349 h 2256141"/>
              <a:gd name="connsiteX429" fmla="*/ 2413949 w 6811107"/>
              <a:gd name="connsiteY429" fmla="*/ 1201892 h 2256141"/>
              <a:gd name="connsiteX430" fmla="*/ 2420261 w 6811107"/>
              <a:gd name="connsiteY430" fmla="*/ 1226743 h 2256141"/>
              <a:gd name="connsiteX431" fmla="*/ 2434689 w 6811107"/>
              <a:gd name="connsiteY431" fmla="*/ 1232180 h 2256141"/>
              <a:gd name="connsiteX432" fmla="*/ 2444609 w 6811107"/>
              <a:gd name="connsiteY432" fmla="*/ 1229073 h 2256141"/>
              <a:gd name="connsiteX433" fmla="*/ 2450921 w 6811107"/>
              <a:gd name="connsiteY433" fmla="*/ 1223637 h 2256141"/>
              <a:gd name="connsiteX434" fmla="*/ 2456782 w 6811107"/>
              <a:gd name="connsiteY434" fmla="*/ 1212376 h 2256141"/>
              <a:gd name="connsiteX435" fmla="*/ 2465349 w 6811107"/>
              <a:gd name="connsiteY435" fmla="*/ 1203833 h 2256141"/>
              <a:gd name="connsiteX436" fmla="*/ 2474818 w 6811107"/>
              <a:gd name="connsiteY436" fmla="*/ 1196456 h 2256141"/>
              <a:gd name="connsiteX437" fmla="*/ 2482934 w 6811107"/>
              <a:gd name="connsiteY437" fmla="*/ 1187136 h 2256141"/>
              <a:gd name="connsiteX438" fmla="*/ 2542901 w 6811107"/>
              <a:gd name="connsiteY438" fmla="*/ 1167333 h 2256141"/>
              <a:gd name="connsiteX439" fmla="*/ 2548763 w 6811107"/>
              <a:gd name="connsiteY439" fmla="*/ 1175875 h 2256141"/>
              <a:gd name="connsiteX440" fmla="*/ 2553271 w 6811107"/>
              <a:gd name="connsiteY440" fmla="*/ 1184030 h 2256141"/>
              <a:gd name="connsiteX441" fmla="*/ 2556879 w 6811107"/>
              <a:gd name="connsiteY441" fmla="*/ 1193349 h 2256141"/>
              <a:gd name="connsiteX442" fmla="*/ 2615944 w 6811107"/>
              <a:gd name="connsiteY442" fmla="*/ 1238004 h 2256141"/>
              <a:gd name="connsiteX443" fmla="*/ 2604221 w 6811107"/>
              <a:gd name="connsiteY443" fmla="*/ 1275670 h 2256141"/>
              <a:gd name="connsiteX444" fmla="*/ 2606927 w 6811107"/>
              <a:gd name="connsiteY444" fmla="*/ 1284212 h 2256141"/>
              <a:gd name="connsiteX445" fmla="*/ 2655171 w 6811107"/>
              <a:gd name="connsiteY445" fmla="*/ 1318384 h 2256141"/>
              <a:gd name="connsiteX446" fmla="*/ 2667345 w 6811107"/>
              <a:gd name="connsiteY446" fmla="*/ 1323431 h 2256141"/>
              <a:gd name="connsiteX447" fmla="*/ 2693496 w 6811107"/>
              <a:gd name="connsiteY447" fmla="*/ 1355661 h 2256141"/>
              <a:gd name="connsiteX448" fmla="*/ 2633529 w 6811107"/>
              <a:gd name="connsiteY448" fmla="*/ 1376630 h 2256141"/>
              <a:gd name="connsiteX449" fmla="*/ 2622707 w 6811107"/>
              <a:gd name="connsiteY449" fmla="*/ 1389055 h 2256141"/>
              <a:gd name="connsiteX450" fmla="*/ 2624962 w 6811107"/>
              <a:gd name="connsiteY450" fmla="*/ 1402646 h 2256141"/>
              <a:gd name="connsiteX451" fmla="*/ 2671854 w 6811107"/>
              <a:gd name="connsiteY451" fmla="*/ 1457397 h 2256141"/>
              <a:gd name="connsiteX452" fmla="*/ 2591146 w 6811107"/>
              <a:gd name="connsiteY452" fmla="*/ 1479530 h 2256141"/>
              <a:gd name="connsiteX453" fmla="*/ 2583932 w 6811107"/>
              <a:gd name="connsiteY453" fmla="*/ 1488073 h 2256141"/>
              <a:gd name="connsiteX454" fmla="*/ 2555075 w 6811107"/>
              <a:gd name="connsiteY454" fmla="*/ 1533505 h 2256141"/>
              <a:gd name="connsiteX455" fmla="*/ 2550115 w 6811107"/>
              <a:gd name="connsiteY455" fmla="*/ 1542824 h 2256141"/>
              <a:gd name="connsiteX456" fmla="*/ 2540647 w 6811107"/>
              <a:gd name="connsiteY456" fmla="*/ 1551367 h 2256141"/>
              <a:gd name="connsiteX457" fmla="*/ 2526218 w 6811107"/>
              <a:gd name="connsiteY457" fmla="*/ 1585537 h 2256141"/>
              <a:gd name="connsiteX458" fmla="*/ 2523513 w 6811107"/>
              <a:gd name="connsiteY458" fmla="*/ 1594081 h 2256141"/>
              <a:gd name="connsiteX459" fmla="*/ 2491951 w 6811107"/>
              <a:gd name="connsiteY459" fmla="*/ 1643783 h 2256141"/>
              <a:gd name="connsiteX460" fmla="*/ 2393659 w 6811107"/>
              <a:gd name="connsiteY460" fmla="*/ 1642619 h 2256141"/>
              <a:gd name="connsiteX461" fmla="*/ 2380132 w 6811107"/>
              <a:gd name="connsiteY461" fmla="*/ 1643783 h 2256141"/>
              <a:gd name="connsiteX462" fmla="*/ 2361195 w 6811107"/>
              <a:gd name="connsiteY462" fmla="*/ 1633299 h 2256141"/>
              <a:gd name="connsiteX463" fmla="*/ 2323772 w 6811107"/>
              <a:gd name="connsiteY463" fmla="*/ 1586703 h 2256141"/>
              <a:gd name="connsiteX464" fmla="*/ 2311598 w 6811107"/>
              <a:gd name="connsiteY464" fmla="*/ 1583596 h 2256141"/>
              <a:gd name="connsiteX465" fmla="*/ 2301679 w 6811107"/>
              <a:gd name="connsiteY465" fmla="*/ 1579325 h 2256141"/>
              <a:gd name="connsiteX466" fmla="*/ 2255689 w 6811107"/>
              <a:gd name="connsiteY466" fmla="*/ 1559910 h 2256141"/>
              <a:gd name="connsiteX467" fmla="*/ 2246220 w 6811107"/>
              <a:gd name="connsiteY467" fmla="*/ 1564181 h 2256141"/>
              <a:gd name="connsiteX468" fmla="*/ 2225480 w 6811107"/>
              <a:gd name="connsiteY468" fmla="*/ 1574277 h 2256141"/>
              <a:gd name="connsiteX469" fmla="*/ 2213757 w 6811107"/>
              <a:gd name="connsiteY469" fmla="*/ 1573500 h 2256141"/>
              <a:gd name="connsiteX470" fmla="*/ 2122227 w 6811107"/>
              <a:gd name="connsiteY470" fmla="*/ 1528069 h 2256141"/>
              <a:gd name="connsiteX471" fmla="*/ 2087510 w 6811107"/>
              <a:gd name="connsiteY471" fmla="*/ 1583208 h 2256141"/>
              <a:gd name="connsiteX472" fmla="*/ 2075336 w 6811107"/>
              <a:gd name="connsiteY472" fmla="*/ 1583984 h 2256141"/>
              <a:gd name="connsiteX473" fmla="*/ 1964418 w 6811107"/>
              <a:gd name="connsiteY473" fmla="*/ 1558745 h 2256141"/>
              <a:gd name="connsiteX474" fmla="*/ 1954499 w 6811107"/>
              <a:gd name="connsiteY474" fmla="*/ 1557580 h 2256141"/>
              <a:gd name="connsiteX475" fmla="*/ 1858010 w 6811107"/>
              <a:gd name="connsiteY475" fmla="*/ 1529621 h 2256141"/>
              <a:gd name="connsiteX476" fmla="*/ 1938267 w 6811107"/>
              <a:gd name="connsiteY476" fmla="*/ 1573500 h 2256141"/>
              <a:gd name="connsiteX477" fmla="*/ 1950441 w 6811107"/>
              <a:gd name="connsiteY477" fmla="*/ 1577771 h 2256141"/>
              <a:gd name="connsiteX478" fmla="*/ 1986512 w 6811107"/>
              <a:gd name="connsiteY478" fmla="*/ 1605730 h 2256141"/>
              <a:gd name="connsiteX479" fmla="*/ 1995980 w 6811107"/>
              <a:gd name="connsiteY479" fmla="*/ 1610001 h 2256141"/>
              <a:gd name="connsiteX480" fmla="*/ 2009056 w 6811107"/>
              <a:gd name="connsiteY480" fmla="*/ 1613107 h 2256141"/>
              <a:gd name="connsiteX481" fmla="*/ 2027993 w 6811107"/>
              <a:gd name="connsiteY481" fmla="*/ 1626698 h 2256141"/>
              <a:gd name="connsiteX482" fmla="*/ 2037913 w 6811107"/>
              <a:gd name="connsiteY482" fmla="*/ 1633688 h 2256141"/>
              <a:gd name="connsiteX483" fmla="*/ 2081197 w 6811107"/>
              <a:gd name="connsiteY483" fmla="*/ 1651549 h 2256141"/>
              <a:gd name="connsiteX484" fmla="*/ 2092920 w 6811107"/>
              <a:gd name="connsiteY484" fmla="*/ 1651549 h 2256141"/>
              <a:gd name="connsiteX485" fmla="*/ 2105094 w 6811107"/>
              <a:gd name="connsiteY485" fmla="*/ 1640289 h 2256141"/>
              <a:gd name="connsiteX486" fmla="*/ 2112308 w 6811107"/>
              <a:gd name="connsiteY486" fmla="*/ 1636017 h 2256141"/>
              <a:gd name="connsiteX487" fmla="*/ 2225029 w 6811107"/>
              <a:gd name="connsiteY487" fmla="*/ 1616602 h 2256141"/>
              <a:gd name="connsiteX488" fmla="*/ 2235850 w 6811107"/>
              <a:gd name="connsiteY488" fmla="*/ 1621650 h 2256141"/>
              <a:gd name="connsiteX489" fmla="*/ 2267412 w 6811107"/>
              <a:gd name="connsiteY489" fmla="*/ 1646890 h 2256141"/>
              <a:gd name="connsiteX490" fmla="*/ 2273273 w 6811107"/>
              <a:gd name="connsiteY490" fmla="*/ 1653103 h 2256141"/>
              <a:gd name="connsiteX491" fmla="*/ 2321067 w 6811107"/>
              <a:gd name="connsiteY491" fmla="*/ 1666694 h 2256141"/>
              <a:gd name="connsiteX492" fmla="*/ 2330986 w 6811107"/>
              <a:gd name="connsiteY492" fmla="*/ 1668635 h 2256141"/>
              <a:gd name="connsiteX493" fmla="*/ 2394561 w 6811107"/>
              <a:gd name="connsiteY493" fmla="*/ 1695817 h 2256141"/>
              <a:gd name="connsiteX494" fmla="*/ 2405382 w 6811107"/>
              <a:gd name="connsiteY494" fmla="*/ 1703194 h 2256141"/>
              <a:gd name="connsiteX495" fmla="*/ 2445060 w 6811107"/>
              <a:gd name="connsiteY495" fmla="*/ 1812308 h 2256141"/>
              <a:gd name="connsiteX496" fmla="*/ 2439198 w 6811107"/>
              <a:gd name="connsiteY496" fmla="*/ 1820851 h 2256141"/>
              <a:gd name="connsiteX497" fmla="*/ 2471662 w 6811107"/>
              <a:gd name="connsiteY497" fmla="*/ 1922975 h 2256141"/>
              <a:gd name="connsiteX498" fmla="*/ 2476171 w 6811107"/>
              <a:gd name="connsiteY498" fmla="*/ 1928411 h 2256141"/>
              <a:gd name="connsiteX499" fmla="*/ 2477072 w 6811107"/>
              <a:gd name="connsiteY499" fmla="*/ 1936566 h 2256141"/>
              <a:gd name="connsiteX500" fmla="*/ 2481581 w 6811107"/>
              <a:gd name="connsiteY500" fmla="*/ 1956369 h 2256141"/>
              <a:gd name="connsiteX501" fmla="*/ 2456332 w 6811107"/>
              <a:gd name="connsiteY501" fmla="*/ 2049563 h 2256141"/>
              <a:gd name="connsiteX502" fmla="*/ 2457234 w 6811107"/>
              <a:gd name="connsiteY502" fmla="*/ 2059659 h 2256141"/>
              <a:gd name="connsiteX503" fmla="*/ 2462194 w 6811107"/>
              <a:gd name="connsiteY503" fmla="*/ 2068978 h 2256141"/>
              <a:gd name="connsiteX504" fmla="*/ 2468055 w 6811107"/>
              <a:gd name="connsiteY504" fmla="*/ 2078297 h 2256141"/>
              <a:gd name="connsiteX505" fmla="*/ 2476171 w 6811107"/>
              <a:gd name="connsiteY505" fmla="*/ 2086840 h 2256141"/>
              <a:gd name="connsiteX506" fmla="*/ 2482483 w 6811107"/>
              <a:gd name="connsiteY506" fmla="*/ 2094218 h 2256141"/>
              <a:gd name="connsiteX507" fmla="*/ 2501871 w 6811107"/>
              <a:gd name="connsiteY507" fmla="*/ 2117904 h 2256141"/>
              <a:gd name="connsiteX508" fmla="*/ 2506831 w 6811107"/>
              <a:gd name="connsiteY508" fmla="*/ 2126059 h 2256141"/>
              <a:gd name="connsiteX509" fmla="*/ 2531178 w 6811107"/>
              <a:gd name="connsiteY509" fmla="*/ 2168384 h 2256141"/>
              <a:gd name="connsiteX510" fmla="*/ 2539745 w 6811107"/>
              <a:gd name="connsiteY510" fmla="*/ 2128000 h 2256141"/>
              <a:gd name="connsiteX511" fmla="*/ 2538844 w 6811107"/>
              <a:gd name="connsiteY511" fmla="*/ 2114798 h 2256141"/>
              <a:gd name="connsiteX512" fmla="*/ 2524415 w 6811107"/>
              <a:gd name="connsiteY512" fmla="*/ 2093830 h 2256141"/>
              <a:gd name="connsiteX513" fmla="*/ 2519455 w 6811107"/>
              <a:gd name="connsiteY513" fmla="*/ 2086840 h 2256141"/>
              <a:gd name="connsiteX514" fmla="*/ 2540196 w 6811107"/>
              <a:gd name="connsiteY514" fmla="*/ 2042185 h 2256141"/>
              <a:gd name="connsiteX515" fmla="*/ 2546057 w 6811107"/>
              <a:gd name="connsiteY515" fmla="*/ 2033642 h 2256141"/>
              <a:gd name="connsiteX516" fmla="*/ 2551017 w 6811107"/>
              <a:gd name="connsiteY516" fmla="*/ 1968019 h 2256141"/>
              <a:gd name="connsiteX517" fmla="*/ 2548763 w 6811107"/>
              <a:gd name="connsiteY517" fmla="*/ 1957535 h 2256141"/>
              <a:gd name="connsiteX518" fmla="*/ 2546057 w 6811107"/>
              <a:gd name="connsiteY518" fmla="*/ 1946273 h 2256141"/>
              <a:gd name="connsiteX519" fmla="*/ 2542450 w 6811107"/>
              <a:gd name="connsiteY519" fmla="*/ 1935789 h 2256141"/>
              <a:gd name="connsiteX520" fmla="*/ 2530727 w 6811107"/>
              <a:gd name="connsiteY520" fmla="*/ 1871330 h 2256141"/>
              <a:gd name="connsiteX521" fmla="*/ 2513594 w 6811107"/>
              <a:gd name="connsiteY521" fmla="*/ 1853468 h 2256141"/>
              <a:gd name="connsiteX522" fmla="*/ 2508634 w 6811107"/>
              <a:gd name="connsiteY522" fmla="*/ 1844149 h 2256141"/>
              <a:gd name="connsiteX523" fmla="*/ 2524415 w 6811107"/>
              <a:gd name="connsiteY523" fmla="*/ 1780467 h 2256141"/>
              <a:gd name="connsiteX524" fmla="*/ 2534335 w 6811107"/>
              <a:gd name="connsiteY524" fmla="*/ 1772313 h 2256141"/>
              <a:gd name="connsiteX525" fmla="*/ 2546057 w 6811107"/>
              <a:gd name="connsiteY525" fmla="*/ 1764158 h 2256141"/>
              <a:gd name="connsiteX526" fmla="*/ 2551017 w 6811107"/>
              <a:gd name="connsiteY526" fmla="*/ 1752897 h 2256141"/>
              <a:gd name="connsiteX527" fmla="*/ 2553271 w 6811107"/>
              <a:gd name="connsiteY527" fmla="*/ 1744355 h 2256141"/>
              <a:gd name="connsiteX528" fmla="*/ 2526670 w 6811107"/>
              <a:gd name="connsiteY528" fmla="*/ 1697758 h 2256141"/>
              <a:gd name="connsiteX529" fmla="*/ 2521710 w 6811107"/>
              <a:gd name="connsiteY529" fmla="*/ 1687274 h 2256141"/>
              <a:gd name="connsiteX530" fmla="*/ 2545607 w 6811107"/>
              <a:gd name="connsiteY530" fmla="*/ 1650773 h 2256141"/>
              <a:gd name="connsiteX531" fmla="*/ 2555526 w 6811107"/>
              <a:gd name="connsiteY531" fmla="*/ 1646890 h 2256141"/>
              <a:gd name="connsiteX532" fmla="*/ 2566347 w 6811107"/>
              <a:gd name="connsiteY532" fmla="*/ 1641842 h 2256141"/>
              <a:gd name="connsiteX533" fmla="*/ 2574463 w 6811107"/>
              <a:gd name="connsiteY533" fmla="*/ 1639900 h 2256141"/>
              <a:gd name="connsiteX534" fmla="*/ 2583932 w 6811107"/>
              <a:gd name="connsiteY534" fmla="*/ 1634852 h 2256141"/>
              <a:gd name="connsiteX535" fmla="*/ 2591146 w 6811107"/>
              <a:gd name="connsiteY535" fmla="*/ 1621262 h 2256141"/>
              <a:gd name="connsiteX536" fmla="*/ 2592047 w 6811107"/>
              <a:gd name="connsiteY536" fmla="*/ 1611166 h 2256141"/>
              <a:gd name="connsiteX537" fmla="*/ 2600163 w 6811107"/>
              <a:gd name="connsiteY537" fmla="*/ 1582820 h 2256141"/>
              <a:gd name="connsiteX538" fmla="*/ 2652917 w 6811107"/>
              <a:gd name="connsiteY538" fmla="*/ 1530787 h 2256141"/>
              <a:gd name="connsiteX539" fmla="*/ 2662385 w 6811107"/>
              <a:gd name="connsiteY539" fmla="*/ 1522244 h 2256141"/>
              <a:gd name="connsiteX540" fmla="*/ 2670952 w 6811107"/>
              <a:gd name="connsiteY540" fmla="*/ 1516031 h 2256141"/>
              <a:gd name="connsiteX541" fmla="*/ 2750308 w 6811107"/>
              <a:gd name="connsiteY541" fmla="*/ 1494286 h 2256141"/>
              <a:gd name="connsiteX542" fmla="*/ 2762481 w 6811107"/>
              <a:gd name="connsiteY542" fmla="*/ 1495063 h 2256141"/>
              <a:gd name="connsiteX543" fmla="*/ 2804865 w 6811107"/>
              <a:gd name="connsiteY543" fmla="*/ 1498169 h 2256141"/>
              <a:gd name="connsiteX544" fmla="*/ 2815685 w 6811107"/>
              <a:gd name="connsiteY544" fmla="*/ 1499334 h 2256141"/>
              <a:gd name="connsiteX545" fmla="*/ 2847247 w 6811107"/>
              <a:gd name="connsiteY545" fmla="*/ 1504770 h 2256141"/>
              <a:gd name="connsiteX546" fmla="*/ 2857167 w 6811107"/>
              <a:gd name="connsiteY546" fmla="*/ 1505935 h 2256141"/>
              <a:gd name="connsiteX547" fmla="*/ 2933817 w 6811107"/>
              <a:gd name="connsiteY547" fmla="*/ 1549814 h 2256141"/>
              <a:gd name="connsiteX548" fmla="*/ 2940129 w 6811107"/>
              <a:gd name="connsiteY548" fmla="*/ 1557968 h 2256141"/>
              <a:gd name="connsiteX549" fmla="*/ 2972593 w 6811107"/>
              <a:gd name="connsiteY549" fmla="*/ 1598740 h 2256141"/>
              <a:gd name="connsiteX550" fmla="*/ 2978905 w 6811107"/>
              <a:gd name="connsiteY550" fmla="*/ 1607283 h 2256141"/>
              <a:gd name="connsiteX551" fmla="*/ 2988374 w 6811107"/>
              <a:gd name="connsiteY551" fmla="*/ 1615437 h 2256141"/>
              <a:gd name="connsiteX552" fmla="*/ 3025346 w 6811107"/>
              <a:gd name="connsiteY552" fmla="*/ 1634852 h 2256141"/>
              <a:gd name="connsiteX553" fmla="*/ 3020386 w 6811107"/>
              <a:gd name="connsiteY553" fmla="*/ 1716785 h 2256141"/>
              <a:gd name="connsiteX554" fmla="*/ 3015427 w 6811107"/>
              <a:gd name="connsiteY554" fmla="*/ 1724163 h 2256141"/>
              <a:gd name="connsiteX555" fmla="*/ 3016328 w 6811107"/>
              <a:gd name="connsiteY555" fmla="*/ 1731152 h 2256141"/>
              <a:gd name="connsiteX556" fmla="*/ 3022190 w 6811107"/>
              <a:gd name="connsiteY556" fmla="*/ 1744355 h 2256141"/>
              <a:gd name="connsiteX557" fmla="*/ 3023543 w 6811107"/>
              <a:gd name="connsiteY557" fmla="*/ 1746296 h 2256141"/>
              <a:gd name="connsiteX558" fmla="*/ 3030757 w 6811107"/>
              <a:gd name="connsiteY558" fmla="*/ 1752509 h 2256141"/>
              <a:gd name="connsiteX559" fmla="*/ 3035265 w 6811107"/>
              <a:gd name="connsiteY559" fmla="*/ 1755616 h 2256141"/>
              <a:gd name="connsiteX560" fmla="*/ 3037971 w 6811107"/>
              <a:gd name="connsiteY560" fmla="*/ 1756780 h 2256141"/>
              <a:gd name="connsiteX561" fmla="*/ 3066827 w 6811107"/>
              <a:gd name="connsiteY561" fmla="*/ 1768041 h 2256141"/>
              <a:gd name="connsiteX562" fmla="*/ 3070434 w 6811107"/>
              <a:gd name="connsiteY562" fmla="*/ 1769983 h 2256141"/>
              <a:gd name="connsiteX563" fmla="*/ 3088728 w 6811107"/>
              <a:gd name="connsiteY563" fmla="*/ 1782205 h 2256141"/>
              <a:gd name="connsiteX564" fmla="*/ 3098663 w 6811107"/>
              <a:gd name="connsiteY564" fmla="*/ 1759256 h 2256141"/>
              <a:gd name="connsiteX565" fmla="*/ 3090447 w 6811107"/>
              <a:gd name="connsiteY565" fmla="*/ 1727722 h 2256141"/>
              <a:gd name="connsiteX566" fmla="*/ 3087547 w 6811107"/>
              <a:gd name="connsiteY566" fmla="*/ 1714674 h 2256141"/>
              <a:gd name="connsiteX567" fmla="*/ 3094196 w 6811107"/>
              <a:gd name="connsiteY567" fmla="*/ 1624440 h 2256141"/>
              <a:gd name="connsiteX568" fmla="*/ 3085314 w 6811107"/>
              <a:gd name="connsiteY568" fmla="*/ 1621601 h 2256141"/>
              <a:gd name="connsiteX569" fmla="*/ 3064122 w 6811107"/>
              <a:gd name="connsiteY569" fmla="*/ 1604953 h 2256141"/>
              <a:gd name="connsiteX570" fmla="*/ 3059162 w 6811107"/>
              <a:gd name="connsiteY570" fmla="*/ 1599516 h 2256141"/>
              <a:gd name="connsiteX571" fmla="*/ 3052850 w 6811107"/>
              <a:gd name="connsiteY571" fmla="*/ 1591362 h 2256141"/>
              <a:gd name="connsiteX572" fmla="*/ 3015427 w 6811107"/>
              <a:gd name="connsiteY572" fmla="*/ 1550978 h 2256141"/>
              <a:gd name="connsiteX573" fmla="*/ 3005507 w 6811107"/>
              <a:gd name="connsiteY573" fmla="*/ 1545542 h 2256141"/>
              <a:gd name="connsiteX574" fmla="*/ 2944187 w 6811107"/>
              <a:gd name="connsiteY574" fmla="*/ 1480307 h 2256141"/>
              <a:gd name="connsiteX575" fmla="*/ 2906764 w 6811107"/>
              <a:gd name="connsiteY575" fmla="*/ 1431380 h 2256141"/>
              <a:gd name="connsiteX576" fmla="*/ 2904059 w 6811107"/>
              <a:gd name="connsiteY576" fmla="*/ 1421284 h 2256141"/>
              <a:gd name="connsiteX577" fmla="*/ 2906764 w 6811107"/>
              <a:gd name="connsiteY577" fmla="*/ 1387890 h 2256141"/>
              <a:gd name="connsiteX578" fmla="*/ 2900902 w 6811107"/>
              <a:gd name="connsiteY578" fmla="*/ 1378571 h 2256141"/>
              <a:gd name="connsiteX579" fmla="*/ 2859872 w 6811107"/>
              <a:gd name="connsiteY579" fmla="*/ 1332751 h 2256141"/>
              <a:gd name="connsiteX580" fmla="*/ 2854011 w 6811107"/>
              <a:gd name="connsiteY580" fmla="*/ 1325761 h 2256141"/>
              <a:gd name="connsiteX581" fmla="*/ 2829663 w 6811107"/>
              <a:gd name="connsiteY581" fmla="*/ 1273728 h 2256141"/>
              <a:gd name="connsiteX582" fmla="*/ 2831015 w 6811107"/>
              <a:gd name="connsiteY582" fmla="*/ 1264409 h 2256141"/>
              <a:gd name="connsiteX583" fmla="*/ 2832368 w 6811107"/>
              <a:gd name="connsiteY583" fmla="*/ 1202280 h 2256141"/>
              <a:gd name="connsiteX584" fmla="*/ 2704768 w 6811107"/>
              <a:gd name="connsiteY584" fmla="*/ 1171216 h 2256141"/>
              <a:gd name="connsiteX585" fmla="*/ 2706121 w 6811107"/>
              <a:gd name="connsiteY585" fmla="*/ 1163838 h 2256141"/>
              <a:gd name="connsiteX586" fmla="*/ 2739937 w 6811107"/>
              <a:gd name="connsiteY586" fmla="*/ 1127725 h 2256141"/>
              <a:gd name="connsiteX587" fmla="*/ 2730469 w 6811107"/>
              <a:gd name="connsiteY587" fmla="*/ 1107145 h 2256141"/>
              <a:gd name="connsiteX588" fmla="*/ 2658328 w 6811107"/>
              <a:gd name="connsiteY588" fmla="*/ 1073751 h 2256141"/>
              <a:gd name="connsiteX589" fmla="*/ 2644801 w 6811107"/>
              <a:gd name="connsiteY589" fmla="*/ 1073751 h 2256141"/>
              <a:gd name="connsiteX590" fmla="*/ 2559133 w 6811107"/>
              <a:gd name="connsiteY590" fmla="*/ 1072975 h 2256141"/>
              <a:gd name="connsiteX591" fmla="*/ 2562740 w 6811107"/>
              <a:gd name="connsiteY591" fmla="*/ 1064820 h 2256141"/>
              <a:gd name="connsiteX592" fmla="*/ 2567700 w 6811107"/>
              <a:gd name="connsiteY592" fmla="*/ 1057442 h 2256141"/>
              <a:gd name="connsiteX593" fmla="*/ 2527120 w 6811107"/>
              <a:gd name="connsiteY593" fmla="*/ 1034532 h 2256141"/>
              <a:gd name="connsiteX594" fmla="*/ 2491050 w 6811107"/>
              <a:gd name="connsiteY594" fmla="*/ 1032590 h 2256141"/>
              <a:gd name="connsiteX595" fmla="*/ 2477523 w 6811107"/>
              <a:gd name="connsiteY595" fmla="*/ 1031814 h 2256141"/>
              <a:gd name="connsiteX596" fmla="*/ 2368409 w 6811107"/>
              <a:gd name="connsiteY596" fmla="*/ 1001526 h 2256141"/>
              <a:gd name="connsiteX597" fmla="*/ 2385543 w 6811107"/>
              <a:gd name="connsiteY597" fmla="*/ 951435 h 2256141"/>
              <a:gd name="connsiteX598" fmla="*/ 2382838 w 6811107"/>
              <a:gd name="connsiteY598" fmla="*/ 942892 h 2256141"/>
              <a:gd name="connsiteX599" fmla="*/ 2385092 w 6811107"/>
              <a:gd name="connsiteY599" fmla="*/ 934349 h 2256141"/>
              <a:gd name="connsiteX600" fmla="*/ 2395914 w 6811107"/>
              <a:gd name="connsiteY600" fmla="*/ 919982 h 2256141"/>
              <a:gd name="connsiteX601" fmla="*/ 2405833 w 6811107"/>
              <a:gd name="connsiteY601" fmla="*/ 913769 h 2256141"/>
              <a:gd name="connsiteX602" fmla="*/ 2418007 w 6811107"/>
              <a:gd name="connsiteY602" fmla="*/ 909498 h 2256141"/>
              <a:gd name="connsiteX603" fmla="*/ 2431533 w 6811107"/>
              <a:gd name="connsiteY603" fmla="*/ 907168 h 2256141"/>
              <a:gd name="connsiteX604" fmla="*/ 2546959 w 6811107"/>
              <a:gd name="connsiteY604" fmla="*/ 895907 h 2256141"/>
              <a:gd name="connsiteX605" fmla="*/ 2558682 w 6811107"/>
              <a:gd name="connsiteY605" fmla="*/ 891636 h 2256141"/>
              <a:gd name="connsiteX606" fmla="*/ 2582579 w 6811107"/>
              <a:gd name="connsiteY606" fmla="*/ 837661 h 2256141"/>
              <a:gd name="connsiteX607" fmla="*/ 2578070 w 6811107"/>
              <a:gd name="connsiteY607" fmla="*/ 826012 h 2256141"/>
              <a:gd name="connsiteX608" fmla="*/ 2563642 w 6811107"/>
              <a:gd name="connsiteY608" fmla="*/ 804267 h 2256141"/>
              <a:gd name="connsiteX609" fmla="*/ 2557330 w 6811107"/>
              <a:gd name="connsiteY609" fmla="*/ 798831 h 2256141"/>
              <a:gd name="connsiteX610" fmla="*/ 2455430 w 6811107"/>
              <a:gd name="connsiteY610" fmla="*/ 744856 h 2256141"/>
              <a:gd name="connsiteX611" fmla="*/ 2444609 w 6811107"/>
              <a:gd name="connsiteY611" fmla="*/ 740585 h 2256141"/>
              <a:gd name="connsiteX612" fmla="*/ 2342709 w 6811107"/>
              <a:gd name="connsiteY612" fmla="*/ 684669 h 2256141"/>
              <a:gd name="connsiteX613" fmla="*/ 2340455 w 6811107"/>
              <a:gd name="connsiteY613" fmla="*/ 676126 h 2256141"/>
              <a:gd name="connsiteX614" fmla="*/ 2359843 w 6811107"/>
              <a:gd name="connsiteY614" fmla="*/ 629141 h 2256141"/>
              <a:gd name="connsiteX615" fmla="*/ 2358941 w 6811107"/>
              <a:gd name="connsiteY615" fmla="*/ 620599 h 2256141"/>
              <a:gd name="connsiteX616" fmla="*/ 2269666 w 6811107"/>
              <a:gd name="connsiteY616" fmla="*/ 567400 h 2256141"/>
              <a:gd name="connsiteX617" fmla="*/ 2262452 w 6811107"/>
              <a:gd name="connsiteY617" fmla="*/ 560023 h 2256141"/>
              <a:gd name="connsiteX618" fmla="*/ 2250729 w 6811107"/>
              <a:gd name="connsiteY618" fmla="*/ 543714 h 2256141"/>
              <a:gd name="connsiteX619" fmla="*/ 2244417 w 6811107"/>
              <a:gd name="connsiteY619" fmla="*/ 532453 h 2256141"/>
              <a:gd name="connsiteX620" fmla="*/ 2238105 w 6811107"/>
              <a:gd name="connsiteY620" fmla="*/ 521969 h 2256141"/>
              <a:gd name="connsiteX621" fmla="*/ 2230890 w 6811107"/>
              <a:gd name="connsiteY621" fmla="*/ 513814 h 2256141"/>
              <a:gd name="connsiteX622" fmla="*/ 2186704 w 6811107"/>
              <a:gd name="connsiteY622" fmla="*/ 478479 h 2256141"/>
              <a:gd name="connsiteX623" fmla="*/ 2173628 w 6811107"/>
              <a:gd name="connsiteY623" fmla="*/ 477314 h 2256141"/>
              <a:gd name="connsiteX624" fmla="*/ 4967523 w 6811107"/>
              <a:gd name="connsiteY624" fmla="*/ 38643 h 2256141"/>
              <a:gd name="connsiteX625" fmla="*/ 4915813 w 6811107"/>
              <a:gd name="connsiteY625" fmla="*/ 86488 h 2256141"/>
              <a:gd name="connsiteX626" fmla="*/ 4854919 w 6811107"/>
              <a:gd name="connsiteY626" fmla="*/ 121768 h 2256141"/>
              <a:gd name="connsiteX627" fmla="*/ 4847186 w 6811107"/>
              <a:gd name="connsiteY627" fmla="*/ 131917 h 2256141"/>
              <a:gd name="connsiteX628" fmla="*/ 4839453 w 6811107"/>
              <a:gd name="connsiteY628" fmla="*/ 141099 h 2256141"/>
              <a:gd name="connsiteX629" fmla="*/ 4828821 w 6811107"/>
              <a:gd name="connsiteY629" fmla="*/ 145932 h 2256141"/>
              <a:gd name="connsiteX630" fmla="*/ 4822538 w 6811107"/>
              <a:gd name="connsiteY630" fmla="*/ 148349 h 2256141"/>
              <a:gd name="connsiteX631" fmla="*/ 4827855 w 6811107"/>
              <a:gd name="connsiteY631" fmla="*/ 160914 h 2256141"/>
              <a:gd name="connsiteX632" fmla="*/ 4837037 w 6811107"/>
              <a:gd name="connsiteY632" fmla="*/ 170096 h 2256141"/>
              <a:gd name="connsiteX633" fmla="*/ 4859268 w 6811107"/>
              <a:gd name="connsiteY633" fmla="*/ 176379 h 2256141"/>
              <a:gd name="connsiteX634" fmla="*/ 4870867 w 6811107"/>
              <a:gd name="connsiteY634" fmla="*/ 174929 h 2256141"/>
              <a:gd name="connsiteX635" fmla="*/ 4908563 w 6811107"/>
              <a:gd name="connsiteY635" fmla="*/ 158015 h 2256141"/>
              <a:gd name="connsiteX636" fmla="*/ 4921612 w 6811107"/>
              <a:gd name="connsiteY636" fmla="*/ 153182 h 2256141"/>
              <a:gd name="connsiteX637" fmla="*/ 4939977 w 6811107"/>
              <a:gd name="connsiteY637" fmla="*/ 152215 h 2256141"/>
              <a:gd name="connsiteX638" fmla="*/ 4949159 w 6811107"/>
              <a:gd name="connsiteY638" fmla="*/ 152215 h 2256141"/>
              <a:gd name="connsiteX639" fmla="*/ 5001837 w 6811107"/>
              <a:gd name="connsiteY639" fmla="*/ 174446 h 2256141"/>
              <a:gd name="connsiteX640" fmla="*/ 5009569 w 6811107"/>
              <a:gd name="connsiteY640" fmla="*/ 185078 h 2256141"/>
              <a:gd name="connsiteX641" fmla="*/ 4937560 w 6811107"/>
              <a:gd name="connsiteY641" fmla="*/ 261437 h 2256141"/>
              <a:gd name="connsiteX642" fmla="*/ 4928378 w 6811107"/>
              <a:gd name="connsiteY642" fmla="*/ 264337 h 2256141"/>
              <a:gd name="connsiteX643" fmla="*/ 4923545 w 6811107"/>
              <a:gd name="connsiteY643" fmla="*/ 291401 h 2256141"/>
              <a:gd name="connsiteX644" fmla="*/ 4930311 w 6811107"/>
              <a:gd name="connsiteY644" fmla="*/ 300583 h 2256141"/>
              <a:gd name="connsiteX645" fmla="*/ 4952542 w 6811107"/>
              <a:gd name="connsiteY645" fmla="*/ 319915 h 2256141"/>
              <a:gd name="connsiteX646" fmla="*/ 4961724 w 6811107"/>
              <a:gd name="connsiteY646" fmla="*/ 326681 h 2256141"/>
              <a:gd name="connsiteX647" fmla="*/ 5052099 w 6811107"/>
              <a:gd name="connsiteY647" fmla="*/ 380808 h 2256141"/>
              <a:gd name="connsiteX648" fmla="*/ 5053065 w 6811107"/>
              <a:gd name="connsiteY648" fmla="*/ 396273 h 2256141"/>
              <a:gd name="connsiteX649" fmla="*/ 5064664 w 6811107"/>
              <a:gd name="connsiteY649" fmla="*/ 420921 h 2256141"/>
              <a:gd name="connsiteX650" fmla="*/ 5075296 w 6811107"/>
              <a:gd name="connsiteY650" fmla="*/ 428654 h 2256141"/>
              <a:gd name="connsiteX651" fmla="*/ 5144889 w 6811107"/>
              <a:gd name="connsiteY651" fmla="*/ 482782 h 2256141"/>
              <a:gd name="connsiteX652" fmla="*/ 5070463 w 6811107"/>
              <a:gd name="connsiteY652" fmla="*/ 520478 h 2256141"/>
              <a:gd name="connsiteX653" fmla="*/ 5054998 w 6811107"/>
              <a:gd name="connsiteY653" fmla="*/ 525794 h 2256141"/>
              <a:gd name="connsiteX654" fmla="*/ 5040983 w 6811107"/>
              <a:gd name="connsiteY654" fmla="*/ 530627 h 2256141"/>
              <a:gd name="connsiteX655" fmla="*/ 5026484 w 6811107"/>
              <a:gd name="connsiteY655" fmla="*/ 533527 h 2256141"/>
              <a:gd name="connsiteX656" fmla="*/ 4998454 w 6811107"/>
              <a:gd name="connsiteY656" fmla="*/ 539809 h 2256141"/>
              <a:gd name="connsiteX657" fmla="*/ 4985405 w 6811107"/>
              <a:gd name="connsiteY657" fmla="*/ 535943 h 2256141"/>
              <a:gd name="connsiteX658" fmla="*/ 4945776 w 6811107"/>
              <a:gd name="connsiteY658" fmla="*/ 527244 h 2256141"/>
              <a:gd name="connsiteX659" fmla="*/ 4931761 w 6811107"/>
              <a:gd name="connsiteY659" fmla="*/ 528693 h 2256141"/>
              <a:gd name="connsiteX660" fmla="*/ 4917745 w 6811107"/>
              <a:gd name="connsiteY660" fmla="*/ 531110 h 2256141"/>
              <a:gd name="connsiteX661" fmla="*/ 4908563 w 6811107"/>
              <a:gd name="connsiteY661" fmla="*/ 532560 h 2256141"/>
              <a:gd name="connsiteX662" fmla="*/ 4887782 w 6811107"/>
              <a:gd name="connsiteY662" fmla="*/ 547058 h 2256141"/>
              <a:gd name="connsiteX663" fmla="*/ 4792575 w 6811107"/>
              <a:gd name="connsiteY663" fmla="*/ 611818 h 2256141"/>
              <a:gd name="connsiteX664" fmla="*/ 4782426 w 6811107"/>
              <a:gd name="connsiteY664" fmla="*/ 621968 h 2256141"/>
              <a:gd name="connsiteX665" fmla="*/ 4721532 w 6811107"/>
              <a:gd name="connsiteY665" fmla="*/ 647581 h 2256141"/>
              <a:gd name="connsiteX666" fmla="*/ 4709933 w 6811107"/>
              <a:gd name="connsiteY666" fmla="*/ 646615 h 2256141"/>
              <a:gd name="connsiteX667" fmla="*/ 4675137 w 6811107"/>
              <a:gd name="connsiteY667" fmla="*/ 635983 h 2256141"/>
              <a:gd name="connsiteX668" fmla="*/ 4668371 w 6811107"/>
              <a:gd name="connsiteY668" fmla="*/ 629217 h 2256141"/>
              <a:gd name="connsiteX669" fmla="*/ 4670787 w 6811107"/>
              <a:gd name="connsiteY669" fmla="*/ 606019 h 2256141"/>
              <a:gd name="connsiteX670" fmla="*/ 4627291 w 6811107"/>
              <a:gd name="connsiteY670" fmla="*/ 656764 h 2256141"/>
              <a:gd name="connsiteX671" fmla="*/ 4634057 w 6811107"/>
              <a:gd name="connsiteY671" fmla="*/ 665946 h 2256141"/>
              <a:gd name="connsiteX672" fmla="*/ 4642756 w 6811107"/>
              <a:gd name="connsiteY672" fmla="*/ 669812 h 2256141"/>
              <a:gd name="connsiteX673" fmla="*/ 4703650 w 6811107"/>
              <a:gd name="connsiteY673" fmla="*/ 708475 h 2256141"/>
              <a:gd name="connsiteX674" fmla="*/ 4734581 w 6811107"/>
              <a:gd name="connsiteY674" fmla="*/ 721524 h 2256141"/>
              <a:gd name="connsiteX675" fmla="*/ 4746179 w 6811107"/>
              <a:gd name="connsiteY675" fmla="*/ 719107 h 2256141"/>
              <a:gd name="connsiteX676" fmla="*/ 4847669 w 6811107"/>
              <a:gd name="connsiteY676" fmla="*/ 694943 h 2256141"/>
              <a:gd name="connsiteX677" fmla="*/ 4860235 w 6811107"/>
              <a:gd name="connsiteY677" fmla="*/ 693977 h 2256141"/>
              <a:gd name="connsiteX678" fmla="*/ 4880532 w 6811107"/>
              <a:gd name="connsiteY678" fmla="*/ 690110 h 2256141"/>
              <a:gd name="connsiteX679" fmla="*/ 4890681 w 6811107"/>
              <a:gd name="connsiteY679" fmla="*/ 687694 h 2256141"/>
              <a:gd name="connsiteX680" fmla="*/ 5030834 w 6811107"/>
              <a:gd name="connsiteY680" fmla="*/ 679962 h 2256141"/>
              <a:gd name="connsiteX681" fmla="*/ 5040983 w 6811107"/>
              <a:gd name="connsiteY681" fmla="*/ 685278 h 2256141"/>
              <a:gd name="connsiteX682" fmla="*/ 5040983 w 6811107"/>
              <a:gd name="connsiteY682" fmla="*/ 753421 h 2256141"/>
              <a:gd name="connsiteX683" fmla="*/ 5045816 w 6811107"/>
              <a:gd name="connsiteY683" fmla="*/ 765986 h 2256141"/>
              <a:gd name="connsiteX684" fmla="*/ 5104776 w 6811107"/>
              <a:gd name="connsiteY684" fmla="*/ 807065 h 2256141"/>
              <a:gd name="connsiteX685" fmla="*/ 5113959 w 6811107"/>
              <a:gd name="connsiteY685" fmla="*/ 817214 h 2256141"/>
              <a:gd name="connsiteX686" fmla="*/ 5120241 w 6811107"/>
              <a:gd name="connsiteY686" fmla="*/ 823980 h 2256141"/>
              <a:gd name="connsiteX687" fmla="*/ 5219315 w 6811107"/>
              <a:gd name="connsiteY687" fmla="*/ 885841 h 2256141"/>
              <a:gd name="connsiteX688" fmla="*/ 5218349 w 6811107"/>
              <a:gd name="connsiteY688" fmla="*/ 929820 h 2256141"/>
              <a:gd name="connsiteX689" fmla="*/ 5225115 w 6811107"/>
              <a:gd name="connsiteY689" fmla="*/ 940452 h 2256141"/>
              <a:gd name="connsiteX690" fmla="*/ 5231881 w 6811107"/>
              <a:gd name="connsiteY690" fmla="*/ 971382 h 2256141"/>
              <a:gd name="connsiteX691" fmla="*/ 5247345 w 6811107"/>
              <a:gd name="connsiteY691" fmla="*/ 978148 h 2256141"/>
              <a:gd name="connsiteX692" fmla="*/ 5257978 w 6811107"/>
              <a:gd name="connsiteY692" fmla="*/ 974282 h 2256141"/>
              <a:gd name="connsiteX693" fmla="*/ 5264744 w 6811107"/>
              <a:gd name="connsiteY693" fmla="*/ 967516 h 2256141"/>
              <a:gd name="connsiteX694" fmla="*/ 5271026 w 6811107"/>
              <a:gd name="connsiteY694" fmla="*/ 953501 h 2256141"/>
              <a:gd name="connsiteX695" fmla="*/ 5280209 w 6811107"/>
              <a:gd name="connsiteY695" fmla="*/ 942868 h 2256141"/>
              <a:gd name="connsiteX696" fmla="*/ 5290357 w 6811107"/>
              <a:gd name="connsiteY696" fmla="*/ 933686 h 2256141"/>
              <a:gd name="connsiteX697" fmla="*/ 5299057 w 6811107"/>
              <a:gd name="connsiteY697" fmla="*/ 922087 h 2256141"/>
              <a:gd name="connsiteX698" fmla="*/ 5363334 w 6811107"/>
              <a:gd name="connsiteY698" fmla="*/ 897440 h 2256141"/>
              <a:gd name="connsiteX699" fmla="*/ 5369616 w 6811107"/>
              <a:gd name="connsiteY699" fmla="*/ 908072 h 2256141"/>
              <a:gd name="connsiteX700" fmla="*/ 5374449 w 6811107"/>
              <a:gd name="connsiteY700" fmla="*/ 918221 h 2256141"/>
              <a:gd name="connsiteX701" fmla="*/ 5378316 w 6811107"/>
              <a:gd name="connsiteY701" fmla="*/ 929820 h 2256141"/>
              <a:gd name="connsiteX702" fmla="*/ 5441626 w 6811107"/>
              <a:gd name="connsiteY702" fmla="*/ 985397 h 2256141"/>
              <a:gd name="connsiteX703" fmla="*/ 5429061 w 6811107"/>
              <a:gd name="connsiteY703" fmla="*/ 1032276 h 2256141"/>
              <a:gd name="connsiteX704" fmla="*/ 5431960 w 6811107"/>
              <a:gd name="connsiteY704" fmla="*/ 1042908 h 2256141"/>
              <a:gd name="connsiteX705" fmla="*/ 5483671 w 6811107"/>
              <a:gd name="connsiteY705" fmla="*/ 1085438 h 2256141"/>
              <a:gd name="connsiteX706" fmla="*/ 5496720 w 6811107"/>
              <a:gd name="connsiteY706" fmla="*/ 1091720 h 2256141"/>
              <a:gd name="connsiteX707" fmla="*/ 5524751 w 6811107"/>
              <a:gd name="connsiteY707" fmla="*/ 1131833 h 2256141"/>
              <a:gd name="connsiteX708" fmla="*/ 5460474 w 6811107"/>
              <a:gd name="connsiteY708" fmla="*/ 1157930 h 2256141"/>
              <a:gd name="connsiteX709" fmla="*/ 5448875 w 6811107"/>
              <a:gd name="connsiteY709" fmla="*/ 1173395 h 2256141"/>
              <a:gd name="connsiteX710" fmla="*/ 5451291 w 6811107"/>
              <a:gd name="connsiteY710" fmla="*/ 1190310 h 2256141"/>
              <a:gd name="connsiteX711" fmla="*/ 5501553 w 6811107"/>
              <a:gd name="connsiteY711" fmla="*/ 1258453 h 2256141"/>
              <a:gd name="connsiteX712" fmla="*/ 5415045 w 6811107"/>
              <a:gd name="connsiteY712" fmla="*/ 1286000 h 2256141"/>
              <a:gd name="connsiteX713" fmla="*/ 5407313 w 6811107"/>
              <a:gd name="connsiteY713" fmla="*/ 1296633 h 2256141"/>
              <a:gd name="connsiteX714" fmla="*/ 5376382 w 6811107"/>
              <a:gd name="connsiteY714" fmla="*/ 1353177 h 2256141"/>
              <a:gd name="connsiteX715" fmla="*/ 5371066 w 6811107"/>
              <a:gd name="connsiteY715" fmla="*/ 1364776 h 2256141"/>
              <a:gd name="connsiteX716" fmla="*/ 5360917 w 6811107"/>
              <a:gd name="connsiteY716" fmla="*/ 1375408 h 2256141"/>
              <a:gd name="connsiteX717" fmla="*/ 5345452 w 6811107"/>
              <a:gd name="connsiteY717" fmla="*/ 1417937 h 2256141"/>
              <a:gd name="connsiteX718" fmla="*/ 5342552 w 6811107"/>
              <a:gd name="connsiteY718" fmla="*/ 1428570 h 2256141"/>
              <a:gd name="connsiteX719" fmla="*/ 5308723 w 6811107"/>
              <a:gd name="connsiteY719" fmla="*/ 1490429 h 2256141"/>
              <a:gd name="connsiteX720" fmla="*/ 5203367 w 6811107"/>
              <a:gd name="connsiteY720" fmla="*/ 1488980 h 2256141"/>
              <a:gd name="connsiteX721" fmla="*/ 5188868 w 6811107"/>
              <a:gd name="connsiteY721" fmla="*/ 1490429 h 2256141"/>
              <a:gd name="connsiteX722" fmla="*/ 5168570 w 6811107"/>
              <a:gd name="connsiteY722" fmla="*/ 1477381 h 2256141"/>
              <a:gd name="connsiteX723" fmla="*/ 5128457 w 6811107"/>
              <a:gd name="connsiteY723" fmla="*/ 1419387 h 2256141"/>
              <a:gd name="connsiteX724" fmla="*/ 5115409 w 6811107"/>
              <a:gd name="connsiteY724" fmla="*/ 1415521 h 2256141"/>
              <a:gd name="connsiteX725" fmla="*/ 5104776 w 6811107"/>
              <a:gd name="connsiteY725" fmla="*/ 1410205 h 2256141"/>
              <a:gd name="connsiteX726" fmla="*/ 5055481 w 6811107"/>
              <a:gd name="connsiteY726" fmla="*/ 1386041 h 2256141"/>
              <a:gd name="connsiteX727" fmla="*/ 5045333 w 6811107"/>
              <a:gd name="connsiteY727" fmla="*/ 1391356 h 2256141"/>
              <a:gd name="connsiteX728" fmla="*/ 5023101 w 6811107"/>
              <a:gd name="connsiteY728" fmla="*/ 1403922 h 2256141"/>
              <a:gd name="connsiteX729" fmla="*/ 5010536 w 6811107"/>
              <a:gd name="connsiteY729" fmla="*/ 1402955 h 2256141"/>
              <a:gd name="connsiteX730" fmla="*/ 4912429 w 6811107"/>
              <a:gd name="connsiteY730" fmla="*/ 1346411 h 2256141"/>
              <a:gd name="connsiteX731" fmla="*/ 4875217 w 6811107"/>
              <a:gd name="connsiteY731" fmla="*/ 1415038 h 2256141"/>
              <a:gd name="connsiteX732" fmla="*/ 4862167 w 6811107"/>
              <a:gd name="connsiteY732" fmla="*/ 1416004 h 2256141"/>
              <a:gd name="connsiteX733" fmla="*/ 4743279 w 6811107"/>
              <a:gd name="connsiteY733" fmla="*/ 1384590 h 2256141"/>
              <a:gd name="connsiteX734" fmla="*/ 4732647 w 6811107"/>
              <a:gd name="connsiteY734" fmla="*/ 1383141 h 2256141"/>
              <a:gd name="connsiteX735" fmla="*/ 4629224 w 6811107"/>
              <a:gd name="connsiteY735" fmla="*/ 1348344 h 2256141"/>
              <a:gd name="connsiteX736" fmla="*/ 4715249 w 6811107"/>
              <a:gd name="connsiteY736" fmla="*/ 1402955 h 2256141"/>
              <a:gd name="connsiteX737" fmla="*/ 4728298 w 6811107"/>
              <a:gd name="connsiteY737" fmla="*/ 1408271 h 2256141"/>
              <a:gd name="connsiteX738" fmla="*/ 4766961 w 6811107"/>
              <a:gd name="connsiteY738" fmla="*/ 1443068 h 2256141"/>
              <a:gd name="connsiteX739" fmla="*/ 4777109 w 6811107"/>
              <a:gd name="connsiteY739" fmla="*/ 1448384 h 2256141"/>
              <a:gd name="connsiteX740" fmla="*/ 4791125 w 6811107"/>
              <a:gd name="connsiteY740" fmla="*/ 1452250 h 2256141"/>
              <a:gd name="connsiteX741" fmla="*/ 4811423 w 6811107"/>
              <a:gd name="connsiteY741" fmla="*/ 1469165 h 2256141"/>
              <a:gd name="connsiteX742" fmla="*/ 4822055 w 6811107"/>
              <a:gd name="connsiteY742" fmla="*/ 1477865 h 2256141"/>
              <a:gd name="connsiteX743" fmla="*/ 4868451 w 6811107"/>
              <a:gd name="connsiteY743" fmla="*/ 1500095 h 2256141"/>
              <a:gd name="connsiteX744" fmla="*/ 4881016 w 6811107"/>
              <a:gd name="connsiteY744" fmla="*/ 1500095 h 2256141"/>
              <a:gd name="connsiteX745" fmla="*/ 4894064 w 6811107"/>
              <a:gd name="connsiteY745" fmla="*/ 1486080 h 2256141"/>
              <a:gd name="connsiteX746" fmla="*/ 4901797 w 6811107"/>
              <a:gd name="connsiteY746" fmla="*/ 1480764 h 2256141"/>
              <a:gd name="connsiteX747" fmla="*/ 5022618 w 6811107"/>
              <a:gd name="connsiteY747" fmla="*/ 1456600 h 2256141"/>
              <a:gd name="connsiteX748" fmla="*/ 5034217 w 6811107"/>
              <a:gd name="connsiteY748" fmla="*/ 1462883 h 2256141"/>
              <a:gd name="connsiteX749" fmla="*/ 5068047 w 6811107"/>
              <a:gd name="connsiteY749" fmla="*/ 1494296 h 2256141"/>
              <a:gd name="connsiteX750" fmla="*/ 5074330 w 6811107"/>
              <a:gd name="connsiteY750" fmla="*/ 1502029 h 2256141"/>
              <a:gd name="connsiteX751" fmla="*/ 5125558 w 6811107"/>
              <a:gd name="connsiteY751" fmla="*/ 1518943 h 2256141"/>
              <a:gd name="connsiteX752" fmla="*/ 5136190 w 6811107"/>
              <a:gd name="connsiteY752" fmla="*/ 1521360 h 2256141"/>
              <a:gd name="connsiteX753" fmla="*/ 5204333 w 6811107"/>
              <a:gd name="connsiteY753" fmla="*/ 1555190 h 2256141"/>
              <a:gd name="connsiteX754" fmla="*/ 5215932 w 6811107"/>
              <a:gd name="connsiteY754" fmla="*/ 1564372 h 2256141"/>
              <a:gd name="connsiteX755" fmla="*/ 5258461 w 6811107"/>
              <a:gd name="connsiteY755" fmla="*/ 1700175 h 2256141"/>
              <a:gd name="connsiteX756" fmla="*/ 5252179 w 6811107"/>
              <a:gd name="connsiteY756" fmla="*/ 1710807 h 2256141"/>
              <a:gd name="connsiteX757" fmla="*/ 5286975 w 6811107"/>
              <a:gd name="connsiteY757" fmla="*/ 1837911 h 2256141"/>
              <a:gd name="connsiteX758" fmla="*/ 5291808 w 6811107"/>
              <a:gd name="connsiteY758" fmla="*/ 1844677 h 2256141"/>
              <a:gd name="connsiteX759" fmla="*/ 5292774 w 6811107"/>
              <a:gd name="connsiteY759" fmla="*/ 1854826 h 2256141"/>
              <a:gd name="connsiteX760" fmla="*/ 5297607 w 6811107"/>
              <a:gd name="connsiteY760" fmla="*/ 1879474 h 2256141"/>
              <a:gd name="connsiteX761" fmla="*/ 5270543 w 6811107"/>
              <a:gd name="connsiteY761" fmla="*/ 1995462 h 2256141"/>
              <a:gd name="connsiteX762" fmla="*/ 5271510 w 6811107"/>
              <a:gd name="connsiteY762" fmla="*/ 2008027 h 2256141"/>
              <a:gd name="connsiteX763" fmla="*/ 5276826 w 6811107"/>
              <a:gd name="connsiteY763" fmla="*/ 2019626 h 2256141"/>
              <a:gd name="connsiteX764" fmla="*/ 5283109 w 6811107"/>
              <a:gd name="connsiteY764" fmla="*/ 2031225 h 2256141"/>
              <a:gd name="connsiteX765" fmla="*/ 5291808 w 6811107"/>
              <a:gd name="connsiteY765" fmla="*/ 2041857 h 2256141"/>
              <a:gd name="connsiteX766" fmla="*/ 5298574 w 6811107"/>
              <a:gd name="connsiteY766" fmla="*/ 2051039 h 2256141"/>
              <a:gd name="connsiteX767" fmla="*/ 5319355 w 6811107"/>
              <a:gd name="connsiteY767" fmla="*/ 2080520 h 2256141"/>
              <a:gd name="connsiteX768" fmla="*/ 5324671 w 6811107"/>
              <a:gd name="connsiteY768" fmla="*/ 2090669 h 2256141"/>
              <a:gd name="connsiteX769" fmla="*/ 5350769 w 6811107"/>
              <a:gd name="connsiteY769" fmla="*/ 2143347 h 2256141"/>
              <a:gd name="connsiteX770" fmla="*/ 5359951 w 6811107"/>
              <a:gd name="connsiteY770" fmla="*/ 2093085 h 2256141"/>
              <a:gd name="connsiteX771" fmla="*/ 5358985 w 6811107"/>
              <a:gd name="connsiteY771" fmla="*/ 2076654 h 2256141"/>
              <a:gd name="connsiteX772" fmla="*/ 5343519 w 6811107"/>
              <a:gd name="connsiteY772" fmla="*/ 2050556 h 2256141"/>
              <a:gd name="connsiteX773" fmla="*/ 5338203 w 6811107"/>
              <a:gd name="connsiteY773" fmla="*/ 2041857 h 2256141"/>
              <a:gd name="connsiteX774" fmla="*/ 5360434 w 6811107"/>
              <a:gd name="connsiteY774" fmla="*/ 1986279 h 2256141"/>
              <a:gd name="connsiteX775" fmla="*/ 5366717 w 6811107"/>
              <a:gd name="connsiteY775" fmla="*/ 1975647 h 2256141"/>
              <a:gd name="connsiteX776" fmla="*/ 5372033 w 6811107"/>
              <a:gd name="connsiteY776" fmla="*/ 1893972 h 2256141"/>
              <a:gd name="connsiteX777" fmla="*/ 5369616 w 6811107"/>
              <a:gd name="connsiteY777" fmla="*/ 1880924 h 2256141"/>
              <a:gd name="connsiteX778" fmla="*/ 5366717 w 6811107"/>
              <a:gd name="connsiteY778" fmla="*/ 1866908 h 2256141"/>
              <a:gd name="connsiteX779" fmla="*/ 5362850 w 6811107"/>
              <a:gd name="connsiteY779" fmla="*/ 1853860 h 2256141"/>
              <a:gd name="connsiteX780" fmla="*/ 5350285 w 6811107"/>
              <a:gd name="connsiteY780" fmla="*/ 1773634 h 2256141"/>
              <a:gd name="connsiteX781" fmla="*/ 5331920 w 6811107"/>
              <a:gd name="connsiteY781" fmla="*/ 1751403 h 2256141"/>
              <a:gd name="connsiteX782" fmla="*/ 5326604 w 6811107"/>
              <a:gd name="connsiteY782" fmla="*/ 1739804 h 2256141"/>
              <a:gd name="connsiteX783" fmla="*/ 5343519 w 6811107"/>
              <a:gd name="connsiteY783" fmla="*/ 1660546 h 2256141"/>
              <a:gd name="connsiteX784" fmla="*/ 5354152 w 6811107"/>
              <a:gd name="connsiteY784" fmla="*/ 1650397 h 2256141"/>
              <a:gd name="connsiteX785" fmla="*/ 5366717 w 6811107"/>
              <a:gd name="connsiteY785" fmla="*/ 1640248 h 2256141"/>
              <a:gd name="connsiteX786" fmla="*/ 5372033 w 6811107"/>
              <a:gd name="connsiteY786" fmla="*/ 1626233 h 2256141"/>
              <a:gd name="connsiteX787" fmla="*/ 5374449 w 6811107"/>
              <a:gd name="connsiteY787" fmla="*/ 1615600 h 2256141"/>
              <a:gd name="connsiteX788" fmla="*/ 5345935 w 6811107"/>
              <a:gd name="connsiteY788" fmla="*/ 1557606 h 2256141"/>
              <a:gd name="connsiteX789" fmla="*/ 5340619 w 6811107"/>
              <a:gd name="connsiteY789" fmla="*/ 1544558 h 2256141"/>
              <a:gd name="connsiteX790" fmla="*/ 5366233 w 6811107"/>
              <a:gd name="connsiteY790" fmla="*/ 1499129 h 2256141"/>
              <a:gd name="connsiteX791" fmla="*/ 5376866 w 6811107"/>
              <a:gd name="connsiteY791" fmla="*/ 1494296 h 2256141"/>
              <a:gd name="connsiteX792" fmla="*/ 5388465 w 6811107"/>
              <a:gd name="connsiteY792" fmla="*/ 1488013 h 2256141"/>
              <a:gd name="connsiteX793" fmla="*/ 5397164 w 6811107"/>
              <a:gd name="connsiteY793" fmla="*/ 1485597 h 2256141"/>
              <a:gd name="connsiteX794" fmla="*/ 5407313 w 6811107"/>
              <a:gd name="connsiteY794" fmla="*/ 1479314 h 2256141"/>
              <a:gd name="connsiteX795" fmla="*/ 5415045 w 6811107"/>
              <a:gd name="connsiteY795" fmla="*/ 1462399 h 2256141"/>
              <a:gd name="connsiteX796" fmla="*/ 5416011 w 6811107"/>
              <a:gd name="connsiteY796" fmla="*/ 1449834 h 2256141"/>
              <a:gd name="connsiteX797" fmla="*/ 5424711 w 6811107"/>
              <a:gd name="connsiteY797" fmla="*/ 1414554 h 2256141"/>
              <a:gd name="connsiteX798" fmla="*/ 5481255 w 6811107"/>
              <a:gd name="connsiteY798" fmla="*/ 1349794 h 2256141"/>
              <a:gd name="connsiteX799" fmla="*/ 5491404 w 6811107"/>
              <a:gd name="connsiteY799" fmla="*/ 1339162 h 2256141"/>
              <a:gd name="connsiteX800" fmla="*/ 5500587 w 6811107"/>
              <a:gd name="connsiteY800" fmla="*/ 1331429 h 2256141"/>
              <a:gd name="connsiteX801" fmla="*/ 5585645 w 6811107"/>
              <a:gd name="connsiteY801" fmla="*/ 1304365 h 2256141"/>
              <a:gd name="connsiteX802" fmla="*/ 5598693 w 6811107"/>
              <a:gd name="connsiteY802" fmla="*/ 1305332 h 2256141"/>
              <a:gd name="connsiteX803" fmla="*/ 5644122 w 6811107"/>
              <a:gd name="connsiteY803" fmla="*/ 1309198 h 2256141"/>
              <a:gd name="connsiteX804" fmla="*/ 5655721 w 6811107"/>
              <a:gd name="connsiteY804" fmla="*/ 1310648 h 2256141"/>
              <a:gd name="connsiteX805" fmla="*/ 5689551 w 6811107"/>
              <a:gd name="connsiteY805" fmla="*/ 1317414 h 2256141"/>
              <a:gd name="connsiteX806" fmla="*/ 5700183 w 6811107"/>
              <a:gd name="connsiteY806" fmla="*/ 1318864 h 2256141"/>
              <a:gd name="connsiteX807" fmla="*/ 5782341 w 6811107"/>
              <a:gd name="connsiteY807" fmla="*/ 1373475 h 2256141"/>
              <a:gd name="connsiteX808" fmla="*/ 5789108 w 6811107"/>
              <a:gd name="connsiteY808" fmla="*/ 1383624 h 2256141"/>
              <a:gd name="connsiteX809" fmla="*/ 5823904 w 6811107"/>
              <a:gd name="connsiteY809" fmla="*/ 1434369 h 2256141"/>
              <a:gd name="connsiteX810" fmla="*/ 5830670 w 6811107"/>
              <a:gd name="connsiteY810" fmla="*/ 1445001 h 2256141"/>
              <a:gd name="connsiteX811" fmla="*/ 5840819 w 6811107"/>
              <a:gd name="connsiteY811" fmla="*/ 1455150 h 2256141"/>
              <a:gd name="connsiteX812" fmla="*/ 5880448 w 6811107"/>
              <a:gd name="connsiteY812" fmla="*/ 1479314 h 2256141"/>
              <a:gd name="connsiteX813" fmla="*/ 5875132 w 6811107"/>
              <a:gd name="connsiteY813" fmla="*/ 1581287 h 2256141"/>
              <a:gd name="connsiteX814" fmla="*/ 5869816 w 6811107"/>
              <a:gd name="connsiteY814" fmla="*/ 1590470 h 2256141"/>
              <a:gd name="connsiteX815" fmla="*/ 5870783 w 6811107"/>
              <a:gd name="connsiteY815" fmla="*/ 1599169 h 2256141"/>
              <a:gd name="connsiteX816" fmla="*/ 5877065 w 6811107"/>
              <a:gd name="connsiteY816" fmla="*/ 1615600 h 2256141"/>
              <a:gd name="connsiteX817" fmla="*/ 5878515 w 6811107"/>
              <a:gd name="connsiteY817" fmla="*/ 1618017 h 2256141"/>
              <a:gd name="connsiteX818" fmla="*/ 5886248 w 6811107"/>
              <a:gd name="connsiteY818" fmla="*/ 1625749 h 2256141"/>
              <a:gd name="connsiteX819" fmla="*/ 5891081 w 6811107"/>
              <a:gd name="connsiteY819" fmla="*/ 1629616 h 2256141"/>
              <a:gd name="connsiteX820" fmla="*/ 5893980 w 6811107"/>
              <a:gd name="connsiteY820" fmla="*/ 1631065 h 2256141"/>
              <a:gd name="connsiteX821" fmla="*/ 5924911 w 6811107"/>
              <a:gd name="connsiteY821" fmla="*/ 1645080 h 2256141"/>
              <a:gd name="connsiteX822" fmla="*/ 5928777 w 6811107"/>
              <a:gd name="connsiteY822" fmla="*/ 1647497 h 2256141"/>
              <a:gd name="connsiteX823" fmla="*/ 5965023 w 6811107"/>
              <a:gd name="connsiteY823" fmla="*/ 1684710 h 2256141"/>
              <a:gd name="connsiteX824" fmla="*/ 5971306 w 6811107"/>
              <a:gd name="connsiteY824" fmla="*/ 1693409 h 2256141"/>
              <a:gd name="connsiteX825" fmla="*/ 6144321 w 6811107"/>
              <a:gd name="connsiteY825" fmla="*/ 1750437 h 2256141"/>
              <a:gd name="connsiteX826" fmla="*/ 6027367 w 6811107"/>
              <a:gd name="connsiteY826" fmla="*/ 1716607 h 2256141"/>
              <a:gd name="connsiteX827" fmla="*/ 6022050 w 6811107"/>
              <a:gd name="connsiteY827" fmla="*/ 1705974 h 2256141"/>
              <a:gd name="connsiteX828" fmla="*/ 6026883 w 6811107"/>
              <a:gd name="connsiteY828" fmla="*/ 1675045 h 2256141"/>
              <a:gd name="connsiteX829" fmla="*/ 6027367 w 6811107"/>
              <a:gd name="connsiteY829" fmla="*/ 1673111 h 2256141"/>
              <a:gd name="connsiteX830" fmla="*/ 5988704 w 6811107"/>
              <a:gd name="connsiteY830" fmla="*/ 1622366 h 2256141"/>
              <a:gd name="connsiteX831" fmla="*/ 5986287 w 6811107"/>
              <a:gd name="connsiteY831" fmla="*/ 1619950 h 2256141"/>
              <a:gd name="connsiteX832" fmla="*/ 5972272 w 6811107"/>
              <a:gd name="connsiteY832" fmla="*/ 1572105 h 2256141"/>
              <a:gd name="connsiteX833" fmla="*/ 5973239 w 6811107"/>
              <a:gd name="connsiteY833" fmla="*/ 1559539 h 2256141"/>
              <a:gd name="connsiteX834" fmla="*/ 5990153 w 6811107"/>
              <a:gd name="connsiteY834" fmla="*/ 1491397 h 2256141"/>
              <a:gd name="connsiteX835" fmla="*/ 5976139 w 6811107"/>
              <a:gd name="connsiteY835" fmla="*/ 1474481 h 2256141"/>
              <a:gd name="connsiteX836" fmla="*/ 5922011 w 6811107"/>
              <a:gd name="connsiteY836" fmla="*/ 1442101 h 2256141"/>
              <a:gd name="connsiteX837" fmla="*/ 5916694 w 6811107"/>
              <a:gd name="connsiteY837" fmla="*/ 1435335 h 2256141"/>
              <a:gd name="connsiteX838" fmla="*/ 5909929 w 6811107"/>
              <a:gd name="connsiteY838" fmla="*/ 1425186 h 2256141"/>
              <a:gd name="connsiteX839" fmla="*/ 5869816 w 6811107"/>
              <a:gd name="connsiteY839" fmla="*/ 1374925 h 2256141"/>
              <a:gd name="connsiteX840" fmla="*/ 5859184 w 6811107"/>
              <a:gd name="connsiteY840" fmla="*/ 1368159 h 2256141"/>
              <a:gd name="connsiteX841" fmla="*/ 5793457 w 6811107"/>
              <a:gd name="connsiteY841" fmla="*/ 1286967 h 2256141"/>
              <a:gd name="connsiteX842" fmla="*/ 5753344 w 6811107"/>
              <a:gd name="connsiteY842" fmla="*/ 1226073 h 2256141"/>
              <a:gd name="connsiteX843" fmla="*/ 5750445 w 6811107"/>
              <a:gd name="connsiteY843" fmla="*/ 1213508 h 2256141"/>
              <a:gd name="connsiteX844" fmla="*/ 5753344 w 6811107"/>
              <a:gd name="connsiteY844" fmla="*/ 1171945 h 2256141"/>
              <a:gd name="connsiteX845" fmla="*/ 5747062 w 6811107"/>
              <a:gd name="connsiteY845" fmla="*/ 1160346 h 2256141"/>
              <a:gd name="connsiteX846" fmla="*/ 5703083 w 6811107"/>
              <a:gd name="connsiteY846" fmla="*/ 1103319 h 2256141"/>
              <a:gd name="connsiteX847" fmla="*/ 5696800 w 6811107"/>
              <a:gd name="connsiteY847" fmla="*/ 1094620 h 2256141"/>
              <a:gd name="connsiteX848" fmla="*/ 5670703 w 6811107"/>
              <a:gd name="connsiteY848" fmla="*/ 1029860 h 2256141"/>
              <a:gd name="connsiteX849" fmla="*/ 5672152 w 6811107"/>
              <a:gd name="connsiteY849" fmla="*/ 1018261 h 2256141"/>
              <a:gd name="connsiteX850" fmla="*/ 5673603 w 6811107"/>
              <a:gd name="connsiteY850" fmla="*/ 940935 h 2256141"/>
              <a:gd name="connsiteX851" fmla="*/ 5536833 w 6811107"/>
              <a:gd name="connsiteY851" fmla="*/ 902273 h 2256141"/>
              <a:gd name="connsiteX852" fmla="*/ 5538283 w 6811107"/>
              <a:gd name="connsiteY852" fmla="*/ 893090 h 2256141"/>
              <a:gd name="connsiteX853" fmla="*/ 5574529 w 6811107"/>
              <a:gd name="connsiteY853" fmla="*/ 848145 h 2256141"/>
              <a:gd name="connsiteX854" fmla="*/ 5564380 w 6811107"/>
              <a:gd name="connsiteY854" fmla="*/ 822531 h 2256141"/>
              <a:gd name="connsiteX855" fmla="*/ 5487055 w 6811107"/>
              <a:gd name="connsiteY855" fmla="*/ 780968 h 2256141"/>
              <a:gd name="connsiteX856" fmla="*/ 5472556 w 6811107"/>
              <a:gd name="connsiteY856" fmla="*/ 780968 h 2256141"/>
              <a:gd name="connsiteX857" fmla="*/ 5380732 w 6811107"/>
              <a:gd name="connsiteY857" fmla="*/ 780002 h 2256141"/>
              <a:gd name="connsiteX858" fmla="*/ 5384598 w 6811107"/>
              <a:gd name="connsiteY858" fmla="*/ 769853 h 2256141"/>
              <a:gd name="connsiteX859" fmla="*/ 5389914 w 6811107"/>
              <a:gd name="connsiteY859" fmla="*/ 760670 h 2256141"/>
              <a:gd name="connsiteX860" fmla="*/ 5346419 w 6811107"/>
              <a:gd name="connsiteY860" fmla="*/ 732156 h 2256141"/>
              <a:gd name="connsiteX861" fmla="*/ 5307756 w 6811107"/>
              <a:gd name="connsiteY861" fmla="*/ 729740 h 2256141"/>
              <a:gd name="connsiteX862" fmla="*/ 5293257 w 6811107"/>
              <a:gd name="connsiteY862" fmla="*/ 728773 h 2256141"/>
              <a:gd name="connsiteX863" fmla="*/ 5176303 w 6811107"/>
              <a:gd name="connsiteY863" fmla="*/ 691077 h 2256141"/>
              <a:gd name="connsiteX864" fmla="*/ 5194668 w 6811107"/>
              <a:gd name="connsiteY864" fmla="*/ 628734 h 2256141"/>
              <a:gd name="connsiteX865" fmla="*/ 5191767 w 6811107"/>
              <a:gd name="connsiteY865" fmla="*/ 618101 h 2256141"/>
              <a:gd name="connsiteX866" fmla="*/ 5194184 w 6811107"/>
              <a:gd name="connsiteY866" fmla="*/ 607469 h 2256141"/>
              <a:gd name="connsiteX867" fmla="*/ 5205783 w 6811107"/>
              <a:gd name="connsiteY867" fmla="*/ 589587 h 2256141"/>
              <a:gd name="connsiteX868" fmla="*/ 5216415 w 6811107"/>
              <a:gd name="connsiteY868" fmla="*/ 581855 h 2256141"/>
              <a:gd name="connsiteX869" fmla="*/ 5229464 w 6811107"/>
              <a:gd name="connsiteY869" fmla="*/ 576539 h 2256141"/>
              <a:gd name="connsiteX870" fmla="*/ 5243962 w 6811107"/>
              <a:gd name="connsiteY870" fmla="*/ 573639 h 2256141"/>
              <a:gd name="connsiteX871" fmla="*/ 5367683 w 6811107"/>
              <a:gd name="connsiteY871" fmla="*/ 559624 h 2256141"/>
              <a:gd name="connsiteX872" fmla="*/ 5380249 w 6811107"/>
              <a:gd name="connsiteY872" fmla="*/ 554308 h 2256141"/>
              <a:gd name="connsiteX873" fmla="*/ 5405863 w 6811107"/>
              <a:gd name="connsiteY873" fmla="*/ 487131 h 2256141"/>
              <a:gd name="connsiteX874" fmla="*/ 5401030 w 6811107"/>
              <a:gd name="connsiteY874" fmla="*/ 472632 h 2256141"/>
              <a:gd name="connsiteX875" fmla="*/ 5385565 w 6811107"/>
              <a:gd name="connsiteY875" fmla="*/ 445568 h 2256141"/>
              <a:gd name="connsiteX876" fmla="*/ 5378799 w 6811107"/>
              <a:gd name="connsiteY876" fmla="*/ 438803 h 2256141"/>
              <a:gd name="connsiteX877" fmla="*/ 5269577 w 6811107"/>
              <a:gd name="connsiteY877" fmla="*/ 371626 h 2256141"/>
              <a:gd name="connsiteX878" fmla="*/ 5257978 w 6811107"/>
              <a:gd name="connsiteY878" fmla="*/ 366310 h 2256141"/>
              <a:gd name="connsiteX879" fmla="*/ 5148755 w 6811107"/>
              <a:gd name="connsiteY879" fmla="*/ 296717 h 2256141"/>
              <a:gd name="connsiteX880" fmla="*/ 5146339 w 6811107"/>
              <a:gd name="connsiteY880" fmla="*/ 286085 h 2256141"/>
              <a:gd name="connsiteX881" fmla="*/ 5167120 w 6811107"/>
              <a:gd name="connsiteY881" fmla="*/ 227607 h 2256141"/>
              <a:gd name="connsiteX882" fmla="*/ 5166154 w 6811107"/>
              <a:gd name="connsiteY882" fmla="*/ 216975 h 2256141"/>
              <a:gd name="connsiteX883" fmla="*/ 5070463 w 6811107"/>
              <a:gd name="connsiteY883" fmla="*/ 150765 h 2256141"/>
              <a:gd name="connsiteX884" fmla="*/ 5062731 w 6811107"/>
              <a:gd name="connsiteY884" fmla="*/ 141583 h 2256141"/>
              <a:gd name="connsiteX885" fmla="*/ 5050165 w 6811107"/>
              <a:gd name="connsiteY885" fmla="*/ 121285 h 2256141"/>
              <a:gd name="connsiteX886" fmla="*/ 5043399 w 6811107"/>
              <a:gd name="connsiteY886" fmla="*/ 107269 h 2256141"/>
              <a:gd name="connsiteX887" fmla="*/ 5036633 w 6811107"/>
              <a:gd name="connsiteY887" fmla="*/ 94221 h 2256141"/>
              <a:gd name="connsiteX888" fmla="*/ 5028901 w 6811107"/>
              <a:gd name="connsiteY888" fmla="*/ 84072 h 2256141"/>
              <a:gd name="connsiteX889" fmla="*/ 4981539 w 6811107"/>
              <a:gd name="connsiteY889" fmla="*/ 40093 h 2256141"/>
              <a:gd name="connsiteX890" fmla="*/ 4967523 w 6811107"/>
              <a:gd name="connsiteY890" fmla="*/ 38643 h 2256141"/>
              <a:gd name="connsiteX891" fmla="*/ 4973807 w 6811107"/>
              <a:gd name="connsiteY891" fmla="*/ 1430 h 2256141"/>
              <a:gd name="connsiteX892" fmla="*/ 4985405 w 6811107"/>
              <a:gd name="connsiteY892" fmla="*/ 6746 h 2256141"/>
              <a:gd name="connsiteX893" fmla="*/ 4996037 w 6811107"/>
              <a:gd name="connsiteY893" fmla="*/ 13029 h 2256141"/>
              <a:gd name="connsiteX894" fmla="*/ 5060798 w 6811107"/>
              <a:gd name="connsiteY894" fmla="*/ 61841 h 2256141"/>
              <a:gd name="connsiteX895" fmla="*/ 5069497 w 6811107"/>
              <a:gd name="connsiteY895" fmla="*/ 71990 h 2256141"/>
              <a:gd name="connsiteX896" fmla="*/ 5074813 w 6811107"/>
              <a:gd name="connsiteY896" fmla="*/ 85038 h 2256141"/>
              <a:gd name="connsiteX897" fmla="*/ 5102843 w 6811107"/>
              <a:gd name="connsiteY897" fmla="*/ 129017 h 2256141"/>
              <a:gd name="connsiteX898" fmla="*/ 5112026 w 6811107"/>
              <a:gd name="connsiteY898" fmla="*/ 137717 h 2256141"/>
              <a:gd name="connsiteX899" fmla="*/ 5213999 w 6811107"/>
              <a:gd name="connsiteY899" fmla="*/ 196194 h 2256141"/>
              <a:gd name="connsiteX900" fmla="*/ 5199984 w 6811107"/>
              <a:gd name="connsiteY900" fmla="*/ 263371 h 2256141"/>
              <a:gd name="connsiteX901" fmla="*/ 5186935 w 6811107"/>
              <a:gd name="connsiteY901" fmla="*/ 268203 h 2256141"/>
              <a:gd name="connsiteX902" fmla="*/ 5179202 w 6811107"/>
              <a:gd name="connsiteY902" fmla="*/ 277386 h 2256141"/>
              <a:gd name="connsiteX903" fmla="*/ 5252662 w 6811107"/>
              <a:gd name="connsiteY903" fmla="*/ 322331 h 2256141"/>
              <a:gd name="connsiteX904" fmla="*/ 5265227 w 6811107"/>
              <a:gd name="connsiteY904" fmla="*/ 326198 h 2256141"/>
              <a:gd name="connsiteX905" fmla="*/ 5277792 w 6811107"/>
              <a:gd name="connsiteY905" fmla="*/ 331513 h 2256141"/>
              <a:gd name="connsiteX906" fmla="*/ 5286975 w 6811107"/>
              <a:gd name="connsiteY906" fmla="*/ 335380 h 2256141"/>
              <a:gd name="connsiteX907" fmla="*/ 5311622 w 6811107"/>
              <a:gd name="connsiteY907" fmla="*/ 349395 h 2256141"/>
              <a:gd name="connsiteX908" fmla="*/ 5320805 w 6811107"/>
              <a:gd name="connsiteY908" fmla="*/ 355678 h 2256141"/>
              <a:gd name="connsiteX909" fmla="*/ 5344003 w 6811107"/>
              <a:gd name="connsiteY909" fmla="*/ 369693 h 2256141"/>
              <a:gd name="connsiteX910" fmla="*/ 5352701 w 6811107"/>
              <a:gd name="connsiteY910" fmla="*/ 374526 h 2256141"/>
              <a:gd name="connsiteX911" fmla="*/ 5405863 w 6811107"/>
              <a:gd name="connsiteY911" fmla="*/ 410772 h 2256141"/>
              <a:gd name="connsiteX912" fmla="*/ 5414562 w 6811107"/>
              <a:gd name="connsiteY912" fmla="*/ 419471 h 2256141"/>
              <a:gd name="connsiteX913" fmla="*/ 5448392 w 6811107"/>
              <a:gd name="connsiteY913" fmla="*/ 526760 h 2256141"/>
              <a:gd name="connsiteX914" fmla="*/ 5456125 w 6811107"/>
              <a:gd name="connsiteY914" fmla="*/ 538360 h 2256141"/>
              <a:gd name="connsiteX915" fmla="*/ 5525295 w 6811107"/>
              <a:gd name="connsiteY915" fmla="*/ 596897 h 2256141"/>
              <a:gd name="connsiteX916" fmla="*/ 5598196 w 6811107"/>
              <a:gd name="connsiteY916" fmla="*/ 644562 h 2256141"/>
              <a:gd name="connsiteX917" fmla="*/ 5597243 w 6811107"/>
              <a:gd name="connsiteY917" fmla="*/ 644199 h 2256141"/>
              <a:gd name="connsiteX918" fmla="*/ 5611259 w 6811107"/>
              <a:gd name="connsiteY918" fmla="*/ 654831 h 2256141"/>
              <a:gd name="connsiteX919" fmla="*/ 5627690 w 6811107"/>
              <a:gd name="connsiteY919" fmla="*/ 673196 h 2256141"/>
              <a:gd name="connsiteX920" fmla="*/ 5653788 w 6811107"/>
              <a:gd name="connsiteY920" fmla="*/ 747138 h 2256141"/>
              <a:gd name="connsiteX921" fmla="*/ 5656204 w 6811107"/>
              <a:gd name="connsiteY921" fmla="*/ 767436 h 2256141"/>
              <a:gd name="connsiteX922" fmla="*/ 5714198 w 6811107"/>
              <a:gd name="connsiteY922" fmla="*/ 908555 h 2256141"/>
              <a:gd name="connsiteX923" fmla="*/ 5725797 w 6811107"/>
              <a:gd name="connsiteY923" fmla="*/ 927886 h 2256141"/>
              <a:gd name="connsiteX924" fmla="*/ 5734496 w 6811107"/>
              <a:gd name="connsiteY924" fmla="*/ 952534 h 2256141"/>
              <a:gd name="connsiteX925" fmla="*/ 5745129 w 6811107"/>
              <a:gd name="connsiteY925" fmla="*/ 1008112 h 2256141"/>
              <a:gd name="connsiteX926" fmla="*/ 5746578 w 6811107"/>
              <a:gd name="connsiteY926" fmla="*/ 1011012 h 2256141"/>
              <a:gd name="connsiteX927" fmla="*/ 5751895 w 6811107"/>
              <a:gd name="connsiteY927" fmla="*/ 1067556 h 2256141"/>
              <a:gd name="connsiteX928" fmla="*/ 5754311 w 6811107"/>
              <a:gd name="connsiteY928" fmla="*/ 1081571 h 2256141"/>
              <a:gd name="connsiteX929" fmla="*/ 5781375 w 6811107"/>
              <a:gd name="connsiteY929" fmla="*/ 1146331 h 2256141"/>
              <a:gd name="connsiteX930" fmla="*/ 5788141 w 6811107"/>
              <a:gd name="connsiteY930" fmla="*/ 1158897 h 2256141"/>
              <a:gd name="connsiteX931" fmla="*/ 5820521 w 6811107"/>
              <a:gd name="connsiteY931" fmla="*/ 1223173 h 2256141"/>
              <a:gd name="connsiteX932" fmla="*/ 5826803 w 6811107"/>
              <a:gd name="connsiteY932" fmla="*/ 1237188 h 2256141"/>
              <a:gd name="connsiteX933" fmla="*/ 5870299 w 6811107"/>
              <a:gd name="connsiteY933" fmla="*/ 1309198 h 2256141"/>
              <a:gd name="connsiteX934" fmla="*/ 5880448 w 6811107"/>
              <a:gd name="connsiteY934" fmla="*/ 1317897 h 2256141"/>
              <a:gd name="connsiteX935" fmla="*/ 5938442 w 6811107"/>
              <a:gd name="connsiteY935" fmla="*/ 1385074 h 2256141"/>
              <a:gd name="connsiteX936" fmla="*/ 5939409 w 6811107"/>
              <a:gd name="connsiteY936" fmla="*/ 1387490 h 2256141"/>
              <a:gd name="connsiteX937" fmla="*/ 5951974 w 6811107"/>
              <a:gd name="connsiteY937" fmla="*/ 1417454 h 2256141"/>
              <a:gd name="connsiteX938" fmla="*/ 5962123 w 6811107"/>
              <a:gd name="connsiteY938" fmla="*/ 1424220 h 2256141"/>
              <a:gd name="connsiteX939" fmla="*/ 6040899 w 6811107"/>
              <a:gd name="connsiteY939" fmla="*/ 1469648 h 2256141"/>
              <a:gd name="connsiteX940" fmla="*/ 6002236 w 6811107"/>
              <a:gd name="connsiteY940" fmla="*/ 1553740 h 2256141"/>
              <a:gd name="connsiteX941" fmla="*/ 6001269 w 6811107"/>
              <a:gd name="connsiteY941" fmla="*/ 1558573 h 2256141"/>
              <a:gd name="connsiteX942" fmla="*/ 6003685 w 6811107"/>
              <a:gd name="connsiteY942" fmla="*/ 1580804 h 2256141"/>
              <a:gd name="connsiteX943" fmla="*/ 6010451 w 6811107"/>
              <a:gd name="connsiteY943" fmla="*/ 1589503 h 2256141"/>
              <a:gd name="connsiteX944" fmla="*/ 6113874 w 6811107"/>
              <a:gd name="connsiteY944" fmla="*/ 1620433 h 2256141"/>
              <a:gd name="connsiteX945" fmla="*/ 6124023 w 6811107"/>
              <a:gd name="connsiteY945" fmla="*/ 1617534 h 2256141"/>
              <a:gd name="connsiteX946" fmla="*/ 6168002 w 6811107"/>
              <a:gd name="connsiteY946" fmla="*/ 1621400 h 2256141"/>
              <a:gd name="connsiteX947" fmla="*/ 6179601 w 6811107"/>
              <a:gd name="connsiteY947" fmla="*/ 1626233 h 2256141"/>
              <a:gd name="connsiteX948" fmla="*/ 6281574 w 6811107"/>
              <a:gd name="connsiteY948" fmla="*/ 1626233 h 2256141"/>
              <a:gd name="connsiteX949" fmla="*/ 6289307 w 6811107"/>
              <a:gd name="connsiteY949" fmla="*/ 1618500 h 2256141"/>
              <a:gd name="connsiteX950" fmla="*/ 6298006 w 6811107"/>
              <a:gd name="connsiteY950" fmla="*/ 1517977 h 2256141"/>
              <a:gd name="connsiteX951" fmla="*/ 6373882 w 6811107"/>
              <a:gd name="connsiteY951" fmla="*/ 1517977 h 2256141"/>
              <a:gd name="connsiteX952" fmla="*/ 6385480 w 6811107"/>
              <a:gd name="connsiteY952" fmla="*/ 1515561 h 2256141"/>
              <a:gd name="connsiteX953" fmla="*/ 6499052 w 6811107"/>
              <a:gd name="connsiteY953" fmla="*/ 1577421 h 2256141"/>
              <a:gd name="connsiteX954" fmla="*/ 6503885 w 6811107"/>
              <a:gd name="connsiteY954" fmla="*/ 1602068 h 2256141"/>
              <a:gd name="connsiteX955" fmla="*/ 6509201 w 6811107"/>
              <a:gd name="connsiteY955" fmla="*/ 1626233 h 2256141"/>
              <a:gd name="connsiteX956" fmla="*/ 6513067 w 6811107"/>
              <a:gd name="connsiteY956" fmla="*/ 1640248 h 2256141"/>
              <a:gd name="connsiteX957" fmla="*/ 6567196 w 6811107"/>
              <a:gd name="connsiteY957" fmla="*/ 1746570 h 2256141"/>
              <a:gd name="connsiteX958" fmla="*/ 6570095 w 6811107"/>
              <a:gd name="connsiteY958" fmla="*/ 1756719 h 2256141"/>
              <a:gd name="connsiteX959" fmla="*/ 6571061 w 6811107"/>
              <a:gd name="connsiteY959" fmla="*/ 1768318 h 2256141"/>
              <a:gd name="connsiteX960" fmla="*/ 6570095 w 6811107"/>
              <a:gd name="connsiteY960" fmla="*/ 1792482 h 2256141"/>
              <a:gd name="connsiteX961" fmla="*/ 6564779 w 6811107"/>
              <a:gd name="connsiteY961" fmla="*/ 1863526 h 2256141"/>
              <a:gd name="connsiteX962" fmla="*/ 6573961 w 6811107"/>
              <a:gd name="connsiteY962" fmla="*/ 1884306 h 2256141"/>
              <a:gd name="connsiteX963" fmla="*/ 6597159 w 6811107"/>
              <a:gd name="connsiteY963" fmla="*/ 1897355 h 2256141"/>
              <a:gd name="connsiteX964" fmla="*/ 6609724 w 6811107"/>
              <a:gd name="connsiteY964" fmla="*/ 1902188 h 2256141"/>
              <a:gd name="connsiteX965" fmla="*/ 6684633 w 6811107"/>
              <a:gd name="connsiteY965" fmla="*/ 1994979 h 2256141"/>
              <a:gd name="connsiteX966" fmla="*/ 6682217 w 6811107"/>
              <a:gd name="connsiteY966" fmla="*/ 2009477 h 2256141"/>
              <a:gd name="connsiteX967" fmla="*/ 6679801 w 6811107"/>
              <a:gd name="connsiteY967" fmla="*/ 2022042 h 2256141"/>
              <a:gd name="connsiteX968" fmla="*/ 6680767 w 6811107"/>
              <a:gd name="connsiteY968" fmla="*/ 2032675 h 2256141"/>
              <a:gd name="connsiteX969" fmla="*/ 6682217 w 6811107"/>
              <a:gd name="connsiteY969" fmla="*/ 2045723 h 2256141"/>
              <a:gd name="connsiteX970" fmla="*/ 6696233 w 6811107"/>
              <a:gd name="connsiteY970" fmla="*/ 2080520 h 2256141"/>
              <a:gd name="connsiteX971" fmla="*/ 6703965 w 6811107"/>
              <a:gd name="connsiteY971" fmla="*/ 2089702 h 2256141"/>
              <a:gd name="connsiteX972" fmla="*/ 6711697 w 6811107"/>
              <a:gd name="connsiteY972" fmla="*/ 2099851 h 2256141"/>
              <a:gd name="connsiteX973" fmla="*/ 6719430 w 6811107"/>
              <a:gd name="connsiteY973" fmla="*/ 2110000 h 2256141"/>
              <a:gd name="connsiteX974" fmla="*/ 6797722 w 6811107"/>
              <a:gd name="connsiteY974" fmla="*/ 2250636 h 2256141"/>
              <a:gd name="connsiteX975" fmla="*/ 6734412 w 6811107"/>
              <a:gd name="connsiteY975" fmla="*/ 2253536 h 2256141"/>
              <a:gd name="connsiteX976" fmla="*/ 6725229 w 6811107"/>
              <a:gd name="connsiteY976" fmla="*/ 2253536 h 2256141"/>
              <a:gd name="connsiteX977" fmla="*/ 6695749 w 6811107"/>
              <a:gd name="connsiteY977" fmla="*/ 2252569 h 2256141"/>
              <a:gd name="connsiteX978" fmla="*/ 6687050 w 6811107"/>
              <a:gd name="connsiteY978" fmla="*/ 2252569 h 2256141"/>
              <a:gd name="connsiteX979" fmla="*/ 3288323 w 6811107"/>
              <a:gd name="connsiteY979" fmla="*/ 2252569 h 2256141"/>
              <a:gd name="connsiteX980" fmla="*/ 3288323 w 6811107"/>
              <a:gd name="connsiteY980" fmla="*/ 2256141 h 2256141"/>
              <a:gd name="connsiteX981" fmla="*/ 4431 w 6811107"/>
              <a:gd name="connsiteY981" fmla="*/ 2256141 h 2256141"/>
              <a:gd name="connsiteX982" fmla="*/ 3079 w 6811107"/>
              <a:gd name="connsiteY982" fmla="*/ 2243715 h 2256141"/>
              <a:gd name="connsiteX983" fmla="*/ 1275 w 6811107"/>
              <a:gd name="connsiteY983" fmla="*/ 2230513 h 2256141"/>
              <a:gd name="connsiteX984" fmla="*/ 373 w 6811107"/>
              <a:gd name="connsiteY984" fmla="*/ 2211098 h 2256141"/>
              <a:gd name="connsiteX985" fmla="*/ 8489 w 6811107"/>
              <a:gd name="connsiteY985" fmla="*/ 2190129 h 2256141"/>
              <a:gd name="connsiteX986" fmla="*/ 14801 w 6811107"/>
              <a:gd name="connsiteY986" fmla="*/ 2181975 h 2256141"/>
              <a:gd name="connsiteX987" fmla="*/ 143303 w 6811107"/>
              <a:gd name="connsiteY987" fmla="*/ 2036749 h 2256141"/>
              <a:gd name="connsiteX988" fmla="*/ 150517 w 6811107"/>
              <a:gd name="connsiteY988" fmla="*/ 2027429 h 2256141"/>
              <a:gd name="connsiteX989" fmla="*/ 187490 w 6811107"/>
              <a:gd name="connsiteY989" fmla="*/ 2000248 h 2256141"/>
              <a:gd name="connsiteX990" fmla="*/ 233029 w 6811107"/>
              <a:gd name="connsiteY990" fmla="*/ 1944332 h 2256141"/>
              <a:gd name="connsiteX991" fmla="*/ 244752 w 6811107"/>
              <a:gd name="connsiteY991" fmla="*/ 1940449 h 2256141"/>
              <a:gd name="connsiteX992" fmla="*/ 287135 w 6811107"/>
              <a:gd name="connsiteY992" fmla="*/ 1921810 h 2256141"/>
              <a:gd name="connsiteX993" fmla="*/ 297956 w 6811107"/>
              <a:gd name="connsiteY993" fmla="*/ 1919480 h 2256141"/>
              <a:gd name="connsiteX994" fmla="*/ 329518 w 6811107"/>
              <a:gd name="connsiteY994" fmla="*/ 1913268 h 2256141"/>
              <a:gd name="connsiteX995" fmla="*/ 339437 w 6811107"/>
              <a:gd name="connsiteY995" fmla="*/ 1910161 h 2256141"/>
              <a:gd name="connsiteX996" fmla="*/ 410226 w 6811107"/>
              <a:gd name="connsiteY996" fmla="*/ 1888416 h 2256141"/>
              <a:gd name="connsiteX997" fmla="*/ 418792 w 6811107"/>
              <a:gd name="connsiteY997" fmla="*/ 1882203 h 2256141"/>
              <a:gd name="connsiteX998" fmla="*/ 422399 w 6811107"/>
              <a:gd name="connsiteY998" fmla="*/ 1834441 h 2256141"/>
              <a:gd name="connsiteX999" fmla="*/ 419694 w 6811107"/>
              <a:gd name="connsiteY999" fmla="*/ 1823957 h 2256141"/>
              <a:gd name="connsiteX1000" fmla="*/ 426007 w 6811107"/>
              <a:gd name="connsiteY1000" fmla="*/ 1750179 h 2256141"/>
              <a:gd name="connsiteX1001" fmla="*/ 431868 w 6811107"/>
              <a:gd name="connsiteY1001" fmla="*/ 1740083 h 2256141"/>
              <a:gd name="connsiteX1002" fmla="*/ 465684 w 6811107"/>
              <a:gd name="connsiteY1002" fmla="*/ 1679119 h 2256141"/>
              <a:gd name="connsiteX1003" fmla="*/ 469291 w 6811107"/>
              <a:gd name="connsiteY1003" fmla="*/ 1668635 h 2256141"/>
              <a:gd name="connsiteX1004" fmla="*/ 453511 w 6811107"/>
              <a:gd name="connsiteY1004" fmla="*/ 1603400 h 2256141"/>
              <a:gd name="connsiteX1005" fmla="*/ 457118 w 6811107"/>
              <a:gd name="connsiteY1005" fmla="*/ 1594081 h 2256141"/>
              <a:gd name="connsiteX1006" fmla="*/ 487327 w 6811107"/>
              <a:gd name="connsiteY1006" fmla="*/ 1560686 h 2256141"/>
              <a:gd name="connsiteX1007" fmla="*/ 493188 w 6811107"/>
              <a:gd name="connsiteY1007" fmla="*/ 1552532 h 2256141"/>
              <a:gd name="connsiteX1008" fmla="*/ 496795 w 6811107"/>
              <a:gd name="connsiteY1008" fmla="*/ 1541271 h 2256141"/>
              <a:gd name="connsiteX1009" fmla="*/ 503108 w 6811107"/>
              <a:gd name="connsiteY1009" fmla="*/ 1531952 h 2256141"/>
              <a:gd name="connsiteX1010" fmla="*/ 510322 w 6811107"/>
              <a:gd name="connsiteY1010" fmla="*/ 1522632 h 2256141"/>
              <a:gd name="connsiteX1011" fmla="*/ 517536 w 6811107"/>
              <a:gd name="connsiteY1011" fmla="*/ 1517196 h 2256141"/>
              <a:gd name="connsiteX1012" fmla="*/ 536473 w 6811107"/>
              <a:gd name="connsiteY1012" fmla="*/ 1473706 h 2256141"/>
              <a:gd name="connsiteX1013" fmla="*/ 543687 w 6811107"/>
              <a:gd name="connsiteY1013" fmla="*/ 1461280 h 2256141"/>
              <a:gd name="connsiteX1014" fmla="*/ 566682 w 6811107"/>
              <a:gd name="connsiteY1014" fmla="*/ 1441865 h 2256141"/>
              <a:gd name="connsiteX1015" fmla="*/ 644685 w 6811107"/>
              <a:gd name="connsiteY1015" fmla="*/ 1465940 h 2256141"/>
              <a:gd name="connsiteX1016" fmla="*/ 658211 w 6811107"/>
              <a:gd name="connsiteY1016" fmla="*/ 1465940 h 2256141"/>
              <a:gd name="connsiteX1017" fmla="*/ 794378 w 6811107"/>
              <a:gd name="connsiteY1017" fmla="*/ 1511371 h 2256141"/>
              <a:gd name="connsiteX1018" fmla="*/ 802945 w 6811107"/>
              <a:gd name="connsiteY1018" fmla="*/ 1518749 h 2256141"/>
              <a:gd name="connsiteX1019" fmla="*/ 829096 w 6811107"/>
              <a:gd name="connsiteY1019" fmla="*/ 1523021 h 2256141"/>
              <a:gd name="connsiteX1020" fmla="*/ 839917 w 6811107"/>
              <a:gd name="connsiteY1020" fmla="*/ 1521855 h 2256141"/>
              <a:gd name="connsiteX1021" fmla="*/ 861559 w 6811107"/>
              <a:gd name="connsiteY1021" fmla="*/ 1517972 h 2256141"/>
              <a:gd name="connsiteX1022" fmla="*/ 874635 w 6811107"/>
              <a:gd name="connsiteY1022" fmla="*/ 1514089 h 2256141"/>
              <a:gd name="connsiteX1023" fmla="*/ 1002235 w 6811107"/>
              <a:gd name="connsiteY1023" fmla="*/ 1413130 h 2256141"/>
              <a:gd name="connsiteX1024" fmla="*/ 1004489 w 6811107"/>
              <a:gd name="connsiteY1024" fmla="*/ 1403811 h 2256141"/>
              <a:gd name="connsiteX1025" fmla="*/ 1042814 w 6811107"/>
              <a:gd name="connsiteY1025" fmla="*/ 1335469 h 2256141"/>
              <a:gd name="connsiteX1026" fmla="*/ 1053635 w 6811107"/>
              <a:gd name="connsiteY1026" fmla="*/ 1329256 h 2256141"/>
              <a:gd name="connsiteX1027" fmla="*/ 1106389 w 6811107"/>
              <a:gd name="connsiteY1027" fmla="*/ 1284601 h 2256141"/>
              <a:gd name="connsiteX1028" fmla="*/ 1112701 w 6811107"/>
              <a:gd name="connsiteY1028" fmla="*/ 1276446 h 2256141"/>
              <a:gd name="connsiteX1029" fmla="*/ 1132089 w 6811107"/>
              <a:gd name="connsiteY1029" fmla="*/ 1230626 h 2256141"/>
              <a:gd name="connsiteX1030" fmla="*/ 1137951 w 6811107"/>
              <a:gd name="connsiteY1030" fmla="*/ 1222472 h 2256141"/>
              <a:gd name="connsiteX1031" fmla="*/ 1160945 w 6811107"/>
              <a:gd name="connsiteY1031" fmla="*/ 1195291 h 2256141"/>
              <a:gd name="connsiteX1032" fmla="*/ 1169512 w 6811107"/>
              <a:gd name="connsiteY1032" fmla="*/ 1188301 h 2256141"/>
              <a:gd name="connsiteX1033" fmla="*/ 1234440 w 6811107"/>
              <a:gd name="connsiteY1033" fmla="*/ 1178205 h 2256141"/>
              <a:gd name="connsiteX1034" fmla="*/ 1248868 w 6811107"/>
              <a:gd name="connsiteY1034" fmla="*/ 1180147 h 2256141"/>
              <a:gd name="connsiteX1035" fmla="*/ 1300268 w 6811107"/>
              <a:gd name="connsiteY1035" fmla="*/ 1184030 h 2256141"/>
              <a:gd name="connsiteX1036" fmla="*/ 1312442 w 6811107"/>
              <a:gd name="connsiteY1036" fmla="*/ 1183253 h 2256141"/>
              <a:gd name="connsiteX1037" fmla="*/ 1324165 w 6811107"/>
              <a:gd name="connsiteY1037" fmla="*/ 1183253 h 2256141"/>
              <a:gd name="connsiteX1038" fmla="*/ 1366548 w 6811107"/>
              <a:gd name="connsiteY1038" fmla="*/ 1147141 h 2256141"/>
              <a:gd name="connsiteX1039" fmla="*/ 1368803 w 6811107"/>
              <a:gd name="connsiteY1039" fmla="*/ 1136656 h 2256141"/>
              <a:gd name="connsiteX1040" fmla="*/ 1369704 w 6811107"/>
              <a:gd name="connsiteY1040" fmla="*/ 1126561 h 2256141"/>
              <a:gd name="connsiteX1041" fmla="*/ 1371057 w 6811107"/>
              <a:gd name="connsiteY1041" fmla="*/ 1106757 h 2256141"/>
              <a:gd name="connsiteX1042" fmla="*/ 1389994 w 6811107"/>
              <a:gd name="connsiteY1042" fmla="*/ 936291 h 2256141"/>
              <a:gd name="connsiteX1043" fmla="*/ 1398110 w 6811107"/>
              <a:gd name="connsiteY1043" fmla="*/ 924641 h 2256141"/>
              <a:gd name="connsiteX1044" fmla="*/ 1405324 w 6811107"/>
              <a:gd name="connsiteY1044" fmla="*/ 919594 h 2256141"/>
              <a:gd name="connsiteX1045" fmla="*/ 1413891 w 6811107"/>
              <a:gd name="connsiteY1045" fmla="*/ 915711 h 2256141"/>
              <a:gd name="connsiteX1046" fmla="*/ 1441394 w 6811107"/>
              <a:gd name="connsiteY1046" fmla="*/ 811645 h 2256141"/>
              <a:gd name="connsiteX1047" fmla="*/ 1489639 w 6811107"/>
              <a:gd name="connsiteY1047" fmla="*/ 758447 h 2256141"/>
              <a:gd name="connsiteX1048" fmla="*/ 1493246 w 6811107"/>
              <a:gd name="connsiteY1048" fmla="*/ 751069 h 2256141"/>
              <a:gd name="connsiteX1049" fmla="*/ 1508576 w 6811107"/>
              <a:gd name="connsiteY1049" fmla="*/ 711462 h 2256141"/>
              <a:gd name="connsiteX1050" fmla="*/ 1558173 w 6811107"/>
              <a:gd name="connsiteY1050" fmla="*/ 651274 h 2256141"/>
              <a:gd name="connsiteX1051" fmla="*/ 1572602 w 6811107"/>
              <a:gd name="connsiteY1051" fmla="*/ 654381 h 2256141"/>
              <a:gd name="connsiteX1052" fmla="*/ 1585677 w 6811107"/>
              <a:gd name="connsiteY1052" fmla="*/ 661370 h 2256141"/>
              <a:gd name="connsiteX1053" fmla="*/ 1613181 w 6811107"/>
              <a:gd name="connsiteY1053" fmla="*/ 671466 h 2256141"/>
              <a:gd name="connsiteX1054" fmla="*/ 1621748 w 6811107"/>
              <a:gd name="connsiteY1054" fmla="*/ 672243 h 2256141"/>
              <a:gd name="connsiteX1055" fmla="*/ 1718236 w 6811107"/>
              <a:gd name="connsiteY1055" fmla="*/ 645062 h 2256141"/>
              <a:gd name="connsiteX1056" fmla="*/ 1743486 w 6811107"/>
              <a:gd name="connsiteY1056" fmla="*/ 689717 h 2256141"/>
              <a:gd name="connsiteX1057" fmla="*/ 1755209 w 6811107"/>
              <a:gd name="connsiteY1057" fmla="*/ 696706 h 2256141"/>
              <a:gd name="connsiteX1058" fmla="*/ 1777753 w 6811107"/>
              <a:gd name="connsiteY1058" fmla="*/ 711462 h 2256141"/>
              <a:gd name="connsiteX1059" fmla="*/ 1790829 w 6811107"/>
              <a:gd name="connsiteY1059" fmla="*/ 714568 h 2256141"/>
              <a:gd name="connsiteX1060" fmla="*/ 1813824 w 6811107"/>
              <a:gd name="connsiteY1060" fmla="*/ 718452 h 2256141"/>
              <a:gd name="connsiteX1061" fmla="*/ 1821940 w 6811107"/>
              <a:gd name="connsiteY1061" fmla="*/ 719228 h 2256141"/>
              <a:gd name="connsiteX1062" fmla="*/ 1880554 w 6811107"/>
              <a:gd name="connsiteY1062" fmla="*/ 662147 h 2256141"/>
              <a:gd name="connsiteX1063" fmla="*/ 1936013 w 6811107"/>
              <a:gd name="connsiteY1063" fmla="*/ 652051 h 2256141"/>
              <a:gd name="connsiteX1064" fmla="*/ 1944580 w 6811107"/>
              <a:gd name="connsiteY1064" fmla="*/ 641567 h 2256141"/>
              <a:gd name="connsiteX1065" fmla="*/ 1952696 w 6811107"/>
              <a:gd name="connsiteY1065" fmla="*/ 631471 h 2256141"/>
              <a:gd name="connsiteX1066" fmla="*/ 1989668 w 6811107"/>
              <a:gd name="connsiteY1066" fmla="*/ 558858 h 2256141"/>
              <a:gd name="connsiteX1067" fmla="*/ 1995980 w 6811107"/>
              <a:gd name="connsiteY1067" fmla="*/ 548762 h 2256141"/>
              <a:gd name="connsiteX1068" fmla="*/ 2018524 w 6811107"/>
              <a:gd name="connsiteY1068" fmla="*/ 527793 h 2256141"/>
              <a:gd name="connsiteX1069" fmla="*/ 2027993 w 6811107"/>
              <a:gd name="connsiteY1069" fmla="*/ 524687 h 2256141"/>
              <a:gd name="connsiteX1070" fmla="*/ 2041069 w 6811107"/>
              <a:gd name="connsiteY1070" fmla="*/ 520804 h 2256141"/>
              <a:gd name="connsiteX1071" fmla="*/ 2051890 w 6811107"/>
              <a:gd name="connsiteY1071" fmla="*/ 513814 h 2256141"/>
              <a:gd name="connsiteX1072" fmla="*/ 2160156 w 6811107"/>
              <a:gd name="connsiteY1072" fmla="*/ 446413 h 2256141"/>
              <a:gd name="connsiteX1073" fmla="*/ 2179490 w 6811107"/>
              <a:gd name="connsiteY1073" fmla="*/ 447414 h 2256141"/>
              <a:gd name="connsiteX1074" fmla="*/ 2190311 w 6811107"/>
              <a:gd name="connsiteY1074" fmla="*/ 451685 h 2256141"/>
              <a:gd name="connsiteX1075" fmla="*/ 2200230 w 6811107"/>
              <a:gd name="connsiteY1075" fmla="*/ 456734 h 2256141"/>
              <a:gd name="connsiteX1076" fmla="*/ 2260649 w 6811107"/>
              <a:gd name="connsiteY1076" fmla="*/ 495952 h 2256141"/>
              <a:gd name="connsiteX1077" fmla="*/ 2268765 w 6811107"/>
              <a:gd name="connsiteY1077" fmla="*/ 504107 h 2256141"/>
              <a:gd name="connsiteX1078" fmla="*/ 2273724 w 6811107"/>
              <a:gd name="connsiteY1078" fmla="*/ 514591 h 2256141"/>
              <a:gd name="connsiteX1079" fmla="*/ 2299875 w 6811107"/>
              <a:gd name="connsiteY1079" fmla="*/ 549927 h 2256141"/>
              <a:gd name="connsiteX1080" fmla="*/ 2308442 w 6811107"/>
              <a:gd name="connsiteY1080" fmla="*/ 556916 h 2256141"/>
              <a:gd name="connsiteX1081" fmla="*/ 2403579 w 6811107"/>
              <a:gd name="connsiteY1081" fmla="*/ 603901 h 2256141"/>
              <a:gd name="connsiteX1082" fmla="*/ 2390503 w 6811107"/>
              <a:gd name="connsiteY1082" fmla="*/ 657876 h 2256141"/>
              <a:gd name="connsiteX1083" fmla="*/ 2378329 w 6811107"/>
              <a:gd name="connsiteY1083" fmla="*/ 661759 h 2256141"/>
              <a:gd name="connsiteX1084" fmla="*/ 2371115 w 6811107"/>
              <a:gd name="connsiteY1084" fmla="*/ 669136 h 2256141"/>
              <a:gd name="connsiteX1085" fmla="*/ 2439649 w 6811107"/>
              <a:gd name="connsiteY1085" fmla="*/ 705249 h 2256141"/>
              <a:gd name="connsiteX1086" fmla="*/ 2451372 w 6811107"/>
              <a:gd name="connsiteY1086" fmla="*/ 708356 h 2256141"/>
              <a:gd name="connsiteX1087" fmla="*/ 2463095 w 6811107"/>
              <a:gd name="connsiteY1087" fmla="*/ 712627 h 2256141"/>
              <a:gd name="connsiteX1088" fmla="*/ 2471662 w 6811107"/>
              <a:gd name="connsiteY1088" fmla="*/ 715733 h 2256141"/>
              <a:gd name="connsiteX1089" fmla="*/ 2494657 w 6811107"/>
              <a:gd name="connsiteY1089" fmla="*/ 726994 h 2256141"/>
              <a:gd name="connsiteX1090" fmla="*/ 2503224 w 6811107"/>
              <a:gd name="connsiteY1090" fmla="*/ 732042 h 2256141"/>
              <a:gd name="connsiteX1091" fmla="*/ 2524866 w 6811107"/>
              <a:gd name="connsiteY1091" fmla="*/ 743303 h 2256141"/>
              <a:gd name="connsiteX1092" fmla="*/ 2532982 w 6811107"/>
              <a:gd name="connsiteY1092" fmla="*/ 747186 h 2256141"/>
              <a:gd name="connsiteX1093" fmla="*/ 2582579 w 6811107"/>
              <a:gd name="connsiteY1093" fmla="*/ 776309 h 2256141"/>
              <a:gd name="connsiteX1094" fmla="*/ 2590695 w 6811107"/>
              <a:gd name="connsiteY1094" fmla="*/ 783298 h 2256141"/>
              <a:gd name="connsiteX1095" fmla="*/ 2622257 w 6811107"/>
              <a:gd name="connsiteY1095" fmla="*/ 869502 h 2256141"/>
              <a:gd name="connsiteX1096" fmla="*/ 2629471 w 6811107"/>
              <a:gd name="connsiteY1096" fmla="*/ 878822 h 2256141"/>
              <a:gd name="connsiteX1097" fmla="*/ 2731237 w 6811107"/>
              <a:gd name="connsiteY1097" fmla="*/ 945386 h 2256141"/>
              <a:gd name="connsiteX1098" fmla="*/ 2762595 w 6811107"/>
              <a:gd name="connsiteY1098" fmla="*/ 964351 h 2256141"/>
              <a:gd name="connsiteX1099" fmla="*/ 2761129 w 6811107"/>
              <a:gd name="connsiteY1099" fmla="*/ 963861 h 2256141"/>
              <a:gd name="connsiteX1100" fmla="*/ 2774204 w 6811107"/>
              <a:gd name="connsiteY1100" fmla="*/ 972403 h 2256141"/>
              <a:gd name="connsiteX1101" fmla="*/ 2789534 w 6811107"/>
              <a:gd name="connsiteY1101" fmla="*/ 987159 h 2256141"/>
              <a:gd name="connsiteX1102" fmla="*/ 2813882 w 6811107"/>
              <a:gd name="connsiteY1102" fmla="*/ 1046569 h 2256141"/>
              <a:gd name="connsiteX1103" fmla="*/ 2816136 w 6811107"/>
              <a:gd name="connsiteY1103" fmla="*/ 1062878 h 2256141"/>
              <a:gd name="connsiteX1104" fmla="*/ 2870242 w 6811107"/>
              <a:gd name="connsiteY1104" fmla="*/ 1176264 h 2256141"/>
              <a:gd name="connsiteX1105" fmla="*/ 2881064 w 6811107"/>
              <a:gd name="connsiteY1105" fmla="*/ 1191796 h 2256141"/>
              <a:gd name="connsiteX1106" fmla="*/ 2889179 w 6811107"/>
              <a:gd name="connsiteY1106" fmla="*/ 1211599 h 2256141"/>
              <a:gd name="connsiteX1107" fmla="*/ 2899099 w 6811107"/>
              <a:gd name="connsiteY1107" fmla="*/ 1256254 h 2256141"/>
              <a:gd name="connsiteX1108" fmla="*/ 2900451 w 6811107"/>
              <a:gd name="connsiteY1108" fmla="*/ 1258585 h 2256141"/>
              <a:gd name="connsiteX1109" fmla="*/ 2905411 w 6811107"/>
              <a:gd name="connsiteY1109" fmla="*/ 1304016 h 2256141"/>
              <a:gd name="connsiteX1110" fmla="*/ 2907665 w 6811107"/>
              <a:gd name="connsiteY1110" fmla="*/ 1315277 h 2256141"/>
              <a:gd name="connsiteX1111" fmla="*/ 2932915 w 6811107"/>
              <a:gd name="connsiteY1111" fmla="*/ 1367310 h 2256141"/>
              <a:gd name="connsiteX1112" fmla="*/ 2939227 w 6811107"/>
              <a:gd name="connsiteY1112" fmla="*/ 1377406 h 2256141"/>
              <a:gd name="connsiteX1113" fmla="*/ 2969437 w 6811107"/>
              <a:gd name="connsiteY1113" fmla="*/ 1429051 h 2256141"/>
              <a:gd name="connsiteX1114" fmla="*/ 2975298 w 6811107"/>
              <a:gd name="connsiteY1114" fmla="*/ 1440311 h 2256141"/>
              <a:gd name="connsiteX1115" fmla="*/ 3015877 w 6811107"/>
              <a:gd name="connsiteY1115" fmla="*/ 1498169 h 2256141"/>
              <a:gd name="connsiteX1116" fmla="*/ 3025346 w 6811107"/>
              <a:gd name="connsiteY1116" fmla="*/ 1505158 h 2256141"/>
              <a:gd name="connsiteX1117" fmla="*/ 3079452 w 6811107"/>
              <a:gd name="connsiteY1117" fmla="*/ 1559133 h 2256141"/>
              <a:gd name="connsiteX1118" fmla="*/ 3080354 w 6811107"/>
              <a:gd name="connsiteY1118" fmla="*/ 1561074 h 2256141"/>
              <a:gd name="connsiteX1119" fmla="*/ 3092077 w 6811107"/>
              <a:gd name="connsiteY1119" fmla="*/ 1585149 h 2256141"/>
              <a:gd name="connsiteX1120" fmla="*/ 3101545 w 6811107"/>
              <a:gd name="connsiteY1120" fmla="*/ 1590586 h 2256141"/>
              <a:gd name="connsiteX1121" fmla="*/ 3109075 w 6811107"/>
              <a:gd name="connsiteY1121" fmla="*/ 1592534 h 2256141"/>
              <a:gd name="connsiteX1122" fmla="*/ 3136842 w 6811107"/>
              <a:gd name="connsiteY1122" fmla="*/ 1534409 h 2256141"/>
              <a:gd name="connsiteX1123" fmla="*/ 3140708 w 6811107"/>
              <a:gd name="connsiteY1123" fmla="*/ 1521360 h 2256141"/>
              <a:gd name="connsiteX1124" fmla="*/ 3123794 w 6811107"/>
              <a:gd name="connsiteY1124" fmla="*/ 1440168 h 2256141"/>
              <a:gd name="connsiteX1125" fmla="*/ 3127660 w 6811107"/>
              <a:gd name="connsiteY1125" fmla="*/ 1428570 h 2256141"/>
              <a:gd name="connsiteX1126" fmla="*/ 3160040 w 6811107"/>
              <a:gd name="connsiteY1126" fmla="*/ 1387007 h 2256141"/>
              <a:gd name="connsiteX1127" fmla="*/ 3166323 w 6811107"/>
              <a:gd name="connsiteY1127" fmla="*/ 1376858 h 2256141"/>
              <a:gd name="connsiteX1128" fmla="*/ 3170189 w 6811107"/>
              <a:gd name="connsiteY1128" fmla="*/ 1362842 h 2256141"/>
              <a:gd name="connsiteX1129" fmla="*/ 3176955 w 6811107"/>
              <a:gd name="connsiteY1129" fmla="*/ 1351244 h 2256141"/>
              <a:gd name="connsiteX1130" fmla="*/ 3184688 w 6811107"/>
              <a:gd name="connsiteY1130" fmla="*/ 1339645 h 2256141"/>
              <a:gd name="connsiteX1131" fmla="*/ 3192420 w 6811107"/>
              <a:gd name="connsiteY1131" fmla="*/ 1332879 h 2256141"/>
              <a:gd name="connsiteX1132" fmla="*/ 3212718 w 6811107"/>
              <a:gd name="connsiteY1132" fmla="*/ 1278751 h 2256141"/>
              <a:gd name="connsiteX1133" fmla="*/ 3220451 w 6811107"/>
              <a:gd name="connsiteY1133" fmla="*/ 1263286 h 2256141"/>
              <a:gd name="connsiteX1134" fmla="*/ 3245098 w 6811107"/>
              <a:gd name="connsiteY1134" fmla="*/ 1239122 h 2256141"/>
              <a:gd name="connsiteX1135" fmla="*/ 3328706 w 6811107"/>
              <a:gd name="connsiteY1135" fmla="*/ 1269086 h 2256141"/>
              <a:gd name="connsiteX1136" fmla="*/ 3343205 w 6811107"/>
              <a:gd name="connsiteY1136" fmla="*/ 1269086 h 2256141"/>
              <a:gd name="connsiteX1137" fmla="*/ 3489157 w 6811107"/>
              <a:gd name="connsiteY1137" fmla="*/ 1325630 h 2256141"/>
              <a:gd name="connsiteX1138" fmla="*/ 3498339 w 6811107"/>
              <a:gd name="connsiteY1138" fmla="*/ 1334812 h 2256141"/>
              <a:gd name="connsiteX1139" fmla="*/ 3526369 w 6811107"/>
              <a:gd name="connsiteY1139" fmla="*/ 1340128 h 2256141"/>
              <a:gd name="connsiteX1140" fmla="*/ 3537968 w 6811107"/>
              <a:gd name="connsiteY1140" fmla="*/ 1338678 h 2256141"/>
              <a:gd name="connsiteX1141" fmla="*/ 3561166 w 6811107"/>
              <a:gd name="connsiteY1141" fmla="*/ 1333845 h 2256141"/>
              <a:gd name="connsiteX1142" fmla="*/ 3575181 w 6811107"/>
              <a:gd name="connsiteY1142" fmla="*/ 1329012 h 2256141"/>
              <a:gd name="connsiteX1143" fmla="*/ 3711951 w 6811107"/>
              <a:gd name="connsiteY1143" fmla="*/ 1203359 h 2256141"/>
              <a:gd name="connsiteX1144" fmla="*/ 3714367 w 6811107"/>
              <a:gd name="connsiteY1144" fmla="*/ 1191760 h 2256141"/>
              <a:gd name="connsiteX1145" fmla="*/ 3755446 w 6811107"/>
              <a:gd name="connsiteY1145" fmla="*/ 1106702 h 2256141"/>
              <a:gd name="connsiteX1146" fmla="*/ 3767045 w 6811107"/>
              <a:gd name="connsiteY1146" fmla="*/ 1098969 h 2256141"/>
              <a:gd name="connsiteX1147" fmla="*/ 3823589 w 6811107"/>
              <a:gd name="connsiteY1147" fmla="*/ 1043392 h 2256141"/>
              <a:gd name="connsiteX1148" fmla="*/ 3830355 w 6811107"/>
              <a:gd name="connsiteY1148" fmla="*/ 1033242 h 2256141"/>
              <a:gd name="connsiteX1149" fmla="*/ 3851136 w 6811107"/>
              <a:gd name="connsiteY1149" fmla="*/ 976215 h 2256141"/>
              <a:gd name="connsiteX1150" fmla="*/ 3857419 w 6811107"/>
              <a:gd name="connsiteY1150" fmla="*/ 966066 h 2256141"/>
              <a:gd name="connsiteX1151" fmla="*/ 3882067 w 6811107"/>
              <a:gd name="connsiteY1151" fmla="*/ 932236 h 2256141"/>
              <a:gd name="connsiteX1152" fmla="*/ 3891249 w 6811107"/>
              <a:gd name="connsiteY1152" fmla="*/ 923537 h 2256141"/>
              <a:gd name="connsiteX1153" fmla="*/ 3960842 w 6811107"/>
              <a:gd name="connsiteY1153" fmla="*/ 910972 h 2256141"/>
              <a:gd name="connsiteX1154" fmla="*/ 3976307 w 6811107"/>
              <a:gd name="connsiteY1154" fmla="*/ 913388 h 2256141"/>
              <a:gd name="connsiteX1155" fmla="*/ 4031402 w 6811107"/>
              <a:gd name="connsiteY1155" fmla="*/ 918221 h 2256141"/>
              <a:gd name="connsiteX1156" fmla="*/ 4044450 w 6811107"/>
              <a:gd name="connsiteY1156" fmla="*/ 917254 h 2256141"/>
              <a:gd name="connsiteX1157" fmla="*/ 4057016 w 6811107"/>
              <a:gd name="connsiteY1157" fmla="*/ 917254 h 2256141"/>
              <a:gd name="connsiteX1158" fmla="*/ 4102444 w 6811107"/>
              <a:gd name="connsiteY1158" fmla="*/ 872309 h 2256141"/>
              <a:gd name="connsiteX1159" fmla="*/ 4104861 w 6811107"/>
              <a:gd name="connsiteY1159" fmla="*/ 859260 h 2256141"/>
              <a:gd name="connsiteX1160" fmla="*/ 4105828 w 6811107"/>
              <a:gd name="connsiteY1160" fmla="*/ 846695 h 2256141"/>
              <a:gd name="connsiteX1161" fmla="*/ 4107277 w 6811107"/>
              <a:gd name="connsiteY1161" fmla="*/ 822047 h 2256141"/>
              <a:gd name="connsiteX1162" fmla="*/ 4127575 w 6811107"/>
              <a:gd name="connsiteY1162" fmla="*/ 609885 h 2256141"/>
              <a:gd name="connsiteX1163" fmla="*/ 4136274 w 6811107"/>
              <a:gd name="connsiteY1163" fmla="*/ 595387 h 2256141"/>
              <a:gd name="connsiteX1164" fmla="*/ 4144007 w 6811107"/>
              <a:gd name="connsiteY1164" fmla="*/ 589104 h 2256141"/>
              <a:gd name="connsiteX1165" fmla="*/ 4153189 w 6811107"/>
              <a:gd name="connsiteY1165" fmla="*/ 584271 h 2256141"/>
              <a:gd name="connsiteX1166" fmla="*/ 4182669 w 6811107"/>
              <a:gd name="connsiteY1166" fmla="*/ 454751 h 2256141"/>
              <a:gd name="connsiteX1167" fmla="*/ 4234381 w 6811107"/>
              <a:gd name="connsiteY1167" fmla="*/ 388541 h 2256141"/>
              <a:gd name="connsiteX1168" fmla="*/ 4238247 w 6811107"/>
              <a:gd name="connsiteY1168" fmla="*/ 379359 h 2256141"/>
              <a:gd name="connsiteX1169" fmla="*/ 4254679 w 6811107"/>
              <a:gd name="connsiteY1169" fmla="*/ 330064 h 2256141"/>
              <a:gd name="connsiteX1170" fmla="*/ 4307841 w 6811107"/>
              <a:gd name="connsiteY1170" fmla="*/ 255154 h 2256141"/>
              <a:gd name="connsiteX1171" fmla="*/ 4323306 w 6811107"/>
              <a:gd name="connsiteY1171" fmla="*/ 259021 h 2256141"/>
              <a:gd name="connsiteX1172" fmla="*/ 4337321 w 6811107"/>
              <a:gd name="connsiteY1172" fmla="*/ 267720 h 2256141"/>
              <a:gd name="connsiteX1173" fmla="*/ 4366801 w 6811107"/>
              <a:gd name="connsiteY1173" fmla="*/ 280285 h 2256141"/>
              <a:gd name="connsiteX1174" fmla="*/ 4375983 w 6811107"/>
              <a:gd name="connsiteY1174" fmla="*/ 281252 h 2256141"/>
              <a:gd name="connsiteX1175" fmla="*/ 4479406 w 6811107"/>
              <a:gd name="connsiteY1175" fmla="*/ 247422 h 2256141"/>
              <a:gd name="connsiteX1176" fmla="*/ 4506470 w 6811107"/>
              <a:gd name="connsiteY1176" fmla="*/ 303000 h 2256141"/>
              <a:gd name="connsiteX1177" fmla="*/ 4519035 w 6811107"/>
              <a:gd name="connsiteY1177" fmla="*/ 311699 h 2256141"/>
              <a:gd name="connsiteX1178" fmla="*/ 4543200 w 6811107"/>
              <a:gd name="connsiteY1178" fmla="*/ 330064 h 2256141"/>
              <a:gd name="connsiteX1179" fmla="*/ 4557215 w 6811107"/>
              <a:gd name="connsiteY1179" fmla="*/ 333930 h 2256141"/>
              <a:gd name="connsiteX1180" fmla="*/ 4581863 w 6811107"/>
              <a:gd name="connsiteY1180" fmla="*/ 338763 h 2256141"/>
              <a:gd name="connsiteX1181" fmla="*/ 4590562 w 6811107"/>
              <a:gd name="connsiteY1181" fmla="*/ 339729 h 2256141"/>
              <a:gd name="connsiteX1182" fmla="*/ 4653389 w 6811107"/>
              <a:gd name="connsiteY1182" fmla="*/ 268686 h 2256141"/>
              <a:gd name="connsiteX1183" fmla="*/ 4712833 w 6811107"/>
              <a:gd name="connsiteY1183" fmla="*/ 256121 h 2256141"/>
              <a:gd name="connsiteX1184" fmla="*/ 4722015 w 6811107"/>
              <a:gd name="connsiteY1184" fmla="*/ 243073 h 2256141"/>
              <a:gd name="connsiteX1185" fmla="*/ 4730714 w 6811107"/>
              <a:gd name="connsiteY1185" fmla="*/ 230507 h 2256141"/>
              <a:gd name="connsiteX1186" fmla="*/ 4770343 w 6811107"/>
              <a:gd name="connsiteY1186" fmla="*/ 140133 h 2256141"/>
              <a:gd name="connsiteX1187" fmla="*/ 4777109 w 6811107"/>
              <a:gd name="connsiteY1187" fmla="*/ 127567 h 2256141"/>
              <a:gd name="connsiteX1188" fmla="*/ 4801274 w 6811107"/>
              <a:gd name="connsiteY1188" fmla="*/ 101470 h 2256141"/>
              <a:gd name="connsiteX1189" fmla="*/ 4811423 w 6811107"/>
              <a:gd name="connsiteY1189" fmla="*/ 97604 h 2256141"/>
              <a:gd name="connsiteX1190" fmla="*/ 4825438 w 6811107"/>
              <a:gd name="connsiteY1190" fmla="*/ 92771 h 2256141"/>
              <a:gd name="connsiteX1191" fmla="*/ 4837037 w 6811107"/>
              <a:gd name="connsiteY1191" fmla="*/ 84072 h 2256141"/>
              <a:gd name="connsiteX1192" fmla="*/ 4973807 w 6811107"/>
              <a:gd name="connsiteY1192" fmla="*/ 1430 h 2256141"/>
              <a:gd name="connsiteX0" fmla="*/ 3151621 w 6811107"/>
              <a:gd name="connsiteY0" fmla="*/ 1759646 h 2256141"/>
              <a:gd name="connsiteX1" fmla="*/ 3155328 w 6811107"/>
              <a:gd name="connsiteY1" fmla="*/ 1769768 h 2256141"/>
              <a:gd name="connsiteX2" fmla="*/ 3142959 w 6811107"/>
              <a:gd name="connsiteY2" fmla="*/ 1801891 h 2256141"/>
              <a:gd name="connsiteX3" fmla="*/ 3126014 w 6811107"/>
              <a:gd name="connsiteY3" fmla="*/ 1821578 h 2256141"/>
              <a:gd name="connsiteX4" fmla="*/ 3141294 w 6811107"/>
              <a:gd name="connsiteY4" fmla="*/ 1835710 h 2256141"/>
              <a:gd name="connsiteX5" fmla="*/ 3181352 w 6811107"/>
              <a:gd name="connsiteY5" fmla="*/ 1853226 h 2256141"/>
              <a:gd name="connsiteX6" fmla="*/ 3196361 w 6811107"/>
              <a:gd name="connsiteY6" fmla="*/ 1855167 h 2256141"/>
              <a:gd name="connsiteX7" fmla="*/ 3209011 w 6811107"/>
              <a:gd name="connsiteY7" fmla="*/ 1844360 h 2256141"/>
              <a:gd name="connsiteX8" fmla="*/ 3185931 w 6811107"/>
              <a:gd name="connsiteY8" fmla="*/ 1839696 h 2256141"/>
              <a:gd name="connsiteX9" fmla="*/ 3162414 w 6811107"/>
              <a:gd name="connsiteY9" fmla="*/ 1825511 h 2256141"/>
              <a:gd name="connsiteX10" fmla="*/ 3157454 w 6811107"/>
              <a:gd name="connsiteY10" fmla="*/ 1816968 h 2256141"/>
              <a:gd name="connsiteX11" fmla="*/ 3161963 w 6811107"/>
              <a:gd name="connsiteY11" fmla="*/ 1792116 h 2256141"/>
              <a:gd name="connsiteX12" fmla="*/ 3162414 w 6811107"/>
              <a:gd name="connsiteY12" fmla="*/ 1790563 h 2256141"/>
              <a:gd name="connsiteX13" fmla="*/ 3163316 w 6811107"/>
              <a:gd name="connsiteY13" fmla="*/ 1764207 h 2256141"/>
              <a:gd name="connsiteX14" fmla="*/ 3151621 w 6811107"/>
              <a:gd name="connsiteY14" fmla="*/ 1759646 h 2256141"/>
              <a:gd name="connsiteX15" fmla="*/ 6379802 w 6811107"/>
              <a:gd name="connsiteY15" fmla="*/ 1550780 h 2256141"/>
              <a:gd name="connsiteX16" fmla="*/ 6342951 w 6811107"/>
              <a:gd name="connsiteY16" fmla="*/ 1552773 h 2256141"/>
              <a:gd name="connsiteX17" fmla="*/ 6333769 w 6811107"/>
              <a:gd name="connsiteY17" fmla="*/ 1558089 h 2256141"/>
              <a:gd name="connsiteX18" fmla="*/ 6321204 w 6811107"/>
              <a:gd name="connsiteY18" fmla="*/ 1628166 h 2256141"/>
              <a:gd name="connsiteX19" fmla="*/ 6317337 w 6811107"/>
              <a:gd name="connsiteY19" fmla="*/ 1639765 h 2256141"/>
              <a:gd name="connsiteX20" fmla="*/ 6262243 w 6811107"/>
              <a:gd name="connsiteY20" fmla="*/ 1675045 h 2256141"/>
              <a:gd name="connsiteX21" fmla="*/ 6327003 w 6811107"/>
              <a:gd name="connsiteY21" fmla="*/ 1691959 h 2256141"/>
              <a:gd name="connsiteX22" fmla="*/ 6332319 w 6811107"/>
              <a:gd name="connsiteY22" fmla="*/ 1685677 h 2256141"/>
              <a:gd name="connsiteX23" fmla="*/ 6345368 w 6811107"/>
              <a:gd name="connsiteY23" fmla="*/ 1661029 h 2256141"/>
              <a:gd name="connsiteX24" fmla="*/ 6350201 w 6811107"/>
              <a:gd name="connsiteY24" fmla="*/ 1649430 h 2256141"/>
              <a:gd name="connsiteX25" fmla="*/ 6414961 w 6811107"/>
              <a:gd name="connsiteY25" fmla="*/ 1619950 h 2256141"/>
              <a:gd name="connsiteX26" fmla="*/ 6440575 w 6811107"/>
              <a:gd name="connsiteY26" fmla="*/ 1684227 h 2256141"/>
              <a:gd name="connsiteX27" fmla="*/ 6443475 w 6811107"/>
              <a:gd name="connsiteY27" fmla="*/ 1695826 h 2256141"/>
              <a:gd name="connsiteX28" fmla="*/ 6475855 w 6811107"/>
              <a:gd name="connsiteY28" fmla="*/ 1772185 h 2256141"/>
              <a:gd name="connsiteX29" fmla="*/ 6481171 w 6811107"/>
              <a:gd name="connsiteY29" fmla="*/ 1785233 h 2256141"/>
              <a:gd name="connsiteX30" fmla="*/ 6487453 w 6811107"/>
              <a:gd name="connsiteY30" fmla="*/ 1797798 h 2256141"/>
              <a:gd name="connsiteX31" fmla="*/ 6491320 w 6811107"/>
              <a:gd name="connsiteY31" fmla="*/ 1810364 h 2256141"/>
              <a:gd name="connsiteX32" fmla="*/ 6512101 w 6811107"/>
              <a:gd name="connsiteY32" fmla="*/ 1924419 h 2256141"/>
              <a:gd name="connsiteX33" fmla="*/ 6519833 w 6811107"/>
              <a:gd name="connsiteY33" fmla="*/ 1936018 h 2256141"/>
              <a:gd name="connsiteX34" fmla="*/ 6529016 w 6811107"/>
              <a:gd name="connsiteY34" fmla="*/ 1946167 h 2256141"/>
              <a:gd name="connsiteX35" fmla="*/ 6584111 w 6811107"/>
              <a:gd name="connsiteY35" fmla="*/ 1980963 h 2256141"/>
              <a:gd name="connsiteX36" fmla="*/ 6590877 w 6811107"/>
              <a:gd name="connsiteY36" fmla="*/ 1989662 h 2256141"/>
              <a:gd name="connsiteX37" fmla="*/ 6621807 w 6811107"/>
              <a:gd name="connsiteY37" fmla="*/ 2031225 h 2256141"/>
              <a:gd name="connsiteX38" fmla="*/ 6636305 w 6811107"/>
              <a:gd name="connsiteY38" fmla="*/ 2084386 h 2256141"/>
              <a:gd name="connsiteX39" fmla="*/ 6641138 w 6811107"/>
              <a:gd name="connsiteY39" fmla="*/ 2093569 h 2256141"/>
              <a:gd name="connsiteX40" fmla="*/ 6646454 w 6811107"/>
              <a:gd name="connsiteY40" fmla="*/ 2106134 h 2256141"/>
              <a:gd name="connsiteX41" fmla="*/ 6660953 w 6811107"/>
              <a:gd name="connsiteY41" fmla="*/ 2127882 h 2256141"/>
              <a:gd name="connsiteX42" fmla="*/ 6671102 w 6811107"/>
              <a:gd name="connsiteY42" fmla="*/ 2135614 h 2256141"/>
              <a:gd name="connsiteX43" fmla="*/ 6683667 w 6811107"/>
              <a:gd name="connsiteY43" fmla="*/ 2141897 h 2256141"/>
              <a:gd name="connsiteX44" fmla="*/ 6751810 w 6811107"/>
              <a:gd name="connsiteY44" fmla="*/ 2175244 h 2256141"/>
              <a:gd name="connsiteX45" fmla="*/ 6692366 w 6811107"/>
              <a:gd name="connsiteY45" fmla="*/ 2121116 h 2256141"/>
              <a:gd name="connsiteX46" fmla="*/ 6682217 w 6811107"/>
              <a:gd name="connsiteY46" fmla="*/ 2111933 h 2256141"/>
              <a:gd name="connsiteX47" fmla="*/ 6673518 w 6811107"/>
              <a:gd name="connsiteY47" fmla="*/ 2101784 h 2256141"/>
              <a:gd name="connsiteX48" fmla="*/ 6660469 w 6811107"/>
              <a:gd name="connsiteY48" fmla="*/ 2060222 h 2256141"/>
              <a:gd name="connsiteX49" fmla="*/ 6659986 w 6811107"/>
              <a:gd name="connsiteY49" fmla="*/ 2052006 h 2256141"/>
              <a:gd name="connsiteX50" fmla="*/ 6658536 w 6811107"/>
              <a:gd name="connsiteY50" fmla="*/ 2041374 h 2256141"/>
              <a:gd name="connsiteX51" fmla="*/ 6658536 w 6811107"/>
              <a:gd name="connsiteY51" fmla="*/ 1988696 h 2256141"/>
              <a:gd name="connsiteX52" fmla="*/ 6656119 w 6811107"/>
              <a:gd name="connsiteY52" fmla="*/ 1976131 h 2256141"/>
              <a:gd name="connsiteX53" fmla="*/ 6594259 w 6811107"/>
              <a:gd name="connsiteY53" fmla="*/ 1919103 h 2256141"/>
              <a:gd name="connsiteX54" fmla="*/ 6584111 w 6811107"/>
              <a:gd name="connsiteY54" fmla="*/ 1913787 h 2256141"/>
              <a:gd name="connsiteX55" fmla="*/ 6573478 w 6811107"/>
              <a:gd name="connsiteY55" fmla="*/ 1907504 h 2256141"/>
              <a:gd name="connsiteX56" fmla="*/ 6545448 w 6811107"/>
              <a:gd name="connsiteY56" fmla="*/ 1791516 h 2256141"/>
              <a:gd name="connsiteX57" fmla="*/ 6545448 w 6811107"/>
              <a:gd name="connsiteY57" fmla="*/ 1780884 h 2256141"/>
              <a:gd name="connsiteX58" fmla="*/ 6543997 w 6811107"/>
              <a:gd name="connsiteY58" fmla="*/ 1770251 h 2256141"/>
              <a:gd name="connsiteX59" fmla="*/ 6492769 w 6811107"/>
              <a:gd name="connsiteY59" fmla="*/ 1664412 h 2256141"/>
              <a:gd name="connsiteX60" fmla="*/ 6487937 w 6811107"/>
              <a:gd name="connsiteY60" fmla="*/ 1650397 h 2256141"/>
              <a:gd name="connsiteX61" fmla="*/ 6431393 w 6811107"/>
              <a:gd name="connsiteY61" fmla="*/ 1555673 h 2256141"/>
              <a:gd name="connsiteX62" fmla="*/ 6417377 w 6811107"/>
              <a:gd name="connsiteY62" fmla="*/ 1552773 h 2256141"/>
              <a:gd name="connsiteX63" fmla="*/ 6379802 w 6811107"/>
              <a:gd name="connsiteY63" fmla="*/ 1550780 h 2256141"/>
              <a:gd name="connsiteX64" fmla="*/ 1384133 w 6811107"/>
              <a:gd name="connsiteY64" fmla="*/ 1201892 h 2256141"/>
              <a:gd name="connsiteX65" fmla="*/ 1380976 w 6811107"/>
              <a:gd name="connsiteY65" fmla="*/ 1204610 h 2256141"/>
              <a:gd name="connsiteX66" fmla="*/ 1327772 w 6811107"/>
              <a:gd name="connsiteY66" fmla="*/ 1222472 h 2256141"/>
              <a:gd name="connsiteX67" fmla="*/ 1316951 w 6811107"/>
              <a:gd name="connsiteY67" fmla="*/ 1224414 h 2256141"/>
              <a:gd name="connsiteX68" fmla="*/ 1295308 w 6811107"/>
              <a:gd name="connsiteY68" fmla="*/ 1223637 h 2256141"/>
              <a:gd name="connsiteX69" fmla="*/ 1283135 w 6811107"/>
              <a:gd name="connsiteY69" fmla="*/ 1223637 h 2256141"/>
              <a:gd name="connsiteX70" fmla="*/ 1222717 w 6811107"/>
              <a:gd name="connsiteY70" fmla="*/ 1226743 h 2256141"/>
              <a:gd name="connsiteX71" fmla="*/ 1212797 w 6811107"/>
              <a:gd name="connsiteY71" fmla="*/ 1228685 h 2256141"/>
              <a:gd name="connsiteX72" fmla="*/ 1175374 w 6811107"/>
              <a:gd name="connsiteY72" fmla="*/ 1250819 h 2256141"/>
              <a:gd name="connsiteX73" fmla="*/ 1169061 w 6811107"/>
              <a:gd name="connsiteY73" fmla="*/ 1260137 h 2256141"/>
              <a:gd name="connsiteX74" fmla="*/ 1123522 w 6811107"/>
              <a:gd name="connsiteY74" fmla="*/ 1338187 h 2256141"/>
              <a:gd name="connsiteX75" fmla="*/ 1118562 w 6811107"/>
              <a:gd name="connsiteY75" fmla="*/ 1345177 h 2256141"/>
              <a:gd name="connsiteX76" fmla="*/ 1096920 w 6811107"/>
              <a:gd name="connsiteY76" fmla="*/ 1368863 h 2256141"/>
              <a:gd name="connsiteX77" fmla="*/ 1088804 w 6811107"/>
              <a:gd name="connsiteY77" fmla="*/ 1375076 h 2256141"/>
              <a:gd name="connsiteX78" fmla="*/ 1040560 w 6811107"/>
              <a:gd name="connsiteY78" fmla="*/ 1437593 h 2256141"/>
              <a:gd name="connsiteX79" fmla="*/ 1036953 w 6811107"/>
              <a:gd name="connsiteY79" fmla="*/ 1446913 h 2256141"/>
              <a:gd name="connsiteX80" fmla="*/ 1008096 w 6811107"/>
              <a:gd name="connsiteY80" fmla="*/ 1491568 h 2256141"/>
              <a:gd name="connsiteX81" fmla="*/ 1001784 w 6811107"/>
              <a:gd name="connsiteY81" fmla="*/ 1498557 h 2256141"/>
              <a:gd name="connsiteX82" fmla="*/ 942718 w 6811107"/>
              <a:gd name="connsiteY82" fmla="*/ 1537776 h 2256141"/>
              <a:gd name="connsiteX83" fmla="*/ 929643 w 6811107"/>
              <a:gd name="connsiteY83" fmla="*/ 1543212 h 2256141"/>
              <a:gd name="connsiteX84" fmla="*/ 862010 w 6811107"/>
              <a:gd name="connsiteY84" fmla="*/ 1557580 h 2256141"/>
              <a:gd name="connsiteX85" fmla="*/ 852091 w 6811107"/>
              <a:gd name="connsiteY85" fmla="*/ 1557580 h 2256141"/>
              <a:gd name="connsiteX86" fmla="*/ 790771 w 6811107"/>
              <a:gd name="connsiteY86" fmla="*/ 1559521 h 2256141"/>
              <a:gd name="connsiteX87" fmla="*/ 780852 w 6811107"/>
              <a:gd name="connsiteY87" fmla="*/ 1558745 h 2256141"/>
              <a:gd name="connsiteX88" fmla="*/ 756954 w 6811107"/>
              <a:gd name="connsiteY88" fmla="*/ 1554473 h 2256141"/>
              <a:gd name="connsiteX89" fmla="*/ 750642 w 6811107"/>
              <a:gd name="connsiteY89" fmla="*/ 1548261 h 2256141"/>
              <a:gd name="connsiteX90" fmla="*/ 738919 w 6811107"/>
              <a:gd name="connsiteY90" fmla="*/ 1496616 h 2256141"/>
              <a:gd name="connsiteX91" fmla="*/ 642430 w 6811107"/>
              <a:gd name="connsiteY91" fmla="*/ 1492344 h 2256141"/>
              <a:gd name="connsiteX92" fmla="*/ 630707 w 6811107"/>
              <a:gd name="connsiteY92" fmla="*/ 1491179 h 2256141"/>
              <a:gd name="connsiteX93" fmla="*/ 599597 w 6811107"/>
              <a:gd name="connsiteY93" fmla="*/ 1488073 h 2256141"/>
              <a:gd name="connsiteX94" fmla="*/ 589677 w 6811107"/>
              <a:gd name="connsiteY94" fmla="*/ 1491179 h 2256141"/>
              <a:gd name="connsiteX95" fmla="*/ 581110 w 6811107"/>
              <a:gd name="connsiteY95" fmla="*/ 1499334 h 2256141"/>
              <a:gd name="connsiteX96" fmla="*/ 571642 w 6811107"/>
              <a:gd name="connsiteY96" fmla="*/ 1506323 h 2256141"/>
              <a:gd name="connsiteX97" fmla="*/ 545491 w 6811107"/>
              <a:gd name="connsiteY97" fmla="*/ 1546707 h 2256141"/>
              <a:gd name="connsiteX98" fmla="*/ 539178 w 6811107"/>
              <a:gd name="connsiteY98" fmla="*/ 1551755 h 2256141"/>
              <a:gd name="connsiteX99" fmla="*/ 529259 w 6811107"/>
              <a:gd name="connsiteY99" fmla="*/ 1556803 h 2256141"/>
              <a:gd name="connsiteX100" fmla="*/ 514831 w 6811107"/>
              <a:gd name="connsiteY100" fmla="*/ 1568452 h 2256141"/>
              <a:gd name="connsiteX101" fmla="*/ 512125 w 6811107"/>
              <a:gd name="connsiteY101" fmla="*/ 1577771 h 2256141"/>
              <a:gd name="connsiteX102" fmla="*/ 509871 w 6811107"/>
              <a:gd name="connsiteY102" fmla="*/ 1587867 h 2256141"/>
              <a:gd name="connsiteX103" fmla="*/ 506264 w 6811107"/>
              <a:gd name="connsiteY103" fmla="*/ 1597187 h 2256141"/>
              <a:gd name="connsiteX104" fmla="*/ 503558 w 6811107"/>
              <a:gd name="connsiteY104" fmla="*/ 1670965 h 2256141"/>
              <a:gd name="connsiteX105" fmla="*/ 502657 w 6811107"/>
              <a:gd name="connsiteY105" fmla="*/ 1681449 h 2256141"/>
              <a:gd name="connsiteX106" fmla="*/ 471546 w 6811107"/>
              <a:gd name="connsiteY106" fmla="*/ 1742413 h 2256141"/>
              <a:gd name="connsiteX107" fmla="*/ 465234 w 6811107"/>
              <a:gd name="connsiteY107" fmla="*/ 1750956 h 2256141"/>
              <a:gd name="connsiteX108" fmla="*/ 456667 w 6811107"/>
              <a:gd name="connsiteY108" fmla="*/ 1806872 h 2256141"/>
              <a:gd name="connsiteX109" fmla="*/ 461627 w 6811107"/>
              <a:gd name="connsiteY109" fmla="*/ 1818133 h 2256141"/>
              <a:gd name="connsiteX110" fmla="*/ 449452 w 6811107"/>
              <a:gd name="connsiteY110" fmla="*/ 1915986 h 2256141"/>
              <a:gd name="connsiteX111" fmla="*/ 439984 w 6811107"/>
              <a:gd name="connsiteY111" fmla="*/ 1924528 h 2256141"/>
              <a:gd name="connsiteX112" fmla="*/ 377311 w 6811107"/>
              <a:gd name="connsiteY112" fmla="*/ 1953651 h 2256141"/>
              <a:gd name="connsiteX113" fmla="*/ 365138 w 6811107"/>
              <a:gd name="connsiteY113" fmla="*/ 1955593 h 2256141"/>
              <a:gd name="connsiteX114" fmla="*/ 306072 w 6811107"/>
              <a:gd name="connsiteY114" fmla="*/ 1955593 h 2256141"/>
              <a:gd name="connsiteX115" fmla="*/ 294349 w 6811107"/>
              <a:gd name="connsiteY115" fmla="*/ 1956369 h 2256141"/>
              <a:gd name="connsiteX116" fmla="*/ 274059 w 6811107"/>
              <a:gd name="connsiteY116" fmla="*/ 1962582 h 2256141"/>
              <a:gd name="connsiteX117" fmla="*/ 263238 w 6811107"/>
              <a:gd name="connsiteY117" fmla="*/ 1964912 h 2256141"/>
              <a:gd name="connsiteX118" fmla="*/ 254671 w 6811107"/>
              <a:gd name="connsiteY118" fmla="*/ 1970348 h 2256141"/>
              <a:gd name="connsiteX119" fmla="*/ 263238 w 6811107"/>
              <a:gd name="connsiteY119" fmla="*/ 1969572 h 2256141"/>
              <a:gd name="connsiteX120" fmla="*/ 271805 w 6811107"/>
              <a:gd name="connsiteY120" fmla="*/ 1969572 h 2256141"/>
              <a:gd name="connsiteX121" fmla="*/ 288488 w 6811107"/>
              <a:gd name="connsiteY121" fmla="*/ 1974620 h 2256141"/>
              <a:gd name="connsiteX122" fmla="*/ 300661 w 6811107"/>
              <a:gd name="connsiteY122" fmla="*/ 1979668 h 2256141"/>
              <a:gd name="connsiteX123" fmla="*/ 323205 w 6811107"/>
              <a:gd name="connsiteY123" fmla="*/ 1993258 h 2256141"/>
              <a:gd name="connsiteX124" fmla="*/ 330419 w 6811107"/>
              <a:gd name="connsiteY124" fmla="*/ 1997530 h 2256141"/>
              <a:gd name="connsiteX125" fmla="*/ 434122 w 6811107"/>
              <a:gd name="connsiteY125" fmla="*/ 2008014 h 2256141"/>
              <a:gd name="connsiteX126" fmla="*/ 444944 w 6811107"/>
              <a:gd name="connsiteY126" fmla="*/ 2006072 h 2256141"/>
              <a:gd name="connsiteX127" fmla="*/ 454863 w 6811107"/>
              <a:gd name="connsiteY127" fmla="*/ 2002189 h 2256141"/>
              <a:gd name="connsiteX128" fmla="*/ 571191 w 6811107"/>
              <a:gd name="connsiteY128" fmla="*/ 1917151 h 2256141"/>
              <a:gd name="connsiteX129" fmla="*/ 578405 w 6811107"/>
              <a:gd name="connsiteY129" fmla="*/ 1910161 h 2256141"/>
              <a:gd name="connsiteX130" fmla="*/ 585619 w 6811107"/>
              <a:gd name="connsiteY130" fmla="*/ 1901619 h 2256141"/>
              <a:gd name="connsiteX131" fmla="*/ 646939 w 6811107"/>
              <a:gd name="connsiteY131" fmla="*/ 1820462 h 2256141"/>
              <a:gd name="connsiteX132" fmla="*/ 641980 w 6811107"/>
              <a:gd name="connsiteY132" fmla="*/ 1809978 h 2256141"/>
              <a:gd name="connsiteX133" fmla="*/ 608163 w 6811107"/>
              <a:gd name="connsiteY133" fmla="*/ 1716785 h 2256141"/>
              <a:gd name="connsiteX134" fmla="*/ 614025 w 6811107"/>
              <a:gd name="connsiteY134" fmla="*/ 1709407 h 2256141"/>
              <a:gd name="connsiteX135" fmla="*/ 622141 w 6811107"/>
              <a:gd name="connsiteY135" fmla="*/ 1703194 h 2256141"/>
              <a:gd name="connsiteX136" fmla="*/ 640176 w 6811107"/>
              <a:gd name="connsiteY136" fmla="*/ 1691934 h 2256141"/>
              <a:gd name="connsiteX137" fmla="*/ 659564 w 6811107"/>
              <a:gd name="connsiteY137" fmla="*/ 1634852 h 2256141"/>
              <a:gd name="connsiteX138" fmla="*/ 664524 w 6811107"/>
              <a:gd name="connsiteY138" fmla="*/ 1625533 h 2256141"/>
              <a:gd name="connsiteX139" fmla="*/ 727196 w 6811107"/>
              <a:gd name="connsiteY139" fmla="*/ 1622427 h 2256141"/>
              <a:gd name="connsiteX140" fmla="*/ 739370 w 6811107"/>
              <a:gd name="connsiteY140" fmla="*/ 1621650 h 2256141"/>
              <a:gd name="connsiteX141" fmla="*/ 763718 w 6811107"/>
              <a:gd name="connsiteY141" fmla="*/ 1620485 h 2256141"/>
              <a:gd name="connsiteX142" fmla="*/ 771834 w 6811107"/>
              <a:gd name="connsiteY142" fmla="*/ 1622427 h 2256141"/>
              <a:gd name="connsiteX143" fmla="*/ 779950 w 6811107"/>
              <a:gd name="connsiteY143" fmla="*/ 1631746 h 2256141"/>
              <a:gd name="connsiteX144" fmla="*/ 787164 w 6811107"/>
              <a:gd name="connsiteY144" fmla="*/ 1642230 h 2256141"/>
              <a:gd name="connsiteX145" fmla="*/ 801592 w 6811107"/>
              <a:gd name="connsiteY145" fmla="*/ 1661645 h 2256141"/>
              <a:gd name="connsiteX146" fmla="*/ 850738 w 6811107"/>
              <a:gd name="connsiteY146" fmla="*/ 1685721 h 2256141"/>
              <a:gd name="connsiteX147" fmla="*/ 859305 w 6811107"/>
              <a:gd name="connsiteY147" fmla="*/ 1691157 h 2256141"/>
              <a:gd name="connsiteX148" fmla="*/ 885456 w 6811107"/>
              <a:gd name="connsiteY148" fmla="*/ 1707854 h 2256141"/>
              <a:gd name="connsiteX149" fmla="*/ 975633 w 6811107"/>
              <a:gd name="connsiteY149" fmla="*/ 1727269 h 2256141"/>
              <a:gd name="connsiteX150" fmla="*/ 988708 w 6811107"/>
              <a:gd name="connsiteY150" fmla="*/ 1734647 h 2256141"/>
              <a:gd name="connsiteX151" fmla="*/ 1003136 w 6811107"/>
              <a:gd name="connsiteY151" fmla="*/ 1735812 h 2256141"/>
              <a:gd name="connsiteX152" fmla="*/ 1013958 w 6811107"/>
              <a:gd name="connsiteY152" fmla="*/ 1733871 h 2256141"/>
              <a:gd name="connsiteX153" fmla="*/ 1106389 w 6811107"/>
              <a:gd name="connsiteY153" fmla="*/ 1685332 h 2256141"/>
              <a:gd name="connsiteX154" fmla="*/ 1117210 w 6811107"/>
              <a:gd name="connsiteY154" fmla="*/ 1683391 h 2256141"/>
              <a:gd name="connsiteX155" fmla="*/ 1174923 w 6811107"/>
              <a:gd name="connsiteY155" fmla="*/ 1685721 h 2256141"/>
              <a:gd name="connsiteX156" fmla="*/ 1197918 w 6811107"/>
              <a:gd name="connsiteY156" fmla="*/ 1677178 h 2256141"/>
              <a:gd name="connsiteX157" fmla="*/ 1207387 w 6811107"/>
              <a:gd name="connsiteY157" fmla="*/ 1669800 h 2256141"/>
              <a:gd name="connsiteX158" fmla="*/ 1215502 w 6811107"/>
              <a:gd name="connsiteY158" fmla="*/ 1661257 h 2256141"/>
              <a:gd name="connsiteX159" fmla="*/ 1216434 w 6811107"/>
              <a:gd name="connsiteY159" fmla="*/ 1660981 h 2256141"/>
              <a:gd name="connsiteX160" fmla="*/ 1220293 w 6811107"/>
              <a:gd name="connsiteY160" fmla="*/ 1660821 h 2256141"/>
              <a:gd name="connsiteX161" fmla="*/ 1231283 w 6811107"/>
              <a:gd name="connsiteY161" fmla="*/ 1658927 h 2256141"/>
              <a:gd name="connsiteX162" fmla="*/ 1222379 w 6811107"/>
              <a:gd name="connsiteY162" fmla="*/ 1659219 h 2256141"/>
              <a:gd name="connsiteX163" fmla="*/ 1216434 w 6811107"/>
              <a:gd name="connsiteY163" fmla="*/ 1660981 h 2256141"/>
              <a:gd name="connsiteX164" fmla="*/ 1214608 w 6811107"/>
              <a:gd name="connsiteY164" fmla="*/ 1661057 h 2256141"/>
              <a:gd name="connsiteX165" fmla="*/ 1209641 w 6811107"/>
              <a:gd name="connsiteY165" fmla="*/ 1658927 h 2256141"/>
              <a:gd name="connsiteX166" fmla="*/ 1280430 w 6811107"/>
              <a:gd name="connsiteY166" fmla="*/ 1656986 h 2256141"/>
              <a:gd name="connsiteX167" fmla="*/ 1293505 w 6811107"/>
              <a:gd name="connsiteY167" fmla="*/ 1658927 h 2256141"/>
              <a:gd name="connsiteX168" fmla="*/ 1307933 w 6811107"/>
              <a:gd name="connsiteY168" fmla="*/ 1656986 h 2256141"/>
              <a:gd name="connsiteX169" fmla="*/ 1316500 w 6811107"/>
              <a:gd name="connsiteY169" fmla="*/ 1655821 h 2256141"/>
              <a:gd name="connsiteX170" fmla="*/ 1324616 w 6811107"/>
              <a:gd name="connsiteY170" fmla="*/ 1652715 h 2256141"/>
              <a:gd name="connsiteX171" fmla="*/ 1349866 w 6811107"/>
              <a:gd name="connsiteY171" fmla="*/ 1631746 h 2256141"/>
              <a:gd name="connsiteX172" fmla="*/ 1354825 w 6811107"/>
              <a:gd name="connsiteY172" fmla="*/ 1626698 h 2256141"/>
              <a:gd name="connsiteX173" fmla="*/ 1359334 w 6811107"/>
              <a:gd name="connsiteY173" fmla="*/ 1619320 h 2256141"/>
              <a:gd name="connsiteX174" fmla="*/ 1363843 w 6811107"/>
              <a:gd name="connsiteY174" fmla="*/ 1611166 h 2256141"/>
              <a:gd name="connsiteX175" fmla="*/ 1388190 w 6811107"/>
              <a:gd name="connsiteY175" fmla="*/ 1575830 h 2256141"/>
              <a:gd name="connsiteX176" fmla="*/ 1390445 w 6811107"/>
              <a:gd name="connsiteY176" fmla="*/ 1568841 h 2256141"/>
              <a:gd name="connsiteX177" fmla="*/ 1399012 w 6811107"/>
              <a:gd name="connsiteY177" fmla="*/ 1548261 h 2256141"/>
              <a:gd name="connsiteX178" fmla="*/ 1399913 w 6811107"/>
              <a:gd name="connsiteY178" fmla="*/ 1540106 h 2256141"/>
              <a:gd name="connsiteX179" fmla="*/ 1394052 w 6811107"/>
              <a:gd name="connsiteY179" fmla="*/ 1555638 h 2256141"/>
              <a:gd name="connsiteX180" fmla="*/ 1387740 w 6811107"/>
              <a:gd name="connsiteY180" fmla="*/ 1560686 h 2256141"/>
              <a:gd name="connsiteX181" fmla="*/ 1335888 w 6811107"/>
              <a:gd name="connsiteY181" fmla="*/ 1619709 h 2256141"/>
              <a:gd name="connsiteX182" fmla="*/ 1280880 w 6811107"/>
              <a:gd name="connsiteY182" fmla="*/ 1645725 h 2256141"/>
              <a:gd name="connsiteX183" fmla="*/ 1268707 w 6811107"/>
              <a:gd name="connsiteY183" fmla="*/ 1644948 h 2256141"/>
              <a:gd name="connsiteX184" fmla="*/ 1165004 w 6811107"/>
              <a:gd name="connsiteY184" fmla="*/ 1624368 h 2256141"/>
              <a:gd name="connsiteX185" fmla="*/ 1153281 w 6811107"/>
              <a:gd name="connsiteY185" fmla="*/ 1624368 h 2256141"/>
              <a:gd name="connsiteX186" fmla="*/ 1112250 w 6811107"/>
              <a:gd name="connsiteY186" fmla="*/ 1629805 h 2256141"/>
              <a:gd name="connsiteX187" fmla="*/ 1101429 w 6811107"/>
              <a:gd name="connsiteY187" fmla="*/ 1630969 h 2256141"/>
              <a:gd name="connsiteX188" fmla="*/ 1040109 w 6811107"/>
              <a:gd name="connsiteY188" fmla="*/ 1633299 h 2256141"/>
              <a:gd name="connsiteX189" fmla="*/ 1028386 w 6811107"/>
              <a:gd name="connsiteY189" fmla="*/ 1635629 h 2256141"/>
              <a:gd name="connsiteX190" fmla="*/ 989610 w 6811107"/>
              <a:gd name="connsiteY190" fmla="*/ 1641065 h 2256141"/>
              <a:gd name="connsiteX191" fmla="*/ 988708 w 6811107"/>
              <a:gd name="connsiteY191" fmla="*/ 1594081 h 2256141"/>
              <a:gd name="connsiteX192" fmla="*/ 994570 w 6811107"/>
              <a:gd name="connsiteY192" fmla="*/ 1589032 h 2256141"/>
              <a:gd name="connsiteX193" fmla="*/ 1009900 w 6811107"/>
              <a:gd name="connsiteY193" fmla="*/ 1582820 h 2256141"/>
              <a:gd name="connsiteX194" fmla="*/ 1019368 w 6811107"/>
              <a:gd name="connsiteY194" fmla="*/ 1580490 h 2256141"/>
              <a:gd name="connsiteX195" fmla="*/ 1028837 w 6811107"/>
              <a:gd name="connsiteY195" fmla="*/ 1578160 h 2256141"/>
              <a:gd name="connsiteX196" fmla="*/ 1039658 w 6811107"/>
              <a:gd name="connsiteY196" fmla="*/ 1575830 h 2256141"/>
              <a:gd name="connsiteX197" fmla="*/ 1056792 w 6811107"/>
              <a:gd name="connsiteY197" fmla="*/ 1564569 h 2256141"/>
              <a:gd name="connsiteX198" fmla="*/ 1059046 w 6811107"/>
              <a:gd name="connsiteY198" fmla="*/ 1554085 h 2256141"/>
              <a:gd name="connsiteX199" fmla="*/ 1059046 w 6811107"/>
              <a:gd name="connsiteY199" fmla="*/ 1547095 h 2256141"/>
              <a:gd name="connsiteX200" fmla="*/ 1068965 w 6811107"/>
              <a:gd name="connsiteY200" fmla="*/ 1529233 h 2256141"/>
              <a:gd name="connsiteX201" fmla="*/ 1078885 w 6811107"/>
              <a:gd name="connsiteY201" fmla="*/ 1522244 h 2256141"/>
              <a:gd name="connsiteX202" fmla="*/ 1125777 w 6811107"/>
              <a:gd name="connsiteY202" fmla="*/ 1472153 h 2256141"/>
              <a:gd name="connsiteX203" fmla="*/ 1128482 w 6811107"/>
              <a:gd name="connsiteY203" fmla="*/ 1462057 h 2256141"/>
              <a:gd name="connsiteX204" fmla="*/ 1132089 w 6811107"/>
              <a:gd name="connsiteY204" fmla="*/ 1454679 h 2256141"/>
              <a:gd name="connsiteX205" fmla="*/ 1156437 w 6811107"/>
              <a:gd name="connsiteY205" fmla="*/ 1404588 h 2256141"/>
              <a:gd name="connsiteX206" fmla="*/ 1160945 w 6811107"/>
              <a:gd name="connsiteY206" fmla="*/ 1394103 h 2256141"/>
              <a:gd name="connsiteX207" fmla="*/ 1170865 w 6811107"/>
              <a:gd name="connsiteY207" fmla="*/ 1374299 h 2256141"/>
              <a:gd name="connsiteX208" fmla="*/ 1179432 w 6811107"/>
              <a:gd name="connsiteY208" fmla="*/ 1366922 h 2256141"/>
              <a:gd name="connsiteX209" fmla="*/ 1196565 w 6811107"/>
              <a:gd name="connsiteY209" fmla="*/ 1352166 h 2256141"/>
              <a:gd name="connsiteX210" fmla="*/ 1201525 w 6811107"/>
              <a:gd name="connsiteY210" fmla="*/ 1344788 h 2256141"/>
              <a:gd name="connsiteX211" fmla="*/ 1213699 w 6811107"/>
              <a:gd name="connsiteY211" fmla="*/ 1262856 h 2256141"/>
              <a:gd name="connsiteX212" fmla="*/ 1220913 w 6811107"/>
              <a:gd name="connsiteY212" fmla="*/ 1256643 h 2256141"/>
              <a:gd name="connsiteX213" fmla="*/ 1302974 w 6811107"/>
              <a:gd name="connsiteY213" fmla="*/ 1238004 h 2256141"/>
              <a:gd name="connsiteX214" fmla="*/ 1315147 w 6811107"/>
              <a:gd name="connsiteY214" fmla="*/ 1236839 h 2256141"/>
              <a:gd name="connsiteX215" fmla="*/ 1324616 w 6811107"/>
              <a:gd name="connsiteY215" fmla="*/ 1235674 h 2256141"/>
              <a:gd name="connsiteX216" fmla="*/ 1334536 w 6811107"/>
              <a:gd name="connsiteY216" fmla="*/ 1234898 h 2256141"/>
              <a:gd name="connsiteX217" fmla="*/ 1384133 w 6811107"/>
              <a:gd name="connsiteY217" fmla="*/ 1201892 h 2256141"/>
              <a:gd name="connsiteX218" fmla="*/ 2762595 w 6811107"/>
              <a:gd name="connsiteY218" fmla="*/ 964351 h 2256141"/>
              <a:gd name="connsiteX219" fmla="*/ 2770429 w 6811107"/>
              <a:gd name="connsiteY219" fmla="*/ 966967 h 2256141"/>
              <a:gd name="connsiteX220" fmla="*/ 2780066 w 6811107"/>
              <a:gd name="connsiteY220" fmla="*/ 970073 h 2256141"/>
              <a:gd name="connsiteX221" fmla="*/ 2765638 w 6811107"/>
              <a:gd name="connsiteY221" fmla="*/ 966190 h 2256141"/>
              <a:gd name="connsiteX222" fmla="*/ 2762595 w 6811107"/>
              <a:gd name="connsiteY222" fmla="*/ 964351 h 2256141"/>
              <a:gd name="connsiteX223" fmla="*/ 4121293 w 6811107"/>
              <a:gd name="connsiteY223" fmla="*/ 940452 h 2256141"/>
              <a:gd name="connsiteX224" fmla="*/ 4117909 w 6811107"/>
              <a:gd name="connsiteY224" fmla="*/ 943835 h 2256141"/>
              <a:gd name="connsiteX225" fmla="*/ 4060882 w 6811107"/>
              <a:gd name="connsiteY225" fmla="*/ 966066 h 2256141"/>
              <a:gd name="connsiteX226" fmla="*/ 4049283 w 6811107"/>
              <a:gd name="connsiteY226" fmla="*/ 968483 h 2256141"/>
              <a:gd name="connsiteX227" fmla="*/ 4026085 w 6811107"/>
              <a:gd name="connsiteY227" fmla="*/ 967516 h 2256141"/>
              <a:gd name="connsiteX228" fmla="*/ 4013037 w 6811107"/>
              <a:gd name="connsiteY228" fmla="*/ 967516 h 2256141"/>
              <a:gd name="connsiteX229" fmla="*/ 3948277 w 6811107"/>
              <a:gd name="connsiteY229" fmla="*/ 971382 h 2256141"/>
              <a:gd name="connsiteX230" fmla="*/ 3937645 w 6811107"/>
              <a:gd name="connsiteY230" fmla="*/ 973799 h 2256141"/>
              <a:gd name="connsiteX231" fmla="*/ 3897532 w 6811107"/>
              <a:gd name="connsiteY231" fmla="*/ 1001346 h 2256141"/>
              <a:gd name="connsiteX232" fmla="*/ 3890766 w 6811107"/>
              <a:gd name="connsiteY232" fmla="*/ 1012944 h 2256141"/>
              <a:gd name="connsiteX233" fmla="*/ 3841954 w 6811107"/>
              <a:gd name="connsiteY233" fmla="*/ 1110085 h 2256141"/>
              <a:gd name="connsiteX234" fmla="*/ 3836638 w 6811107"/>
              <a:gd name="connsiteY234" fmla="*/ 1118784 h 2256141"/>
              <a:gd name="connsiteX235" fmla="*/ 3813440 w 6811107"/>
              <a:gd name="connsiteY235" fmla="*/ 1148264 h 2256141"/>
              <a:gd name="connsiteX236" fmla="*/ 3804741 w 6811107"/>
              <a:gd name="connsiteY236" fmla="*/ 1155997 h 2256141"/>
              <a:gd name="connsiteX237" fmla="*/ 3753030 w 6811107"/>
              <a:gd name="connsiteY237" fmla="*/ 1233806 h 2256141"/>
              <a:gd name="connsiteX238" fmla="*/ 3749164 w 6811107"/>
              <a:gd name="connsiteY238" fmla="*/ 1245405 h 2256141"/>
              <a:gd name="connsiteX239" fmla="*/ 3718233 w 6811107"/>
              <a:gd name="connsiteY239" fmla="*/ 1300982 h 2256141"/>
              <a:gd name="connsiteX240" fmla="*/ 3711467 w 6811107"/>
              <a:gd name="connsiteY240" fmla="*/ 1309681 h 2256141"/>
              <a:gd name="connsiteX241" fmla="*/ 3648157 w 6811107"/>
              <a:gd name="connsiteY241" fmla="*/ 1358493 h 2256141"/>
              <a:gd name="connsiteX242" fmla="*/ 3634142 w 6811107"/>
              <a:gd name="connsiteY242" fmla="*/ 1365259 h 2256141"/>
              <a:gd name="connsiteX243" fmla="*/ 3561649 w 6811107"/>
              <a:gd name="connsiteY243" fmla="*/ 1383141 h 2256141"/>
              <a:gd name="connsiteX244" fmla="*/ 3551017 w 6811107"/>
              <a:gd name="connsiteY244" fmla="*/ 1383141 h 2256141"/>
              <a:gd name="connsiteX245" fmla="*/ 3485290 w 6811107"/>
              <a:gd name="connsiteY245" fmla="*/ 1385557 h 2256141"/>
              <a:gd name="connsiteX246" fmla="*/ 3474658 w 6811107"/>
              <a:gd name="connsiteY246" fmla="*/ 1384590 h 2256141"/>
              <a:gd name="connsiteX247" fmla="*/ 3449044 w 6811107"/>
              <a:gd name="connsiteY247" fmla="*/ 1379274 h 2256141"/>
              <a:gd name="connsiteX248" fmla="*/ 3442278 w 6811107"/>
              <a:gd name="connsiteY248" fmla="*/ 1371542 h 2256141"/>
              <a:gd name="connsiteX249" fmla="*/ 3429712 w 6811107"/>
              <a:gd name="connsiteY249" fmla="*/ 1307265 h 2256141"/>
              <a:gd name="connsiteX250" fmla="*/ 3326290 w 6811107"/>
              <a:gd name="connsiteY250" fmla="*/ 1301949 h 2256141"/>
              <a:gd name="connsiteX251" fmla="*/ 3313724 w 6811107"/>
              <a:gd name="connsiteY251" fmla="*/ 1300499 h 2256141"/>
              <a:gd name="connsiteX252" fmla="*/ 3280378 w 6811107"/>
              <a:gd name="connsiteY252" fmla="*/ 1296633 h 2256141"/>
              <a:gd name="connsiteX253" fmla="*/ 3269746 w 6811107"/>
              <a:gd name="connsiteY253" fmla="*/ 1300499 h 2256141"/>
              <a:gd name="connsiteX254" fmla="*/ 3260563 w 6811107"/>
              <a:gd name="connsiteY254" fmla="*/ 1310648 h 2256141"/>
              <a:gd name="connsiteX255" fmla="*/ 3250414 w 6811107"/>
              <a:gd name="connsiteY255" fmla="*/ 1319347 h 2256141"/>
              <a:gd name="connsiteX256" fmla="*/ 3222384 w 6811107"/>
              <a:gd name="connsiteY256" fmla="*/ 1369608 h 2256141"/>
              <a:gd name="connsiteX257" fmla="*/ 3215618 w 6811107"/>
              <a:gd name="connsiteY257" fmla="*/ 1375891 h 2256141"/>
              <a:gd name="connsiteX258" fmla="*/ 3204986 w 6811107"/>
              <a:gd name="connsiteY258" fmla="*/ 1382174 h 2256141"/>
              <a:gd name="connsiteX259" fmla="*/ 3189520 w 6811107"/>
              <a:gd name="connsiteY259" fmla="*/ 1396672 h 2256141"/>
              <a:gd name="connsiteX260" fmla="*/ 3186621 w 6811107"/>
              <a:gd name="connsiteY260" fmla="*/ 1408271 h 2256141"/>
              <a:gd name="connsiteX261" fmla="*/ 3184204 w 6811107"/>
              <a:gd name="connsiteY261" fmla="*/ 1420837 h 2256141"/>
              <a:gd name="connsiteX262" fmla="*/ 3180338 w 6811107"/>
              <a:gd name="connsiteY262" fmla="*/ 1432435 h 2256141"/>
              <a:gd name="connsiteX263" fmla="*/ 3177438 w 6811107"/>
              <a:gd name="connsiteY263" fmla="*/ 1524259 h 2256141"/>
              <a:gd name="connsiteX264" fmla="*/ 3176471 w 6811107"/>
              <a:gd name="connsiteY264" fmla="*/ 1537308 h 2256141"/>
              <a:gd name="connsiteX265" fmla="*/ 3163242 w 6811107"/>
              <a:gd name="connsiteY265" fmla="*/ 1578689 h 2256141"/>
              <a:gd name="connsiteX266" fmla="*/ 3148196 w 6811107"/>
              <a:gd name="connsiteY266" fmla="*/ 1604490 h 2256141"/>
              <a:gd name="connsiteX267" fmla="*/ 3175039 w 6811107"/>
              <a:gd name="connsiteY267" fmla="*/ 1627086 h 2256141"/>
              <a:gd name="connsiteX268" fmla="*/ 3138969 w 6811107"/>
              <a:gd name="connsiteY268" fmla="*/ 1694652 h 2256141"/>
              <a:gd name="connsiteX269" fmla="*/ 3138067 w 6811107"/>
              <a:gd name="connsiteY269" fmla="*/ 1698535 h 2256141"/>
              <a:gd name="connsiteX270" fmla="*/ 3204489 w 6811107"/>
              <a:gd name="connsiteY270" fmla="*/ 1728429 h 2256141"/>
              <a:gd name="connsiteX271" fmla="*/ 3230854 w 6811107"/>
              <a:gd name="connsiteY271" fmla="*/ 1799585 h 2256141"/>
              <a:gd name="connsiteX272" fmla="*/ 3267185 w 6811107"/>
              <a:gd name="connsiteY272" fmla="*/ 1836469 h 2256141"/>
              <a:gd name="connsiteX273" fmla="*/ 3304365 w 6811107"/>
              <a:gd name="connsiteY273" fmla="*/ 2038246 h 2256141"/>
              <a:gd name="connsiteX274" fmla="*/ 3313120 w 6811107"/>
              <a:gd name="connsiteY274" fmla="*/ 1766083 h 2256141"/>
              <a:gd name="connsiteX275" fmla="*/ 3331123 w 6811107"/>
              <a:gd name="connsiteY275" fmla="*/ 1710324 h 2256141"/>
              <a:gd name="connsiteX276" fmla="*/ 3325807 w 6811107"/>
              <a:gd name="connsiteY276" fmla="*/ 1697276 h 2256141"/>
              <a:gd name="connsiteX277" fmla="*/ 3289560 w 6811107"/>
              <a:gd name="connsiteY277" fmla="*/ 1581287 h 2256141"/>
              <a:gd name="connsiteX278" fmla="*/ 3295843 w 6811107"/>
              <a:gd name="connsiteY278" fmla="*/ 1572105 h 2256141"/>
              <a:gd name="connsiteX279" fmla="*/ 3304542 w 6811107"/>
              <a:gd name="connsiteY279" fmla="*/ 1564372 h 2256141"/>
              <a:gd name="connsiteX280" fmla="*/ 3323873 w 6811107"/>
              <a:gd name="connsiteY280" fmla="*/ 1550357 h 2256141"/>
              <a:gd name="connsiteX281" fmla="*/ 3344654 w 6811107"/>
              <a:gd name="connsiteY281" fmla="*/ 1479314 h 2256141"/>
              <a:gd name="connsiteX282" fmla="*/ 3349971 w 6811107"/>
              <a:gd name="connsiteY282" fmla="*/ 1467715 h 2256141"/>
              <a:gd name="connsiteX283" fmla="*/ 3417147 w 6811107"/>
              <a:gd name="connsiteY283" fmla="*/ 1463849 h 2256141"/>
              <a:gd name="connsiteX284" fmla="*/ 3430196 w 6811107"/>
              <a:gd name="connsiteY284" fmla="*/ 1462883 h 2256141"/>
              <a:gd name="connsiteX285" fmla="*/ 3456293 w 6811107"/>
              <a:gd name="connsiteY285" fmla="*/ 1461432 h 2256141"/>
              <a:gd name="connsiteX286" fmla="*/ 3464992 w 6811107"/>
              <a:gd name="connsiteY286" fmla="*/ 1463849 h 2256141"/>
              <a:gd name="connsiteX287" fmla="*/ 3473691 w 6811107"/>
              <a:gd name="connsiteY287" fmla="*/ 1475448 h 2256141"/>
              <a:gd name="connsiteX288" fmla="*/ 3481424 w 6811107"/>
              <a:gd name="connsiteY288" fmla="*/ 1488496 h 2256141"/>
              <a:gd name="connsiteX289" fmla="*/ 3496889 w 6811107"/>
              <a:gd name="connsiteY289" fmla="*/ 1512661 h 2256141"/>
              <a:gd name="connsiteX290" fmla="*/ 3549567 w 6811107"/>
              <a:gd name="connsiteY290" fmla="*/ 1542625 h 2256141"/>
              <a:gd name="connsiteX291" fmla="*/ 3558750 w 6811107"/>
              <a:gd name="connsiteY291" fmla="*/ 1549391 h 2256141"/>
              <a:gd name="connsiteX292" fmla="*/ 3586780 w 6811107"/>
              <a:gd name="connsiteY292" fmla="*/ 1570172 h 2256141"/>
              <a:gd name="connsiteX293" fmla="*/ 3683437 w 6811107"/>
              <a:gd name="connsiteY293" fmla="*/ 1594336 h 2256141"/>
              <a:gd name="connsiteX294" fmla="*/ 3697452 w 6811107"/>
              <a:gd name="connsiteY294" fmla="*/ 1603519 h 2256141"/>
              <a:gd name="connsiteX295" fmla="*/ 3712917 w 6811107"/>
              <a:gd name="connsiteY295" fmla="*/ 1604968 h 2256141"/>
              <a:gd name="connsiteX296" fmla="*/ 3724516 w 6811107"/>
              <a:gd name="connsiteY296" fmla="*/ 1602552 h 2256141"/>
              <a:gd name="connsiteX297" fmla="*/ 3823589 w 6811107"/>
              <a:gd name="connsiteY297" fmla="*/ 1542141 h 2256141"/>
              <a:gd name="connsiteX298" fmla="*/ 3835188 w 6811107"/>
              <a:gd name="connsiteY298" fmla="*/ 1539725 h 2256141"/>
              <a:gd name="connsiteX299" fmla="*/ 3897049 w 6811107"/>
              <a:gd name="connsiteY299" fmla="*/ 1542625 h 2256141"/>
              <a:gd name="connsiteX300" fmla="*/ 3921696 w 6811107"/>
              <a:gd name="connsiteY300" fmla="*/ 1531992 h 2256141"/>
              <a:gd name="connsiteX301" fmla="*/ 3931845 w 6811107"/>
              <a:gd name="connsiteY301" fmla="*/ 1522810 h 2256141"/>
              <a:gd name="connsiteX302" fmla="*/ 3940544 w 6811107"/>
              <a:gd name="connsiteY302" fmla="*/ 1512178 h 2256141"/>
              <a:gd name="connsiteX303" fmla="*/ 3944788 w 6811107"/>
              <a:gd name="connsiteY303" fmla="*/ 1511450 h 2256141"/>
              <a:gd name="connsiteX304" fmla="*/ 3945679 w 6811107"/>
              <a:gd name="connsiteY304" fmla="*/ 1511634 h 2256141"/>
              <a:gd name="connsiteX305" fmla="*/ 3957459 w 6811107"/>
              <a:gd name="connsiteY305" fmla="*/ 1509278 h 2256141"/>
              <a:gd name="connsiteX306" fmla="*/ 3944788 w 6811107"/>
              <a:gd name="connsiteY306" fmla="*/ 1511450 h 2256141"/>
              <a:gd name="connsiteX307" fmla="*/ 3934261 w 6811107"/>
              <a:gd name="connsiteY307" fmla="*/ 1509278 h 2256141"/>
              <a:gd name="connsiteX308" fmla="*/ 4010137 w 6811107"/>
              <a:gd name="connsiteY308" fmla="*/ 1506862 h 2256141"/>
              <a:gd name="connsiteX309" fmla="*/ 4024152 w 6811107"/>
              <a:gd name="connsiteY309" fmla="*/ 1509278 h 2256141"/>
              <a:gd name="connsiteX310" fmla="*/ 4039617 w 6811107"/>
              <a:gd name="connsiteY310" fmla="*/ 1506862 h 2256141"/>
              <a:gd name="connsiteX311" fmla="*/ 4048800 w 6811107"/>
              <a:gd name="connsiteY311" fmla="*/ 1505412 h 2256141"/>
              <a:gd name="connsiteX312" fmla="*/ 4057499 w 6811107"/>
              <a:gd name="connsiteY312" fmla="*/ 1501545 h 2256141"/>
              <a:gd name="connsiteX313" fmla="*/ 4084563 w 6811107"/>
              <a:gd name="connsiteY313" fmla="*/ 1475448 h 2256141"/>
              <a:gd name="connsiteX314" fmla="*/ 4089879 w 6811107"/>
              <a:gd name="connsiteY314" fmla="*/ 1469165 h 2256141"/>
              <a:gd name="connsiteX315" fmla="*/ 4094712 w 6811107"/>
              <a:gd name="connsiteY315" fmla="*/ 1459983 h 2256141"/>
              <a:gd name="connsiteX316" fmla="*/ 4099545 w 6811107"/>
              <a:gd name="connsiteY316" fmla="*/ 1449834 h 2256141"/>
              <a:gd name="connsiteX317" fmla="*/ 4125642 w 6811107"/>
              <a:gd name="connsiteY317" fmla="*/ 1405855 h 2256141"/>
              <a:gd name="connsiteX318" fmla="*/ 4128059 w 6811107"/>
              <a:gd name="connsiteY318" fmla="*/ 1397156 h 2256141"/>
              <a:gd name="connsiteX319" fmla="*/ 4137241 w 6811107"/>
              <a:gd name="connsiteY319" fmla="*/ 1371542 h 2256141"/>
              <a:gd name="connsiteX320" fmla="*/ 4138207 w 6811107"/>
              <a:gd name="connsiteY320" fmla="*/ 1361393 h 2256141"/>
              <a:gd name="connsiteX321" fmla="*/ 4131925 w 6811107"/>
              <a:gd name="connsiteY321" fmla="*/ 1380724 h 2256141"/>
              <a:gd name="connsiteX322" fmla="*/ 4125159 w 6811107"/>
              <a:gd name="connsiteY322" fmla="*/ 1387007 h 2256141"/>
              <a:gd name="connsiteX323" fmla="*/ 4069581 w 6811107"/>
              <a:gd name="connsiteY323" fmla="*/ 1460466 h 2256141"/>
              <a:gd name="connsiteX324" fmla="*/ 4010620 w 6811107"/>
              <a:gd name="connsiteY324" fmla="*/ 1492846 h 2256141"/>
              <a:gd name="connsiteX325" fmla="*/ 3997572 w 6811107"/>
              <a:gd name="connsiteY325" fmla="*/ 1491880 h 2256141"/>
              <a:gd name="connsiteX326" fmla="*/ 3886416 w 6811107"/>
              <a:gd name="connsiteY326" fmla="*/ 1466265 h 2256141"/>
              <a:gd name="connsiteX327" fmla="*/ 3873851 w 6811107"/>
              <a:gd name="connsiteY327" fmla="*/ 1466265 h 2256141"/>
              <a:gd name="connsiteX328" fmla="*/ 3829872 w 6811107"/>
              <a:gd name="connsiteY328" fmla="*/ 1473032 h 2256141"/>
              <a:gd name="connsiteX329" fmla="*/ 3818273 w 6811107"/>
              <a:gd name="connsiteY329" fmla="*/ 1474481 h 2256141"/>
              <a:gd name="connsiteX330" fmla="*/ 3752546 w 6811107"/>
              <a:gd name="connsiteY330" fmla="*/ 1477381 h 2256141"/>
              <a:gd name="connsiteX331" fmla="*/ 3739981 w 6811107"/>
              <a:gd name="connsiteY331" fmla="*/ 1480281 h 2256141"/>
              <a:gd name="connsiteX332" fmla="*/ 3698419 w 6811107"/>
              <a:gd name="connsiteY332" fmla="*/ 1487047 h 2256141"/>
              <a:gd name="connsiteX333" fmla="*/ 3697452 w 6811107"/>
              <a:gd name="connsiteY333" fmla="*/ 1428570 h 2256141"/>
              <a:gd name="connsiteX334" fmla="*/ 3703735 w 6811107"/>
              <a:gd name="connsiteY334" fmla="*/ 1422287 h 2256141"/>
              <a:gd name="connsiteX335" fmla="*/ 3720167 w 6811107"/>
              <a:gd name="connsiteY335" fmla="*/ 1414554 h 2256141"/>
              <a:gd name="connsiteX336" fmla="*/ 3730315 w 6811107"/>
              <a:gd name="connsiteY336" fmla="*/ 1411654 h 2256141"/>
              <a:gd name="connsiteX337" fmla="*/ 3740465 w 6811107"/>
              <a:gd name="connsiteY337" fmla="*/ 1408755 h 2256141"/>
              <a:gd name="connsiteX338" fmla="*/ 3752063 w 6811107"/>
              <a:gd name="connsiteY338" fmla="*/ 1405855 h 2256141"/>
              <a:gd name="connsiteX339" fmla="*/ 3770428 w 6811107"/>
              <a:gd name="connsiteY339" fmla="*/ 1391839 h 2256141"/>
              <a:gd name="connsiteX340" fmla="*/ 3772844 w 6811107"/>
              <a:gd name="connsiteY340" fmla="*/ 1378791 h 2256141"/>
              <a:gd name="connsiteX341" fmla="*/ 3772844 w 6811107"/>
              <a:gd name="connsiteY341" fmla="*/ 1370092 h 2256141"/>
              <a:gd name="connsiteX342" fmla="*/ 3783477 w 6811107"/>
              <a:gd name="connsiteY342" fmla="*/ 1347861 h 2256141"/>
              <a:gd name="connsiteX343" fmla="*/ 3794109 w 6811107"/>
              <a:gd name="connsiteY343" fmla="*/ 1339162 h 2256141"/>
              <a:gd name="connsiteX344" fmla="*/ 3844370 w 6811107"/>
              <a:gd name="connsiteY344" fmla="*/ 1276818 h 2256141"/>
              <a:gd name="connsiteX345" fmla="*/ 3847270 w 6811107"/>
              <a:gd name="connsiteY345" fmla="*/ 1264253 h 2256141"/>
              <a:gd name="connsiteX346" fmla="*/ 3851136 w 6811107"/>
              <a:gd name="connsiteY346" fmla="*/ 1255070 h 2256141"/>
              <a:gd name="connsiteX347" fmla="*/ 3877234 w 6811107"/>
              <a:gd name="connsiteY347" fmla="*/ 1192727 h 2256141"/>
              <a:gd name="connsiteX348" fmla="*/ 3882067 w 6811107"/>
              <a:gd name="connsiteY348" fmla="*/ 1179678 h 2256141"/>
              <a:gd name="connsiteX349" fmla="*/ 3892699 w 6811107"/>
              <a:gd name="connsiteY349" fmla="*/ 1155030 h 2256141"/>
              <a:gd name="connsiteX350" fmla="*/ 3901881 w 6811107"/>
              <a:gd name="connsiteY350" fmla="*/ 1145848 h 2256141"/>
              <a:gd name="connsiteX351" fmla="*/ 3920246 w 6811107"/>
              <a:gd name="connsiteY351" fmla="*/ 1127483 h 2256141"/>
              <a:gd name="connsiteX352" fmla="*/ 3925562 w 6811107"/>
              <a:gd name="connsiteY352" fmla="*/ 1118301 h 2256141"/>
              <a:gd name="connsiteX353" fmla="*/ 3938611 w 6811107"/>
              <a:gd name="connsiteY353" fmla="*/ 1016328 h 2256141"/>
              <a:gd name="connsiteX354" fmla="*/ 3946344 w 6811107"/>
              <a:gd name="connsiteY354" fmla="*/ 1008595 h 2256141"/>
              <a:gd name="connsiteX355" fmla="*/ 4034301 w 6811107"/>
              <a:gd name="connsiteY355" fmla="*/ 985397 h 2256141"/>
              <a:gd name="connsiteX356" fmla="*/ 4047350 w 6811107"/>
              <a:gd name="connsiteY356" fmla="*/ 983947 h 2256141"/>
              <a:gd name="connsiteX357" fmla="*/ 4057499 w 6811107"/>
              <a:gd name="connsiteY357" fmla="*/ 982498 h 2256141"/>
              <a:gd name="connsiteX358" fmla="*/ 4068131 w 6811107"/>
              <a:gd name="connsiteY358" fmla="*/ 981531 h 2256141"/>
              <a:gd name="connsiteX359" fmla="*/ 4121293 w 6811107"/>
              <a:gd name="connsiteY359" fmla="*/ 940452 h 2256141"/>
              <a:gd name="connsiteX360" fmla="*/ 5598196 w 6811107"/>
              <a:gd name="connsiteY360" fmla="*/ 644562 h 2256141"/>
              <a:gd name="connsiteX361" fmla="*/ 5617541 w 6811107"/>
              <a:gd name="connsiteY361" fmla="*/ 651931 h 2256141"/>
              <a:gd name="connsiteX362" fmla="*/ 5602076 w 6811107"/>
              <a:gd name="connsiteY362" fmla="*/ 647098 h 2256141"/>
              <a:gd name="connsiteX363" fmla="*/ 5598196 w 6811107"/>
              <a:gd name="connsiteY363" fmla="*/ 644562 h 2256141"/>
              <a:gd name="connsiteX364" fmla="*/ 2173628 w 6811107"/>
              <a:gd name="connsiteY364" fmla="*/ 477314 h 2256141"/>
              <a:gd name="connsiteX365" fmla="*/ 2125384 w 6811107"/>
              <a:gd name="connsiteY365" fmla="*/ 515756 h 2256141"/>
              <a:gd name="connsiteX366" fmla="*/ 2068573 w 6811107"/>
              <a:gd name="connsiteY366" fmla="*/ 544102 h 2256141"/>
              <a:gd name="connsiteX367" fmla="*/ 2061358 w 6811107"/>
              <a:gd name="connsiteY367" fmla="*/ 552257 h 2256141"/>
              <a:gd name="connsiteX368" fmla="*/ 2054144 w 6811107"/>
              <a:gd name="connsiteY368" fmla="*/ 559634 h 2256141"/>
              <a:gd name="connsiteX369" fmla="*/ 2044225 w 6811107"/>
              <a:gd name="connsiteY369" fmla="*/ 563517 h 2256141"/>
              <a:gd name="connsiteX370" fmla="*/ 2038363 w 6811107"/>
              <a:gd name="connsiteY370" fmla="*/ 565459 h 2256141"/>
              <a:gd name="connsiteX371" fmla="*/ 2043323 w 6811107"/>
              <a:gd name="connsiteY371" fmla="*/ 575555 h 2256141"/>
              <a:gd name="connsiteX372" fmla="*/ 2051890 w 6811107"/>
              <a:gd name="connsiteY372" fmla="*/ 582933 h 2256141"/>
              <a:gd name="connsiteX373" fmla="*/ 2072630 w 6811107"/>
              <a:gd name="connsiteY373" fmla="*/ 587981 h 2256141"/>
              <a:gd name="connsiteX374" fmla="*/ 2083452 w 6811107"/>
              <a:gd name="connsiteY374" fmla="*/ 586816 h 2256141"/>
              <a:gd name="connsiteX375" fmla="*/ 2118620 w 6811107"/>
              <a:gd name="connsiteY375" fmla="*/ 573225 h 2256141"/>
              <a:gd name="connsiteX376" fmla="*/ 2130794 w 6811107"/>
              <a:gd name="connsiteY376" fmla="*/ 569342 h 2256141"/>
              <a:gd name="connsiteX377" fmla="*/ 2147928 w 6811107"/>
              <a:gd name="connsiteY377" fmla="*/ 568566 h 2256141"/>
              <a:gd name="connsiteX378" fmla="*/ 2156495 w 6811107"/>
              <a:gd name="connsiteY378" fmla="*/ 568566 h 2256141"/>
              <a:gd name="connsiteX379" fmla="*/ 2205641 w 6811107"/>
              <a:gd name="connsiteY379" fmla="*/ 586428 h 2256141"/>
              <a:gd name="connsiteX380" fmla="*/ 2212855 w 6811107"/>
              <a:gd name="connsiteY380" fmla="*/ 594970 h 2256141"/>
              <a:gd name="connsiteX381" fmla="*/ 2145673 w 6811107"/>
              <a:gd name="connsiteY381" fmla="*/ 656323 h 2256141"/>
              <a:gd name="connsiteX382" fmla="*/ 2137107 w 6811107"/>
              <a:gd name="connsiteY382" fmla="*/ 658652 h 2256141"/>
              <a:gd name="connsiteX383" fmla="*/ 2132598 w 6811107"/>
              <a:gd name="connsiteY383" fmla="*/ 680398 h 2256141"/>
              <a:gd name="connsiteX384" fmla="*/ 2138910 w 6811107"/>
              <a:gd name="connsiteY384" fmla="*/ 687775 h 2256141"/>
              <a:gd name="connsiteX385" fmla="*/ 2159651 w 6811107"/>
              <a:gd name="connsiteY385" fmla="*/ 703307 h 2256141"/>
              <a:gd name="connsiteX386" fmla="*/ 2168218 w 6811107"/>
              <a:gd name="connsiteY386" fmla="*/ 708744 h 2256141"/>
              <a:gd name="connsiteX387" fmla="*/ 2252533 w 6811107"/>
              <a:gd name="connsiteY387" fmla="*/ 752234 h 2256141"/>
              <a:gd name="connsiteX388" fmla="*/ 2253435 w 6811107"/>
              <a:gd name="connsiteY388" fmla="*/ 764660 h 2256141"/>
              <a:gd name="connsiteX389" fmla="*/ 2264256 w 6811107"/>
              <a:gd name="connsiteY389" fmla="*/ 784463 h 2256141"/>
              <a:gd name="connsiteX390" fmla="*/ 2274175 w 6811107"/>
              <a:gd name="connsiteY390" fmla="*/ 790676 h 2256141"/>
              <a:gd name="connsiteX391" fmla="*/ 2339102 w 6811107"/>
              <a:gd name="connsiteY391" fmla="*/ 834167 h 2256141"/>
              <a:gd name="connsiteX392" fmla="*/ 2269666 w 6811107"/>
              <a:gd name="connsiteY392" fmla="*/ 864454 h 2256141"/>
              <a:gd name="connsiteX393" fmla="*/ 2255238 w 6811107"/>
              <a:gd name="connsiteY393" fmla="*/ 868726 h 2256141"/>
              <a:gd name="connsiteX394" fmla="*/ 2242162 w 6811107"/>
              <a:gd name="connsiteY394" fmla="*/ 872609 h 2256141"/>
              <a:gd name="connsiteX395" fmla="*/ 2228636 w 6811107"/>
              <a:gd name="connsiteY395" fmla="*/ 874939 h 2256141"/>
              <a:gd name="connsiteX396" fmla="*/ 2202485 w 6811107"/>
              <a:gd name="connsiteY396" fmla="*/ 879987 h 2256141"/>
              <a:gd name="connsiteX397" fmla="*/ 2190311 w 6811107"/>
              <a:gd name="connsiteY397" fmla="*/ 876880 h 2256141"/>
              <a:gd name="connsiteX398" fmla="*/ 2153339 w 6811107"/>
              <a:gd name="connsiteY398" fmla="*/ 869891 h 2256141"/>
              <a:gd name="connsiteX399" fmla="*/ 2140263 w 6811107"/>
              <a:gd name="connsiteY399" fmla="*/ 871055 h 2256141"/>
              <a:gd name="connsiteX400" fmla="*/ 2127187 w 6811107"/>
              <a:gd name="connsiteY400" fmla="*/ 872997 h 2256141"/>
              <a:gd name="connsiteX401" fmla="*/ 2118620 w 6811107"/>
              <a:gd name="connsiteY401" fmla="*/ 874162 h 2256141"/>
              <a:gd name="connsiteX402" fmla="*/ 2099233 w 6811107"/>
              <a:gd name="connsiteY402" fmla="*/ 885811 h 2256141"/>
              <a:gd name="connsiteX403" fmla="*/ 2010409 w 6811107"/>
              <a:gd name="connsiteY403" fmla="*/ 937844 h 2256141"/>
              <a:gd name="connsiteX404" fmla="*/ 2000940 w 6811107"/>
              <a:gd name="connsiteY404" fmla="*/ 945998 h 2256141"/>
              <a:gd name="connsiteX405" fmla="*/ 1944129 w 6811107"/>
              <a:gd name="connsiteY405" fmla="*/ 966578 h 2256141"/>
              <a:gd name="connsiteX406" fmla="*/ 1933308 w 6811107"/>
              <a:gd name="connsiteY406" fmla="*/ 965802 h 2256141"/>
              <a:gd name="connsiteX407" fmla="*/ 1900844 w 6811107"/>
              <a:gd name="connsiteY407" fmla="*/ 957259 h 2256141"/>
              <a:gd name="connsiteX408" fmla="*/ 1894532 w 6811107"/>
              <a:gd name="connsiteY408" fmla="*/ 951823 h 2256141"/>
              <a:gd name="connsiteX409" fmla="*/ 1896786 w 6811107"/>
              <a:gd name="connsiteY409" fmla="*/ 933185 h 2256141"/>
              <a:gd name="connsiteX410" fmla="*/ 1856207 w 6811107"/>
              <a:gd name="connsiteY410" fmla="*/ 973957 h 2256141"/>
              <a:gd name="connsiteX411" fmla="*/ 1862519 w 6811107"/>
              <a:gd name="connsiteY411" fmla="*/ 981334 h 2256141"/>
              <a:gd name="connsiteX412" fmla="*/ 1870635 w 6811107"/>
              <a:gd name="connsiteY412" fmla="*/ 984441 h 2256141"/>
              <a:gd name="connsiteX413" fmla="*/ 1927446 w 6811107"/>
              <a:gd name="connsiteY413" fmla="*/ 1015505 h 2256141"/>
              <a:gd name="connsiteX414" fmla="*/ 1956303 w 6811107"/>
              <a:gd name="connsiteY414" fmla="*/ 1025989 h 2256141"/>
              <a:gd name="connsiteX415" fmla="*/ 1967124 w 6811107"/>
              <a:gd name="connsiteY415" fmla="*/ 1024048 h 2256141"/>
              <a:gd name="connsiteX416" fmla="*/ 2061809 w 6811107"/>
              <a:gd name="connsiteY416" fmla="*/ 1004632 h 2256141"/>
              <a:gd name="connsiteX417" fmla="*/ 2073532 w 6811107"/>
              <a:gd name="connsiteY417" fmla="*/ 1003856 h 2256141"/>
              <a:gd name="connsiteX418" fmla="*/ 2092469 w 6811107"/>
              <a:gd name="connsiteY418" fmla="*/ 1000749 h 2256141"/>
              <a:gd name="connsiteX419" fmla="*/ 2101938 w 6811107"/>
              <a:gd name="connsiteY419" fmla="*/ 998808 h 2256141"/>
              <a:gd name="connsiteX420" fmla="*/ 2232694 w 6811107"/>
              <a:gd name="connsiteY420" fmla="*/ 992595 h 2256141"/>
              <a:gd name="connsiteX421" fmla="*/ 2242162 w 6811107"/>
              <a:gd name="connsiteY421" fmla="*/ 996866 h 2256141"/>
              <a:gd name="connsiteX422" fmla="*/ 2242162 w 6811107"/>
              <a:gd name="connsiteY422" fmla="*/ 1051618 h 2256141"/>
              <a:gd name="connsiteX423" fmla="*/ 2246671 w 6811107"/>
              <a:gd name="connsiteY423" fmla="*/ 1061714 h 2256141"/>
              <a:gd name="connsiteX424" fmla="*/ 2301679 w 6811107"/>
              <a:gd name="connsiteY424" fmla="*/ 1094719 h 2256141"/>
              <a:gd name="connsiteX425" fmla="*/ 2310246 w 6811107"/>
              <a:gd name="connsiteY425" fmla="*/ 1102874 h 2256141"/>
              <a:gd name="connsiteX426" fmla="*/ 2316107 w 6811107"/>
              <a:gd name="connsiteY426" fmla="*/ 1108310 h 2256141"/>
              <a:gd name="connsiteX427" fmla="*/ 2408538 w 6811107"/>
              <a:gd name="connsiteY427" fmla="*/ 1158013 h 2256141"/>
              <a:gd name="connsiteX428" fmla="*/ 2407636 w 6811107"/>
              <a:gd name="connsiteY428" fmla="*/ 1193349 h 2256141"/>
              <a:gd name="connsiteX429" fmla="*/ 2413949 w 6811107"/>
              <a:gd name="connsiteY429" fmla="*/ 1201892 h 2256141"/>
              <a:gd name="connsiteX430" fmla="*/ 2420261 w 6811107"/>
              <a:gd name="connsiteY430" fmla="*/ 1226743 h 2256141"/>
              <a:gd name="connsiteX431" fmla="*/ 2434689 w 6811107"/>
              <a:gd name="connsiteY431" fmla="*/ 1232180 h 2256141"/>
              <a:gd name="connsiteX432" fmla="*/ 2444609 w 6811107"/>
              <a:gd name="connsiteY432" fmla="*/ 1229073 h 2256141"/>
              <a:gd name="connsiteX433" fmla="*/ 2450921 w 6811107"/>
              <a:gd name="connsiteY433" fmla="*/ 1223637 h 2256141"/>
              <a:gd name="connsiteX434" fmla="*/ 2456782 w 6811107"/>
              <a:gd name="connsiteY434" fmla="*/ 1212376 h 2256141"/>
              <a:gd name="connsiteX435" fmla="*/ 2465349 w 6811107"/>
              <a:gd name="connsiteY435" fmla="*/ 1203833 h 2256141"/>
              <a:gd name="connsiteX436" fmla="*/ 2474818 w 6811107"/>
              <a:gd name="connsiteY436" fmla="*/ 1196456 h 2256141"/>
              <a:gd name="connsiteX437" fmla="*/ 2482934 w 6811107"/>
              <a:gd name="connsiteY437" fmla="*/ 1187136 h 2256141"/>
              <a:gd name="connsiteX438" fmla="*/ 2542901 w 6811107"/>
              <a:gd name="connsiteY438" fmla="*/ 1167333 h 2256141"/>
              <a:gd name="connsiteX439" fmla="*/ 2548763 w 6811107"/>
              <a:gd name="connsiteY439" fmla="*/ 1175875 h 2256141"/>
              <a:gd name="connsiteX440" fmla="*/ 2553271 w 6811107"/>
              <a:gd name="connsiteY440" fmla="*/ 1184030 h 2256141"/>
              <a:gd name="connsiteX441" fmla="*/ 2556879 w 6811107"/>
              <a:gd name="connsiteY441" fmla="*/ 1193349 h 2256141"/>
              <a:gd name="connsiteX442" fmla="*/ 2615944 w 6811107"/>
              <a:gd name="connsiteY442" fmla="*/ 1238004 h 2256141"/>
              <a:gd name="connsiteX443" fmla="*/ 2604221 w 6811107"/>
              <a:gd name="connsiteY443" fmla="*/ 1275670 h 2256141"/>
              <a:gd name="connsiteX444" fmla="*/ 2606927 w 6811107"/>
              <a:gd name="connsiteY444" fmla="*/ 1284212 h 2256141"/>
              <a:gd name="connsiteX445" fmla="*/ 2655171 w 6811107"/>
              <a:gd name="connsiteY445" fmla="*/ 1318384 h 2256141"/>
              <a:gd name="connsiteX446" fmla="*/ 2667345 w 6811107"/>
              <a:gd name="connsiteY446" fmla="*/ 1323431 h 2256141"/>
              <a:gd name="connsiteX447" fmla="*/ 2693496 w 6811107"/>
              <a:gd name="connsiteY447" fmla="*/ 1355661 h 2256141"/>
              <a:gd name="connsiteX448" fmla="*/ 2633529 w 6811107"/>
              <a:gd name="connsiteY448" fmla="*/ 1376630 h 2256141"/>
              <a:gd name="connsiteX449" fmla="*/ 2622707 w 6811107"/>
              <a:gd name="connsiteY449" fmla="*/ 1389055 h 2256141"/>
              <a:gd name="connsiteX450" fmla="*/ 2624962 w 6811107"/>
              <a:gd name="connsiteY450" fmla="*/ 1402646 h 2256141"/>
              <a:gd name="connsiteX451" fmla="*/ 2671854 w 6811107"/>
              <a:gd name="connsiteY451" fmla="*/ 1457397 h 2256141"/>
              <a:gd name="connsiteX452" fmla="*/ 2591146 w 6811107"/>
              <a:gd name="connsiteY452" fmla="*/ 1479530 h 2256141"/>
              <a:gd name="connsiteX453" fmla="*/ 2583932 w 6811107"/>
              <a:gd name="connsiteY453" fmla="*/ 1488073 h 2256141"/>
              <a:gd name="connsiteX454" fmla="*/ 2555075 w 6811107"/>
              <a:gd name="connsiteY454" fmla="*/ 1533505 h 2256141"/>
              <a:gd name="connsiteX455" fmla="*/ 2550115 w 6811107"/>
              <a:gd name="connsiteY455" fmla="*/ 1542824 h 2256141"/>
              <a:gd name="connsiteX456" fmla="*/ 2540647 w 6811107"/>
              <a:gd name="connsiteY456" fmla="*/ 1551367 h 2256141"/>
              <a:gd name="connsiteX457" fmla="*/ 2526218 w 6811107"/>
              <a:gd name="connsiteY457" fmla="*/ 1585537 h 2256141"/>
              <a:gd name="connsiteX458" fmla="*/ 2523513 w 6811107"/>
              <a:gd name="connsiteY458" fmla="*/ 1594081 h 2256141"/>
              <a:gd name="connsiteX459" fmla="*/ 2491951 w 6811107"/>
              <a:gd name="connsiteY459" fmla="*/ 1643783 h 2256141"/>
              <a:gd name="connsiteX460" fmla="*/ 2393659 w 6811107"/>
              <a:gd name="connsiteY460" fmla="*/ 1642619 h 2256141"/>
              <a:gd name="connsiteX461" fmla="*/ 2380132 w 6811107"/>
              <a:gd name="connsiteY461" fmla="*/ 1643783 h 2256141"/>
              <a:gd name="connsiteX462" fmla="*/ 2361195 w 6811107"/>
              <a:gd name="connsiteY462" fmla="*/ 1633299 h 2256141"/>
              <a:gd name="connsiteX463" fmla="*/ 2323772 w 6811107"/>
              <a:gd name="connsiteY463" fmla="*/ 1586703 h 2256141"/>
              <a:gd name="connsiteX464" fmla="*/ 2311598 w 6811107"/>
              <a:gd name="connsiteY464" fmla="*/ 1583596 h 2256141"/>
              <a:gd name="connsiteX465" fmla="*/ 2301679 w 6811107"/>
              <a:gd name="connsiteY465" fmla="*/ 1579325 h 2256141"/>
              <a:gd name="connsiteX466" fmla="*/ 2255689 w 6811107"/>
              <a:gd name="connsiteY466" fmla="*/ 1559910 h 2256141"/>
              <a:gd name="connsiteX467" fmla="*/ 2246220 w 6811107"/>
              <a:gd name="connsiteY467" fmla="*/ 1564181 h 2256141"/>
              <a:gd name="connsiteX468" fmla="*/ 2225480 w 6811107"/>
              <a:gd name="connsiteY468" fmla="*/ 1574277 h 2256141"/>
              <a:gd name="connsiteX469" fmla="*/ 2213757 w 6811107"/>
              <a:gd name="connsiteY469" fmla="*/ 1573500 h 2256141"/>
              <a:gd name="connsiteX470" fmla="*/ 2122227 w 6811107"/>
              <a:gd name="connsiteY470" fmla="*/ 1528069 h 2256141"/>
              <a:gd name="connsiteX471" fmla="*/ 2087510 w 6811107"/>
              <a:gd name="connsiteY471" fmla="*/ 1583208 h 2256141"/>
              <a:gd name="connsiteX472" fmla="*/ 2075336 w 6811107"/>
              <a:gd name="connsiteY472" fmla="*/ 1583984 h 2256141"/>
              <a:gd name="connsiteX473" fmla="*/ 1964418 w 6811107"/>
              <a:gd name="connsiteY473" fmla="*/ 1558745 h 2256141"/>
              <a:gd name="connsiteX474" fmla="*/ 1954499 w 6811107"/>
              <a:gd name="connsiteY474" fmla="*/ 1557580 h 2256141"/>
              <a:gd name="connsiteX475" fmla="*/ 1858010 w 6811107"/>
              <a:gd name="connsiteY475" fmla="*/ 1529621 h 2256141"/>
              <a:gd name="connsiteX476" fmla="*/ 1938267 w 6811107"/>
              <a:gd name="connsiteY476" fmla="*/ 1573500 h 2256141"/>
              <a:gd name="connsiteX477" fmla="*/ 1950441 w 6811107"/>
              <a:gd name="connsiteY477" fmla="*/ 1577771 h 2256141"/>
              <a:gd name="connsiteX478" fmla="*/ 1986512 w 6811107"/>
              <a:gd name="connsiteY478" fmla="*/ 1605730 h 2256141"/>
              <a:gd name="connsiteX479" fmla="*/ 1995980 w 6811107"/>
              <a:gd name="connsiteY479" fmla="*/ 1610001 h 2256141"/>
              <a:gd name="connsiteX480" fmla="*/ 2009056 w 6811107"/>
              <a:gd name="connsiteY480" fmla="*/ 1613107 h 2256141"/>
              <a:gd name="connsiteX481" fmla="*/ 2027993 w 6811107"/>
              <a:gd name="connsiteY481" fmla="*/ 1626698 h 2256141"/>
              <a:gd name="connsiteX482" fmla="*/ 2037913 w 6811107"/>
              <a:gd name="connsiteY482" fmla="*/ 1633688 h 2256141"/>
              <a:gd name="connsiteX483" fmla="*/ 2081197 w 6811107"/>
              <a:gd name="connsiteY483" fmla="*/ 1651549 h 2256141"/>
              <a:gd name="connsiteX484" fmla="*/ 2092920 w 6811107"/>
              <a:gd name="connsiteY484" fmla="*/ 1651549 h 2256141"/>
              <a:gd name="connsiteX485" fmla="*/ 2105094 w 6811107"/>
              <a:gd name="connsiteY485" fmla="*/ 1640289 h 2256141"/>
              <a:gd name="connsiteX486" fmla="*/ 2112308 w 6811107"/>
              <a:gd name="connsiteY486" fmla="*/ 1636017 h 2256141"/>
              <a:gd name="connsiteX487" fmla="*/ 2225029 w 6811107"/>
              <a:gd name="connsiteY487" fmla="*/ 1616602 h 2256141"/>
              <a:gd name="connsiteX488" fmla="*/ 2235850 w 6811107"/>
              <a:gd name="connsiteY488" fmla="*/ 1621650 h 2256141"/>
              <a:gd name="connsiteX489" fmla="*/ 2267412 w 6811107"/>
              <a:gd name="connsiteY489" fmla="*/ 1646890 h 2256141"/>
              <a:gd name="connsiteX490" fmla="*/ 2273273 w 6811107"/>
              <a:gd name="connsiteY490" fmla="*/ 1653103 h 2256141"/>
              <a:gd name="connsiteX491" fmla="*/ 2321067 w 6811107"/>
              <a:gd name="connsiteY491" fmla="*/ 1666694 h 2256141"/>
              <a:gd name="connsiteX492" fmla="*/ 2330986 w 6811107"/>
              <a:gd name="connsiteY492" fmla="*/ 1668635 h 2256141"/>
              <a:gd name="connsiteX493" fmla="*/ 2394561 w 6811107"/>
              <a:gd name="connsiteY493" fmla="*/ 1695817 h 2256141"/>
              <a:gd name="connsiteX494" fmla="*/ 2405382 w 6811107"/>
              <a:gd name="connsiteY494" fmla="*/ 1703194 h 2256141"/>
              <a:gd name="connsiteX495" fmla="*/ 2445060 w 6811107"/>
              <a:gd name="connsiteY495" fmla="*/ 1812308 h 2256141"/>
              <a:gd name="connsiteX496" fmla="*/ 2439198 w 6811107"/>
              <a:gd name="connsiteY496" fmla="*/ 1820851 h 2256141"/>
              <a:gd name="connsiteX497" fmla="*/ 2471662 w 6811107"/>
              <a:gd name="connsiteY497" fmla="*/ 1922975 h 2256141"/>
              <a:gd name="connsiteX498" fmla="*/ 2476171 w 6811107"/>
              <a:gd name="connsiteY498" fmla="*/ 1928411 h 2256141"/>
              <a:gd name="connsiteX499" fmla="*/ 2477072 w 6811107"/>
              <a:gd name="connsiteY499" fmla="*/ 1936566 h 2256141"/>
              <a:gd name="connsiteX500" fmla="*/ 2481581 w 6811107"/>
              <a:gd name="connsiteY500" fmla="*/ 1956369 h 2256141"/>
              <a:gd name="connsiteX501" fmla="*/ 2456332 w 6811107"/>
              <a:gd name="connsiteY501" fmla="*/ 2049563 h 2256141"/>
              <a:gd name="connsiteX502" fmla="*/ 2457234 w 6811107"/>
              <a:gd name="connsiteY502" fmla="*/ 2059659 h 2256141"/>
              <a:gd name="connsiteX503" fmla="*/ 2462194 w 6811107"/>
              <a:gd name="connsiteY503" fmla="*/ 2068978 h 2256141"/>
              <a:gd name="connsiteX504" fmla="*/ 2468055 w 6811107"/>
              <a:gd name="connsiteY504" fmla="*/ 2078297 h 2256141"/>
              <a:gd name="connsiteX505" fmla="*/ 2476171 w 6811107"/>
              <a:gd name="connsiteY505" fmla="*/ 2086840 h 2256141"/>
              <a:gd name="connsiteX506" fmla="*/ 2482483 w 6811107"/>
              <a:gd name="connsiteY506" fmla="*/ 2094218 h 2256141"/>
              <a:gd name="connsiteX507" fmla="*/ 2501871 w 6811107"/>
              <a:gd name="connsiteY507" fmla="*/ 2117904 h 2256141"/>
              <a:gd name="connsiteX508" fmla="*/ 2506831 w 6811107"/>
              <a:gd name="connsiteY508" fmla="*/ 2126059 h 2256141"/>
              <a:gd name="connsiteX509" fmla="*/ 2531178 w 6811107"/>
              <a:gd name="connsiteY509" fmla="*/ 2168384 h 2256141"/>
              <a:gd name="connsiteX510" fmla="*/ 2539745 w 6811107"/>
              <a:gd name="connsiteY510" fmla="*/ 2128000 h 2256141"/>
              <a:gd name="connsiteX511" fmla="*/ 2538844 w 6811107"/>
              <a:gd name="connsiteY511" fmla="*/ 2114798 h 2256141"/>
              <a:gd name="connsiteX512" fmla="*/ 2524415 w 6811107"/>
              <a:gd name="connsiteY512" fmla="*/ 2093830 h 2256141"/>
              <a:gd name="connsiteX513" fmla="*/ 2519455 w 6811107"/>
              <a:gd name="connsiteY513" fmla="*/ 2086840 h 2256141"/>
              <a:gd name="connsiteX514" fmla="*/ 2540196 w 6811107"/>
              <a:gd name="connsiteY514" fmla="*/ 2042185 h 2256141"/>
              <a:gd name="connsiteX515" fmla="*/ 2546057 w 6811107"/>
              <a:gd name="connsiteY515" fmla="*/ 2033642 h 2256141"/>
              <a:gd name="connsiteX516" fmla="*/ 2551017 w 6811107"/>
              <a:gd name="connsiteY516" fmla="*/ 1968019 h 2256141"/>
              <a:gd name="connsiteX517" fmla="*/ 2548763 w 6811107"/>
              <a:gd name="connsiteY517" fmla="*/ 1957535 h 2256141"/>
              <a:gd name="connsiteX518" fmla="*/ 2546057 w 6811107"/>
              <a:gd name="connsiteY518" fmla="*/ 1946273 h 2256141"/>
              <a:gd name="connsiteX519" fmla="*/ 2542450 w 6811107"/>
              <a:gd name="connsiteY519" fmla="*/ 1935789 h 2256141"/>
              <a:gd name="connsiteX520" fmla="*/ 2530727 w 6811107"/>
              <a:gd name="connsiteY520" fmla="*/ 1871330 h 2256141"/>
              <a:gd name="connsiteX521" fmla="*/ 2513594 w 6811107"/>
              <a:gd name="connsiteY521" fmla="*/ 1853468 h 2256141"/>
              <a:gd name="connsiteX522" fmla="*/ 2508634 w 6811107"/>
              <a:gd name="connsiteY522" fmla="*/ 1844149 h 2256141"/>
              <a:gd name="connsiteX523" fmla="*/ 2524415 w 6811107"/>
              <a:gd name="connsiteY523" fmla="*/ 1780467 h 2256141"/>
              <a:gd name="connsiteX524" fmla="*/ 2534335 w 6811107"/>
              <a:gd name="connsiteY524" fmla="*/ 1772313 h 2256141"/>
              <a:gd name="connsiteX525" fmla="*/ 2546057 w 6811107"/>
              <a:gd name="connsiteY525" fmla="*/ 1764158 h 2256141"/>
              <a:gd name="connsiteX526" fmla="*/ 2551017 w 6811107"/>
              <a:gd name="connsiteY526" fmla="*/ 1752897 h 2256141"/>
              <a:gd name="connsiteX527" fmla="*/ 2553271 w 6811107"/>
              <a:gd name="connsiteY527" fmla="*/ 1744355 h 2256141"/>
              <a:gd name="connsiteX528" fmla="*/ 2526670 w 6811107"/>
              <a:gd name="connsiteY528" fmla="*/ 1697758 h 2256141"/>
              <a:gd name="connsiteX529" fmla="*/ 2521710 w 6811107"/>
              <a:gd name="connsiteY529" fmla="*/ 1687274 h 2256141"/>
              <a:gd name="connsiteX530" fmla="*/ 2545607 w 6811107"/>
              <a:gd name="connsiteY530" fmla="*/ 1650773 h 2256141"/>
              <a:gd name="connsiteX531" fmla="*/ 2555526 w 6811107"/>
              <a:gd name="connsiteY531" fmla="*/ 1646890 h 2256141"/>
              <a:gd name="connsiteX532" fmla="*/ 2566347 w 6811107"/>
              <a:gd name="connsiteY532" fmla="*/ 1641842 h 2256141"/>
              <a:gd name="connsiteX533" fmla="*/ 2574463 w 6811107"/>
              <a:gd name="connsiteY533" fmla="*/ 1639900 h 2256141"/>
              <a:gd name="connsiteX534" fmla="*/ 2583932 w 6811107"/>
              <a:gd name="connsiteY534" fmla="*/ 1634852 h 2256141"/>
              <a:gd name="connsiteX535" fmla="*/ 2591146 w 6811107"/>
              <a:gd name="connsiteY535" fmla="*/ 1621262 h 2256141"/>
              <a:gd name="connsiteX536" fmla="*/ 2592047 w 6811107"/>
              <a:gd name="connsiteY536" fmla="*/ 1611166 h 2256141"/>
              <a:gd name="connsiteX537" fmla="*/ 2600163 w 6811107"/>
              <a:gd name="connsiteY537" fmla="*/ 1582820 h 2256141"/>
              <a:gd name="connsiteX538" fmla="*/ 2652917 w 6811107"/>
              <a:gd name="connsiteY538" fmla="*/ 1530787 h 2256141"/>
              <a:gd name="connsiteX539" fmla="*/ 2662385 w 6811107"/>
              <a:gd name="connsiteY539" fmla="*/ 1522244 h 2256141"/>
              <a:gd name="connsiteX540" fmla="*/ 2670952 w 6811107"/>
              <a:gd name="connsiteY540" fmla="*/ 1516031 h 2256141"/>
              <a:gd name="connsiteX541" fmla="*/ 2750308 w 6811107"/>
              <a:gd name="connsiteY541" fmla="*/ 1494286 h 2256141"/>
              <a:gd name="connsiteX542" fmla="*/ 2762481 w 6811107"/>
              <a:gd name="connsiteY542" fmla="*/ 1495063 h 2256141"/>
              <a:gd name="connsiteX543" fmla="*/ 2804865 w 6811107"/>
              <a:gd name="connsiteY543" fmla="*/ 1498169 h 2256141"/>
              <a:gd name="connsiteX544" fmla="*/ 2815685 w 6811107"/>
              <a:gd name="connsiteY544" fmla="*/ 1499334 h 2256141"/>
              <a:gd name="connsiteX545" fmla="*/ 2847247 w 6811107"/>
              <a:gd name="connsiteY545" fmla="*/ 1504770 h 2256141"/>
              <a:gd name="connsiteX546" fmla="*/ 2857167 w 6811107"/>
              <a:gd name="connsiteY546" fmla="*/ 1505935 h 2256141"/>
              <a:gd name="connsiteX547" fmla="*/ 2933817 w 6811107"/>
              <a:gd name="connsiteY547" fmla="*/ 1549814 h 2256141"/>
              <a:gd name="connsiteX548" fmla="*/ 2940129 w 6811107"/>
              <a:gd name="connsiteY548" fmla="*/ 1557968 h 2256141"/>
              <a:gd name="connsiteX549" fmla="*/ 2972593 w 6811107"/>
              <a:gd name="connsiteY549" fmla="*/ 1598740 h 2256141"/>
              <a:gd name="connsiteX550" fmla="*/ 2978905 w 6811107"/>
              <a:gd name="connsiteY550" fmla="*/ 1607283 h 2256141"/>
              <a:gd name="connsiteX551" fmla="*/ 2988374 w 6811107"/>
              <a:gd name="connsiteY551" fmla="*/ 1615437 h 2256141"/>
              <a:gd name="connsiteX552" fmla="*/ 3025346 w 6811107"/>
              <a:gd name="connsiteY552" fmla="*/ 1634852 h 2256141"/>
              <a:gd name="connsiteX553" fmla="*/ 3020386 w 6811107"/>
              <a:gd name="connsiteY553" fmla="*/ 1716785 h 2256141"/>
              <a:gd name="connsiteX554" fmla="*/ 3015427 w 6811107"/>
              <a:gd name="connsiteY554" fmla="*/ 1724163 h 2256141"/>
              <a:gd name="connsiteX555" fmla="*/ 3016328 w 6811107"/>
              <a:gd name="connsiteY555" fmla="*/ 1731152 h 2256141"/>
              <a:gd name="connsiteX556" fmla="*/ 3022190 w 6811107"/>
              <a:gd name="connsiteY556" fmla="*/ 1744355 h 2256141"/>
              <a:gd name="connsiteX557" fmla="*/ 3023543 w 6811107"/>
              <a:gd name="connsiteY557" fmla="*/ 1746296 h 2256141"/>
              <a:gd name="connsiteX558" fmla="*/ 3030757 w 6811107"/>
              <a:gd name="connsiteY558" fmla="*/ 1752509 h 2256141"/>
              <a:gd name="connsiteX559" fmla="*/ 3035265 w 6811107"/>
              <a:gd name="connsiteY559" fmla="*/ 1755616 h 2256141"/>
              <a:gd name="connsiteX560" fmla="*/ 3037971 w 6811107"/>
              <a:gd name="connsiteY560" fmla="*/ 1756780 h 2256141"/>
              <a:gd name="connsiteX561" fmla="*/ 3066827 w 6811107"/>
              <a:gd name="connsiteY561" fmla="*/ 1768041 h 2256141"/>
              <a:gd name="connsiteX562" fmla="*/ 3070434 w 6811107"/>
              <a:gd name="connsiteY562" fmla="*/ 1769983 h 2256141"/>
              <a:gd name="connsiteX563" fmla="*/ 3088728 w 6811107"/>
              <a:gd name="connsiteY563" fmla="*/ 1782205 h 2256141"/>
              <a:gd name="connsiteX564" fmla="*/ 3098663 w 6811107"/>
              <a:gd name="connsiteY564" fmla="*/ 1759256 h 2256141"/>
              <a:gd name="connsiteX565" fmla="*/ 3090447 w 6811107"/>
              <a:gd name="connsiteY565" fmla="*/ 1727722 h 2256141"/>
              <a:gd name="connsiteX566" fmla="*/ 3087547 w 6811107"/>
              <a:gd name="connsiteY566" fmla="*/ 1714674 h 2256141"/>
              <a:gd name="connsiteX567" fmla="*/ 3094196 w 6811107"/>
              <a:gd name="connsiteY567" fmla="*/ 1624440 h 2256141"/>
              <a:gd name="connsiteX568" fmla="*/ 3085314 w 6811107"/>
              <a:gd name="connsiteY568" fmla="*/ 1621601 h 2256141"/>
              <a:gd name="connsiteX569" fmla="*/ 3064122 w 6811107"/>
              <a:gd name="connsiteY569" fmla="*/ 1604953 h 2256141"/>
              <a:gd name="connsiteX570" fmla="*/ 3059162 w 6811107"/>
              <a:gd name="connsiteY570" fmla="*/ 1599516 h 2256141"/>
              <a:gd name="connsiteX571" fmla="*/ 3052850 w 6811107"/>
              <a:gd name="connsiteY571" fmla="*/ 1591362 h 2256141"/>
              <a:gd name="connsiteX572" fmla="*/ 3015427 w 6811107"/>
              <a:gd name="connsiteY572" fmla="*/ 1550978 h 2256141"/>
              <a:gd name="connsiteX573" fmla="*/ 3005507 w 6811107"/>
              <a:gd name="connsiteY573" fmla="*/ 1545542 h 2256141"/>
              <a:gd name="connsiteX574" fmla="*/ 2944187 w 6811107"/>
              <a:gd name="connsiteY574" fmla="*/ 1480307 h 2256141"/>
              <a:gd name="connsiteX575" fmla="*/ 2906764 w 6811107"/>
              <a:gd name="connsiteY575" fmla="*/ 1431380 h 2256141"/>
              <a:gd name="connsiteX576" fmla="*/ 2904059 w 6811107"/>
              <a:gd name="connsiteY576" fmla="*/ 1421284 h 2256141"/>
              <a:gd name="connsiteX577" fmla="*/ 2906764 w 6811107"/>
              <a:gd name="connsiteY577" fmla="*/ 1387890 h 2256141"/>
              <a:gd name="connsiteX578" fmla="*/ 2900902 w 6811107"/>
              <a:gd name="connsiteY578" fmla="*/ 1378571 h 2256141"/>
              <a:gd name="connsiteX579" fmla="*/ 2859872 w 6811107"/>
              <a:gd name="connsiteY579" fmla="*/ 1332751 h 2256141"/>
              <a:gd name="connsiteX580" fmla="*/ 2854011 w 6811107"/>
              <a:gd name="connsiteY580" fmla="*/ 1325761 h 2256141"/>
              <a:gd name="connsiteX581" fmla="*/ 2829663 w 6811107"/>
              <a:gd name="connsiteY581" fmla="*/ 1273728 h 2256141"/>
              <a:gd name="connsiteX582" fmla="*/ 2831015 w 6811107"/>
              <a:gd name="connsiteY582" fmla="*/ 1264409 h 2256141"/>
              <a:gd name="connsiteX583" fmla="*/ 2832368 w 6811107"/>
              <a:gd name="connsiteY583" fmla="*/ 1202280 h 2256141"/>
              <a:gd name="connsiteX584" fmla="*/ 2704768 w 6811107"/>
              <a:gd name="connsiteY584" fmla="*/ 1171216 h 2256141"/>
              <a:gd name="connsiteX585" fmla="*/ 2706121 w 6811107"/>
              <a:gd name="connsiteY585" fmla="*/ 1163838 h 2256141"/>
              <a:gd name="connsiteX586" fmla="*/ 2739937 w 6811107"/>
              <a:gd name="connsiteY586" fmla="*/ 1127725 h 2256141"/>
              <a:gd name="connsiteX587" fmla="*/ 2730469 w 6811107"/>
              <a:gd name="connsiteY587" fmla="*/ 1107145 h 2256141"/>
              <a:gd name="connsiteX588" fmla="*/ 2658328 w 6811107"/>
              <a:gd name="connsiteY588" fmla="*/ 1073751 h 2256141"/>
              <a:gd name="connsiteX589" fmla="*/ 2644801 w 6811107"/>
              <a:gd name="connsiteY589" fmla="*/ 1073751 h 2256141"/>
              <a:gd name="connsiteX590" fmla="*/ 2559133 w 6811107"/>
              <a:gd name="connsiteY590" fmla="*/ 1072975 h 2256141"/>
              <a:gd name="connsiteX591" fmla="*/ 2562740 w 6811107"/>
              <a:gd name="connsiteY591" fmla="*/ 1064820 h 2256141"/>
              <a:gd name="connsiteX592" fmla="*/ 2567700 w 6811107"/>
              <a:gd name="connsiteY592" fmla="*/ 1057442 h 2256141"/>
              <a:gd name="connsiteX593" fmla="*/ 2527120 w 6811107"/>
              <a:gd name="connsiteY593" fmla="*/ 1034532 h 2256141"/>
              <a:gd name="connsiteX594" fmla="*/ 2491050 w 6811107"/>
              <a:gd name="connsiteY594" fmla="*/ 1032590 h 2256141"/>
              <a:gd name="connsiteX595" fmla="*/ 2477523 w 6811107"/>
              <a:gd name="connsiteY595" fmla="*/ 1031814 h 2256141"/>
              <a:gd name="connsiteX596" fmla="*/ 2368409 w 6811107"/>
              <a:gd name="connsiteY596" fmla="*/ 1001526 h 2256141"/>
              <a:gd name="connsiteX597" fmla="*/ 2385543 w 6811107"/>
              <a:gd name="connsiteY597" fmla="*/ 951435 h 2256141"/>
              <a:gd name="connsiteX598" fmla="*/ 2382838 w 6811107"/>
              <a:gd name="connsiteY598" fmla="*/ 942892 h 2256141"/>
              <a:gd name="connsiteX599" fmla="*/ 2385092 w 6811107"/>
              <a:gd name="connsiteY599" fmla="*/ 934349 h 2256141"/>
              <a:gd name="connsiteX600" fmla="*/ 2395914 w 6811107"/>
              <a:gd name="connsiteY600" fmla="*/ 919982 h 2256141"/>
              <a:gd name="connsiteX601" fmla="*/ 2405833 w 6811107"/>
              <a:gd name="connsiteY601" fmla="*/ 913769 h 2256141"/>
              <a:gd name="connsiteX602" fmla="*/ 2418007 w 6811107"/>
              <a:gd name="connsiteY602" fmla="*/ 909498 h 2256141"/>
              <a:gd name="connsiteX603" fmla="*/ 2431533 w 6811107"/>
              <a:gd name="connsiteY603" fmla="*/ 907168 h 2256141"/>
              <a:gd name="connsiteX604" fmla="*/ 2546959 w 6811107"/>
              <a:gd name="connsiteY604" fmla="*/ 895907 h 2256141"/>
              <a:gd name="connsiteX605" fmla="*/ 2558682 w 6811107"/>
              <a:gd name="connsiteY605" fmla="*/ 891636 h 2256141"/>
              <a:gd name="connsiteX606" fmla="*/ 2582579 w 6811107"/>
              <a:gd name="connsiteY606" fmla="*/ 837661 h 2256141"/>
              <a:gd name="connsiteX607" fmla="*/ 2578070 w 6811107"/>
              <a:gd name="connsiteY607" fmla="*/ 826012 h 2256141"/>
              <a:gd name="connsiteX608" fmla="*/ 2563642 w 6811107"/>
              <a:gd name="connsiteY608" fmla="*/ 804267 h 2256141"/>
              <a:gd name="connsiteX609" fmla="*/ 2557330 w 6811107"/>
              <a:gd name="connsiteY609" fmla="*/ 798831 h 2256141"/>
              <a:gd name="connsiteX610" fmla="*/ 2455430 w 6811107"/>
              <a:gd name="connsiteY610" fmla="*/ 744856 h 2256141"/>
              <a:gd name="connsiteX611" fmla="*/ 2444609 w 6811107"/>
              <a:gd name="connsiteY611" fmla="*/ 740585 h 2256141"/>
              <a:gd name="connsiteX612" fmla="*/ 2342709 w 6811107"/>
              <a:gd name="connsiteY612" fmla="*/ 684669 h 2256141"/>
              <a:gd name="connsiteX613" fmla="*/ 2340455 w 6811107"/>
              <a:gd name="connsiteY613" fmla="*/ 676126 h 2256141"/>
              <a:gd name="connsiteX614" fmla="*/ 2359843 w 6811107"/>
              <a:gd name="connsiteY614" fmla="*/ 629141 h 2256141"/>
              <a:gd name="connsiteX615" fmla="*/ 2358941 w 6811107"/>
              <a:gd name="connsiteY615" fmla="*/ 620599 h 2256141"/>
              <a:gd name="connsiteX616" fmla="*/ 2269666 w 6811107"/>
              <a:gd name="connsiteY616" fmla="*/ 567400 h 2256141"/>
              <a:gd name="connsiteX617" fmla="*/ 2262452 w 6811107"/>
              <a:gd name="connsiteY617" fmla="*/ 560023 h 2256141"/>
              <a:gd name="connsiteX618" fmla="*/ 2250729 w 6811107"/>
              <a:gd name="connsiteY618" fmla="*/ 543714 h 2256141"/>
              <a:gd name="connsiteX619" fmla="*/ 2244417 w 6811107"/>
              <a:gd name="connsiteY619" fmla="*/ 532453 h 2256141"/>
              <a:gd name="connsiteX620" fmla="*/ 2238105 w 6811107"/>
              <a:gd name="connsiteY620" fmla="*/ 521969 h 2256141"/>
              <a:gd name="connsiteX621" fmla="*/ 2230890 w 6811107"/>
              <a:gd name="connsiteY621" fmla="*/ 513814 h 2256141"/>
              <a:gd name="connsiteX622" fmla="*/ 2186704 w 6811107"/>
              <a:gd name="connsiteY622" fmla="*/ 478479 h 2256141"/>
              <a:gd name="connsiteX623" fmla="*/ 2173628 w 6811107"/>
              <a:gd name="connsiteY623" fmla="*/ 477314 h 2256141"/>
              <a:gd name="connsiteX624" fmla="*/ 4967523 w 6811107"/>
              <a:gd name="connsiteY624" fmla="*/ 38643 h 2256141"/>
              <a:gd name="connsiteX625" fmla="*/ 4915813 w 6811107"/>
              <a:gd name="connsiteY625" fmla="*/ 86488 h 2256141"/>
              <a:gd name="connsiteX626" fmla="*/ 4854919 w 6811107"/>
              <a:gd name="connsiteY626" fmla="*/ 121768 h 2256141"/>
              <a:gd name="connsiteX627" fmla="*/ 4847186 w 6811107"/>
              <a:gd name="connsiteY627" fmla="*/ 131917 h 2256141"/>
              <a:gd name="connsiteX628" fmla="*/ 4839453 w 6811107"/>
              <a:gd name="connsiteY628" fmla="*/ 141099 h 2256141"/>
              <a:gd name="connsiteX629" fmla="*/ 4828821 w 6811107"/>
              <a:gd name="connsiteY629" fmla="*/ 145932 h 2256141"/>
              <a:gd name="connsiteX630" fmla="*/ 4822538 w 6811107"/>
              <a:gd name="connsiteY630" fmla="*/ 148349 h 2256141"/>
              <a:gd name="connsiteX631" fmla="*/ 4827855 w 6811107"/>
              <a:gd name="connsiteY631" fmla="*/ 160914 h 2256141"/>
              <a:gd name="connsiteX632" fmla="*/ 4837037 w 6811107"/>
              <a:gd name="connsiteY632" fmla="*/ 170096 h 2256141"/>
              <a:gd name="connsiteX633" fmla="*/ 4859268 w 6811107"/>
              <a:gd name="connsiteY633" fmla="*/ 176379 h 2256141"/>
              <a:gd name="connsiteX634" fmla="*/ 4870867 w 6811107"/>
              <a:gd name="connsiteY634" fmla="*/ 174929 h 2256141"/>
              <a:gd name="connsiteX635" fmla="*/ 4908563 w 6811107"/>
              <a:gd name="connsiteY635" fmla="*/ 158015 h 2256141"/>
              <a:gd name="connsiteX636" fmla="*/ 4921612 w 6811107"/>
              <a:gd name="connsiteY636" fmla="*/ 153182 h 2256141"/>
              <a:gd name="connsiteX637" fmla="*/ 4939977 w 6811107"/>
              <a:gd name="connsiteY637" fmla="*/ 152215 h 2256141"/>
              <a:gd name="connsiteX638" fmla="*/ 4949159 w 6811107"/>
              <a:gd name="connsiteY638" fmla="*/ 152215 h 2256141"/>
              <a:gd name="connsiteX639" fmla="*/ 5001837 w 6811107"/>
              <a:gd name="connsiteY639" fmla="*/ 174446 h 2256141"/>
              <a:gd name="connsiteX640" fmla="*/ 5009569 w 6811107"/>
              <a:gd name="connsiteY640" fmla="*/ 185078 h 2256141"/>
              <a:gd name="connsiteX641" fmla="*/ 4937560 w 6811107"/>
              <a:gd name="connsiteY641" fmla="*/ 261437 h 2256141"/>
              <a:gd name="connsiteX642" fmla="*/ 4928378 w 6811107"/>
              <a:gd name="connsiteY642" fmla="*/ 264337 h 2256141"/>
              <a:gd name="connsiteX643" fmla="*/ 4923545 w 6811107"/>
              <a:gd name="connsiteY643" fmla="*/ 291401 h 2256141"/>
              <a:gd name="connsiteX644" fmla="*/ 4930311 w 6811107"/>
              <a:gd name="connsiteY644" fmla="*/ 300583 h 2256141"/>
              <a:gd name="connsiteX645" fmla="*/ 4952542 w 6811107"/>
              <a:gd name="connsiteY645" fmla="*/ 319915 h 2256141"/>
              <a:gd name="connsiteX646" fmla="*/ 4961724 w 6811107"/>
              <a:gd name="connsiteY646" fmla="*/ 326681 h 2256141"/>
              <a:gd name="connsiteX647" fmla="*/ 5052099 w 6811107"/>
              <a:gd name="connsiteY647" fmla="*/ 380808 h 2256141"/>
              <a:gd name="connsiteX648" fmla="*/ 5053065 w 6811107"/>
              <a:gd name="connsiteY648" fmla="*/ 396273 h 2256141"/>
              <a:gd name="connsiteX649" fmla="*/ 5064664 w 6811107"/>
              <a:gd name="connsiteY649" fmla="*/ 420921 h 2256141"/>
              <a:gd name="connsiteX650" fmla="*/ 5075296 w 6811107"/>
              <a:gd name="connsiteY650" fmla="*/ 428654 h 2256141"/>
              <a:gd name="connsiteX651" fmla="*/ 5144889 w 6811107"/>
              <a:gd name="connsiteY651" fmla="*/ 482782 h 2256141"/>
              <a:gd name="connsiteX652" fmla="*/ 5070463 w 6811107"/>
              <a:gd name="connsiteY652" fmla="*/ 520478 h 2256141"/>
              <a:gd name="connsiteX653" fmla="*/ 5054998 w 6811107"/>
              <a:gd name="connsiteY653" fmla="*/ 525794 h 2256141"/>
              <a:gd name="connsiteX654" fmla="*/ 5040983 w 6811107"/>
              <a:gd name="connsiteY654" fmla="*/ 530627 h 2256141"/>
              <a:gd name="connsiteX655" fmla="*/ 5026484 w 6811107"/>
              <a:gd name="connsiteY655" fmla="*/ 533527 h 2256141"/>
              <a:gd name="connsiteX656" fmla="*/ 4998454 w 6811107"/>
              <a:gd name="connsiteY656" fmla="*/ 539809 h 2256141"/>
              <a:gd name="connsiteX657" fmla="*/ 4985405 w 6811107"/>
              <a:gd name="connsiteY657" fmla="*/ 535943 h 2256141"/>
              <a:gd name="connsiteX658" fmla="*/ 4945776 w 6811107"/>
              <a:gd name="connsiteY658" fmla="*/ 527244 h 2256141"/>
              <a:gd name="connsiteX659" fmla="*/ 4931761 w 6811107"/>
              <a:gd name="connsiteY659" fmla="*/ 528693 h 2256141"/>
              <a:gd name="connsiteX660" fmla="*/ 4917745 w 6811107"/>
              <a:gd name="connsiteY660" fmla="*/ 531110 h 2256141"/>
              <a:gd name="connsiteX661" fmla="*/ 4908563 w 6811107"/>
              <a:gd name="connsiteY661" fmla="*/ 532560 h 2256141"/>
              <a:gd name="connsiteX662" fmla="*/ 4887782 w 6811107"/>
              <a:gd name="connsiteY662" fmla="*/ 547058 h 2256141"/>
              <a:gd name="connsiteX663" fmla="*/ 4792575 w 6811107"/>
              <a:gd name="connsiteY663" fmla="*/ 611818 h 2256141"/>
              <a:gd name="connsiteX664" fmla="*/ 4782426 w 6811107"/>
              <a:gd name="connsiteY664" fmla="*/ 621968 h 2256141"/>
              <a:gd name="connsiteX665" fmla="*/ 4721532 w 6811107"/>
              <a:gd name="connsiteY665" fmla="*/ 647581 h 2256141"/>
              <a:gd name="connsiteX666" fmla="*/ 4709933 w 6811107"/>
              <a:gd name="connsiteY666" fmla="*/ 646615 h 2256141"/>
              <a:gd name="connsiteX667" fmla="*/ 4675137 w 6811107"/>
              <a:gd name="connsiteY667" fmla="*/ 635983 h 2256141"/>
              <a:gd name="connsiteX668" fmla="*/ 4668371 w 6811107"/>
              <a:gd name="connsiteY668" fmla="*/ 629217 h 2256141"/>
              <a:gd name="connsiteX669" fmla="*/ 4670787 w 6811107"/>
              <a:gd name="connsiteY669" fmla="*/ 606019 h 2256141"/>
              <a:gd name="connsiteX670" fmla="*/ 4627291 w 6811107"/>
              <a:gd name="connsiteY670" fmla="*/ 656764 h 2256141"/>
              <a:gd name="connsiteX671" fmla="*/ 4634057 w 6811107"/>
              <a:gd name="connsiteY671" fmla="*/ 665946 h 2256141"/>
              <a:gd name="connsiteX672" fmla="*/ 4642756 w 6811107"/>
              <a:gd name="connsiteY672" fmla="*/ 669812 h 2256141"/>
              <a:gd name="connsiteX673" fmla="*/ 4703650 w 6811107"/>
              <a:gd name="connsiteY673" fmla="*/ 708475 h 2256141"/>
              <a:gd name="connsiteX674" fmla="*/ 4734581 w 6811107"/>
              <a:gd name="connsiteY674" fmla="*/ 721524 h 2256141"/>
              <a:gd name="connsiteX675" fmla="*/ 4746179 w 6811107"/>
              <a:gd name="connsiteY675" fmla="*/ 719107 h 2256141"/>
              <a:gd name="connsiteX676" fmla="*/ 4847669 w 6811107"/>
              <a:gd name="connsiteY676" fmla="*/ 694943 h 2256141"/>
              <a:gd name="connsiteX677" fmla="*/ 4860235 w 6811107"/>
              <a:gd name="connsiteY677" fmla="*/ 693977 h 2256141"/>
              <a:gd name="connsiteX678" fmla="*/ 4880532 w 6811107"/>
              <a:gd name="connsiteY678" fmla="*/ 690110 h 2256141"/>
              <a:gd name="connsiteX679" fmla="*/ 4890681 w 6811107"/>
              <a:gd name="connsiteY679" fmla="*/ 687694 h 2256141"/>
              <a:gd name="connsiteX680" fmla="*/ 5030834 w 6811107"/>
              <a:gd name="connsiteY680" fmla="*/ 679962 h 2256141"/>
              <a:gd name="connsiteX681" fmla="*/ 5040983 w 6811107"/>
              <a:gd name="connsiteY681" fmla="*/ 685278 h 2256141"/>
              <a:gd name="connsiteX682" fmla="*/ 5040983 w 6811107"/>
              <a:gd name="connsiteY682" fmla="*/ 753421 h 2256141"/>
              <a:gd name="connsiteX683" fmla="*/ 5045816 w 6811107"/>
              <a:gd name="connsiteY683" fmla="*/ 765986 h 2256141"/>
              <a:gd name="connsiteX684" fmla="*/ 5104776 w 6811107"/>
              <a:gd name="connsiteY684" fmla="*/ 807065 h 2256141"/>
              <a:gd name="connsiteX685" fmla="*/ 5113959 w 6811107"/>
              <a:gd name="connsiteY685" fmla="*/ 817214 h 2256141"/>
              <a:gd name="connsiteX686" fmla="*/ 5120241 w 6811107"/>
              <a:gd name="connsiteY686" fmla="*/ 823980 h 2256141"/>
              <a:gd name="connsiteX687" fmla="*/ 5219315 w 6811107"/>
              <a:gd name="connsiteY687" fmla="*/ 885841 h 2256141"/>
              <a:gd name="connsiteX688" fmla="*/ 5218349 w 6811107"/>
              <a:gd name="connsiteY688" fmla="*/ 929820 h 2256141"/>
              <a:gd name="connsiteX689" fmla="*/ 5225115 w 6811107"/>
              <a:gd name="connsiteY689" fmla="*/ 940452 h 2256141"/>
              <a:gd name="connsiteX690" fmla="*/ 5231881 w 6811107"/>
              <a:gd name="connsiteY690" fmla="*/ 971382 h 2256141"/>
              <a:gd name="connsiteX691" fmla="*/ 5247345 w 6811107"/>
              <a:gd name="connsiteY691" fmla="*/ 978148 h 2256141"/>
              <a:gd name="connsiteX692" fmla="*/ 5257978 w 6811107"/>
              <a:gd name="connsiteY692" fmla="*/ 974282 h 2256141"/>
              <a:gd name="connsiteX693" fmla="*/ 5264744 w 6811107"/>
              <a:gd name="connsiteY693" fmla="*/ 967516 h 2256141"/>
              <a:gd name="connsiteX694" fmla="*/ 5271026 w 6811107"/>
              <a:gd name="connsiteY694" fmla="*/ 953501 h 2256141"/>
              <a:gd name="connsiteX695" fmla="*/ 5280209 w 6811107"/>
              <a:gd name="connsiteY695" fmla="*/ 942868 h 2256141"/>
              <a:gd name="connsiteX696" fmla="*/ 5290357 w 6811107"/>
              <a:gd name="connsiteY696" fmla="*/ 933686 h 2256141"/>
              <a:gd name="connsiteX697" fmla="*/ 5299057 w 6811107"/>
              <a:gd name="connsiteY697" fmla="*/ 922087 h 2256141"/>
              <a:gd name="connsiteX698" fmla="*/ 5363334 w 6811107"/>
              <a:gd name="connsiteY698" fmla="*/ 897440 h 2256141"/>
              <a:gd name="connsiteX699" fmla="*/ 5369616 w 6811107"/>
              <a:gd name="connsiteY699" fmla="*/ 908072 h 2256141"/>
              <a:gd name="connsiteX700" fmla="*/ 5374449 w 6811107"/>
              <a:gd name="connsiteY700" fmla="*/ 918221 h 2256141"/>
              <a:gd name="connsiteX701" fmla="*/ 5378316 w 6811107"/>
              <a:gd name="connsiteY701" fmla="*/ 929820 h 2256141"/>
              <a:gd name="connsiteX702" fmla="*/ 5441626 w 6811107"/>
              <a:gd name="connsiteY702" fmla="*/ 985397 h 2256141"/>
              <a:gd name="connsiteX703" fmla="*/ 5429061 w 6811107"/>
              <a:gd name="connsiteY703" fmla="*/ 1032276 h 2256141"/>
              <a:gd name="connsiteX704" fmla="*/ 5431960 w 6811107"/>
              <a:gd name="connsiteY704" fmla="*/ 1042908 h 2256141"/>
              <a:gd name="connsiteX705" fmla="*/ 5483671 w 6811107"/>
              <a:gd name="connsiteY705" fmla="*/ 1085438 h 2256141"/>
              <a:gd name="connsiteX706" fmla="*/ 5496720 w 6811107"/>
              <a:gd name="connsiteY706" fmla="*/ 1091720 h 2256141"/>
              <a:gd name="connsiteX707" fmla="*/ 5524751 w 6811107"/>
              <a:gd name="connsiteY707" fmla="*/ 1131833 h 2256141"/>
              <a:gd name="connsiteX708" fmla="*/ 5460474 w 6811107"/>
              <a:gd name="connsiteY708" fmla="*/ 1157930 h 2256141"/>
              <a:gd name="connsiteX709" fmla="*/ 5448875 w 6811107"/>
              <a:gd name="connsiteY709" fmla="*/ 1173395 h 2256141"/>
              <a:gd name="connsiteX710" fmla="*/ 5451291 w 6811107"/>
              <a:gd name="connsiteY710" fmla="*/ 1190310 h 2256141"/>
              <a:gd name="connsiteX711" fmla="*/ 5501553 w 6811107"/>
              <a:gd name="connsiteY711" fmla="*/ 1258453 h 2256141"/>
              <a:gd name="connsiteX712" fmla="*/ 5415045 w 6811107"/>
              <a:gd name="connsiteY712" fmla="*/ 1286000 h 2256141"/>
              <a:gd name="connsiteX713" fmla="*/ 5407313 w 6811107"/>
              <a:gd name="connsiteY713" fmla="*/ 1296633 h 2256141"/>
              <a:gd name="connsiteX714" fmla="*/ 5376382 w 6811107"/>
              <a:gd name="connsiteY714" fmla="*/ 1353177 h 2256141"/>
              <a:gd name="connsiteX715" fmla="*/ 5371066 w 6811107"/>
              <a:gd name="connsiteY715" fmla="*/ 1364776 h 2256141"/>
              <a:gd name="connsiteX716" fmla="*/ 5360917 w 6811107"/>
              <a:gd name="connsiteY716" fmla="*/ 1375408 h 2256141"/>
              <a:gd name="connsiteX717" fmla="*/ 5345452 w 6811107"/>
              <a:gd name="connsiteY717" fmla="*/ 1417937 h 2256141"/>
              <a:gd name="connsiteX718" fmla="*/ 5342552 w 6811107"/>
              <a:gd name="connsiteY718" fmla="*/ 1428570 h 2256141"/>
              <a:gd name="connsiteX719" fmla="*/ 5308723 w 6811107"/>
              <a:gd name="connsiteY719" fmla="*/ 1490429 h 2256141"/>
              <a:gd name="connsiteX720" fmla="*/ 5203367 w 6811107"/>
              <a:gd name="connsiteY720" fmla="*/ 1488980 h 2256141"/>
              <a:gd name="connsiteX721" fmla="*/ 5188868 w 6811107"/>
              <a:gd name="connsiteY721" fmla="*/ 1490429 h 2256141"/>
              <a:gd name="connsiteX722" fmla="*/ 5168570 w 6811107"/>
              <a:gd name="connsiteY722" fmla="*/ 1477381 h 2256141"/>
              <a:gd name="connsiteX723" fmla="*/ 5128457 w 6811107"/>
              <a:gd name="connsiteY723" fmla="*/ 1419387 h 2256141"/>
              <a:gd name="connsiteX724" fmla="*/ 5115409 w 6811107"/>
              <a:gd name="connsiteY724" fmla="*/ 1415521 h 2256141"/>
              <a:gd name="connsiteX725" fmla="*/ 5104776 w 6811107"/>
              <a:gd name="connsiteY725" fmla="*/ 1410205 h 2256141"/>
              <a:gd name="connsiteX726" fmla="*/ 5055481 w 6811107"/>
              <a:gd name="connsiteY726" fmla="*/ 1386041 h 2256141"/>
              <a:gd name="connsiteX727" fmla="*/ 5045333 w 6811107"/>
              <a:gd name="connsiteY727" fmla="*/ 1391356 h 2256141"/>
              <a:gd name="connsiteX728" fmla="*/ 5023101 w 6811107"/>
              <a:gd name="connsiteY728" fmla="*/ 1403922 h 2256141"/>
              <a:gd name="connsiteX729" fmla="*/ 5010536 w 6811107"/>
              <a:gd name="connsiteY729" fmla="*/ 1402955 h 2256141"/>
              <a:gd name="connsiteX730" fmla="*/ 4912429 w 6811107"/>
              <a:gd name="connsiteY730" fmla="*/ 1346411 h 2256141"/>
              <a:gd name="connsiteX731" fmla="*/ 4875217 w 6811107"/>
              <a:gd name="connsiteY731" fmla="*/ 1415038 h 2256141"/>
              <a:gd name="connsiteX732" fmla="*/ 4862167 w 6811107"/>
              <a:gd name="connsiteY732" fmla="*/ 1416004 h 2256141"/>
              <a:gd name="connsiteX733" fmla="*/ 4743279 w 6811107"/>
              <a:gd name="connsiteY733" fmla="*/ 1384590 h 2256141"/>
              <a:gd name="connsiteX734" fmla="*/ 4732647 w 6811107"/>
              <a:gd name="connsiteY734" fmla="*/ 1383141 h 2256141"/>
              <a:gd name="connsiteX735" fmla="*/ 4629224 w 6811107"/>
              <a:gd name="connsiteY735" fmla="*/ 1348344 h 2256141"/>
              <a:gd name="connsiteX736" fmla="*/ 4715249 w 6811107"/>
              <a:gd name="connsiteY736" fmla="*/ 1402955 h 2256141"/>
              <a:gd name="connsiteX737" fmla="*/ 4728298 w 6811107"/>
              <a:gd name="connsiteY737" fmla="*/ 1408271 h 2256141"/>
              <a:gd name="connsiteX738" fmla="*/ 4766961 w 6811107"/>
              <a:gd name="connsiteY738" fmla="*/ 1443068 h 2256141"/>
              <a:gd name="connsiteX739" fmla="*/ 4777109 w 6811107"/>
              <a:gd name="connsiteY739" fmla="*/ 1448384 h 2256141"/>
              <a:gd name="connsiteX740" fmla="*/ 4791125 w 6811107"/>
              <a:gd name="connsiteY740" fmla="*/ 1452250 h 2256141"/>
              <a:gd name="connsiteX741" fmla="*/ 4811423 w 6811107"/>
              <a:gd name="connsiteY741" fmla="*/ 1469165 h 2256141"/>
              <a:gd name="connsiteX742" fmla="*/ 4822055 w 6811107"/>
              <a:gd name="connsiteY742" fmla="*/ 1477865 h 2256141"/>
              <a:gd name="connsiteX743" fmla="*/ 4868451 w 6811107"/>
              <a:gd name="connsiteY743" fmla="*/ 1500095 h 2256141"/>
              <a:gd name="connsiteX744" fmla="*/ 4881016 w 6811107"/>
              <a:gd name="connsiteY744" fmla="*/ 1500095 h 2256141"/>
              <a:gd name="connsiteX745" fmla="*/ 4894064 w 6811107"/>
              <a:gd name="connsiteY745" fmla="*/ 1486080 h 2256141"/>
              <a:gd name="connsiteX746" fmla="*/ 4901797 w 6811107"/>
              <a:gd name="connsiteY746" fmla="*/ 1480764 h 2256141"/>
              <a:gd name="connsiteX747" fmla="*/ 5022618 w 6811107"/>
              <a:gd name="connsiteY747" fmla="*/ 1456600 h 2256141"/>
              <a:gd name="connsiteX748" fmla="*/ 5034217 w 6811107"/>
              <a:gd name="connsiteY748" fmla="*/ 1462883 h 2256141"/>
              <a:gd name="connsiteX749" fmla="*/ 5068047 w 6811107"/>
              <a:gd name="connsiteY749" fmla="*/ 1494296 h 2256141"/>
              <a:gd name="connsiteX750" fmla="*/ 5074330 w 6811107"/>
              <a:gd name="connsiteY750" fmla="*/ 1502029 h 2256141"/>
              <a:gd name="connsiteX751" fmla="*/ 5125558 w 6811107"/>
              <a:gd name="connsiteY751" fmla="*/ 1518943 h 2256141"/>
              <a:gd name="connsiteX752" fmla="*/ 5136190 w 6811107"/>
              <a:gd name="connsiteY752" fmla="*/ 1521360 h 2256141"/>
              <a:gd name="connsiteX753" fmla="*/ 5204333 w 6811107"/>
              <a:gd name="connsiteY753" fmla="*/ 1555190 h 2256141"/>
              <a:gd name="connsiteX754" fmla="*/ 5215932 w 6811107"/>
              <a:gd name="connsiteY754" fmla="*/ 1564372 h 2256141"/>
              <a:gd name="connsiteX755" fmla="*/ 5258461 w 6811107"/>
              <a:gd name="connsiteY755" fmla="*/ 1700175 h 2256141"/>
              <a:gd name="connsiteX756" fmla="*/ 5252179 w 6811107"/>
              <a:gd name="connsiteY756" fmla="*/ 1710807 h 2256141"/>
              <a:gd name="connsiteX757" fmla="*/ 5286975 w 6811107"/>
              <a:gd name="connsiteY757" fmla="*/ 1837911 h 2256141"/>
              <a:gd name="connsiteX758" fmla="*/ 5291808 w 6811107"/>
              <a:gd name="connsiteY758" fmla="*/ 1844677 h 2256141"/>
              <a:gd name="connsiteX759" fmla="*/ 5292774 w 6811107"/>
              <a:gd name="connsiteY759" fmla="*/ 1854826 h 2256141"/>
              <a:gd name="connsiteX760" fmla="*/ 5297607 w 6811107"/>
              <a:gd name="connsiteY760" fmla="*/ 1879474 h 2256141"/>
              <a:gd name="connsiteX761" fmla="*/ 5270543 w 6811107"/>
              <a:gd name="connsiteY761" fmla="*/ 1995462 h 2256141"/>
              <a:gd name="connsiteX762" fmla="*/ 5271510 w 6811107"/>
              <a:gd name="connsiteY762" fmla="*/ 2008027 h 2256141"/>
              <a:gd name="connsiteX763" fmla="*/ 5276826 w 6811107"/>
              <a:gd name="connsiteY763" fmla="*/ 2019626 h 2256141"/>
              <a:gd name="connsiteX764" fmla="*/ 5283109 w 6811107"/>
              <a:gd name="connsiteY764" fmla="*/ 2031225 h 2256141"/>
              <a:gd name="connsiteX765" fmla="*/ 5291808 w 6811107"/>
              <a:gd name="connsiteY765" fmla="*/ 2041857 h 2256141"/>
              <a:gd name="connsiteX766" fmla="*/ 5298574 w 6811107"/>
              <a:gd name="connsiteY766" fmla="*/ 2051039 h 2256141"/>
              <a:gd name="connsiteX767" fmla="*/ 5319355 w 6811107"/>
              <a:gd name="connsiteY767" fmla="*/ 2080520 h 2256141"/>
              <a:gd name="connsiteX768" fmla="*/ 5324671 w 6811107"/>
              <a:gd name="connsiteY768" fmla="*/ 2090669 h 2256141"/>
              <a:gd name="connsiteX769" fmla="*/ 5350769 w 6811107"/>
              <a:gd name="connsiteY769" fmla="*/ 2143347 h 2256141"/>
              <a:gd name="connsiteX770" fmla="*/ 5359951 w 6811107"/>
              <a:gd name="connsiteY770" fmla="*/ 2093085 h 2256141"/>
              <a:gd name="connsiteX771" fmla="*/ 5358985 w 6811107"/>
              <a:gd name="connsiteY771" fmla="*/ 2076654 h 2256141"/>
              <a:gd name="connsiteX772" fmla="*/ 5343519 w 6811107"/>
              <a:gd name="connsiteY772" fmla="*/ 2050556 h 2256141"/>
              <a:gd name="connsiteX773" fmla="*/ 5338203 w 6811107"/>
              <a:gd name="connsiteY773" fmla="*/ 2041857 h 2256141"/>
              <a:gd name="connsiteX774" fmla="*/ 5360434 w 6811107"/>
              <a:gd name="connsiteY774" fmla="*/ 1986279 h 2256141"/>
              <a:gd name="connsiteX775" fmla="*/ 5366717 w 6811107"/>
              <a:gd name="connsiteY775" fmla="*/ 1975647 h 2256141"/>
              <a:gd name="connsiteX776" fmla="*/ 5372033 w 6811107"/>
              <a:gd name="connsiteY776" fmla="*/ 1893972 h 2256141"/>
              <a:gd name="connsiteX777" fmla="*/ 5369616 w 6811107"/>
              <a:gd name="connsiteY777" fmla="*/ 1880924 h 2256141"/>
              <a:gd name="connsiteX778" fmla="*/ 5366717 w 6811107"/>
              <a:gd name="connsiteY778" fmla="*/ 1866908 h 2256141"/>
              <a:gd name="connsiteX779" fmla="*/ 5362850 w 6811107"/>
              <a:gd name="connsiteY779" fmla="*/ 1853860 h 2256141"/>
              <a:gd name="connsiteX780" fmla="*/ 5350285 w 6811107"/>
              <a:gd name="connsiteY780" fmla="*/ 1773634 h 2256141"/>
              <a:gd name="connsiteX781" fmla="*/ 5331920 w 6811107"/>
              <a:gd name="connsiteY781" fmla="*/ 1751403 h 2256141"/>
              <a:gd name="connsiteX782" fmla="*/ 5326604 w 6811107"/>
              <a:gd name="connsiteY782" fmla="*/ 1739804 h 2256141"/>
              <a:gd name="connsiteX783" fmla="*/ 5343519 w 6811107"/>
              <a:gd name="connsiteY783" fmla="*/ 1660546 h 2256141"/>
              <a:gd name="connsiteX784" fmla="*/ 5354152 w 6811107"/>
              <a:gd name="connsiteY784" fmla="*/ 1650397 h 2256141"/>
              <a:gd name="connsiteX785" fmla="*/ 5366717 w 6811107"/>
              <a:gd name="connsiteY785" fmla="*/ 1640248 h 2256141"/>
              <a:gd name="connsiteX786" fmla="*/ 5372033 w 6811107"/>
              <a:gd name="connsiteY786" fmla="*/ 1626233 h 2256141"/>
              <a:gd name="connsiteX787" fmla="*/ 5374449 w 6811107"/>
              <a:gd name="connsiteY787" fmla="*/ 1615600 h 2256141"/>
              <a:gd name="connsiteX788" fmla="*/ 5345935 w 6811107"/>
              <a:gd name="connsiteY788" fmla="*/ 1557606 h 2256141"/>
              <a:gd name="connsiteX789" fmla="*/ 5340619 w 6811107"/>
              <a:gd name="connsiteY789" fmla="*/ 1544558 h 2256141"/>
              <a:gd name="connsiteX790" fmla="*/ 5366233 w 6811107"/>
              <a:gd name="connsiteY790" fmla="*/ 1499129 h 2256141"/>
              <a:gd name="connsiteX791" fmla="*/ 5376866 w 6811107"/>
              <a:gd name="connsiteY791" fmla="*/ 1494296 h 2256141"/>
              <a:gd name="connsiteX792" fmla="*/ 5388465 w 6811107"/>
              <a:gd name="connsiteY792" fmla="*/ 1488013 h 2256141"/>
              <a:gd name="connsiteX793" fmla="*/ 5397164 w 6811107"/>
              <a:gd name="connsiteY793" fmla="*/ 1485597 h 2256141"/>
              <a:gd name="connsiteX794" fmla="*/ 5407313 w 6811107"/>
              <a:gd name="connsiteY794" fmla="*/ 1479314 h 2256141"/>
              <a:gd name="connsiteX795" fmla="*/ 5415045 w 6811107"/>
              <a:gd name="connsiteY795" fmla="*/ 1462399 h 2256141"/>
              <a:gd name="connsiteX796" fmla="*/ 5416011 w 6811107"/>
              <a:gd name="connsiteY796" fmla="*/ 1449834 h 2256141"/>
              <a:gd name="connsiteX797" fmla="*/ 5424711 w 6811107"/>
              <a:gd name="connsiteY797" fmla="*/ 1414554 h 2256141"/>
              <a:gd name="connsiteX798" fmla="*/ 5481255 w 6811107"/>
              <a:gd name="connsiteY798" fmla="*/ 1349794 h 2256141"/>
              <a:gd name="connsiteX799" fmla="*/ 5491404 w 6811107"/>
              <a:gd name="connsiteY799" fmla="*/ 1339162 h 2256141"/>
              <a:gd name="connsiteX800" fmla="*/ 5500587 w 6811107"/>
              <a:gd name="connsiteY800" fmla="*/ 1331429 h 2256141"/>
              <a:gd name="connsiteX801" fmla="*/ 5585645 w 6811107"/>
              <a:gd name="connsiteY801" fmla="*/ 1304365 h 2256141"/>
              <a:gd name="connsiteX802" fmla="*/ 5598693 w 6811107"/>
              <a:gd name="connsiteY802" fmla="*/ 1305332 h 2256141"/>
              <a:gd name="connsiteX803" fmla="*/ 5644122 w 6811107"/>
              <a:gd name="connsiteY803" fmla="*/ 1309198 h 2256141"/>
              <a:gd name="connsiteX804" fmla="*/ 5655721 w 6811107"/>
              <a:gd name="connsiteY804" fmla="*/ 1310648 h 2256141"/>
              <a:gd name="connsiteX805" fmla="*/ 5689551 w 6811107"/>
              <a:gd name="connsiteY805" fmla="*/ 1317414 h 2256141"/>
              <a:gd name="connsiteX806" fmla="*/ 5700183 w 6811107"/>
              <a:gd name="connsiteY806" fmla="*/ 1318864 h 2256141"/>
              <a:gd name="connsiteX807" fmla="*/ 5782341 w 6811107"/>
              <a:gd name="connsiteY807" fmla="*/ 1373475 h 2256141"/>
              <a:gd name="connsiteX808" fmla="*/ 5789108 w 6811107"/>
              <a:gd name="connsiteY808" fmla="*/ 1383624 h 2256141"/>
              <a:gd name="connsiteX809" fmla="*/ 5823904 w 6811107"/>
              <a:gd name="connsiteY809" fmla="*/ 1434369 h 2256141"/>
              <a:gd name="connsiteX810" fmla="*/ 5830670 w 6811107"/>
              <a:gd name="connsiteY810" fmla="*/ 1445001 h 2256141"/>
              <a:gd name="connsiteX811" fmla="*/ 5840819 w 6811107"/>
              <a:gd name="connsiteY811" fmla="*/ 1455150 h 2256141"/>
              <a:gd name="connsiteX812" fmla="*/ 5880448 w 6811107"/>
              <a:gd name="connsiteY812" fmla="*/ 1479314 h 2256141"/>
              <a:gd name="connsiteX813" fmla="*/ 5875132 w 6811107"/>
              <a:gd name="connsiteY813" fmla="*/ 1581287 h 2256141"/>
              <a:gd name="connsiteX814" fmla="*/ 5869816 w 6811107"/>
              <a:gd name="connsiteY814" fmla="*/ 1590470 h 2256141"/>
              <a:gd name="connsiteX815" fmla="*/ 5870783 w 6811107"/>
              <a:gd name="connsiteY815" fmla="*/ 1599169 h 2256141"/>
              <a:gd name="connsiteX816" fmla="*/ 5877065 w 6811107"/>
              <a:gd name="connsiteY816" fmla="*/ 1615600 h 2256141"/>
              <a:gd name="connsiteX817" fmla="*/ 5878515 w 6811107"/>
              <a:gd name="connsiteY817" fmla="*/ 1618017 h 2256141"/>
              <a:gd name="connsiteX818" fmla="*/ 5886248 w 6811107"/>
              <a:gd name="connsiteY818" fmla="*/ 1625749 h 2256141"/>
              <a:gd name="connsiteX819" fmla="*/ 5891081 w 6811107"/>
              <a:gd name="connsiteY819" fmla="*/ 1629616 h 2256141"/>
              <a:gd name="connsiteX820" fmla="*/ 5893980 w 6811107"/>
              <a:gd name="connsiteY820" fmla="*/ 1631065 h 2256141"/>
              <a:gd name="connsiteX821" fmla="*/ 5924911 w 6811107"/>
              <a:gd name="connsiteY821" fmla="*/ 1645080 h 2256141"/>
              <a:gd name="connsiteX822" fmla="*/ 5928777 w 6811107"/>
              <a:gd name="connsiteY822" fmla="*/ 1647497 h 2256141"/>
              <a:gd name="connsiteX823" fmla="*/ 5965023 w 6811107"/>
              <a:gd name="connsiteY823" fmla="*/ 1684710 h 2256141"/>
              <a:gd name="connsiteX824" fmla="*/ 5971306 w 6811107"/>
              <a:gd name="connsiteY824" fmla="*/ 1693409 h 2256141"/>
              <a:gd name="connsiteX825" fmla="*/ 6144321 w 6811107"/>
              <a:gd name="connsiteY825" fmla="*/ 1750437 h 2256141"/>
              <a:gd name="connsiteX826" fmla="*/ 6027367 w 6811107"/>
              <a:gd name="connsiteY826" fmla="*/ 1716607 h 2256141"/>
              <a:gd name="connsiteX827" fmla="*/ 6022050 w 6811107"/>
              <a:gd name="connsiteY827" fmla="*/ 1705974 h 2256141"/>
              <a:gd name="connsiteX828" fmla="*/ 6026883 w 6811107"/>
              <a:gd name="connsiteY828" fmla="*/ 1675045 h 2256141"/>
              <a:gd name="connsiteX829" fmla="*/ 6027367 w 6811107"/>
              <a:gd name="connsiteY829" fmla="*/ 1673111 h 2256141"/>
              <a:gd name="connsiteX830" fmla="*/ 5988704 w 6811107"/>
              <a:gd name="connsiteY830" fmla="*/ 1622366 h 2256141"/>
              <a:gd name="connsiteX831" fmla="*/ 5986287 w 6811107"/>
              <a:gd name="connsiteY831" fmla="*/ 1619950 h 2256141"/>
              <a:gd name="connsiteX832" fmla="*/ 5972272 w 6811107"/>
              <a:gd name="connsiteY832" fmla="*/ 1572105 h 2256141"/>
              <a:gd name="connsiteX833" fmla="*/ 5973239 w 6811107"/>
              <a:gd name="connsiteY833" fmla="*/ 1559539 h 2256141"/>
              <a:gd name="connsiteX834" fmla="*/ 5990153 w 6811107"/>
              <a:gd name="connsiteY834" fmla="*/ 1491397 h 2256141"/>
              <a:gd name="connsiteX835" fmla="*/ 5976139 w 6811107"/>
              <a:gd name="connsiteY835" fmla="*/ 1474481 h 2256141"/>
              <a:gd name="connsiteX836" fmla="*/ 5922011 w 6811107"/>
              <a:gd name="connsiteY836" fmla="*/ 1442101 h 2256141"/>
              <a:gd name="connsiteX837" fmla="*/ 5916694 w 6811107"/>
              <a:gd name="connsiteY837" fmla="*/ 1435335 h 2256141"/>
              <a:gd name="connsiteX838" fmla="*/ 5909929 w 6811107"/>
              <a:gd name="connsiteY838" fmla="*/ 1425186 h 2256141"/>
              <a:gd name="connsiteX839" fmla="*/ 5869816 w 6811107"/>
              <a:gd name="connsiteY839" fmla="*/ 1374925 h 2256141"/>
              <a:gd name="connsiteX840" fmla="*/ 5859184 w 6811107"/>
              <a:gd name="connsiteY840" fmla="*/ 1368159 h 2256141"/>
              <a:gd name="connsiteX841" fmla="*/ 5793457 w 6811107"/>
              <a:gd name="connsiteY841" fmla="*/ 1286967 h 2256141"/>
              <a:gd name="connsiteX842" fmla="*/ 5753344 w 6811107"/>
              <a:gd name="connsiteY842" fmla="*/ 1226073 h 2256141"/>
              <a:gd name="connsiteX843" fmla="*/ 5750445 w 6811107"/>
              <a:gd name="connsiteY843" fmla="*/ 1213508 h 2256141"/>
              <a:gd name="connsiteX844" fmla="*/ 5753344 w 6811107"/>
              <a:gd name="connsiteY844" fmla="*/ 1171945 h 2256141"/>
              <a:gd name="connsiteX845" fmla="*/ 5747062 w 6811107"/>
              <a:gd name="connsiteY845" fmla="*/ 1160346 h 2256141"/>
              <a:gd name="connsiteX846" fmla="*/ 5703083 w 6811107"/>
              <a:gd name="connsiteY846" fmla="*/ 1103319 h 2256141"/>
              <a:gd name="connsiteX847" fmla="*/ 5696800 w 6811107"/>
              <a:gd name="connsiteY847" fmla="*/ 1094620 h 2256141"/>
              <a:gd name="connsiteX848" fmla="*/ 5670703 w 6811107"/>
              <a:gd name="connsiteY848" fmla="*/ 1029860 h 2256141"/>
              <a:gd name="connsiteX849" fmla="*/ 5672152 w 6811107"/>
              <a:gd name="connsiteY849" fmla="*/ 1018261 h 2256141"/>
              <a:gd name="connsiteX850" fmla="*/ 5673603 w 6811107"/>
              <a:gd name="connsiteY850" fmla="*/ 940935 h 2256141"/>
              <a:gd name="connsiteX851" fmla="*/ 5536833 w 6811107"/>
              <a:gd name="connsiteY851" fmla="*/ 902273 h 2256141"/>
              <a:gd name="connsiteX852" fmla="*/ 5538283 w 6811107"/>
              <a:gd name="connsiteY852" fmla="*/ 893090 h 2256141"/>
              <a:gd name="connsiteX853" fmla="*/ 5574529 w 6811107"/>
              <a:gd name="connsiteY853" fmla="*/ 848145 h 2256141"/>
              <a:gd name="connsiteX854" fmla="*/ 5564380 w 6811107"/>
              <a:gd name="connsiteY854" fmla="*/ 822531 h 2256141"/>
              <a:gd name="connsiteX855" fmla="*/ 5487055 w 6811107"/>
              <a:gd name="connsiteY855" fmla="*/ 780968 h 2256141"/>
              <a:gd name="connsiteX856" fmla="*/ 5472556 w 6811107"/>
              <a:gd name="connsiteY856" fmla="*/ 780968 h 2256141"/>
              <a:gd name="connsiteX857" fmla="*/ 5380732 w 6811107"/>
              <a:gd name="connsiteY857" fmla="*/ 780002 h 2256141"/>
              <a:gd name="connsiteX858" fmla="*/ 5384598 w 6811107"/>
              <a:gd name="connsiteY858" fmla="*/ 769853 h 2256141"/>
              <a:gd name="connsiteX859" fmla="*/ 5389914 w 6811107"/>
              <a:gd name="connsiteY859" fmla="*/ 760670 h 2256141"/>
              <a:gd name="connsiteX860" fmla="*/ 5346419 w 6811107"/>
              <a:gd name="connsiteY860" fmla="*/ 732156 h 2256141"/>
              <a:gd name="connsiteX861" fmla="*/ 5307756 w 6811107"/>
              <a:gd name="connsiteY861" fmla="*/ 729740 h 2256141"/>
              <a:gd name="connsiteX862" fmla="*/ 5293257 w 6811107"/>
              <a:gd name="connsiteY862" fmla="*/ 728773 h 2256141"/>
              <a:gd name="connsiteX863" fmla="*/ 5176303 w 6811107"/>
              <a:gd name="connsiteY863" fmla="*/ 691077 h 2256141"/>
              <a:gd name="connsiteX864" fmla="*/ 5194668 w 6811107"/>
              <a:gd name="connsiteY864" fmla="*/ 628734 h 2256141"/>
              <a:gd name="connsiteX865" fmla="*/ 5191767 w 6811107"/>
              <a:gd name="connsiteY865" fmla="*/ 618101 h 2256141"/>
              <a:gd name="connsiteX866" fmla="*/ 5194184 w 6811107"/>
              <a:gd name="connsiteY866" fmla="*/ 607469 h 2256141"/>
              <a:gd name="connsiteX867" fmla="*/ 5205783 w 6811107"/>
              <a:gd name="connsiteY867" fmla="*/ 589587 h 2256141"/>
              <a:gd name="connsiteX868" fmla="*/ 5216415 w 6811107"/>
              <a:gd name="connsiteY868" fmla="*/ 581855 h 2256141"/>
              <a:gd name="connsiteX869" fmla="*/ 5229464 w 6811107"/>
              <a:gd name="connsiteY869" fmla="*/ 576539 h 2256141"/>
              <a:gd name="connsiteX870" fmla="*/ 5243962 w 6811107"/>
              <a:gd name="connsiteY870" fmla="*/ 573639 h 2256141"/>
              <a:gd name="connsiteX871" fmla="*/ 5367683 w 6811107"/>
              <a:gd name="connsiteY871" fmla="*/ 559624 h 2256141"/>
              <a:gd name="connsiteX872" fmla="*/ 5380249 w 6811107"/>
              <a:gd name="connsiteY872" fmla="*/ 554308 h 2256141"/>
              <a:gd name="connsiteX873" fmla="*/ 5405863 w 6811107"/>
              <a:gd name="connsiteY873" fmla="*/ 487131 h 2256141"/>
              <a:gd name="connsiteX874" fmla="*/ 5401030 w 6811107"/>
              <a:gd name="connsiteY874" fmla="*/ 472632 h 2256141"/>
              <a:gd name="connsiteX875" fmla="*/ 5385565 w 6811107"/>
              <a:gd name="connsiteY875" fmla="*/ 445568 h 2256141"/>
              <a:gd name="connsiteX876" fmla="*/ 5378799 w 6811107"/>
              <a:gd name="connsiteY876" fmla="*/ 438803 h 2256141"/>
              <a:gd name="connsiteX877" fmla="*/ 5269577 w 6811107"/>
              <a:gd name="connsiteY877" fmla="*/ 371626 h 2256141"/>
              <a:gd name="connsiteX878" fmla="*/ 5257978 w 6811107"/>
              <a:gd name="connsiteY878" fmla="*/ 366310 h 2256141"/>
              <a:gd name="connsiteX879" fmla="*/ 5148755 w 6811107"/>
              <a:gd name="connsiteY879" fmla="*/ 296717 h 2256141"/>
              <a:gd name="connsiteX880" fmla="*/ 5146339 w 6811107"/>
              <a:gd name="connsiteY880" fmla="*/ 286085 h 2256141"/>
              <a:gd name="connsiteX881" fmla="*/ 5167120 w 6811107"/>
              <a:gd name="connsiteY881" fmla="*/ 227607 h 2256141"/>
              <a:gd name="connsiteX882" fmla="*/ 5166154 w 6811107"/>
              <a:gd name="connsiteY882" fmla="*/ 216975 h 2256141"/>
              <a:gd name="connsiteX883" fmla="*/ 5070463 w 6811107"/>
              <a:gd name="connsiteY883" fmla="*/ 150765 h 2256141"/>
              <a:gd name="connsiteX884" fmla="*/ 5062731 w 6811107"/>
              <a:gd name="connsiteY884" fmla="*/ 141583 h 2256141"/>
              <a:gd name="connsiteX885" fmla="*/ 5050165 w 6811107"/>
              <a:gd name="connsiteY885" fmla="*/ 121285 h 2256141"/>
              <a:gd name="connsiteX886" fmla="*/ 5043399 w 6811107"/>
              <a:gd name="connsiteY886" fmla="*/ 107269 h 2256141"/>
              <a:gd name="connsiteX887" fmla="*/ 5036633 w 6811107"/>
              <a:gd name="connsiteY887" fmla="*/ 94221 h 2256141"/>
              <a:gd name="connsiteX888" fmla="*/ 5028901 w 6811107"/>
              <a:gd name="connsiteY888" fmla="*/ 84072 h 2256141"/>
              <a:gd name="connsiteX889" fmla="*/ 4981539 w 6811107"/>
              <a:gd name="connsiteY889" fmla="*/ 40093 h 2256141"/>
              <a:gd name="connsiteX890" fmla="*/ 4967523 w 6811107"/>
              <a:gd name="connsiteY890" fmla="*/ 38643 h 2256141"/>
              <a:gd name="connsiteX891" fmla="*/ 4973807 w 6811107"/>
              <a:gd name="connsiteY891" fmla="*/ 1430 h 2256141"/>
              <a:gd name="connsiteX892" fmla="*/ 4985405 w 6811107"/>
              <a:gd name="connsiteY892" fmla="*/ 6746 h 2256141"/>
              <a:gd name="connsiteX893" fmla="*/ 4996037 w 6811107"/>
              <a:gd name="connsiteY893" fmla="*/ 13029 h 2256141"/>
              <a:gd name="connsiteX894" fmla="*/ 5060798 w 6811107"/>
              <a:gd name="connsiteY894" fmla="*/ 61841 h 2256141"/>
              <a:gd name="connsiteX895" fmla="*/ 5069497 w 6811107"/>
              <a:gd name="connsiteY895" fmla="*/ 71990 h 2256141"/>
              <a:gd name="connsiteX896" fmla="*/ 5074813 w 6811107"/>
              <a:gd name="connsiteY896" fmla="*/ 85038 h 2256141"/>
              <a:gd name="connsiteX897" fmla="*/ 5102843 w 6811107"/>
              <a:gd name="connsiteY897" fmla="*/ 129017 h 2256141"/>
              <a:gd name="connsiteX898" fmla="*/ 5112026 w 6811107"/>
              <a:gd name="connsiteY898" fmla="*/ 137717 h 2256141"/>
              <a:gd name="connsiteX899" fmla="*/ 5213999 w 6811107"/>
              <a:gd name="connsiteY899" fmla="*/ 196194 h 2256141"/>
              <a:gd name="connsiteX900" fmla="*/ 5199984 w 6811107"/>
              <a:gd name="connsiteY900" fmla="*/ 263371 h 2256141"/>
              <a:gd name="connsiteX901" fmla="*/ 5186935 w 6811107"/>
              <a:gd name="connsiteY901" fmla="*/ 268203 h 2256141"/>
              <a:gd name="connsiteX902" fmla="*/ 5179202 w 6811107"/>
              <a:gd name="connsiteY902" fmla="*/ 277386 h 2256141"/>
              <a:gd name="connsiteX903" fmla="*/ 5252662 w 6811107"/>
              <a:gd name="connsiteY903" fmla="*/ 322331 h 2256141"/>
              <a:gd name="connsiteX904" fmla="*/ 5265227 w 6811107"/>
              <a:gd name="connsiteY904" fmla="*/ 326198 h 2256141"/>
              <a:gd name="connsiteX905" fmla="*/ 5277792 w 6811107"/>
              <a:gd name="connsiteY905" fmla="*/ 331513 h 2256141"/>
              <a:gd name="connsiteX906" fmla="*/ 5286975 w 6811107"/>
              <a:gd name="connsiteY906" fmla="*/ 335380 h 2256141"/>
              <a:gd name="connsiteX907" fmla="*/ 5311622 w 6811107"/>
              <a:gd name="connsiteY907" fmla="*/ 349395 h 2256141"/>
              <a:gd name="connsiteX908" fmla="*/ 5320805 w 6811107"/>
              <a:gd name="connsiteY908" fmla="*/ 355678 h 2256141"/>
              <a:gd name="connsiteX909" fmla="*/ 5344003 w 6811107"/>
              <a:gd name="connsiteY909" fmla="*/ 369693 h 2256141"/>
              <a:gd name="connsiteX910" fmla="*/ 5352701 w 6811107"/>
              <a:gd name="connsiteY910" fmla="*/ 374526 h 2256141"/>
              <a:gd name="connsiteX911" fmla="*/ 5405863 w 6811107"/>
              <a:gd name="connsiteY911" fmla="*/ 410772 h 2256141"/>
              <a:gd name="connsiteX912" fmla="*/ 5414562 w 6811107"/>
              <a:gd name="connsiteY912" fmla="*/ 419471 h 2256141"/>
              <a:gd name="connsiteX913" fmla="*/ 5448392 w 6811107"/>
              <a:gd name="connsiteY913" fmla="*/ 526760 h 2256141"/>
              <a:gd name="connsiteX914" fmla="*/ 5456125 w 6811107"/>
              <a:gd name="connsiteY914" fmla="*/ 538360 h 2256141"/>
              <a:gd name="connsiteX915" fmla="*/ 5525295 w 6811107"/>
              <a:gd name="connsiteY915" fmla="*/ 596897 h 2256141"/>
              <a:gd name="connsiteX916" fmla="*/ 5598196 w 6811107"/>
              <a:gd name="connsiteY916" fmla="*/ 644562 h 2256141"/>
              <a:gd name="connsiteX917" fmla="*/ 5597243 w 6811107"/>
              <a:gd name="connsiteY917" fmla="*/ 644199 h 2256141"/>
              <a:gd name="connsiteX918" fmla="*/ 5611259 w 6811107"/>
              <a:gd name="connsiteY918" fmla="*/ 654831 h 2256141"/>
              <a:gd name="connsiteX919" fmla="*/ 5627690 w 6811107"/>
              <a:gd name="connsiteY919" fmla="*/ 673196 h 2256141"/>
              <a:gd name="connsiteX920" fmla="*/ 5653788 w 6811107"/>
              <a:gd name="connsiteY920" fmla="*/ 747138 h 2256141"/>
              <a:gd name="connsiteX921" fmla="*/ 5656204 w 6811107"/>
              <a:gd name="connsiteY921" fmla="*/ 767436 h 2256141"/>
              <a:gd name="connsiteX922" fmla="*/ 5714198 w 6811107"/>
              <a:gd name="connsiteY922" fmla="*/ 908555 h 2256141"/>
              <a:gd name="connsiteX923" fmla="*/ 5725797 w 6811107"/>
              <a:gd name="connsiteY923" fmla="*/ 927886 h 2256141"/>
              <a:gd name="connsiteX924" fmla="*/ 5734496 w 6811107"/>
              <a:gd name="connsiteY924" fmla="*/ 952534 h 2256141"/>
              <a:gd name="connsiteX925" fmla="*/ 5745129 w 6811107"/>
              <a:gd name="connsiteY925" fmla="*/ 1008112 h 2256141"/>
              <a:gd name="connsiteX926" fmla="*/ 5746578 w 6811107"/>
              <a:gd name="connsiteY926" fmla="*/ 1011012 h 2256141"/>
              <a:gd name="connsiteX927" fmla="*/ 5751895 w 6811107"/>
              <a:gd name="connsiteY927" fmla="*/ 1067556 h 2256141"/>
              <a:gd name="connsiteX928" fmla="*/ 5754311 w 6811107"/>
              <a:gd name="connsiteY928" fmla="*/ 1081571 h 2256141"/>
              <a:gd name="connsiteX929" fmla="*/ 5781375 w 6811107"/>
              <a:gd name="connsiteY929" fmla="*/ 1146331 h 2256141"/>
              <a:gd name="connsiteX930" fmla="*/ 5788141 w 6811107"/>
              <a:gd name="connsiteY930" fmla="*/ 1158897 h 2256141"/>
              <a:gd name="connsiteX931" fmla="*/ 5820521 w 6811107"/>
              <a:gd name="connsiteY931" fmla="*/ 1223173 h 2256141"/>
              <a:gd name="connsiteX932" fmla="*/ 5826803 w 6811107"/>
              <a:gd name="connsiteY932" fmla="*/ 1237188 h 2256141"/>
              <a:gd name="connsiteX933" fmla="*/ 5870299 w 6811107"/>
              <a:gd name="connsiteY933" fmla="*/ 1309198 h 2256141"/>
              <a:gd name="connsiteX934" fmla="*/ 5880448 w 6811107"/>
              <a:gd name="connsiteY934" fmla="*/ 1317897 h 2256141"/>
              <a:gd name="connsiteX935" fmla="*/ 5938442 w 6811107"/>
              <a:gd name="connsiteY935" fmla="*/ 1385074 h 2256141"/>
              <a:gd name="connsiteX936" fmla="*/ 5939409 w 6811107"/>
              <a:gd name="connsiteY936" fmla="*/ 1387490 h 2256141"/>
              <a:gd name="connsiteX937" fmla="*/ 5951974 w 6811107"/>
              <a:gd name="connsiteY937" fmla="*/ 1417454 h 2256141"/>
              <a:gd name="connsiteX938" fmla="*/ 5962123 w 6811107"/>
              <a:gd name="connsiteY938" fmla="*/ 1424220 h 2256141"/>
              <a:gd name="connsiteX939" fmla="*/ 6040899 w 6811107"/>
              <a:gd name="connsiteY939" fmla="*/ 1469648 h 2256141"/>
              <a:gd name="connsiteX940" fmla="*/ 6002236 w 6811107"/>
              <a:gd name="connsiteY940" fmla="*/ 1553740 h 2256141"/>
              <a:gd name="connsiteX941" fmla="*/ 6001269 w 6811107"/>
              <a:gd name="connsiteY941" fmla="*/ 1558573 h 2256141"/>
              <a:gd name="connsiteX942" fmla="*/ 6003685 w 6811107"/>
              <a:gd name="connsiteY942" fmla="*/ 1580804 h 2256141"/>
              <a:gd name="connsiteX943" fmla="*/ 6010451 w 6811107"/>
              <a:gd name="connsiteY943" fmla="*/ 1589503 h 2256141"/>
              <a:gd name="connsiteX944" fmla="*/ 6113874 w 6811107"/>
              <a:gd name="connsiteY944" fmla="*/ 1620433 h 2256141"/>
              <a:gd name="connsiteX945" fmla="*/ 6124023 w 6811107"/>
              <a:gd name="connsiteY945" fmla="*/ 1617534 h 2256141"/>
              <a:gd name="connsiteX946" fmla="*/ 6168002 w 6811107"/>
              <a:gd name="connsiteY946" fmla="*/ 1621400 h 2256141"/>
              <a:gd name="connsiteX947" fmla="*/ 6179601 w 6811107"/>
              <a:gd name="connsiteY947" fmla="*/ 1626233 h 2256141"/>
              <a:gd name="connsiteX948" fmla="*/ 6281574 w 6811107"/>
              <a:gd name="connsiteY948" fmla="*/ 1626233 h 2256141"/>
              <a:gd name="connsiteX949" fmla="*/ 6289307 w 6811107"/>
              <a:gd name="connsiteY949" fmla="*/ 1618500 h 2256141"/>
              <a:gd name="connsiteX950" fmla="*/ 6298006 w 6811107"/>
              <a:gd name="connsiteY950" fmla="*/ 1517977 h 2256141"/>
              <a:gd name="connsiteX951" fmla="*/ 6373882 w 6811107"/>
              <a:gd name="connsiteY951" fmla="*/ 1517977 h 2256141"/>
              <a:gd name="connsiteX952" fmla="*/ 6385480 w 6811107"/>
              <a:gd name="connsiteY952" fmla="*/ 1515561 h 2256141"/>
              <a:gd name="connsiteX953" fmla="*/ 6499052 w 6811107"/>
              <a:gd name="connsiteY953" fmla="*/ 1577421 h 2256141"/>
              <a:gd name="connsiteX954" fmla="*/ 6503885 w 6811107"/>
              <a:gd name="connsiteY954" fmla="*/ 1602068 h 2256141"/>
              <a:gd name="connsiteX955" fmla="*/ 6509201 w 6811107"/>
              <a:gd name="connsiteY955" fmla="*/ 1626233 h 2256141"/>
              <a:gd name="connsiteX956" fmla="*/ 6513067 w 6811107"/>
              <a:gd name="connsiteY956" fmla="*/ 1640248 h 2256141"/>
              <a:gd name="connsiteX957" fmla="*/ 6567196 w 6811107"/>
              <a:gd name="connsiteY957" fmla="*/ 1746570 h 2256141"/>
              <a:gd name="connsiteX958" fmla="*/ 6570095 w 6811107"/>
              <a:gd name="connsiteY958" fmla="*/ 1756719 h 2256141"/>
              <a:gd name="connsiteX959" fmla="*/ 6571061 w 6811107"/>
              <a:gd name="connsiteY959" fmla="*/ 1768318 h 2256141"/>
              <a:gd name="connsiteX960" fmla="*/ 6570095 w 6811107"/>
              <a:gd name="connsiteY960" fmla="*/ 1792482 h 2256141"/>
              <a:gd name="connsiteX961" fmla="*/ 6564779 w 6811107"/>
              <a:gd name="connsiteY961" fmla="*/ 1863526 h 2256141"/>
              <a:gd name="connsiteX962" fmla="*/ 6573961 w 6811107"/>
              <a:gd name="connsiteY962" fmla="*/ 1884306 h 2256141"/>
              <a:gd name="connsiteX963" fmla="*/ 6597159 w 6811107"/>
              <a:gd name="connsiteY963" fmla="*/ 1897355 h 2256141"/>
              <a:gd name="connsiteX964" fmla="*/ 6609724 w 6811107"/>
              <a:gd name="connsiteY964" fmla="*/ 1902188 h 2256141"/>
              <a:gd name="connsiteX965" fmla="*/ 6684633 w 6811107"/>
              <a:gd name="connsiteY965" fmla="*/ 1994979 h 2256141"/>
              <a:gd name="connsiteX966" fmla="*/ 6682217 w 6811107"/>
              <a:gd name="connsiteY966" fmla="*/ 2009477 h 2256141"/>
              <a:gd name="connsiteX967" fmla="*/ 6679801 w 6811107"/>
              <a:gd name="connsiteY967" fmla="*/ 2022042 h 2256141"/>
              <a:gd name="connsiteX968" fmla="*/ 6680767 w 6811107"/>
              <a:gd name="connsiteY968" fmla="*/ 2032675 h 2256141"/>
              <a:gd name="connsiteX969" fmla="*/ 6682217 w 6811107"/>
              <a:gd name="connsiteY969" fmla="*/ 2045723 h 2256141"/>
              <a:gd name="connsiteX970" fmla="*/ 6696233 w 6811107"/>
              <a:gd name="connsiteY970" fmla="*/ 2080520 h 2256141"/>
              <a:gd name="connsiteX971" fmla="*/ 6703965 w 6811107"/>
              <a:gd name="connsiteY971" fmla="*/ 2089702 h 2256141"/>
              <a:gd name="connsiteX972" fmla="*/ 6711697 w 6811107"/>
              <a:gd name="connsiteY972" fmla="*/ 2099851 h 2256141"/>
              <a:gd name="connsiteX973" fmla="*/ 6719430 w 6811107"/>
              <a:gd name="connsiteY973" fmla="*/ 2110000 h 2256141"/>
              <a:gd name="connsiteX974" fmla="*/ 6797722 w 6811107"/>
              <a:gd name="connsiteY974" fmla="*/ 2250636 h 2256141"/>
              <a:gd name="connsiteX975" fmla="*/ 6734412 w 6811107"/>
              <a:gd name="connsiteY975" fmla="*/ 2253536 h 2256141"/>
              <a:gd name="connsiteX976" fmla="*/ 6725229 w 6811107"/>
              <a:gd name="connsiteY976" fmla="*/ 2253536 h 2256141"/>
              <a:gd name="connsiteX977" fmla="*/ 6695749 w 6811107"/>
              <a:gd name="connsiteY977" fmla="*/ 2252569 h 2256141"/>
              <a:gd name="connsiteX978" fmla="*/ 6687050 w 6811107"/>
              <a:gd name="connsiteY978" fmla="*/ 2252569 h 2256141"/>
              <a:gd name="connsiteX979" fmla="*/ 3288323 w 6811107"/>
              <a:gd name="connsiteY979" fmla="*/ 2252569 h 2256141"/>
              <a:gd name="connsiteX980" fmla="*/ 3288323 w 6811107"/>
              <a:gd name="connsiteY980" fmla="*/ 2256141 h 2256141"/>
              <a:gd name="connsiteX981" fmla="*/ 4431 w 6811107"/>
              <a:gd name="connsiteY981" fmla="*/ 2256141 h 2256141"/>
              <a:gd name="connsiteX982" fmla="*/ 3079 w 6811107"/>
              <a:gd name="connsiteY982" fmla="*/ 2243715 h 2256141"/>
              <a:gd name="connsiteX983" fmla="*/ 1275 w 6811107"/>
              <a:gd name="connsiteY983" fmla="*/ 2230513 h 2256141"/>
              <a:gd name="connsiteX984" fmla="*/ 373 w 6811107"/>
              <a:gd name="connsiteY984" fmla="*/ 2211098 h 2256141"/>
              <a:gd name="connsiteX985" fmla="*/ 8489 w 6811107"/>
              <a:gd name="connsiteY985" fmla="*/ 2190129 h 2256141"/>
              <a:gd name="connsiteX986" fmla="*/ 14801 w 6811107"/>
              <a:gd name="connsiteY986" fmla="*/ 2181975 h 2256141"/>
              <a:gd name="connsiteX987" fmla="*/ 143303 w 6811107"/>
              <a:gd name="connsiteY987" fmla="*/ 2036749 h 2256141"/>
              <a:gd name="connsiteX988" fmla="*/ 150517 w 6811107"/>
              <a:gd name="connsiteY988" fmla="*/ 2027429 h 2256141"/>
              <a:gd name="connsiteX989" fmla="*/ 187490 w 6811107"/>
              <a:gd name="connsiteY989" fmla="*/ 2000248 h 2256141"/>
              <a:gd name="connsiteX990" fmla="*/ 233029 w 6811107"/>
              <a:gd name="connsiteY990" fmla="*/ 1944332 h 2256141"/>
              <a:gd name="connsiteX991" fmla="*/ 244752 w 6811107"/>
              <a:gd name="connsiteY991" fmla="*/ 1940449 h 2256141"/>
              <a:gd name="connsiteX992" fmla="*/ 287135 w 6811107"/>
              <a:gd name="connsiteY992" fmla="*/ 1921810 h 2256141"/>
              <a:gd name="connsiteX993" fmla="*/ 297956 w 6811107"/>
              <a:gd name="connsiteY993" fmla="*/ 1919480 h 2256141"/>
              <a:gd name="connsiteX994" fmla="*/ 329518 w 6811107"/>
              <a:gd name="connsiteY994" fmla="*/ 1913268 h 2256141"/>
              <a:gd name="connsiteX995" fmla="*/ 339437 w 6811107"/>
              <a:gd name="connsiteY995" fmla="*/ 1910161 h 2256141"/>
              <a:gd name="connsiteX996" fmla="*/ 410226 w 6811107"/>
              <a:gd name="connsiteY996" fmla="*/ 1888416 h 2256141"/>
              <a:gd name="connsiteX997" fmla="*/ 418792 w 6811107"/>
              <a:gd name="connsiteY997" fmla="*/ 1882203 h 2256141"/>
              <a:gd name="connsiteX998" fmla="*/ 422399 w 6811107"/>
              <a:gd name="connsiteY998" fmla="*/ 1834441 h 2256141"/>
              <a:gd name="connsiteX999" fmla="*/ 419694 w 6811107"/>
              <a:gd name="connsiteY999" fmla="*/ 1823957 h 2256141"/>
              <a:gd name="connsiteX1000" fmla="*/ 426007 w 6811107"/>
              <a:gd name="connsiteY1000" fmla="*/ 1750179 h 2256141"/>
              <a:gd name="connsiteX1001" fmla="*/ 431868 w 6811107"/>
              <a:gd name="connsiteY1001" fmla="*/ 1740083 h 2256141"/>
              <a:gd name="connsiteX1002" fmla="*/ 465684 w 6811107"/>
              <a:gd name="connsiteY1002" fmla="*/ 1679119 h 2256141"/>
              <a:gd name="connsiteX1003" fmla="*/ 469291 w 6811107"/>
              <a:gd name="connsiteY1003" fmla="*/ 1668635 h 2256141"/>
              <a:gd name="connsiteX1004" fmla="*/ 453511 w 6811107"/>
              <a:gd name="connsiteY1004" fmla="*/ 1603400 h 2256141"/>
              <a:gd name="connsiteX1005" fmla="*/ 457118 w 6811107"/>
              <a:gd name="connsiteY1005" fmla="*/ 1594081 h 2256141"/>
              <a:gd name="connsiteX1006" fmla="*/ 487327 w 6811107"/>
              <a:gd name="connsiteY1006" fmla="*/ 1560686 h 2256141"/>
              <a:gd name="connsiteX1007" fmla="*/ 493188 w 6811107"/>
              <a:gd name="connsiteY1007" fmla="*/ 1552532 h 2256141"/>
              <a:gd name="connsiteX1008" fmla="*/ 496795 w 6811107"/>
              <a:gd name="connsiteY1008" fmla="*/ 1541271 h 2256141"/>
              <a:gd name="connsiteX1009" fmla="*/ 503108 w 6811107"/>
              <a:gd name="connsiteY1009" fmla="*/ 1531952 h 2256141"/>
              <a:gd name="connsiteX1010" fmla="*/ 510322 w 6811107"/>
              <a:gd name="connsiteY1010" fmla="*/ 1522632 h 2256141"/>
              <a:gd name="connsiteX1011" fmla="*/ 517536 w 6811107"/>
              <a:gd name="connsiteY1011" fmla="*/ 1517196 h 2256141"/>
              <a:gd name="connsiteX1012" fmla="*/ 536473 w 6811107"/>
              <a:gd name="connsiteY1012" fmla="*/ 1473706 h 2256141"/>
              <a:gd name="connsiteX1013" fmla="*/ 543687 w 6811107"/>
              <a:gd name="connsiteY1013" fmla="*/ 1461280 h 2256141"/>
              <a:gd name="connsiteX1014" fmla="*/ 566682 w 6811107"/>
              <a:gd name="connsiteY1014" fmla="*/ 1441865 h 2256141"/>
              <a:gd name="connsiteX1015" fmla="*/ 644685 w 6811107"/>
              <a:gd name="connsiteY1015" fmla="*/ 1465940 h 2256141"/>
              <a:gd name="connsiteX1016" fmla="*/ 658211 w 6811107"/>
              <a:gd name="connsiteY1016" fmla="*/ 1465940 h 2256141"/>
              <a:gd name="connsiteX1017" fmla="*/ 794378 w 6811107"/>
              <a:gd name="connsiteY1017" fmla="*/ 1511371 h 2256141"/>
              <a:gd name="connsiteX1018" fmla="*/ 802945 w 6811107"/>
              <a:gd name="connsiteY1018" fmla="*/ 1518749 h 2256141"/>
              <a:gd name="connsiteX1019" fmla="*/ 829096 w 6811107"/>
              <a:gd name="connsiteY1019" fmla="*/ 1523021 h 2256141"/>
              <a:gd name="connsiteX1020" fmla="*/ 839917 w 6811107"/>
              <a:gd name="connsiteY1020" fmla="*/ 1521855 h 2256141"/>
              <a:gd name="connsiteX1021" fmla="*/ 861559 w 6811107"/>
              <a:gd name="connsiteY1021" fmla="*/ 1517972 h 2256141"/>
              <a:gd name="connsiteX1022" fmla="*/ 874635 w 6811107"/>
              <a:gd name="connsiteY1022" fmla="*/ 1514089 h 2256141"/>
              <a:gd name="connsiteX1023" fmla="*/ 1002235 w 6811107"/>
              <a:gd name="connsiteY1023" fmla="*/ 1413130 h 2256141"/>
              <a:gd name="connsiteX1024" fmla="*/ 1004489 w 6811107"/>
              <a:gd name="connsiteY1024" fmla="*/ 1403811 h 2256141"/>
              <a:gd name="connsiteX1025" fmla="*/ 1042814 w 6811107"/>
              <a:gd name="connsiteY1025" fmla="*/ 1335469 h 2256141"/>
              <a:gd name="connsiteX1026" fmla="*/ 1053635 w 6811107"/>
              <a:gd name="connsiteY1026" fmla="*/ 1329256 h 2256141"/>
              <a:gd name="connsiteX1027" fmla="*/ 1106389 w 6811107"/>
              <a:gd name="connsiteY1027" fmla="*/ 1284601 h 2256141"/>
              <a:gd name="connsiteX1028" fmla="*/ 1112701 w 6811107"/>
              <a:gd name="connsiteY1028" fmla="*/ 1276446 h 2256141"/>
              <a:gd name="connsiteX1029" fmla="*/ 1132089 w 6811107"/>
              <a:gd name="connsiteY1029" fmla="*/ 1230626 h 2256141"/>
              <a:gd name="connsiteX1030" fmla="*/ 1137951 w 6811107"/>
              <a:gd name="connsiteY1030" fmla="*/ 1222472 h 2256141"/>
              <a:gd name="connsiteX1031" fmla="*/ 1160945 w 6811107"/>
              <a:gd name="connsiteY1031" fmla="*/ 1195291 h 2256141"/>
              <a:gd name="connsiteX1032" fmla="*/ 1169512 w 6811107"/>
              <a:gd name="connsiteY1032" fmla="*/ 1188301 h 2256141"/>
              <a:gd name="connsiteX1033" fmla="*/ 1234440 w 6811107"/>
              <a:gd name="connsiteY1033" fmla="*/ 1178205 h 2256141"/>
              <a:gd name="connsiteX1034" fmla="*/ 1248868 w 6811107"/>
              <a:gd name="connsiteY1034" fmla="*/ 1180147 h 2256141"/>
              <a:gd name="connsiteX1035" fmla="*/ 1300268 w 6811107"/>
              <a:gd name="connsiteY1035" fmla="*/ 1184030 h 2256141"/>
              <a:gd name="connsiteX1036" fmla="*/ 1312442 w 6811107"/>
              <a:gd name="connsiteY1036" fmla="*/ 1183253 h 2256141"/>
              <a:gd name="connsiteX1037" fmla="*/ 1324165 w 6811107"/>
              <a:gd name="connsiteY1037" fmla="*/ 1183253 h 2256141"/>
              <a:gd name="connsiteX1038" fmla="*/ 1366548 w 6811107"/>
              <a:gd name="connsiteY1038" fmla="*/ 1147141 h 2256141"/>
              <a:gd name="connsiteX1039" fmla="*/ 1368803 w 6811107"/>
              <a:gd name="connsiteY1039" fmla="*/ 1136656 h 2256141"/>
              <a:gd name="connsiteX1040" fmla="*/ 1369704 w 6811107"/>
              <a:gd name="connsiteY1040" fmla="*/ 1126561 h 2256141"/>
              <a:gd name="connsiteX1041" fmla="*/ 1371057 w 6811107"/>
              <a:gd name="connsiteY1041" fmla="*/ 1106757 h 2256141"/>
              <a:gd name="connsiteX1042" fmla="*/ 1389994 w 6811107"/>
              <a:gd name="connsiteY1042" fmla="*/ 936291 h 2256141"/>
              <a:gd name="connsiteX1043" fmla="*/ 1398110 w 6811107"/>
              <a:gd name="connsiteY1043" fmla="*/ 924641 h 2256141"/>
              <a:gd name="connsiteX1044" fmla="*/ 1405324 w 6811107"/>
              <a:gd name="connsiteY1044" fmla="*/ 919594 h 2256141"/>
              <a:gd name="connsiteX1045" fmla="*/ 1413891 w 6811107"/>
              <a:gd name="connsiteY1045" fmla="*/ 915711 h 2256141"/>
              <a:gd name="connsiteX1046" fmla="*/ 1441394 w 6811107"/>
              <a:gd name="connsiteY1046" fmla="*/ 811645 h 2256141"/>
              <a:gd name="connsiteX1047" fmla="*/ 1489639 w 6811107"/>
              <a:gd name="connsiteY1047" fmla="*/ 758447 h 2256141"/>
              <a:gd name="connsiteX1048" fmla="*/ 1493246 w 6811107"/>
              <a:gd name="connsiteY1048" fmla="*/ 751069 h 2256141"/>
              <a:gd name="connsiteX1049" fmla="*/ 1508576 w 6811107"/>
              <a:gd name="connsiteY1049" fmla="*/ 711462 h 2256141"/>
              <a:gd name="connsiteX1050" fmla="*/ 1558173 w 6811107"/>
              <a:gd name="connsiteY1050" fmla="*/ 651274 h 2256141"/>
              <a:gd name="connsiteX1051" fmla="*/ 1572602 w 6811107"/>
              <a:gd name="connsiteY1051" fmla="*/ 654381 h 2256141"/>
              <a:gd name="connsiteX1052" fmla="*/ 1585677 w 6811107"/>
              <a:gd name="connsiteY1052" fmla="*/ 661370 h 2256141"/>
              <a:gd name="connsiteX1053" fmla="*/ 1613181 w 6811107"/>
              <a:gd name="connsiteY1053" fmla="*/ 671466 h 2256141"/>
              <a:gd name="connsiteX1054" fmla="*/ 1621748 w 6811107"/>
              <a:gd name="connsiteY1054" fmla="*/ 672243 h 2256141"/>
              <a:gd name="connsiteX1055" fmla="*/ 1718236 w 6811107"/>
              <a:gd name="connsiteY1055" fmla="*/ 645062 h 2256141"/>
              <a:gd name="connsiteX1056" fmla="*/ 1743486 w 6811107"/>
              <a:gd name="connsiteY1056" fmla="*/ 689717 h 2256141"/>
              <a:gd name="connsiteX1057" fmla="*/ 1755209 w 6811107"/>
              <a:gd name="connsiteY1057" fmla="*/ 696706 h 2256141"/>
              <a:gd name="connsiteX1058" fmla="*/ 1777753 w 6811107"/>
              <a:gd name="connsiteY1058" fmla="*/ 711462 h 2256141"/>
              <a:gd name="connsiteX1059" fmla="*/ 1790829 w 6811107"/>
              <a:gd name="connsiteY1059" fmla="*/ 714568 h 2256141"/>
              <a:gd name="connsiteX1060" fmla="*/ 1813824 w 6811107"/>
              <a:gd name="connsiteY1060" fmla="*/ 718452 h 2256141"/>
              <a:gd name="connsiteX1061" fmla="*/ 1821940 w 6811107"/>
              <a:gd name="connsiteY1061" fmla="*/ 719228 h 2256141"/>
              <a:gd name="connsiteX1062" fmla="*/ 1880554 w 6811107"/>
              <a:gd name="connsiteY1062" fmla="*/ 662147 h 2256141"/>
              <a:gd name="connsiteX1063" fmla="*/ 1936013 w 6811107"/>
              <a:gd name="connsiteY1063" fmla="*/ 652051 h 2256141"/>
              <a:gd name="connsiteX1064" fmla="*/ 1944580 w 6811107"/>
              <a:gd name="connsiteY1064" fmla="*/ 641567 h 2256141"/>
              <a:gd name="connsiteX1065" fmla="*/ 1952696 w 6811107"/>
              <a:gd name="connsiteY1065" fmla="*/ 631471 h 2256141"/>
              <a:gd name="connsiteX1066" fmla="*/ 1989668 w 6811107"/>
              <a:gd name="connsiteY1066" fmla="*/ 558858 h 2256141"/>
              <a:gd name="connsiteX1067" fmla="*/ 1995980 w 6811107"/>
              <a:gd name="connsiteY1067" fmla="*/ 548762 h 2256141"/>
              <a:gd name="connsiteX1068" fmla="*/ 2018524 w 6811107"/>
              <a:gd name="connsiteY1068" fmla="*/ 527793 h 2256141"/>
              <a:gd name="connsiteX1069" fmla="*/ 2027993 w 6811107"/>
              <a:gd name="connsiteY1069" fmla="*/ 524687 h 2256141"/>
              <a:gd name="connsiteX1070" fmla="*/ 2041069 w 6811107"/>
              <a:gd name="connsiteY1070" fmla="*/ 520804 h 2256141"/>
              <a:gd name="connsiteX1071" fmla="*/ 2051890 w 6811107"/>
              <a:gd name="connsiteY1071" fmla="*/ 513814 h 2256141"/>
              <a:gd name="connsiteX1072" fmla="*/ 2160156 w 6811107"/>
              <a:gd name="connsiteY1072" fmla="*/ 446413 h 2256141"/>
              <a:gd name="connsiteX1073" fmla="*/ 2179490 w 6811107"/>
              <a:gd name="connsiteY1073" fmla="*/ 447414 h 2256141"/>
              <a:gd name="connsiteX1074" fmla="*/ 2190311 w 6811107"/>
              <a:gd name="connsiteY1074" fmla="*/ 451685 h 2256141"/>
              <a:gd name="connsiteX1075" fmla="*/ 2200230 w 6811107"/>
              <a:gd name="connsiteY1075" fmla="*/ 456734 h 2256141"/>
              <a:gd name="connsiteX1076" fmla="*/ 2260649 w 6811107"/>
              <a:gd name="connsiteY1076" fmla="*/ 495952 h 2256141"/>
              <a:gd name="connsiteX1077" fmla="*/ 2268765 w 6811107"/>
              <a:gd name="connsiteY1077" fmla="*/ 504107 h 2256141"/>
              <a:gd name="connsiteX1078" fmla="*/ 2273724 w 6811107"/>
              <a:gd name="connsiteY1078" fmla="*/ 514591 h 2256141"/>
              <a:gd name="connsiteX1079" fmla="*/ 2299875 w 6811107"/>
              <a:gd name="connsiteY1079" fmla="*/ 549927 h 2256141"/>
              <a:gd name="connsiteX1080" fmla="*/ 2308442 w 6811107"/>
              <a:gd name="connsiteY1080" fmla="*/ 556916 h 2256141"/>
              <a:gd name="connsiteX1081" fmla="*/ 2403579 w 6811107"/>
              <a:gd name="connsiteY1081" fmla="*/ 603901 h 2256141"/>
              <a:gd name="connsiteX1082" fmla="*/ 2390503 w 6811107"/>
              <a:gd name="connsiteY1082" fmla="*/ 657876 h 2256141"/>
              <a:gd name="connsiteX1083" fmla="*/ 2378329 w 6811107"/>
              <a:gd name="connsiteY1083" fmla="*/ 661759 h 2256141"/>
              <a:gd name="connsiteX1084" fmla="*/ 2371115 w 6811107"/>
              <a:gd name="connsiteY1084" fmla="*/ 669136 h 2256141"/>
              <a:gd name="connsiteX1085" fmla="*/ 2439649 w 6811107"/>
              <a:gd name="connsiteY1085" fmla="*/ 705249 h 2256141"/>
              <a:gd name="connsiteX1086" fmla="*/ 2451372 w 6811107"/>
              <a:gd name="connsiteY1086" fmla="*/ 708356 h 2256141"/>
              <a:gd name="connsiteX1087" fmla="*/ 2463095 w 6811107"/>
              <a:gd name="connsiteY1087" fmla="*/ 712627 h 2256141"/>
              <a:gd name="connsiteX1088" fmla="*/ 2471662 w 6811107"/>
              <a:gd name="connsiteY1088" fmla="*/ 715733 h 2256141"/>
              <a:gd name="connsiteX1089" fmla="*/ 2494657 w 6811107"/>
              <a:gd name="connsiteY1089" fmla="*/ 726994 h 2256141"/>
              <a:gd name="connsiteX1090" fmla="*/ 2503224 w 6811107"/>
              <a:gd name="connsiteY1090" fmla="*/ 732042 h 2256141"/>
              <a:gd name="connsiteX1091" fmla="*/ 2524866 w 6811107"/>
              <a:gd name="connsiteY1091" fmla="*/ 743303 h 2256141"/>
              <a:gd name="connsiteX1092" fmla="*/ 2532982 w 6811107"/>
              <a:gd name="connsiteY1092" fmla="*/ 747186 h 2256141"/>
              <a:gd name="connsiteX1093" fmla="*/ 2582579 w 6811107"/>
              <a:gd name="connsiteY1093" fmla="*/ 776309 h 2256141"/>
              <a:gd name="connsiteX1094" fmla="*/ 2590695 w 6811107"/>
              <a:gd name="connsiteY1094" fmla="*/ 783298 h 2256141"/>
              <a:gd name="connsiteX1095" fmla="*/ 2622257 w 6811107"/>
              <a:gd name="connsiteY1095" fmla="*/ 869502 h 2256141"/>
              <a:gd name="connsiteX1096" fmla="*/ 2629471 w 6811107"/>
              <a:gd name="connsiteY1096" fmla="*/ 878822 h 2256141"/>
              <a:gd name="connsiteX1097" fmla="*/ 2731237 w 6811107"/>
              <a:gd name="connsiteY1097" fmla="*/ 945386 h 2256141"/>
              <a:gd name="connsiteX1098" fmla="*/ 2762595 w 6811107"/>
              <a:gd name="connsiteY1098" fmla="*/ 964351 h 2256141"/>
              <a:gd name="connsiteX1099" fmla="*/ 2761129 w 6811107"/>
              <a:gd name="connsiteY1099" fmla="*/ 963861 h 2256141"/>
              <a:gd name="connsiteX1100" fmla="*/ 2774204 w 6811107"/>
              <a:gd name="connsiteY1100" fmla="*/ 972403 h 2256141"/>
              <a:gd name="connsiteX1101" fmla="*/ 2789534 w 6811107"/>
              <a:gd name="connsiteY1101" fmla="*/ 987159 h 2256141"/>
              <a:gd name="connsiteX1102" fmla="*/ 2813882 w 6811107"/>
              <a:gd name="connsiteY1102" fmla="*/ 1046569 h 2256141"/>
              <a:gd name="connsiteX1103" fmla="*/ 2816136 w 6811107"/>
              <a:gd name="connsiteY1103" fmla="*/ 1062878 h 2256141"/>
              <a:gd name="connsiteX1104" fmla="*/ 2870242 w 6811107"/>
              <a:gd name="connsiteY1104" fmla="*/ 1176264 h 2256141"/>
              <a:gd name="connsiteX1105" fmla="*/ 2881064 w 6811107"/>
              <a:gd name="connsiteY1105" fmla="*/ 1191796 h 2256141"/>
              <a:gd name="connsiteX1106" fmla="*/ 2889179 w 6811107"/>
              <a:gd name="connsiteY1106" fmla="*/ 1211599 h 2256141"/>
              <a:gd name="connsiteX1107" fmla="*/ 2899099 w 6811107"/>
              <a:gd name="connsiteY1107" fmla="*/ 1256254 h 2256141"/>
              <a:gd name="connsiteX1108" fmla="*/ 2900451 w 6811107"/>
              <a:gd name="connsiteY1108" fmla="*/ 1258585 h 2256141"/>
              <a:gd name="connsiteX1109" fmla="*/ 2905411 w 6811107"/>
              <a:gd name="connsiteY1109" fmla="*/ 1304016 h 2256141"/>
              <a:gd name="connsiteX1110" fmla="*/ 2907665 w 6811107"/>
              <a:gd name="connsiteY1110" fmla="*/ 1315277 h 2256141"/>
              <a:gd name="connsiteX1111" fmla="*/ 2932915 w 6811107"/>
              <a:gd name="connsiteY1111" fmla="*/ 1367310 h 2256141"/>
              <a:gd name="connsiteX1112" fmla="*/ 2939227 w 6811107"/>
              <a:gd name="connsiteY1112" fmla="*/ 1377406 h 2256141"/>
              <a:gd name="connsiteX1113" fmla="*/ 2969437 w 6811107"/>
              <a:gd name="connsiteY1113" fmla="*/ 1429051 h 2256141"/>
              <a:gd name="connsiteX1114" fmla="*/ 2975298 w 6811107"/>
              <a:gd name="connsiteY1114" fmla="*/ 1440311 h 2256141"/>
              <a:gd name="connsiteX1115" fmla="*/ 3015877 w 6811107"/>
              <a:gd name="connsiteY1115" fmla="*/ 1498169 h 2256141"/>
              <a:gd name="connsiteX1116" fmla="*/ 3025346 w 6811107"/>
              <a:gd name="connsiteY1116" fmla="*/ 1505158 h 2256141"/>
              <a:gd name="connsiteX1117" fmla="*/ 3079452 w 6811107"/>
              <a:gd name="connsiteY1117" fmla="*/ 1559133 h 2256141"/>
              <a:gd name="connsiteX1118" fmla="*/ 3080354 w 6811107"/>
              <a:gd name="connsiteY1118" fmla="*/ 1561074 h 2256141"/>
              <a:gd name="connsiteX1119" fmla="*/ 3092077 w 6811107"/>
              <a:gd name="connsiteY1119" fmla="*/ 1585149 h 2256141"/>
              <a:gd name="connsiteX1120" fmla="*/ 3101545 w 6811107"/>
              <a:gd name="connsiteY1120" fmla="*/ 1590586 h 2256141"/>
              <a:gd name="connsiteX1121" fmla="*/ 3109075 w 6811107"/>
              <a:gd name="connsiteY1121" fmla="*/ 1592534 h 2256141"/>
              <a:gd name="connsiteX1122" fmla="*/ 3136842 w 6811107"/>
              <a:gd name="connsiteY1122" fmla="*/ 1534409 h 2256141"/>
              <a:gd name="connsiteX1123" fmla="*/ 3140708 w 6811107"/>
              <a:gd name="connsiteY1123" fmla="*/ 1521360 h 2256141"/>
              <a:gd name="connsiteX1124" fmla="*/ 3123794 w 6811107"/>
              <a:gd name="connsiteY1124" fmla="*/ 1440168 h 2256141"/>
              <a:gd name="connsiteX1125" fmla="*/ 3127660 w 6811107"/>
              <a:gd name="connsiteY1125" fmla="*/ 1428570 h 2256141"/>
              <a:gd name="connsiteX1126" fmla="*/ 3160040 w 6811107"/>
              <a:gd name="connsiteY1126" fmla="*/ 1387007 h 2256141"/>
              <a:gd name="connsiteX1127" fmla="*/ 3166323 w 6811107"/>
              <a:gd name="connsiteY1127" fmla="*/ 1376858 h 2256141"/>
              <a:gd name="connsiteX1128" fmla="*/ 3170189 w 6811107"/>
              <a:gd name="connsiteY1128" fmla="*/ 1362842 h 2256141"/>
              <a:gd name="connsiteX1129" fmla="*/ 3176955 w 6811107"/>
              <a:gd name="connsiteY1129" fmla="*/ 1351244 h 2256141"/>
              <a:gd name="connsiteX1130" fmla="*/ 3184688 w 6811107"/>
              <a:gd name="connsiteY1130" fmla="*/ 1339645 h 2256141"/>
              <a:gd name="connsiteX1131" fmla="*/ 3192420 w 6811107"/>
              <a:gd name="connsiteY1131" fmla="*/ 1332879 h 2256141"/>
              <a:gd name="connsiteX1132" fmla="*/ 3212718 w 6811107"/>
              <a:gd name="connsiteY1132" fmla="*/ 1278751 h 2256141"/>
              <a:gd name="connsiteX1133" fmla="*/ 3220451 w 6811107"/>
              <a:gd name="connsiteY1133" fmla="*/ 1263286 h 2256141"/>
              <a:gd name="connsiteX1134" fmla="*/ 3245098 w 6811107"/>
              <a:gd name="connsiteY1134" fmla="*/ 1239122 h 2256141"/>
              <a:gd name="connsiteX1135" fmla="*/ 3328706 w 6811107"/>
              <a:gd name="connsiteY1135" fmla="*/ 1269086 h 2256141"/>
              <a:gd name="connsiteX1136" fmla="*/ 3343205 w 6811107"/>
              <a:gd name="connsiteY1136" fmla="*/ 1269086 h 2256141"/>
              <a:gd name="connsiteX1137" fmla="*/ 3489157 w 6811107"/>
              <a:gd name="connsiteY1137" fmla="*/ 1325630 h 2256141"/>
              <a:gd name="connsiteX1138" fmla="*/ 3498339 w 6811107"/>
              <a:gd name="connsiteY1138" fmla="*/ 1334812 h 2256141"/>
              <a:gd name="connsiteX1139" fmla="*/ 3526369 w 6811107"/>
              <a:gd name="connsiteY1139" fmla="*/ 1340128 h 2256141"/>
              <a:gd name="connsiteX1140" fmla="*/ 3537968 w 6811107"/>
              <a:gd name="connsiteY1140" fmla="*/ 1338678 h 2256141"/>
              <a:gd name="connsiteX1141" fmla="*/ 3561166 w 6811107"/>
              <a:gd name="connsiteY1141" fmla="*/ 1333845 h 2256141"/>
              <a:gd name="connsiteX1142" fmla="*/ 3575181 w 6811107"/>
              <a:gd name="connsiteY1142" fmla="*/ 1329012 h 2256141"/>
              <a:gd name="connsiteX1143" fmla="*/ 3711951 w 6811107"/>
              <a:gd name="connsiteY1143" fmla="*/ 1203359 h 2256141"/>
              <a:gd name="connsiteX1144" fmla="*/ 3714367 w 6811107"/>
              <a:gd name="connsiteY1144" fmla="*/ 1191760 h 2256141"/>
              <a:gd name="connsiteX1145" fmla="*/ 3755446 w 6811107"/>
              <a:gd name="connsiteY1145" fmla="*/ 1106702 h 2256141"/>
              <a:gd name="connsiteX1146" fmla="*/ 3767045 w 6811107"/>
              <a:gd name="connsiteY1146" fmla="*/ 1098969 h 2256141"/>
              <a:gd name="connsiteX1147" fmla="*/ 3823589 w 6811107"/>
              <a:gd name="connsiteY1147" fmla="*/ 1043392 h 2256141"/>
              <a:gd name="connsiteX1148" fmla="*/ 3830355 w 6811107"/>
              <a:gd name="connsiteY1148" fmla="*/ 1033242 h 2256141"/>
              <a:gd name="connsiteX1149" fmla="*/ 3851136 w 6811107"/>
              <a:gd name="connsiteY1149" fmla="*/ 976215 h 2256141"/>
              <a:gd name="connsiteX1150" fmla="*/ 3857419 w 6811107"/>
              <a:gd name="connsiteY1150" fmla="*/ 966066 h 2256141"/>
              <a:gd name="connsiteX1151" fmla="*/ 3882067 w 6811107"/>
              <a:gd name="connsiteY1151" fmla="*/ 932236 h 2256141"/>
              <a:gd name="connsiteX1152" fmla="*/ 3891249 w 6811107"/>
              <a:gd name="connsiteY1152" fmla="*/ 923537 h 2256141"/>
              <a:gd name="connsiteX1153" fmla="*/ 3960842 w 6811107"/>
              <a:gd name="connsiteY1153" fmla="*/ 910972 h 2256141"/>
              <a:gd name="connsiteX1154" fmla="*/ 3976307 w 6811107"/>
              <a:gd name="connsiteY1154" fmla="*/ 913388 h 2256141"/>
              <a:gd name="connsiteX1155" fmla="*/ 4031402 w 6811107"/>
              <a:gd name="connsiteY1155" fmla="*/ 918221 h 2256141"/>
              <a:gd name="connsiteX1156" fmla="*/ 4044450 w 6811107"/>
              <a:gd name="connsiteY1156" fmla="*/ 917254 h 2256141"/>
              <a:gd name="connsiteX1157" fmla="*/ 4057016 w 6811107"/>
              <a:gd name="connsiteY1157" fmla="*/ 917254 h 2256141"/>
              <a:gd name="connsiteX1158" fmla="*/ 4102444 w 6811107"/>
              <a:gd name="connsiteY1158" fmla="*/ 872309 h 2256141"/>
              <a:gd name="connsiteX1159" fmla="*/ 4104861 w 6811107"/>
              <a:gd name="connsiteY1159" fmla="*/ 859260 h 2256141"/>
              <a:gd name="connsiteX1160" fmla="*/ 4105828 w 6811107"/>
              <a:gd name="connsiteY1160" fmla="*/ 846695 h 2256141"/>
              <a:gd name="connsiteX1161" fmla="*/ 4107277 w 6811107"/>
              <a:gd name="connsiteY1161" fmla="*/ 822047 h 2256141"/>
              <a:gd name="connsiteX1162" fmla="*/ 4127575 w 6811107"/>
              <a:gd name="connsiteY1162" fmla="*/ 609885 h 2256141"/>
              <a:gd name="connsiteX1163" fmla="*/ 4136274 w 6811107"/>
              <a:gd name="connsiteY1163" fmla="*/ 595387 h 2256141"/>
              <a:gd name="connsiteX1164" fmla="*/ 4144007 w 6811107"/>
              <a:gd name="connsiteY1164" fmla="*/ 589104 h 2256141"/>
              <a:gd name="connsiteX1165" fmla="*/ 4153189 w 6811107"/>
              <a:gd name="connsiteY1165" fmla="*/ 584271 h 2256141"/>
              <a:gd name="connsiteX1166" fmla="*/ 4182669 w 6811107"/>
              <a:gd name="connsiteY1166" fmla="*/ 454751 h 2256141"/>
              <a:gd name="connsiteX1167" fmla="*/ 4234381 w 6811107"/>
              <a:gd name="connsiteY1167" fmla="*/ 388541 h 2256141"/>
              <a:gd name="connsiteX1168" fmla="*/ 4238247 w 6811107"/>
              <a:gd name="connsiteY1168" fmla="*/ 379359 h 2256141"/>
              <a:gd name="connsiteX1169" fmla="*/ 4254679 w 6811107"/>
              <a:gd name="connsiteY1169" fmla="*/ 330064 h 2256141"/>
              <a:gd name="connsiteX1170" fmla="*/ 4307841 w 6811107"/>
              <a:gd name="connsiteY1170" fmla="*/ 255154 h 2256141"/>
              <a:gd name="connsiteX1171" fmla="*/ 4323306 w 6811107"/>
              <a:gd name="connsiteY1171" fmla="*/ 259021 h 2256141"/>
              <a:gd name="connsiteX1172" fmla="*/ 4337321 w 6811107"/>
              <a:gd name="connsiteY1172" fmla="*/ 267720 h 2256141"/>
              <a:gd name="connsiteX1173" fmla="*/ 4366801 w 6811107"/>
              <a:gd name="connsiteY1173" fmla="*/ 280285 h 2256141"/>
              <a:gd name="connsiteX1174" fmla="*/ 4375983 w 6811107"/>
              <a:gd name="connsiteY1174" fmla="*/ 281252 h 2256141"/>
              <a:gd name="connsiteX1175" fmla="*/ 4479406 w 6811107"/>
              <a:gd name="connsiteY1175" fmla="*/ 247422 h 2256141"/>
              <a:gd name="connsiteX1176" fmla="*/ 4506470 w 6811107"/>
              <a:gd name="connsiteY1176" fmla="*/ 303000 h 2256141"/>
              <a:gd name="connsiteX1177" fmla="*/ 4519035 w 6811107"/>
              <a:gd name="connsiteY1177" fmla="*/ 311699 h 2256141"/>
              <a:gd name="connsiteX1178" fmla="*/ 4543200 w 6811107"/>
              <a:gd name="connsiteY1178" fmla="*/ 330064 h 2256141"/>
              <a:gd name="connsiteX1179" fmla="*/ 4557215 w 6811107"/>
              <a:gd name="connsiteY1179" fmla="*/ 333930 h 2256141"/>
              <a:gd name="connsiteX1180" fmla="*/ 4581863 w 6811107"/>
              <a:gd name="connsiteY1180" fmla="*/ 338763 h 2256141"/>
              <a:gd name="connsiteX1181" fmla="*/ 4590562 w 6811107"/>
              <a:gd name="connsiteY1181" fmla="*/ 339729 h 2256141"/>
              <a:gd name="connsiteX1182" fmla="*/ 4653389 w 6811107"/>
              <a:gd name="connsiteY1182" fmla="*/ 268686 h 2256141"/>
              <a:gd name="connsiteX1183" fmla="*/ 4712833 w 6811107"/>
              <a:gd name="connsiteY1183" fmla="*/ 256121 h 2256141"/>
              <a:gd name="connsiteX1184" fmla="*/ 4722015 w 6811107"/>
              <a:gd name="connsiteY1184" fmla="*/ 243073 h 2256141"/>
              <a:gd name="connsiteX1185" fmla="*/ 4730714 w 6811107"/>
              <a:gd name="connsiteY1185" fmla="*/ 230507 h 2256141"/>
              <a:gd name="connsiteX1186" fmla="*/ 4770343 w 6811107"/>
              <a:gd name="connsiteY1186" fmla="*/ 140133 h 2256141"/>
              <a:gd name="connsiteX1187" fmla="*/ 4777109 w 6811107"/>
              <a:gd name="connsiteY1187" fmla="*/ 127567 h 2256141"/>
              <a:gd name="connsiteX1188" fmla="*/ 4801274 w 6811107"/>
              <a:gd name="connsiteY1188" fmla="*/ 101470 h 2256141"/>
              <a:gd name="connsiteX1189" fmla="*/ 4811423 w 6811107"/>
              <a:gd name="connsiteY1189" fmla="*/ 97604 h 2256141"/>
              <a:gd name="connsiteX1190" fmla="*/ 4825438 w 6811107"/>
              <a:gd name="connsiteY1190" fmla="*/ 92771 h 2256141"/>
              <a:gd name="connsiteX1191" fmla="*/ 4837037 w 6811107"/>
              <a:gd name="connsiteY1191" fmla="*/ 84072 h 2256141"/>
              <a:gd name="connsiteX1192" fmla="*/ 4973807 w 6811107"/>
              <a:gd name="connsiteY1192" fmla="*/ 1430 h 2256141"/>
              <a:gd name="connsiteX0" fmla="*/ 3151621 w 6811107"/>
              <a:gd name="connsiteY0" fmla="*/ 1759646 h 2256141"/>
              <a:gd name="connsiteX1" fmla="*/ 3155328 w 6811107"/>
              <a:gd name="connsiteY1" fmla="*/ 1769768 h 2256141"/>
              <a:gd name="connsiteX2" fmla="*/ 3142959 w 6811107"/>
              <a:gd name="connsiteY2" fmla="*/ 1801891 h 2256141"/>
              <a:gd name="connsiteX3" fmla="*/ 3126014 w 6811107"/>
              <a:gd name="connsiteY3" fmla="*/ 1821578 h 2256141"/>
              <a:gd name="connsiteX4" fmla="*/ 3141294 w 6811107"/>
              <a:gd name="connsiteY4" fmla="*/ 1835710 h 2256141"/>
              <a:gd name="connsiteX5" fmla="*/ 3181352 w 6811107"/>
              <a:gd name="connsiteY5" fmla="*/ 1853226 h 2256141"/>
              <a:gd name="connsiteX6" fmla="*/ 3196361 w 6811107"/>
              <a:gd name="connsiteY6" fmla="*/ 1855167 h 2256141"/>
              <a:gd name="connsiteX7" fmla="*/ 3209011 w 6811107"/>
              <a:gd name="connsiteY7" fmla="*/ 1844360 h 2256141"/>
              <a:gd name="connsiteX8" fmla="*/ 3185931 w 6811107"/>
              <a:gd name="connsiteY8" fmla="*/ 1839696 h 2256141"/>
              <a:gd name="connsiteX9" fmla="*/ 3162414 w 6811107"/>
              <a:gd name="connsiteY9" fmla="*/ 1825511 h 2256141"/>
              <a:gd name="connsiteX10" fmla="*/ 3157454 w 6811107"/>
              <a:gd name="connsiteY10" fmla="*/ 1816968 h 2256141"/>
              <a:gd name="connsiteX11" fmla="*/ 3161963 w 6811107"/>
              <a:gd name="connsiteY11" fmla="*/ 1792116 h 2256141"/>
              <a:gd name="connsiteX12" fmla="*/ 3162414 w 6811107"/>
              <a:gd name="connsiteY12" fmla="*/ 1790563 h 2256141"/>
              <a:gd name="connsiteX13" fmla="*/ 3163316 w 6811107"/>
              <a:gd name="connsiteY13" fmla="*/ 1764207 h 2256141"/>
              <a:gd name="connsiteX14" fmla="*/ 3151621 w 6811107"/>
              <a:gd name="connsiteY14" fmla="*/ 1759646 h 2256141"/>
              <a:gd name="connsiteX15" fmla="*/ 6379802 w 6811107"/>
              <a:gd name="connsiteY15" fmla="*/ 1550780 h 2256141"/>
              <a:gd name="connsiteX16" fmla="*/ 6342951 w 6811107"/>
              <a:gd name="connsiteY16" fmla="*/ 1552773 h 2256141"/>
              <a:gd name="connsiteX17" fmla="*/ 6333769 w 6811107"/>
              <a:gd name="connsiteY17" fmla="*/ 1558089 h 2256141"/>
              <a:gd name="connsiteX18" fmla="*/ 6321204 w 6811107"/>
              <a:gd name="connsiteY18" fmla="*/ 1628166 h 2256141"/>
              <a:gd name="connsiteX19" fmla="*/ 6317337 w 6811107"/>
              <a:gd name="connsiteY19" fmla="*/ 1639765 h 2256141"/>
              <a:gd name="connsiteX20" fmla="*/ 6262243 w 6811107"/>
              <a:gd name="connsiteY20" fmla="*/ 1675045 h 2256141"/>
              <a:gd name="connsiteX21" fmla="*/ 6327003 w 6811107"/>
              <a:gd name="connsiteY21" fmla="*/ 1691959 h 2256141"/>
              <a:gd name="connsiteX22" fmla="*/ 6332319 w 6811107"/>
              <a:gd name="connsiteY22" fmla="*/ 1685677 h 2256141"/>
              <a:gd name="connsiteX23" fmla="*/ 6345368 w 6811107"/>
              <a:gd name="connsiteY23" fmla="*/ 1661029 h 2256141"/>
              <a:gd name="connsiteX24" fmla="*/ 6350201 w 6811107"/>
              <a:gd name="connsiteY24" fmla="*/ 1649430 h 2256141"/>
              <a:gd name="connsiteX25" fmla="*/ 6414961 w 6811107"/>
              <a:gd name="connsiteY25" fmla="*/ 1619950 h 2256141"/>
              <a:gd name="connsiteX26" fmla="*/ 6440575 w 6811107"/>
              <a:gd name="connsiteY26" fmla="*/ 1684227 h 2256141"/>
              <a:gd name="connsiteX27" fmla="*/ 6443475 w 6811107"/>
              <a:gd name="connsiteY27" fmla="*/ 1695826 h 2256141"/>
              <a:gd name="connsiteX28" fmla="*/ 6475855 w 6811107"/>
              <a:gd name="connsiteY28" fmla="*/ 1772185 h 2256141"/>
              <a:gd name="connsiteX29" fmla="*/ 6481171 w 6811107"/>
              <a:gd name="connsiteY29" fmla="*/ 1785233 h 2256141"/>
              <a:gd name="connsiteX30" fmla="*/ 6487453 w 6811107"/>
              <a:gd name="connsiteY30" fmla="*/ 1797798 h 2256141"/>
              <a:gd name="connsiteX31" fmla="*/ 6491320 w 6811107"/>
              <a:gd name="connsiteY31" fmla="*/ 1810364 h 2256141"/>
              <a:gd name="connsiteX32" fmla="*/ 6512101 w 6811107"/>
              <a:gd name="connsiteY32" fmla="*/ 1924419 h 2256141"/>
              <a:gd name="connsiteX33" fmla="*/ 6519833 w 6811107"/>
              <a:gd name="connsiteY33" fmla="*/ 1936018 h 2256141"/>
              <a:gd name="connsiteX34" fmla="*/ 6529016 w 6811107"/>
              <a:gd name="connsiteY34" fmla="*/ 1946167 h 2256141"/>
              <a:gd name="connsiteX35" fmla="*/ 6584111 w 6811107"/>
              <a:gd name="connsiteY35" fmla="*/ 1980963 h 2256141"/>
              <a:gd name="connsiteX36" fmla="*/ 6590877 w 6811107"/>
              <a:gd name="connsiteY36" fmla="*/ 1989662 h 2256141"/>
              <a:gd name="connsiteX37" fmla="*/ 6621807 w 6811107"/>
              <a:gd name="connsiteY37" fmla="*/ 2031225 h 2256141"/>
              <a:gd name="connsiteX38" fmla="*/ 6636305 w 6811107"/>
              <a:gd name="connsiteY38" fmla="*/ 2084386 h 2256141"/>
              <a:gd name="connsiteX39" fmla="*/ 6641138 w 6811107"/>
              <a:gd name="connsiteY39" fmla="*/ 2093569 h 2256141"/>
              <a:gd name="connsiteX40" fmla="*/ 6646454 w 6811107"/>
              <a:gd name="connsiteY40" fmla="*/ 2106134 h 2256141"/>
              <a:gd name="connsiteX41" fmla="*/ 6660953 w 6811107"/>
              <a:gd name="connsiteY41" fmla="*/ 2127882 h 2256141"/>
              <a:gd name="connsiteX42" fmla="*/ 6671102 w 6811107"/>
              <a:gd name="connsiteY42" fmla="*/ 2135614 h 2256141"/>
              <a:gd name="connsiteX43" fmla="*/ 6683667 w 6811107"/>
              <a:gd name="connsiteY43" fmla="*/ 2141897 h 2256141"/>
              <a:gd name="connsiteX44" fmla="*/ 6751810 w 6811107"/>
              <a:gd name="connsiteY44" fmla="*/ 2175244 h 2256141"/>
              <a:gd name="connsiteX45" fmla="*/ 6692366 w 6811107"/>
              <a:gd name="connsiteY45" fmla="*/ 2121116 h 2256141"/>
              <a:gd name="connsiteX46" fmla="*/ 6682217 w 6811107"/>
              <a:gd name="connsiteY46" fmla="*/ 2111933 h 2256141"/>
              <a:gd name="connsiteX47" fmla="*/ 6673518 w 6811107"/>
              <a:gd name="connsiteY47" fmla="*/ 2101784 h 2256141"/>
              <a:gd name="connsiteX48" fmla="*/ 6660469 w 6811107"/>
              <a:gd name="connsiteY48" fmla="*/ 2060222 h 2256141"/>
              <a:gd name="connsiteX49" fmla="*/ 6659986 w 6811107"/>
              <a:gd name="connsiteY49" fmla="*/ 2052006 h 2256141"/>
              <a:gd name="connsiteX50" fmla="*/ 6658536 w 6811107"/>
              <a:gd name="connsiteY50" fmla="*/ 2041374 h 2256141"/>
              <a:gd name="connsiteX51" fmla="*/ 6658536 w 6811107"/>
              <a:gd name="connsiteY51" fmla="*/ 1988696 h 2256141"/>
              <a:gd name="connsiteX52" fmla="*/ 6656119 w 6811107"/>
              <a:gd name="connsiteY52" fmla="*/ 1976131 h 2256141"/>
              <a:gd name="connsiteX53" fmla="*/ 6594259 w 6811107"/>
              <a:gd name="connsiteY53" fmla="*/ 1919103 h 2256141"/>
              <a:gd name="connsiteX54" fmla="*/ 6584111 w 6811107"/>
              <a:gd name="connsiteY54" fmla="*/ 1913787 h 2256141"/>
              <a:gd name="connsiteX55" fmla="*/ 6573478 w 6811107"/>
              <a:gd name="connsiteY55" fmla="*/ 1907504 h 2256141"/>
              <a:gd name="connsiteX56" fmla="*/ 6545448 w 6811107"/>
              <a:gd name="connsiteY56" fmla="*/ 1791516 h 2256141"/>
              <a:gd name="connsiteX57" fmla="*/ 6545448 w 6811107"/>
              <a:gd name="connsiteY57" fmla="*/ 1780884 h 2256141"/>
              <a:gd name="connsiteX58" fmla="*/ 6543997 w 6811107"/>
              <a:gd name="connsiteY58" fmla="*/ 1770251 h 2256141"/>
              <a:gd name="connsiteX59" fmla="*/ 6492769 w 6811107"/>
              <a:gd name="connsiteY59" fmla="*/ 1664412 h 2256141"/>
              <a:gd name="connsiteX60" fmla="*/ 6487937 w 6811107"/>
              <a:gd name="connsiteY60" fmla="*/ 1650397 h 2256141"/>
              <a:gd name="connsiteX61" fmla="*/ 6431393 w 6811107"/>
              <a:gd name="connsiteY61" fmla="*/ 1555673 h 2256141"/>
              <a:gd name="connsiteX62" fmla="*/ 6417377 w 6811107"/>
              <a:gd name="connsiteY62" fmla="*/ 1552773 h 2256141"/>
              <a:gd name="connsiteX63" fmla="*/ 6379802 w 6811107"/>
              <a:gd name="connsiteY63" fmla="*/ 1550780 h 2256141"/>
              <a:gd name="connsiteX64" fmla="*/ 1384133 w 6811107"/>
              <a:gd name="connsiteY64" fmla="*/ 1201892 h 2256141"/>
              <a:gd name="connsiteX65" fmla="*/ 1380976 w 6811107"/>
              <a:gd name="connsiteY65" fmla="*/ 1204610 h 2256141"/>
              <a:gd name="connsiteX66" fmla="*/ 1327772 w 6811107"/>
              <a:gd name="connsiteY66" fmla="*/ 1222472 h 2256141"/>
              <a:gd name="connsiteX67" fmla="*/ 1316951 w 6811107"/>
              <a:gd name="connsiteY67" fmla="*/ 1224414 h 2256141"/>
              <a:gd name="connsiteX68" fmla="*/ 1295308 w 6811107"/>
              <a:gd name="connsiteY68" fmla="*/ 1223637 h 2256141"/>
              <a:gd name="connsiteX69" fmla="*/ 1283135 w 6811107"/>
              <a:gd name="connsiteY69" fmla="*/ 1223637 h 2256141"/>
              <a:gd name="connsiteX70" fmla="*/ 1222717 w 6811107"/>
              <a:gd name="connsiteY70" fmla="*/ 1226743 h 2256141"/>
              <a:gd name="connsiteX71" fmla="*/ 1212797 w 6811107"/>
              <a:gd name="connsiteY71" fmla="*/ 1228685 h 2256141"/>
              <a:gd name="connsiteX72" fmla="*/ 1175374 w 6811107"/>
              <a:gd name="connsiteY72" fmla="*/ 1250819 h 2256141"/>
              <a:gd name="connsiteX73" fmla="*/ 1169061 w 6811107"/>
              <a:gd name="connsiteY73" fmla="*/ 1260137 h 2256141"/>
              <a:gd name="connsiteX74" fmla="*/ 1123522 w 6811107"/>
              <a:gd name="connsiteY74" fmla="*/ 1338187 h 2256141"/>
              <a:gd name="connsiteX75" fmla="*/ 1118562 w 6811107"/>
              <a:gd name="connsiteY75" fmla="*/ 1345177 h 2256141"/>
              <a:gd name="connsiteX76" fmla="*/ 1096920 w 6811107"/>
              <a:gd name="connsiteY76" fmla="*/ 1368863 h 2256141"/>
              <a:gd name="connsiteX77" fmla="*/ 1088804 w 6811107"/>
              <a:gd name="connsiteY77" fmla="*/ 1375076 h 2256141"/>
              <a:gd name="connsiteX78" fmla="*/ 1040560 w 6811107"/>
              <a:gd name="connsiteY78" fmla="*/ 1437593 h 2256141"/>
              <a:gd name="connsiteX79" fmla="*/ 1036953 w 6811107"/>
              <a:gd name="connsiteY79" fmla="*/ 1446913 h 2256141"/>
              <a:gd name="connsiteX80" fmla="*/ 1008096 w 6811107"/>
              <a:gd name="connsiteY80" fmla="*/ 1491568 h 2256141"/>
              <a:gd name="connsiteX81" fmla="*/ 1001784 w 6811107"/>
              <a:gd name="connsiteY81" fmla="*/ 1498557 h 2256141"/>
              <a:gd name="connsiteX82" fmla="*/ 942718 w 6811107"/>
              <a:gd name="connsiteY82" fmla="*/ 1537776 h 2256141"/>
              <a:gd name="connsiteX83" fmla="*/ 929643 w 6811107"/>
              <a:gd name="connsiteY83" fmla="*/ 1543212 h 2256141"/>
              <a:gd name="connsiteX84" fmla="*/ 862010 w 6811107"/>
              <a:gd name="connsiteY84" fmla="*/ 1557580 h 2256141"/>
              <a:gd name="connsiteX85" fmla="*/ 852091 w 6811107"/>
              <a:gd name="connsiteY85" fmla="*/ 1557580 h 2256141"/>
              <a:gd name="connsiteX86" fmla="*/ 790771 w 6811107"/>
              <a:gd name="connsiteY86" fmla="*/ 1559521 h 2256141"/>
              <a:gd name="connsiteX87" fmla="*/ 780852 w 6811107"/>
              <a:gd name="connsiteY87" fmla="*/ 1558745 h 2256141"/>
              <a:gd name="connsiteX88" fmla="*/ 756954 w 6811107"/>
              <a:gd name="connsiteY88" fmla="*/ 1554473 h 2256141"/>
              <a:gd name="connsiteX89" fmla="*/ 750642 w 6811107"/>
              <a:gd name="connsiteY89" fmla="*/ 1548261 h 2256141"/>
              <a:gd name="connsiteX90" fmla="*/ 738919 w 6811107"/>
              <a:gd name="connsiteY90" fmla="*/ 1496616 h 2256141"/>
              <a:gd name="connsiteX91" fmla="*/ 642430 w 6811107"/>
              <a:gd name="connsiteY91" fmla="*/ 1492344 h 2256141"/>
              <a:gd name="connsiteX92" fmla="*/ 630707 w 6811107"/>
              <a:gd name="connsiteY92" fmla="*/ 1491179 h 2256141"/>
              <a:gd name="connsiteX93" fmla="*/ 599597 w 6811107"/>
              <a:gd name="connsiteY93" fmla="*/ 1488073 h 2256141"/>
              <a:gd name="connsiteX94" fmla="*/ 589677 w 6811107"/>
              <a:gd name="connsiteY94" fmla="*/ 1491179 h 2256141"/>
              <a:gd name="connsiteX95" fmla="*/ 581110 w 6811107"/>
              <a:gd name="connsiteY95" fmla="*/ 1499334 h 2256141"/>
              <a:gd name="connsiteX96" fmla="*/ 571642 w 6811107"/>
              <a:gd name="connsiteY96" fmla="*/ 1506323 h 2256141"/>
              <a:gd name="connsiteX97" fmla="*/ 545491 w 6811107"/>
              <a:gd name="connsiteY97" fmla="*/ 1546707 h 2256141"/>
              <a:gd name="connsiteX98" fmla="*/ 539178 w 6811107"/>
              <a:gd name="connsiteY98" fmla="*/ 1551755 h 2256141"/>
              <a:gd name="connsiteX99" fmla="*/ 529259 w 6811107"/>
              <a:gd name="connsiteY99" fmla="*/ 1556803 h 2256141"/>
              <a:gd name="connsiteX100" fmla="*/ 514831 w 6811107"/>
              <a:gd name="connsiteY100" fmla="*/ 1568452 h 2256141"/>
              <a:gd name="connsiteX101" fmla="*/ 512125 w 6811107"/>
              <a:gd name="connsiteY101" fmla="*/ 1577771 h 2256141"/>
              <a:gd name="connsiteX102" fmla="*/ 509871 w 6811107"/>
              <a:gd name="connsiteY102" fmla="*/ 1587867 h 2256141"/>
              <a:gd name="connsiteX103" fmla="*/ 506264 w 6811107"/>
              <a:gd name="connsiteY103" fmla="*/ 1597187 h 2256141"/>
              <a:gd name="connsiteX104" fmla="*/ 503558 w 6811107"/>
              <a:gd name="connsiteY104" fmla="*/ 1670965 h 2256141"/>
              <a:gd name="connsiteX105" fmla="*/ 502657 w 6811107"/>
              <a:gd name="connsiteY105" fmla="*/ 1681449 h 2256141"/>
              <a:gd name="connsiteX106" fmla="*/ 471546 w 6811107"/>
              <a:gd name="connsiteY106" fmla="*/ 1742413 h 2256141"/>
              <a:gd name="connsiteX107" fmla="*/ 465234 w 6811107"/>
              <a:gd name="connsiteY107" fmla="*/ 1750956 h 2256141"/>
              <a:gd name="connsiteX108" fmla="*/ 456667 w 6811107"/>
              <a:gd name="connsiteY108" fmla="*/ 1806872 h 2256141"/>
              <a:gd name="connsiteX109" fmla="*/ 461627 w 6811107"/>
              <a:gd name="connsiteY109" fmla="*/ 1818133 h 2256141"/>
              <a:gd name="connsiteX110" fmla="*/ 449452 w 6811107"/>
              <a:gd name="connsiteY110" fmla="*/ 1915986 h 2256141"/>
              <a:gd name="connsiteX111" fmla="*/ 439984 w 6811107"/>
              <a:gd name="connsiteY111" fmla="*/ 1924528 h 2256141"/>
              <a:gd name="connsiteX112" fmla="*/ 377311 w 6811107"/>
              <a:gd name="connsiteY112" fmla="*/ 1953651 h 2256141"/>
              <a:gd name="connsiteX113" fmla="*/ 365138 w 6811107"/>
              <a:gd name="connsiteY113" fmla="*/ 1955593 h 2256141"/>
              <a:gd name="connsiteX114" fmla="*/ 306072 w 6811107"/>
              <a:gd name="connsiteY114" fmla="*/ 1955593 h 2256141"/>
              <a:gd name="connsiteX115" fmla="*/ 294349 w 6811107"/>
              <a:gd name="connsiteY115" fmla="*/ 1956369 h 2256141"/>
              <a:gd name="connsiteX116" fmla="*/ 274059 w 6811107"/>
              <a:gd name="connsiteY116" fmla="*/ 1962582 h 2256141"/>
              <a:gd name="connsiteX117" fmla="*/ 263238 w 6811107"/>
              <a:gd name="connsiteY117" fmla="*/ 1964912 h 2256141"/>
              <a:gd name="connsiteX118" fmla="*/ 254671 w 6811107"/>
              <a:gd name="connsiteY118" fmla="*/ 1970348 h 2256141"/>
              <a:gd name="connsiteX119" fmla="*/ 263238 w 6811107"/>
              <a:gd name="connsiteY119" fmla="*/ 1969572 h 2256141"/>
              <a:gd name="connsiteX120" fmla="*/ 271805 w 6811107"/>
              <a:gd name="connsiteY120" fmla="*/ 1969572 h 2256141"/>
              <a:gd name="connsiteX121" fmla="*/ 288488 w 6811107"/>
              <a:gd name="connsiteY121" fmla="*/ 1974620 h 2256141"/>
              <a:gd name="connsiteX122" fmla="*/ 300661 w 6811107"/>
              <a:gd name="connsiteY122" fmla="*/ 1979668 h 2256141"/>
              <a:gd name="connsiteX123" fmla="*/ 323205 w 6811107"/>
              <a:gd name="connsiteY123" fmla="*/ 1993258 h 2256141"/>
              <a:gd name="connsiteX124" fmla="*/ 330419 w 6811107"/>
              <a:gd name="connsiteY124" fmla="*/ 1997530 h 2256141"/>
              <a:gd name="connsiteX125" fmla="*/ 434122 w 6811107"/>
              <a:gd name="connsiteY125" fmla="*/ 2008014 h 2256141"/>
              <a:gd name="connsiteX126" fmla="*/ 444944 w 6811107"/>
              <a:gd name="connsiteY126" fmla="*/ 2006072 h 2256141"/>
              <a:gd name="connsiteX127" fmla="*/ 454863 w 6811107"/>
              <a:gd name="connsiteY127" fmla="*/ 2002189 h 2256141"/>
              <a:gd name="connsiteX128" fmla="*/ 571191 w 6811107"/>
              <a:gd name="connsiteY128" fmla="*/ 1917151 h 2256141"/>
              <a:gd name="connsiteX129" fmla="*/ 578405 w 6811107"/>
              <a:gd name="connsiteY129" fmla="*/ 1910161 h 2256141"/>
              <a:gd name="connsiteX130" fmla="*/ 585619 w 6811107"/>
              <a:gd name="connsiteY130" fmla="*/ 1901619 h 2256141"/>
              <a:gd name="connsiteX131" fmla="*/ 646939 w 6811107"/>
              <a:gd name="connsiteY131" fmla="*/ 1820462 h 2256141"/>
              <a:gd name="connsiteX132" fmla="*/ 641980 w 6811107"/>
              <a:gd name="connsiteY132" fmla="*/ 1809978 h 2256141"/>
              <a:gd name="connsiteX133" fmla="*/ 608163 w 6811107"/>
              <a:gd name="connsiteY133" fmla="*/ 1716785 h 2256141"/>
              <a:gd name="connsiteX134" fmla="*/ 614025 w 6811107"/>
              <a:gd name="connsiteY134" fmla="*/ 1709407 h 2256141"/>
              <a:gd name="connsiteX135" fmla="*/ 622141 w 6811107"/>
              <a:gd name="connsiteY135" fmla="*/ 1703194 h 2256141"/>
              <a:gd name="connsiteX136" fmla="*/ 640176 w 6811107"/>
              <a:gd name="connsiteY136" fmla="*/ 1691934 h 2256141"/>
              <a:gd name="connsiteX137" fmla="*/ 659564 w 6811107"/>
              <a:gd name="connsiteY137" fmla="*/ 1634852 h 2256141"/>
              <a:gd name="connsiteX138" fmla="*/ 664524 w 6811107"/>
              <a:gd name="connsiteY138" fmla="*/ 1625533 h 2256141"/>
              <a:gd name="connsiteX139" fmla="*/ 727196 w 6811107"/>
              <a:gd name="connsiteY139" fmla="*/ 1622427 h 2256141"/>
              <a:gd name="connsiteX140" fmla="*/ 739370 w 6811107"/>
              <a:gd name="connsiteY140" fmla="*/ 1621650 h 2256141"/>
              <a:gd name="connsiteX141" fmla="*/ 763718 w 6811107"/>
              <a:gd name="connsiteY141" fmla="*/ 1620485 h 2256141"/>
              <a:gd name="connsiteX142" fmla="*/ 771834 w 6811107"/>
              <a:gd name="connsiteY142" fmla="*/ 1622427 h 2256141"/>
              <a:gd name="connsiteX143" fmla="*/ 779950 w 6811107"/>
              <a:gd name="connsiteY143" fmla="*/ 1631746 h 2256141"/>
              <a:gd name="connsiteX144" fmla="*/ 787164 w 6811107"/>
              <a:gd name="connsiteY144" fmla="*/ 1642230 h 2256141"/>
              <a:gd name="connsiteX145" fmla="*/ 801592 w 6811107"/>
              <a:gd name="connsiteY145" fmla="*/ 1661645 h 2256141"/>
              <a:gd name="connsiteX146" fmla="*/ 850738 w 6811107"/>
              <a:gd name="connsiteY146" fmla="*/ 1685721 h 2256141"/>
              <a:gd name="connsiteX147" fmla="*/ 859305 w 6811107"/>
              <a:gd name="connsiteY147" fmla="*/ 1691157 h 2256141"/>
              <a:gd name="connsiteX148" fmla="*/ 885456 w 6811107"/>
              <a:gd name="connsiteY148" fmla="*/ 1707854 h 2256141"/>
              <a:gd name="connsiteX149" fmla="*/ 975633 w 6811107"/>
              <a:gd name="connsiteY149" fmla="*/ 1727269 h 2256141"/>
              <a:gd name="connsiteX150" fmla="*/ 988708 w 6811107"/>
              <a:gd name="connsiteY150" fmla="*/ 1734647 h 2256141"/>
              <a:gd name="connsiteX151" fmla="*/ 1003136 w 6811107"/>
              <a:gd name="connsiteY151" fmla="*/ 1735812 h 2256141"/>
              <a:gd name="connsiteX152" fmla="*/ 1013958 w 6811107"/>
              <a:gd name="connsiteY152" fmla="*/ 1733871 h 2256141"/>
              <a:gd name="connsiteX153" fmla="*/ 1106389 w 6811107"/>
              <a:gd name="connsiteY153" fmla="*/ 1685332 h 2256141"/>
              <a:gd name="connsiteX154" fmla="*/ 1117210 w 6811107"/>
              <a:gd name="connsiteY154" fmla="*/ 1683391 h 2256141"/>
              <a:gd name="connsiteX155" fmla="*/ 1174923 w 6811107"/>
              <a:gd name="connsiteY155" fmla="*/ 1685721 h 2256141"/>
              <a:gd name="connsiteX156" fmla="*/ 1197918 w 6811107"/>
              <a:gd name="connsiteY156" fmla="*/ 1677178 h 2256141"/>
              <a:gd name="connsiteX157" fmla="*/ 1207387 w 6811107"/>
              <a:gd name="connsiteY157" fmla="*/ 1669800 h 2256141"/>
              <a:gd name="connsiteX158" fmla="*/ 1215502 w 6811107"/>
              <a:gd name="connsiteY158" fmla="*/ 1661257 h 2256141"/>
              <a:gd name="connsiteX159" fmla="*/ 1216434 w 6811107"/>
              <a:gd name="connsiteY159" fmla="*/ 1660981 h 2256141"/>
              <a:gd name="connsiteX160" fmla="*/ 1220293 w 6811107"/>
              <a:gd name="connsiteY160" fmla="*/ 1660821 h 2256141"/>
              <a:gd name="connsiteX161" fmla="*/ 1231283 w 6811107"/>
              <a:gd name="connsiteY161" fmla="*/ 1658927 h 2256141"/>
              <a:gd name="connsiteX162" fmla="*/ 1222379 w 6811107"/>
              <a:gd name="connsiteY162" fmla="*/ 1659219 h 2256141"/>
              <a:gd name="connsiteX163" fmla="*/ 1216434 w 6811107"/>
              <a:gd name="connsiteY163" fmla="*/ 1660981 h 2256141"/>
              <a:gd name="connsiteX164" fmla="*/ 1214608 w 6811107"/>
              <a:gd name="connsiteY164" fmla="*/ 1661057 h 2256141"/>
              <a:gd name="connsiteX165" fmla="*/ 1209641 w 6811107"/>
              <a:gd name="connsiteY165" fmla="*/ 1658927 h 2256141"/>
              <a:gd name="connsiteX166" fmla="*/ 1280430 w 6811107"/>
              <a:gd name="connsiteY166" fmla="*/ 1656986 h 2256141"/>
              <a:gd name="connsiteX167" fmla="*/ 1293505 w 6811107"/>
              <a:gd name="connsiteY167" fmla="*/ 1658927 h 2256141"/>
              <a:gd name="connsiteX168" fmla="*/ 1307933 w 6811107"/>
              <a:gd name="connsiteY168" fmla="*/ 1656986 h 2256141"/>
              <a:gd name="connsiteX169" fmla="*/ 1316500 w 6811107"/>
              <a:gd name="connsiteY169" fmla="*/ 1655821 h 2256141"/>
              <a:gd name="connsiteX170" fmla="*/ 1324616 w 6811107"/>
              <a:gd name="connsiteY170" fmla="*/ 1652715 h 2256141"/>
              <a:gd name="connsiteX171" fmla="*/ 1349866 w 6811107"/>
              <a:gd name="connsiteY171" fmla="*/ 1631746 h 2256141"/>
              <a:gd name="connsiteX172" fmla="*/ 1354825 w 6811107"/>
              <a:gd name="connsiteY172" fmla="*/ 1626698 h 2256141"/>
              <a:gd name="connsiteX173" fmla="*/ 1359334 w 6811107"/>
              <a:gd name="connsiteY173" fmla="*/ 1619320 h 2256141"/>
              <a:gd name="connsiteX174" fmla="*/ 1363843 w 6811107"/>
              <a:gd name="connsiteY174" fmla="*/ 1611166 h 2256141"/>
              <a:gd name="connsiteX175" fmla="*/ 1388190 w 6811107"/>
              <a:gd name="connsiteY175" fmla="*/ 1575830 h 2256141"/>
              <a:gd name="connsiteX176" fmla="*/ 1390445 w 6811107"/>
              <a:gd name="connsiteY176" fmla="*/ 1568841 h 2256141"/>
              <a:gd name="connsiteX177" fmla="*/ 1399012 w 6811107"/>
              <a:gd name="connsiteY177" fmla="*/ 1548261 h 2256141"/>
              <a:gd name="connsiteX178" fmla="*/ 1399913 w 6811107"/>
              <a:gd name="connsiteY178" fmla="*/ 1540106 h 2256141"/>
              <a:gd name="connsiteX179" fmla="*/ 1394052 w 6811107"/>
              <a:gd name="connsiteY179" fmla="*/ 1555638 h 2256141"/>
              <a:gd name="connsiteX180" fmla="*/ 1387740 w 6811107"/>
              <a:gd name="connsiteY180" fmla="*/ 1560686 h 2256141"/>
              <a:gd name="connsiteX181" fmla="*/ 1335888 w 6811107"/>
              <a:gd name="connsiteY181" fmla="*/ 1619709 h 2256141"/>
              <a:gd name="connsiteX182" fmla="*/ 1280880 w 6811107"/>
              <a:gd name="connsiteY182" fmla="*/ 1645725 h 2256141"/>
              <a:gd name="connsiteX183" fmla="*/ 1268707 w 6811107"/>
              <a:gd name="connsiteY183" fmla="*/ 1644948 h 2256141"/>
              <a:gd name="connsiteX184" fmla="*/ 1165004 w 6811107"/>
              <a:gd name="connsiteY184" fmla="*/ 1624368 h 2256141"/>
              <a:gd name="connsiteX185" fmla="*/ 1153281 w 6811107"/>
              <a:gd name="connsiteY185" fmla="*/ 1624368 h 2256141"/>
              <a:gd name="connsiteX186" fmla="*/ 1112250 w 6811107"/>
              <a:gd name="connsiteY186" fmla="*/ 1629805 h 2256141"/>
              <a:gd name="connsiteX187" fmla="*/ 1101429 w 6811107"/>
              <a:gd name="connsiteY187" fmla="*/ 1630969 h 2256141"/>
              <a:gd name="connsiteX188" fmla="*/ 1040109 w 6811107"/>
              <a:gd name="connsiteY188" fmla="*/ 1633299 h 2256141"/>
              <a:gd name="connsiteX189" fmla="*/ 1028386 w 6811107"/>
              <a:gd name="connsiteY189" fmla="*/ 1635629 h 2256141"/>
              <a:gd name="connsiteX190" fmla="*/ 989610 w 6811107"/>
              <a:gd name="connsiteY190" fmla="*/ 1641065 h 2256141"/>
              <a:gd name="connsiteX191" fmla="*/ 988708 w 6811107"/>
              <a:gd name="connsiteY191" fmla="*/ 1594081 h 2256141"/>
              <a:gd name="connsiteX192" fmla="*/ 994570 w 6811107"/>
              <a:gd name="connsiteY192" fmla="*/ 1589032 h 2256141"/>
              <a:gd name="connsiteX193" fmla="*/ 1009900 w 6811107"/>
              <a:gd name="connsiteY193" fmla="*/ 1582820 h 2256141"/>
              <a:gd name="connsiteX194" fmla="*/ 1019368 w 6811107"/>
              <a:gd name="connsiteY194" fmla="*/ 1580490 h 2256141"/>
              <a:gd name="connsiteX195" fmla="*/ 1028837 w 6811107"/>
              <a:gd name="connsiteY195" fmla="*/ 1578160 h 2256141"/>
              <a:gd name="connsiteX196" fmla="*/ 1039658 w 6811107"/>
              <a:gd name="connsiteY196" fmla="*/ 1575830 h 2256141"/>
              <a:gd name="connsiteX197" fmla="*/ 1056792 w 6811107"/>
              <a:gd name="connsiteY197" fmla="*/ 1564569 h 2256141"/>
              <a:gd name="connsiteX198" fmla="*/ 1059046 w 6811107"/>
              <a:gd name="connsiteY198" fmla="*/ 1554085 h 2256141"/>
              <a:gd name="connsiteX199" fmla="*/ 1059046 w 6811107"/>
              <a:gd name="connsiteY199" fmla="*/ 1547095 h 2256141"/>
              <a:gd name="connsiteX200" fmla="*/ 1068965 w 6811107"/>
              <a:gd name="connsiteY200" fmla="*/ 1529233 h 2256141"/>
              <a:gd name="connsiteX201" fmla="*/ 1078885 w 6811107"/>
              <a:gd name="connsiteY201" fmla="*/ 1522244 h 2256141"/>
              <a:gd name="connsiteX202" fmla="*/ 1125777 w 6811107"/>
              <a:gd name="connsiteY202" fmla="*/ 1472153 h 2256141"/>
              <a:gd name="connsiteX203" fmla="*/ 1128482 w 6811107"/>
              <a:gd name="connsiteY203" fmla="*/ 1462057 h 2256141"/>
              <a:gd name="connsiteX204" fmla="*/ 1132089 w 6811107"/>
              <a:gd name="connsiteY204" fmla="*/ 1454679 h 2256141"/>
              <a:gd name="connsiteX205" fmla="*/ 1156437 w 6811107"/>
              <a:gd name="connsiteY205" fmla="*/ 1404588 h 2256141"/>
              <a:gd name="connsiteX206" fmla="*/ 1160945 w 6811107"/>
              <a:gd name="connsiteY206" fmla="*/ 1394103 h 2256141"/>
              <a:gd name="connsiteX207" fmla="*/ 1170865 w 6811107"/>
              <a:gd name="connsiteY207" fmla="*/ 1374299 h 2256141"/>
              <a:gd name="connsiteX208" fmla="*/ 1179432 w 6811107"/>
              <a:gd name="connsiteY208" fmla="*/ 1366922 h 2256141"/>
              <a:gd name="connsiteX209" fmla="*/ 1196565 w 6811107"/>
              <a:gd name="connsiteY209" fmla="*/ 1352166 h 2256141"/>
              <a:gd name="connsiteX210" fmla="*/ 1201525 w 6811107"/>
              <a:gd name="connsiteY210" fmla="*/ 1344788 h 2256141"/>
              <a:gd name="connsiteX211" fmla="*/ 1213699 w 6811107"/>
              <a:gd name="connsiteY211" fmla="*/ 1262856 h 2256141"/>
              <a:gd name="connsiteX212" fmla="*/ 1220913 w 6811107"/>
              <a:gd name="connsiteY212" fmla="*/ 1256643 h 2256141"/>
              <a:gd name="connsiteX213" fmla="*/ 1302974 w 6811107"/>
              <a:gd name="connsiteY213" fmla="*/ 1238004 h 2256141"/>
              <a:gd name="connsiteX214" fmla="*/ 1315147 w 6811107"/>
              <a:gd name="connsiteY214" fmla="*/ 1236839 h 2256141"/>
              <a:gd name="connsiteX215" fmla="*/ 1324616 w 6811107"/>
              <a:gd name="connsiteY215" fmla="*/ 1235674 h 2256141"/>
              <a:gd name="connsiteX216" fmla="*/ 1334536 w 6811107"/>
              <a:gd name="connsiteY216" fmla="*/ 1234898 h 2256141"/>
              <a:gd name="connsiteX217" fmla="*/ 1384133 w 6811107"/>
              <a:gd name="connsiteY217" fmla="*/ 1201892 h 2256141"/>
              <a:gd name="connsiteX218" fmla="*/ 2762595 w 6811107"/>
              <a:gd name="connsiteY218" fmla="*/ 964351 h 2256141"/>
              <a:gd name="connsiteX219" fmla="*/ 2770429 w 6811107"/>
              <a:gd name="connsiteY219" fmla="*/ 966967 h 2256141"/>
              <a:gd name="connsiteX220" fmla="*/ 2780066 w 6811107"/>
              <a:gd name="connsiteY220" fmla="*/ 970073 h 2256141"/>
              <a:gd name="connsiteX221" fmla="*/ 2765638 w 6811107"/>
              <a:gd name="connsiteY221" fmla="*/ 966190 h 2256141"/>
              <a:gd name="connsiteX222" fmla="*/ 2762595 w 6811107"/>
              <a:gd name="connsiteY222" fmla="*/ 964351 h 2256141"/>
              <a:gd name="connsiteX223" fmla="*/ 4121293 w 6811107"/>
              <a:gd name="connsiteY223" fmla="*/ 940452 h 2256141"/>
              <a:gd name="connsiteX224" fmla="*/ 4117909 w 6811107"/>
              <a:gd name="connsiteY224" fmla="*/ 943835 h 2256141"/>
              <a:gd name="connsiteX225" fmla="*/ 4060882 w 6811107"/>
              <a:gd name="connsiteY225" fmla="*/ 966066 h 2256141"/>
              <a:gd name="connsiteX226" fmla="*/ 4049283 w 6811107"/>
              <a:gd name="connsiteY226" fmla="*/ 968483 h 2256141"/>
              <a:gd name="connsiteX227" fmla="*/ 4026085 w 6811107"/>
              <a:gd name="connsiteY227" fmla="*/ 967516 h 2256141"/>
              <a:gd name="connsiteX228" fmla="*/ 4013037 w 6811107"/>
              <a:gd name="connsiteY228" fmla="*/ 967516 h 2256141"/>
              <a:gd name="connsiteX229" fmla="*/ 3948277 w 6811107"/>
              <a:gd name="connsiteY229" fmla="*/ 971382 h 2256141"/>
              <a:gd name="connsiteX230" fmla="*/ 3937645 w 6811107"/>
              <a:gd name="connsiteY230" fmla="*/ 973799 h 2256141"/>
              <a:gd name="connsiteX231" fmla="*/ 3897532 w 6811107"/>
              <a:gd name="connsiteY231" fmla="*/ 1001346 h 2256141"/>
              <a:gd name="connsiteX232" fmla="*/ 3890766 w 6811107"/>
              <a:gd name="connsiteY232" fmla="*/ 1012944 h 2256141"/>
              <a:gd name="connsiteX233" fmla="*/ 3841954 w 6811107"/>
              <a:gd name="connsiteY233" fmla="*/ 1110085 h 2256141"/>
              <a:gd name="connsiteX234" fmla="*/ 3836638 w 6811107"/>
              <a:gd name="connsiteY234" fmla="*/ 1118784 h 2256141"/>
              <a:gd name="connsiteX235" fmla="*/ 3813440 w 6811107"/>
              <a:gd name="connsiteY235" fmla="*/ 1148264 h 2256141"/>
              <a:gd name="connsiteX236" fmla="*/ 3804741 w 6811107"/>
              <a:gd name="connsiteY236" fmla="*/ 1155997 h 2256141"/>
              <a:gd name="connsiteX237" fmla="*/ 3753030 w 6811107"/>
              <a:gd name="connsiteY237" fmla="*/ 1233806 h 2256141"/>
              <a:gd name="connsiteX238" fmla="*/ 3749164 w 6811107"/>
              <a:gd name="connsiteY238" fmla="*/ 1245405 h 2256141"/>
              <a:gd name="connsiteX239" fmla="*/ 3718233 w 6811107"/>
              <a:gd name="connsiteY239" fmla="*/ 1300982 h 2256141"/>
              <a:gd name="connsiteX240" fmla="*/ 3711467 w 6811107"/>
              <a:gd name="connsiteY240" fmla="*/ 1309681 h 2256141"/>
              <a:gd name="connsiteX241" fmla="*/ 3648157 w 6811107"/>
              <a:gd name="connsiteY241" fmla="*/ 1358493 h 2256141"/>
              <a:gd name="connsiteX242" fmla="*/ 3634142 w 6811107"/>
              <a:gd name="connsiteY242" fmla="*/ 1365259 h 2256141"/>
              <a:gd name="connsiteX243" fmla="*/ 3561649 w 6811107"/>
              <a:gd name="connsiteY243" fmla="*/ 1383141 h 2256141"/>
              <a:gd name="connsiteX244" fmla="*/ 3551017 w 6811107"/>
              <a:gd name="connsiteY244" fmla="*/ 1383141 h 2256141"/>
              <a:gd name="connsiteX245" fmla="*/ 3485290 w 6811107"/>
              <a:gd name="connsiteY245" fmla="*/ 1385557 h 2256141"/>
              <a:gd name="connsiteX246" fmla="*/ 3474658 w 6811107"/>
              <a:gd name="connsiteY246" fmla="*/ 1384590 h 2256141"/>
              <a:gd name="connsiteX247" fmla="*/ 3449044 w 6811107"/>
              <a:gd name="connsiteY247" fmla="*/ 1379274 h 2256141"/>
              <a:gd name="connsiteX248" fmla="*/ 3442278 w 6811107"/>
              <a:gd name="connsiteY248" fmla="*/ 1371542 h 2256141"/>
              <a:gd name="connsiteX249" fmla="*/ 3429712 w 6811107"/>
              <a:gd name="connsiteY249" fmla="*/ 1307265 h 2256141"/>
              <a:gd name="connsiteX250" fmla="*/ 3326290 w 6811107"/>
              <a:gd name="connsiteY250" fmla="*/ 1301949 h 2256141"/>
              <a:gd name="connsiteX251" fmla="*/ 3313724 w 6811107"/>
              <a:gd name="connsiteY251" fmla="*/ 1300499 h 2256141"/>
              <a:gd name="connsiteX252" fmla="*/ 3280378 w 6811107"/>
              <a:gd name="connsiteY252" fmla="*/ 1296633 h 2256141"/>
              <a:gd name="connsiteX253" fmla="*/ 3269746 w 6811107"/>
              <a:gd name="connsiteY253" fmla="*/ 1300499 h 2256141"/>
              <a:gd name="connsiteX254" fmla="*/ 3260563 w 6811107"/>
              <a:gd name="connsiteY254" fmla="*/ 1310648 h 2256141"/>
              <a:gd name="connsiteX255" fmla="*/ 3250414 w 6811107"/>
              <a:gd name="connsiteY255" fmla="*/ 1319347 h 2256141"/>
              <a:gd name="connsiteX256" fmla="*/ 3222384 w 6811107"/>
              <a:gd name="connsiteY256" fmla="*/ 1369608 h 2256141"/>
              <a:gd name="connsiteX257" fmla="*/ 3215618 w 6811107"/>
              <a:gd name="connsiteY257" fmla="*/ 1375891 h 2256141"/>
              <a:gd name="connsiteX258" fmla="*/ 3204986 w 6811107"/>
              <a:gd name="connsiteY258" fmla="*/ 1382174 h 2256141"/>
              <a:gd name="connsiteX259" fmla="*/ 3189520 w 6811107"/>
              <a:gd name="connsiteY259" fmla="*/ 1396672 h 2256141"/>
              <a:gd name="connsiteX260" fmla="*/ 3186621 w 6811107"/>
              <a:gd name="connsiteY260" fmla="*/ 1408271 h 2256141"/>
              <a:gd name="connsiteX261" fmla="*/ 3184204 w 6811107"/>
              <a:gd name="connsiteY261" fmla="*/ 1420837 h 2256141"/>
              <a:gd name="connsiteX262" fmla="*/ 3180338 w 6811107"/>
              <a:gd name="connsiteY262" fmla="*/ 1432435 h 2256141"/>
              <a:gd name="connsiteX263" fmla="*/ 3177438 w 6811107"/>
              <a:gd name="connsiteY263" fmla="*/ 1524259 h 2256141"/>
              <a:gd name="connsiteX264" fmla="*/ 3176471 w 6811107"/>
              <a:gd name="connsiteY264" fmla="*/ 1537308 h 2256141"/>
              <a:gd name="connsiteX265" fmla="*/ 3163242 w 6811107"/>
              <a:gd name="connsiteY265" fmla="*/ 1578689 h 2256141"/>
              <a:gd name="connsiteX266" fmla="*/ 3148196 w 6811107"/>
              <a:gd name="connsiteY266" fmla="*/ 1604490 h 2256141"/>
              <a:gd name="connsiteX267" fmla="*/ 3175039 w 6811107"/>
              <a:gd name="connsiteY267" fmla="*/ 1627086 h 2256141"/>
              <a:gd name="connsiteX268" fmla="*/ 3138969 w 6811107"/>
              <a:gd name="connsiteY268" fmla="*/ 1694652 h 2256141"/>
              <a:gd name="connsiteX269" fmla="*/ 3138067 w 6811107"/>
              <a:gd name="connsiteY269" fmla="*/ 1698535 h 2256141"/>
              <a:gd name="connsiteX270" fmla="*/ 3204489 w 6811107"/>
              <a:gd name="connsiteY270" fmla="*/ 1728429 h 2256141"/>
              <a:gd name="connsiteX271" fmla="*/ 3230854 w 6811107"/>
              <a:gd name="connsiteY271" fmla="*/ 1799585 h 2256141"/>
              <a:gd name="connsiteX272" fmla="*/ 3271196 w 6811107"/>
              <a:gd name="connsiteY272" fmla="*/ 1884595 h 2256141"/>
              <a:gd name="connsiteX273" fmla="*/ 3304365 w 6811107"/>
              <a:gd name="connsiteY273" fmla="*/ 2038246 h 2256141"/>
              <a:gd name="connsiteX274" fmla="*/ 3313120 w 6811107"/>
              <a:gd name="connsiteY274" fmla="*/ 1766083 h 2256141"/>
              <a:gd name="connsiteX275" fmla="*/ 3331123 w 6811107"/>
              <a:gd name="connsiteY275" fmla="*/ 1710324 h 2256141"/>
              <a:gd name="connsiteX276" fmla="*/ 3325807 w 6811107"/>
              <a:gd name="connsiteY276" fmla="*/ 1697276 h 2256141"/>
              <a:gd name="connsiteX277" fmla="*/ 3289560 w 6811107"/>
              <a:gd name="connsiteY277" fmla="*/ 1581287 h 2256141"/>
              <a:gd name="connsiteX278" fmla="*/ 3295843 w 6811107"/>
              <a:gd name="connsiteY278" fmla="*/ 1572105 h 2256141"/>
              <a:gd name="connsiteX279" fmla="*/ 3304542 w 6811107"/>
              <a:gd name="connsiteY279" fmla="*/ 1564372 h 2256141"/>
              <a:gd name="connsiteX280" fmla="*/ 3323873 w 6811107"/>
              <a:gd name="connsiteY280" fmla="*/ 1550357 h 2256141"/>
              <a:gd name="connsiteX281" fmla="*/ 3344654 w 6811107"/>
              <a:gd name="connsiteY281" fmla="*/ 1479314 h 2256141"/>
              <a:gd name="connsiteX282" fmla="*/ 3349971 w 6811107"/>
              <a:gd name="connsiteY282" fmla="*/ 1467715 h 2256141"/>
              <a:gd name="connsiteX283" fmla="*/ 3417147 w 6811107"/>
              <a:gd name="connsiteY283" fmla="*/ 1463849 h 2256141"/>
              <a:gd name="connsiteX284" fmla="*/ 3430196 w 6811107"/>
              <a:gd name="connsiteY284" fmla="*/ 1462883 h 2256141"/>
              <a:gd name="connsiteX285" fmla="*/ 3456293 w 6811107"/>
              <a:gd name="connsiteY285" fmla="*/ 1461432 h 2256141"/>
              <a:gd name="connsiteX286" fmla="*/ 3464992 w 6811107"/>
              <a:gd name="connsiteY286" fmla="*/ 1463849 h 2256141"/>
              <a:gd name="connsiteX287" fmla="*/ 3473691 w 6811107"/>
              <a:gd name="connsiteY287" fmla="*/ 1475448 h 2256141"/>
              <a:gd name="connsiteX288" fmla="*/ 3481424 w 6811107"/>
              <a:gd name="connsiteY288" fmla="*/ 1488496 h 2256141"/>
              <a:gd name="connsiteX289" fmla="*/ 3496889 w 6811107"/>
              <a:gd name="connsiteY289" fmla="*/ 1512661 h 2256141"/>
              <a:gd name="connsiteX290" fmla="*/ 3549567 w 6811107"/>
              <a:gd name="connsiteY290" fmla="*/ 1542625 h 2256141"/>
              <a:gd name="connsiteX291" fmla="*/ 3558750 w 6811107"/>
              <a:gd name="connsiteY291" fmla="*/ 1549391 h 2256141"/>
              <a:gd name="connsiteX292" fmla="*/ 3586780 w 6811107"/>
              <a:gd name="connsiteY292" fmla="*/ 1570172 h 2256141"/>
              <a:gd name="connsiteX293" fmla="*/ 3683437 w 6811107"/>
              <a:gd name="connsiteY293" fmla="*/ 1594336 h 2256141"/>
              <a:gd name="connsiteX294" fmla="*/ 3697452 w 6811107"/>
              <a:gd name="connsiteY294" fmla="*/ 1603519 h 2256141"/>
              <a:gd name="connsiteX295" fmla="*/ 3712917 w 6811107"/>
              <a:gd name="connsiteY295" fmla="*/ 1604968 h 2256141"/>
              <a:gd name="connsiteX296" fmla="*/ 3724516 w 6811107"/>
              <a:gd name="connsiteY296" fmla="*/ 1602552 h 2256141"/>
              <a:gd name="connsiteX297" fmla="*/ 3823589 w 6811107"/>
              <a:gd name="connsiteY297" fmla="*/ 1542141 h 2256141"/>
              <a:gd name="connsiteX298" fmla="*/ 3835188 w 6811107"/>
              <a:gd name="connsiteY298" fmla="*/ 1539725 h 2256141"/>
              <a:gd name="connsiteX299" fmla="*/ 3897049 w 6811107"/>
              <a:gd name="connsiteY299" fmla="*/ 1542625 h 2256141"/>
              <a:gd name="connsiteX300" fmla="*/ 3921696 w 6811107"/>
              <a:gd name="connsiteY300" fmla="*/ 1531992 h 2256141"/>
              <a:gd name="connsiteX301" fmla="*/ 3931845 w 6811107"/>
              <a:gd name="connsiteY301" fmla="*/ 1522810 h 2256141"/>
              <a:gd name="connsiteX302" fmla="*/ 3940544 w 6811107"/>
              <a:gd name="connsiteY302" fmla="*/ 1512178 h 2256141"/>
              <a:gd name="connsiteX303" fmla="*/ 3944788 w 6811107"/>
              <a:gd name="connsiteY303" fmla="*/ 1511450 h 2256141"/>
              <a:gd name="connsiteX304" fmla="*/ 3945679 w 6811107"/>
              <a:gd name="connsiteY304" fmla="*/ 1511634 h 2256141"/>
              <a:gd name="connsiteX305" fmla="*/ 3957459 w 6811107"/>
              <a:gd name="connsiteY305" fmla="*/ 1509278 h 2256141"/>
              <a:gd name="connsiteX306" fmla="*/ 3944788 w 6811107"/>
              <a:gd name="connsiteY306" fmla="*/ 1511450 h 2256141"/>
              <a:gd name="connsiteX307" fmla="*/ 3934261 w 6811107"/>
              <a:gd name="connsiteY307" fmla="*/ 1509278 h 2256141"/>
              <a:gd name="connsiteX308" fmla="*/ 4010137 w 6811107"/>
              <a:gd name="connsiteY308" fmla="*/ 1506862 h 2256141"/>
              <a:gd name="connsiteX309" fmla="*/ 4024152 w 6811107"/>
              <a:gd name="connsiteY309" fmla="*/ 1509278 h 2256141"/>
              <a:gd name="connsiteX310" fmla="*/ 4039617 w 6811107"/>
              <a:gd name="connsiteY310" fmla="*/ 1506862 h 2256141"/>
              <a:gd name="connsiteX311" fmla="*/ 4048800 w 6811107"/>
              <a:gd name="connsiteY311" fmla="*/ 1505412 h 2256141"/>
              <a:gd name="connsiteX312" fmla="*/ 4057499 w 6811107"/>
              <a:gd name="connsiteY312" fmla="*/ 1501545 h 2256141"/>
              <a:gd name="connsiteX313" fmla="*/ 4084563 w 6811107"/>
              <a:gd name="connsiteY313" fmla="*/ 1475448 h 2256141"/>
              <a:gd name="connsiteX314" fmla="*/ 4089879 w 6811107"/>
              <a:gd name="connsiteY314" fmla="*/ 1469165 h 2256141"/>
              <a:gd name="connsiteX315" fmla="*/ 4094712 w 6811107"/>
              <a:gd name="connsiteY315" fmla="*/ 1459983 h 2256141"/>
              <a:gd name="connsiteX316" fmla="*/ 4099545 w 6811107"/>
              <a:gd name="connsiteY316" fmla="*/ 1449834 h 2256141"/>
              <a:gd name="connsiteX317" fmla="*/ 4125642 w 6811107"/>
              <a:gd name="connsiteY317" fmla="*/ 1405855 h 2256141"/>
              <a:gd name="connsiteX318" fmla="*/ 4128059 w 6811107"/>
              <a:gd name="connsiteY318" fmla="*/ 1397156 h 2256141"/>
              <a:gd name="connsiteX319" fmla="*/ 4137241 w 6811107"/>
              <a:gd name="connsiteY319" fmla="*/ 1371542 h 2256141"/>
              <a:gd name="connsiteX320" fmla="*/ 4138207 w 6811107"/>
              <a:gd name="connsiteY320" fmla="*/ 1361393 h 2256141"/>
              <a:gd name="connsiteX321" fmla="*/ 4131925 w 6811107"/>
              <a:gd name="connsiteY321" fmla="*/ 1380724 h 2256141"/>
              <a:gd name="connsiteX322" fmla="*/ 4125159 w 6811107"/>
              <a:gd name="connsiteY322" fmla="*/ 1387007 h 2256141"/>
              <a:gd name="connsiteX323" fmla="*/ 4069581 w 6811107"/>
              <a:gd name="connsiteY323" fmla="*/ 1460466 h 2256141"/>
              <a:gd name="connsiteX324" fmla="*/ 4010620 w 6811107"/>
              <a:gd name="connsiteY324" fmla="*/ 1492846 h 2256141"/>
              <a:gd name="connsiteX325" fmla="*/ 3997572 w 6811107"/>
              <a:gd name="connsiteY325" fmla="*/ 1491880 h 2256141"/>
              <a:gd name="connsiteX326" fmla="*/ 3886416 w 6811107"/>
              <a:gd name="connsiteY326" fmla="*/ 1466265 h 2256141"/>
              <a:gd name="connsiteX327" fmla="*/ 3873851 w 6811107"/>
              <a:gd name="connsiteY327" fmla="*/ 1466265 h 2256141"/>
              <a:gd name="connsiteX328" fmla="*/ 3829872 w 6811107"/>
              <a:gd name="connsiteY328" fmla="*/ 1473032 h 2256141"/>
              <a:gd name="connsiteX329" fmla="*/ 3818273 w 6811107"/>
              <a:gd name="connsiteY329" fmla="*/ 1474481 h 2256141"/>
              <a:gd name="connsiteX330" fmla="*/ 3752546 w 6811107"/>
              <a:gd name="connsiteY330" fmla="*/ 1477381 h 2256141"/>
              <a:gd name="connsiteX331" fmla="*/ 3739981 w 6811107"/>
              <a:gd name="connsiteY331" fmla="*/ 1480281 h 2256141"/>
              <a:gd name="connsiteX332" fmla="*/ 3698419 w 6811107"/>
              <a:gd name="connsiteY332" fmla="*/ 1487047 h 2256141"/>
              <a:gd name="connsiteX333" fmla="*/ 3697452 w 6811107"/>
              <a:gd name="connsiteY333" fmla="*/ 1428570 h 2256141"/>
              <a:gd name="connsiteX334" fmla="*/ 3703735 w 6811107"/>
              <a:gd name="connsiteY334" fmla="*/ 1422287 h 2256141"/>
              <a:gd name="connsiteX335" fmla="*/ 3720167 w 6811107"/>
              <a:gd name="connsiteY335" fmla="*/ 1414554 h 2256141"/>
              <a:gd name="connsiteX336" fmla="*/ 3730315 w 6811107"/>
              <a:gd name="connsiteY336" fmla="*/ 1411654 h 2256141"/>
              <a:gd name="connsiteX337" fmla="*/ 3740465 w 6811107"/>
              <a:gd name="connsiteY337" fmla="*/ 1408755 h 2256141"/>
              <a:gd name="connsiteX338" fmla="*/ 3752063 w 6811107"/>
              <a:gd name="connsiteY338" fmla="*/ 1405855 h 2256141"/>
              <a:gd name="connsiteX339" fmla="*/ 3770428 w 6811107"/>
              <a:gd name="connsiteY339" fmla="*/ 1391839 h 2256141"/>
              <a:gd name="connsiteX340" fmla="*/ 3772844 w 6811107"/>
              <a:gd name="connsiteY340" fmla="*/ 1378791 h 2256141"/>
              <a:gd name="connsiteX341" fmla="*/ 3772844 w 6811107"/>
              <a:gd name="connsiteY341" fmla="*/ 1370092 h 2256141"/>
              <a:gd name="connsiteX342" fmla="*/ 3783477 w 6811107"/>
              <a:gd name="connsiteY342" fmla="*/ 1347861 h 2256141"/>
              <a:gd name="connsiteX343" fmla="*/ 3794109 w 6811107"/>
              <a:gd name="connsiteY343" fmla="*/ 1339162 h 2256141"/>
              <a:gd name="connsiteX344" fmla="*/ 3844370 w 6811107"/>
              <a:gd name="connsiteY344" fmla="*/ 1276818 h 2256141"/>
              <a:gd name="connsiteX345" fmla="*/ 3847270 w 6811107"/>
              <a:gd name="connsiteY345" fmla="*/ 1264253 h 2256141"/>
              <a:gd name="connsiteX346" fmla="*/ 3851136 w 6811107"/>
              <a:gd name="connsiteY346" fmla="*/ 1255070 h 2256141"/>
              <a:gd name="connsiteX347" fmla="*/ 3877234 w 6811107"/>
              <a:gd name="connsiteY347" fmla="*/ 1192727 h 2256141"/>
              <a:gd name="connsiteX348" fmla="*/ 3882067 w 6811107"/>
              <a:gd name="connsiteY348" fmla="*/ 1179678 h 2256141"/>
              <a:gd name="connsiteX349" fmla="*/ 3892699 w 6811107"/>
              <a:gd name="connsiteY349" fmla="*/ 1155030 h 2256141"/>
              <a:gd name="connsiteX350" fmla="*/ 3901881 w 6811107"/>
              <a:gd name="connsiteY350" fmla="*/ 1145848 h 2256141"/>
              <a:gd name="connsiteX351" fmla="*/ 3920246 w 6811107"/>
              <a:gd name="connsiteY351" fmla="*/ 1127483 h 2256141"/>
              <a:gd name="connsiteX352" fmla="*/ 3925562 w 6811107"/>
              <a:gd name="connsiteY352" fmla="*/ 1118301 h 2256141"/>
              <a:gd name="connsiteX353" fmla="*/ 3938611 w 6811107"/>
              <a:gd name="connsiteY353" fmla="*/ 1016328 h 2256141"/>
              <a:gd name="connsiteX354" fmla="*/ 3946344 w 6811107"/>
              <a:gd name="connsiteY354" fmla="*/ 1008595 h 2256141"/>
              <a:gd name="connsiteX355" fmla="*/ 4034301 w 6811107"/>
              <a:gd name="connsiteY355" fmla="*/ 985397 h 2256141"/>
              <a:gd name="connsiteX356" fmla="*/ 4047350 w 6811107"/>
              <a:gd name="connsiteY356" fmla="*/ 983947 h 2256141"/>
              <a:gd name="connsiteX357" fmla="*/ 4057499 w 6811107"/>
              <a:gd name="connsiteY357" fmla="*/ 982498 h 2256141"/>
              <a:gd name="connsiteX358" fmla="*/ 4068131 w 6811107"/>
              <a:gd name="connsiteY358" fmla="*/ 981531 h 2256141"/>
              <a:gd name="connsiteX359" fmla="*/ 4121293 w 6811107"/>
              <a:gd name="connsiteY359" fmla="*/ 940452 h 2256141"/>
              <a:gd name="connsiteX360" fmla="*/ 5598196 w 6811107"/>
              <a:gd name="connsiteY360" fmla="*/ 644562 h 2256141"/>
              <a:gd name="connsiteX361" fmla="*/ 5617541 w 6811107"/>
              <a:gd name="connsiteY361" fmla="*/ 651931 h 2256141"/>
              <a:gd name="connsiteX362" fmla="*/ 5602076 w 6811107"/>
              <a:gd name="connsiteY362" fmla="*/ 647098 h 2256141"/>
              <a:gd name="connsiteX363" fmla="*/ 5598196 w 6811107"/>
              <a:gd name="connsiteY363" fmla="*/ 644562 h 2256141"/>
              <a:gd name="connsiteX364" fmla="*/ 2173628 w 6811107"/>
              <a:gd name="connsiteY364" fmla="*/ 477314 h 2256141"/>
              <a:gd name="connsiteX365" fmla="*/ 2125384 w 6811107"/>
              <a:gd name="connsiteY365" fmla="*/ 515756 h 2256141"/>
              <a:gd name="connsiteX366" fmla="*/ 2068573 w 6811107"/>
              <a:gd name="connsiteY366" fmla="*/ 544102 h 2256141"/>
              <a:gd name="connsiteX367" fmla="*/ 2061358 w 6811107"/>
              <a:gd name="connsiteY367" fmla="*/ 552257 h 2256141"/>
              <a:gd name="connsiteX368" fmla="*/ 2054144 w 6811107"/>
              <a:gd name="connsiteY368" fmla="*/ 559634 h 2256141"/>
              <a:gd name="connsiteX369" fmla="*/ 2044225 w 6811107"/>
              <a:gd name="connsiteY369" fmla="*/ 563517 h 2256141"/>
              <a:gd name="connsiteX370" fmla="*/ 2038363 w 6811107"/>
              <a:gd name="connsiteY370" fmla="*/ 565459 h 2256141"/>
              <a:gd name="connsiteX371" fmla="*/ 2043323 w 6811107"/>
              <a:gd name="connsiteY371" fmla="*/ 575555 h 2256141"/>
              <a:gd name="connsiteX372" fmla="*/ 2051890 w 6811107"/>
              <a:gd name="connsiteY372" fmla="*/ 582933 h 2256141"/>
              <a:gd name="connsiteX373" fmla="*/ 2072630 w 6811107"/>
              <a:gd name="connsiteY373" fmla="*/ 587981 h 2256141"/>
              <a:gd name="connsiteX374" fmla="*/ 2083452 w 6811107"/>
              <a:gd name="connsiteY374" fmla="*/ 586816 h 2256141"/>
              <a:gd name="connsiteX375" fmla="*/ 2118620 w 6811107"/>
              <a:gd name="connsiteY375" fmla="*/ 573225 h 2256141"/>
              <a:gd name="connsiteX376" fmla="*/ 2130794 w 6811107"/>
              <a:gd name="connsiteY376" fmla="*/ 569342 h 2256141"/>
              <a:gd name="connsiteX377" fmla="*/ 2147928 w 6811107"/>
              <a:gd name="connsiteY377" fmla="*/ 568566 h 2256141"/>
              <a:gd name="connsiteX378" fmla="*/ 2156495 w 6811107"/>
              <a:gd name="connsiteY378" fmla="*/ 568566 h 2256141"/>
              <a:gd name="connsiteX379" fmla="*/ 2205641 w 6811107"/>
              <a:gd name="connsiteY379" fmla="*/ 586428 h 2256141"/>
              <a:gd name="connsiteX380" fmla="*/ 2212855 w 6811107"/>
              <a:gd name="connsiteY380" fmla="*/ 594970 h 2256141"/>
              <a:gd name="connsiteX381" fmla="*/ 2145673 w 6811107"/>
              <a:gd name="connsiteY381" fmla="*/ 656323 h 2256141"/>
              <a:gd name="connsiteX382" fmla="*/ 2137107 w 6811107"/>
              <a:gd name="connsiteY382" fmla="*/ 658652 h 2256141"/>
              <a:gd name="connsiteX383" fmla="*/ 2132598 w 6811107"/>
              <a:gd name="connsiteY383" fmla="*/ 680398 h 2256141"/>
              <a:gd name="connsiteX384" fmla="*/ 2138910 w 6811107"/>
              <a:gd name="connsiteY384" fmla="*/ 687775 h 2256141"/>
              <a:gd name="connsiteX385" fmla="*/ 2159651 w 6811107"/>
              <a:gd name="connsiteY385" fmla="*/ 703307 h 2256141"/>
              <a:gd name="connsiteX386" fmla="*/ 2168218 w 6811107"/>
              <a:gd name="connsiteY386" fmla="*/ 708744 h 2256141"/>
              <a:gd name="connsiteX387" fmla="*/ 2252533 w 6811107"/>
              <a:gd name="connsiteY387" fmla="*/ 752234 h 2256141"/>
              <a:gd name="connsiteX388" fmla="*/ 2253435 w 6811107"/>
              <a:gd name="connsiteY388" fmla="*/ 764660 h 2256141"/>
              <a:gd name="connsiteX389" fmla="*/ 2264256 w 6811107"/>
              <a:gd name="connsiteY389" fmla="*/ 784463 h 2256141"/>
              <a:gd name="connsiteX390" fmla="*/ 2274175 w 6811107"/>
              <a:gd name="connsiteY390" fmla="*/ 790676 h 2256141"/>
              <a:gd name="connsiteX391" fmla="*/ 2339102 w 6811107"/>
              <a:gd name="connsiteY391" fmla="*/ 834167 h 2256141"/>
              <a:gd name="connsiteX392" fmla="*/ 2269666 w 6811107"/>
              <a:gd name="connsiteY392" fmla="*/ 864454 h 2256141"/>
              <a:gd name="connsiteX393" fmla="*/ 2255238 w 6811107"/>
              <a:gd name="connsiteY393" fmla="*/ 868726 h 2256141"/>
              <a:gd name="connsiteX394" fmla="*/ 2242162 w 6811107"/>
              <a:gd name="connsiteY394" fmla="*/ 872609 h 2256141"/>
              <a:gd name="connsiteX395" fmla="*/ 2228636 w 6811107"/>
              <a:gd name="connsiteY395" fmla="*/ 874939 h 2256141"/>
              <a:gd name="connsiteX396" fmla="*/ 2202485 w 6811107"/>
              <a:gd name="connsiteY396" fmla="*/ 879987 h 2256141"/>
              <a:gd name="connsiteX397" fmla="*/ 2190311 w 6811107"/>
              <a:gd name="connsiteY397" fmla="*/ 876880 h 2256141"/>
              <a:gd name="connsiteX398" fmla="*/ 2153339 w 6811107"/>
              <a:gd name="connsiteY398" fmla="*/ 869891 h 2256141"/>
              <a:gd name="connsiteX399" fmla="*/ 2140263 w 6811107"/>
              <a:gd name="connsiteY399" fmla="*/ 871055 h 2256141"/>
              <a:gd name="connsiteX400" fmla="*/ 2127187 w 6811107"/>
              <a:gd name="connsiteY400" fmla="*/ 872997 h 2256141"/>
              <a:gd name="connsiteX401" fmla="*/ 2118620 w 6811107"/>
              <a:gd name="connsiteY401" fmla="*/ 874162 h 2256141"/>
              <a:gd name="connsiteX402" fmla="*/ 2099233 w 6811107"/>
              <a:gd name="connsiteY402" fmla="*/ 885811 h 2256141"/>
              <a:gd name="connsiteX403" fmla="*/ 2010409 w 6811107"/>
              <a:gd name="connsiteY403" fmla="*/ 937844 h 2256141"/>
              <a:gd name="connsiteX404" fmla="*/ 2000940 w 6811107"/>
              <a:gd name="connsiteY404" fmla="*/ 945998 h 2256141"/>
              <a:gd name="connsiteX405" fmla="*/ 1944129 w 6811107"/>
              <a:gd name="connsiteY405" fmla="*/ 966578 h 2256141"/>
              <a:gd name="connsiteX406" fmla="*/ 1933308 w 6811107"/>
              <a:gd name="connsiteY406" fmla="*/ 965802 h 2256141"/>
              <a:gd name="connsiteX407" fmla="*/ 1900844 w 6811107"/>
              <a:gd name="connsiteY407" fmla="*/ 957259 h 2256141"/>
              <a:gd name="connsiteX408" fmla="*/ 1894532 w 6811107"/>
              <a:gd name="connsiteY408" fmla="*/ 951823 h 2256141"/>
              <a:gd name="connsiteX409" fmla="*/ 1896786 w 6811107"/>
              <a:gd name="connsiteY409" fmla="*/ 933185 h 2256141"/>
              <a:gd name="connsiteX410" fmla="*/ 1856207 w 6811107"/>
              <a:gd name="connsiteY410" fmla="*/ 973957 h 2256141"/>
              <a:gd name="connsiteX411" fmla="*/ 1862519 w 6811107"/>
              <a:gd name="connsiteY411" fmla="*/ 981334 h 2256141"/>
              <a:gd name="connsiteX412" fmla="*/ 1870635 w 6811107"/>
              <a:gd name="connsiteY412" fmla="*/ 984441 h 2256141"/>
              <a:gd name="connsiteX413" fmla="*/ 1927446 w 6811107"/>
              <a:gd name="connsiteY413" fmla="*/ 1015505 h 2256141"/>
              <a:gd name="connsiteX414" fmla="*/ 1956303 w 6811107"/>
              <a:gd name="connsiteY414" fmla="*/ 1025989 h 2256141"/>
              <a:gd name="connsiteX415" fmla="*/ 1967124 w 6811107"/>
              <a:gd name="connsiteY415" fmla="*/ 1024048 h 2256141"/>
              <a:gd name="connsiteX416" fmla="*/ 2061809 w 6811107"/>
              <a:gd name="connsiteY416" fmla="*/ 1004632 h 2256141"/>
              <a:gd name="connsiteX417" fmla="*/ 2073532 w 6811107"/>
              <a:gd name="connsiteY417" fmla="*/ 1003856 h 2256141"/>
              <a:gd name="connsiteX418" fmla="*/ 2092469 w 6811107"/>
              <a:gd name="connsiteY418" fmla="*/ 1000749 h 2256141"/>
              <a:gd name="connsiteX419" fmla="*/ 2101938 w 6811107"/>
              <a:gd name="connsiteY419" fmla="*/ 998808 h 2256141"/>
              <a:gd name="connsiteX420" fmla="*/ 2232694 w 6811107"/>
              <a:gd name="connsiteY420" fmla="*/ 992595 h 2256141"/>
              <a:gd name="connsiteX421" fmla="*/ 2242162 w 6811107"/>
              <a:gd name="connsiteY421" fmla="*/ 996866 h 2256141"/>
              <a:gd name="connsiteX422" fmla="*/ 2242162 w 6811107"/>
              <a:gd name="connsiteY422" fmla="*/ 1051618 h 2256141"/>
              <a:gd name="connsiteX423" fmla="*/ 2246671 w 6811107"/>
              <a:gd name="connsiteY423" fmla="*/ 1061714 h 2256141"/>
              <a:gd name="connsiteX424" fmla="*/ 2301679 w 6811107"/>
              <a:gd name="connsiteY424" fmla="*/ 1094719 h 2256141"/>
              <a:gd name="connsiteX425" fmla="*/ 2310246 w 6811107"/>
              <a:gd name="connsiteY425" fmla="*/ 1102874 h 2256141"/>
              <a:gd name="connsiteX426" fmla="*/ 2316107 w 6811107"/>
              <a:gd name="connsiteY426" fmla="*/ 1108310 h 2256141"/>
              <a:gd name="connsiteX427" fmla="*/ 2408538 w 6811107"/>
              <a:gd name="connsiteY427" fmla="*/ 1158013 h 2256141"/>
              <a:gd name="connsiteX428" fmla="*/ 2407636 w 6811107"/>
              <a:gd name="connsiteY428" fmla="*/ 1193349 h 2256141"/>
              <a:gd name="connsiteX429" fmla="*/ 2413949 w 6811107"/>
              <a:gd name="connsiteY429" fmla="*/ 1201892 h 2256141"/>
              <a:gd name="connsiteX430" fmla="*/ 2420261 w 6811107"/>
              <a:gd name="connsiteY430" fmla="*/ 1226743 h 2256141"/>
              <a:gd name="connsiteX431" fmla="*/ 2434689 w 6811107"/>
              <a:gd name="connsiteY431" fmla="*/ 1232180 h 2256141"/>
              <a:gd name="connsiteX432" fmla="*/ 2444609 w 6811107"/>
              <a:gd name="connsiteY432" fmla="*/ 1229073 h 2256141"/>
              <a:gd name="connsiteX433" fmla="*/ 2450921 w 6811107"/>
              <a:gd name="connsiteY433" fmla="*/ 1223637 h 2256141"/>
              <a:gd name="connsiteX434" fmla="*/ 2456782 w 6811107"/>
              <a:gd name="connsiteY434" fmla="*/ 1212376 h 2256141"/>
              <a:gd name="connsiteX435" fmla="*/ 2465349 w 6811107"/>
              <a:gd name="connsiteY435" fmla="*/ 1203833 h 2256141"/>
              <a:gd name="connsiteX436" fmla="*/ 2474818 w 6811107"/>
              <a:gd name="connsiteY436" fmla="*/ 1196456 h 2256141"/>
              <a:gd name="connsiteX437" fmla="*/ 2482934 w 6811107"/>
              <a:gd name="connsiteY437" fmla="*/ 1187136 h 2256141"/>
              <a:gd name="connsiteX438" fmla="*/ 2542901 w 6811107"/>
              <a:gd name="connsiteY438" fmla="*/ 1167333 h 2256141"/>
              <a:gd name="connsiteX439" fmla="*/ 2548763 w 6811107"/>
              <a:gd name="connsiteY439" fmla="*/ 1175875 h 2256141"/>
              <a:gd name="connsiteX440" fmla="*/ 2553271 w 6811107"/>
              <a:gd name="connsiteY440" fmla="*/ 1184030 h 2256141"/>
              <a:gd name="connsiteX441" fmla="*/ 2556879 w 6811107"/>
              <a:gd name="connsiteY441" fmla="*/ 1193349 h 2256141"/>
              <a:gd name="connsiteX442" fmla="*/ 2615944 w 6811107"/>
              <a:gd name="connsiteY442" fmla="*/ 1238004 h 2256141"/>
              <a:gd name="connsiteX443" fmla="*/ 2604221 w 6811107"/>
              <a:gd name="connsiteY443" fmla="*/ 1275670 h 2256141"/>
              <a:gd name="connsiteX444" fmla="*/ 2606927 w 6811107"/>
              <a:gd name="connsiteY444" fmla="*/ 1284212 h 2256141"/>
              <a:gd name="connsiteX445" fmla="*/ 2655171 w 6811107"/>
              <a:gd name="connsiteY445" fmla="*/ 1318384 h 2256141"/>
              <a:gd name="connsiteX446" fmla="*/ 2667345 w 6811107"/>
              <a:gd name="connsiteY446" fmla="*/ 1323431 h 2256141"/>
              <a:gd name="connsiteX447" fmla="*/ 2693496 w 6811107"/>
              <a:gd name="connsiteY447" fmla="*/ 1355661 h 2256141"/>
              <a:gd name="connsiteX448" fmla="*/ 2633529 w 6811107"/>
              <a:gd name="connsiteY448" fmla="*/ 1376630 h 2256141"/>
              <a:gd name="connsiteX449" fmla="*/ 2622707 w 6811107"/>
              <a:gd name="connsiteY449" fmla="*/ 1389055 h 2256141"/>
              <a:gd name="connsiteX450" fmla="*/ 2624962 w 6811107"/>
              <a:gd name="connsiteY450" fmla="*/ 1402646 h 2256141"/>
              <a:gd name="connsiteX451" fmla="*/ 2671854 w 6811107"/>
              <a:gd name="connsiteY451" fmla="*/ 1457397 h 2256141"/>
              <a:gd name="connsiteX452" fmla="*/ 2591146 w 6811107"/>
              <a:gd name="connsiteY452" fmla="*/ 1479530 h 2256141"/>
              <a:gd name="connsiteX453" fmla="*/ 2583932 w 6811107"/>
              <a:gd name="connsiteY453" fmla="*/ 1488073 h 2256141"/>
              <a:gd name="connsiteX454" fmla="*/ 2555075 w 6811107"/>
              <a:gd name="connsiteY454" fmla="*/ 1533505 h 2256141"/>
              <a:gd name="connsiteX455" fmla="*/ 2550115 w 6811107"/>
              <a:gd name="connsiteY455" fmla="*/ 1542824 h 2256141"/>
              <a:gd name="connsiteX456" fmla="*/ 2540647 w 6811107"/>
              <a:gd name="connsiteY456" fmla="*/ 1551367 h 2256141"/>
              <a:gd name="connsiteX457" fmla="*/ 2526218 w 6811107"/>
              <a:gd name="connsiteY457" fmla="*/ 1585537 h 2256141"/>
              <a:gd name="connsiteX458" fmla="*/ 2523513 w 6811107"/>
              <a:gd name="connsiteY458" fmla="*/ 1594081 h 2256141"/>
              <a:gd name="connsiteX459" fmla="*/ 2491951 w 6811107"/>
              <a:gd name="connsiteY459" fmla="*/ 1643783 h 2256141"/>
              <a:gd name="connsiteX460" fmla="*/ 2393659 w 6811107"/>
              <a:gd name="connsiteY460" fmla="*/ 1642619 h 2256141"/>
              <a:gd name="connsiteX461" fmla="*/ 2380132 w 6811107"/>
              <a:gd name="connsiteY461" fmla="*/ 1643783 h 2256141"/>
              <a:gd name="connsiteX462" fmla="*/ 2361195 w 6811107"/>
              <a:gd name="connsiteY462" fmla="*/ 1633299 h 2256141"/>
              <a:gd name="connsiteX463" fmla="*/ 2323772 w 6811107"/>
              <a:gd name="connsiteY463" fmla="*/ 1586703 h 2256141"/>
              <a:gd name="connsiteX464" fmla="*/ 2311598 w 6811107"/>
              <a:gd name="connsiteY464" fmla="*/ 1583596 h 2256141"/>
              <a:gd name="connsiteX465" fmla="*/ 2301679 w 6811107"/>
              <a:gd name="connsiteY465" fmla="*/ 1579325 h 2256141"/>
              <a:gd name="connsiteX466" fmla="*/ 2255689 w 6811107"/>
              <a:gd name="connsiteY466" fmla="*/ 1559910 h 2256141"/>
              <a:gd name="connsiteX467" fmla="*/ 2246220 w 6811107"/>
              <a:gd name="connsiteY467" fmla="*/ 1564181 h 2256141"/>
              <a:gd name="connsiteX468" fmla="*/ 2225480 w 6811107"/>
              <a:gd name="connsiteY468" fmla="*/ 1574277 h 2256141"/>
              <a:gd name="connsiteX469" fmla="*/ 2213757 w 6811107"/>
              <a:gd name="connsiteY469" fmla="*/ 1573500 h 2256141"/>
              <a:gd name="connsiteX470" fmla="*/ 2122227 w 6811107"/>
              <a:gd name="connsiteY470" fmla="*/ 1528069 h 2256141"/>
              <a:gd name="connsiteX471" fmla="*/ 2087510 w 6811107"/>
              <a:gd name="connsiteY471" fmla="*/ 1583208 h 2256141"/>
              <a:gd name="connsiteX472" fmla="*/ 2075336 w 6811107"/>
              <a:gd name="connsiteY472" fmla="*/ 1583984 h 2256141"/>
              <a:gd name="connsiteX473" fmla="*/ 1964418 w 6811107"/>
              <a:gd name="connsiteY473" fmla="*/ 1558745 h 2256141"/>
              <a:gd name="connsiteX474" fmla="*/ 1954499 w 6811107"/>
              <a:gd name="connsiteY474" fmla="*/ 1557580 h 2256141"/>
              <a:gd name="connsiteX475" fmla="*/ 1858010 w 6811107"/>
              <a:gd name="connsiteY475" fmla="*/ 1529621 h 2256141"/>
              <a:gd name="connsiteX476" fmla="*/ 1938267 w 6811107"/>
              <a:gd name="connsiteY476" fmla="*/ 1573500 h 2256141"/>
              <a:gd name="connsiteX477" fmla="*/ 1950441 w 6811107"/>
              <a:gd name="connsiteY477" fmla="*/ 1577771 h 2256141"/>
              <a:gd name="connsiteX478" fmla="*/ 1986512 w 6811107"/>
              <a:gd name="connsiteY478" fmla="*/ 1605730 h 2256141"/>
              <a:gd name="connsiteX479" fmla="*/ 1995980 w 6811107"/>
              <a:gd name="connsiteY479" fmla="*/ 1610001 h 2256141"/>
              <a:gd name="connsiteX480" fmla="*/ 2009056 w 6811107"/>
              <a:gd name="connsiteY480" fmla="*/ 1613107 h 2256141"/>
              <a:gd name="connsiteX481" fmla="*/ 2027993 w 6811107"/>
              <a:gd name="connsiteY481" fmla="*/ 1626698 h 2256141"/>
              <a:gd name="connsiteX482" fmla="*/ 2037913 w 6811107"/>
              <a:gd name="connsiteY482" fmla="*/ 1633688 h 2256141"/>
              <a:gd name="connsiteX483" fmla="*/ 2081197 w 6811107"/>
              <a:gd name="connsiteY483" fmla="*/ 1651549 h 2256141"/>
              <a:gd name="connsiteX484" fmla="*/ 2092920 w 6811107"/>
              <a:gd name="connsiteY484" fmla="*/ 1651549 h 2256141"/>
              <a:gd name="connsiteX485" fmla="*/ 2105094 w 6811107"/>
              <a:gd name="connsiteY485" fmla="*/ 1640289 h 2256141"/>
              <a:gd name="connsiteX486" fmla="*/ 2112308 w 6811107"/>
              <a:gd name="connsiteY486" fmla="*/ 1636017 h 2256141"/>
              <a:gd name="connsiteX487" fmla="*/ 2225029 w 6811107"/>
              <a:gd name="connsiteY487" fmla="*/ 1616602 h 2256141"/>
              <a:gd name="connsiteX488" fmla="*/ 2235850 w 6811107"/>
              <a:gd name="connsiteY488" fmla="*/ 1621650 h 2256141"/>
              <a:gd name="connsiteX489" fmla="*/ 2267412 w 6811107"/>
              <a:gd name="connsiteY489" fmla="*/ 1646890 h 2256141"/>
              <a:gd name="connsiteX490" fmla="*/ 2273273 w 6811107"/>
              <a:gd name="connsiteY490" fmla="*/ 1653103 h 2256141"/>
              <a:gd name="connsiteX491" fmla="*/ 2321067 w 6811107"/>
              <a:gd name="connsiteY491" fmla="*/ 1666694 h 2256141"/>
              <a:gd name="connsiteX492" fmla="*/ 2330986 w 6811107"/>
              <a:gd name="connsiteY492" fmla="*/ 1668635 h 2256141"/>
              <a:gd name="connsiteX493" fmla="*/ 2394561 w 6811107"/>
              <a:gd name="connsiteY493" fmla="*/ 1695817 h 2256141"/>
              <a:gd name="connsiteX494" fmla="*/ 2405382 w 6811107"/>
              <a:gd name="connsiteY494" fmla="*/ 1703194 h 2256141"/>
              <a:gd name="connsiteX495" fmla="*/ 2445060 w 6811107"/>
              <a:gd name="connsiteY495" fmla="*/ 1812308 h 2256141"/>
              <a:gd name="connsiteX496" fmla="*/ 2439198 w 6811107"/>
              <a:gd name="connsiteY496" fmla="*/ 1820851 h 2256141"/>
              <a:gd name="connsiteX497" fmla="*/ 2471662 w 6811107"/>
              <a:gd name="connsiteY497" fmla="*/ 1922975 h 2256141"/>
              <a:gd name="connsiteX498" fmla="*/ 2476171 w 6811107"/>
              <a:gd name="connsiteY498" fmla="*/ 1928411 h 2256141"/>
              <a:gd name="connsiteX499" fmla="*/ 2477072 w 6811107"/>
              <a:gd name="connsiteY499" fmla="*/ 1936566 h 2256141"/>
              <a:gd name="connsiteX500" fmla="*/ 2481581 w 6811107"/>
              <a:gd name="connsiteY500" fmla="*/ 1956369 h 2256141"/>
              <a:gd name="connsiteX501" fmla="*/ 2456332 w 6811107"/>
              <a:gd name="connsiteY501" fmla="*/ 2049563 h 2256141"/>
              <a:gd name="connsiteX502" fmla="*/ 2457234 w 6811107"/>
              <a:gd name="connsiteY502" fmla="*/ 2059659 h 2256141"/>
              <a:gd name="connsiteX503" fmla="*/ 2462194 w 6811107"/>
              <a:gd name="connsiteY503" fmla="*/ 2068978 h 2256141"/>
              <a:gd name="connsiteX504" fmla="*/ 2468055 w 6811107"/>
              <a:gd name="connsiteY504" fmla="*/ 2078297 h 2256141"/>
              <a:gd name="connsiteX505" fmla="*/ 2476171 w 6811107"/>
              <a:gd name="connsiteY505" fmla="*/ 2086840 h 2256141"/>
              <a:gd name="connsiteX506" fmla="*/ 2482483 w 6811107"/>
              <a:gd name="connsiteY506" fmla="*/ 2094218 h 2256141"/>
              <a:gd name="connsiteX507" fmla="*/ 2501871 w 6811107"/>
              <a:gd name="connsiteY507" fmla="*/ 2117904 h 2256141"/>
              <a:gd name="connsiteX508" fmla="*/ 2506831 w 6811107"/>
              <a:gd name="connsiteY508" fmla="*/ 2126059 h 2256141"/>
              <a:gd name="connsiteX509" fmla="*/ 2531178 w 6811107"/>
              <a:gd name="connsiteY509" fmla="*/ 2168384 h 2256141"/>
              <a:gd name="connsiteX510" fmla="*/ 2539745 w 6811107"/>
              <a:gd name="connsiteY510" fmla="*/ 2128000 h 2256141"/>
              <a:gd name="connsiteX511" fmla="*/ 2538844 w 6811107"/>
              <a:gd name="connsiteY511" fmla="*/ 2114798 h 2256141"/>
              <a:gd name="connsiteX512" fmla="*/ 2524415 w 6811107"/>
              <a:gd name="connsiteY512" fmla="*/ 2093830 h 2256141"/>
              <a:gd name="connsiteX513" fmla="*/ 2519455 w 6811107"/>
              <a:gd name="connsiteY513" fmla="*/ 2086840 h 2256141"/>
              <a:gd name="connsiteX514" fmla="*/ 2540196 w 6811107"/>
              <a:gd name="connsiteY514" fmla="*/ 2042185 h 2256141"/>
              <a:gd name="connsiteX515" fmla="*/ 2546057 w 6811107"/>
              <a:gd name="connsiteY515" fmla="*/ 2033642 h 2256141"/>
              <a:gd name="connsiteX516" fmla="*/ 2551017 w 6811107"/>
              <a:gd name="connsiteY516" fmla="*/ 1968019 h 2256141"/>
              <a:gd name="connsiteX517" fmla="*/ 2548763 w 6811107"/>
              <a:gd name="connsiteY517" fmla="*/ 1957535 h 2256141"/>
              <a:gd name="connsiteX518" fmla="*/ 2546057 w 6811107"/>
              <a:gd name="connsiteY518" fmla="*/ 1946273 h 2256141"/>
              <a:gd name="connsiteX519" fmla="*/ 2542450 w 6811107"/>
              <a:gd name="connsiteY519" fmla="*/ 1935789 h 2256141"/>
              <a:gd name="connsiteX520" fmla="*/ 2530727 w 6811107"/>
              <a:gd name="connsiteY520" fmla="*/ 1871330 h 2256141"/>
              <a:gd name="connsiteX521" fmla="*/ 2513594 w 6811107"/>
              <a:gd name="connsiteY521" fmla="*/ 1853468 h 2256141"/>
              <a:gd name="connsiteX522" fmla="*/ 2508634 w 6811107"/>
              <a:gd name="connsiteY522" fmla="*/ 1844149 h 2256141"/>
              <a:gd name="connsiteX523" fmla="*/ 2524415 w 6811107"/>
              <a:gd name="connsiteY523" fmla="*/ 1780467 h 2256141"/>
              <a:gd name="connsiteX524" fmla="*/ 2534335 w 6811107"/>
              <a:gd name="connsiteY524" fmla="*/ 1772313 h 2256141"/>
              <a:gd name="connsiteX525" fmla="*/ 2546057 w 6811107"/>
              <a:gd name="connsiteY525" fmla="*/ 1764158 h 2256141"/>
              <a:gd name="connsiteX526" fmla="*/ 2551017 w 6811107"/>
              <a:gd name="connsiteY526" fmla="*/ 1752897 h 2256141"/>
              <a:gd name="connsiteX527" fmla="*/ 2553271 w 6811107"/>
              <a:gd name="connsiteY527" fmla="*/ 1744355 h 2256141"/>
              <a:gd name="connsiteX528" fmla="*/ 2526670 w 6811107"/>
              <a:gd name="connsiteY528" fmla="*/ 1697758 h 2256141"/>
              <a:gd name="connsiteX529" fmla="*/ 2521710 w 6811107"/>
              <a:gd name="connsiteY529" fmla="*/ 1687274 h 2256141"/>
              <a:gd name="connsiteX530" fmla="*/ 2545607 w 6811107"/>
              <a:gd name="connsiteY530" fmla="*/ 1650773 h 2256141"/>
              <a:gd name="connsiteX531" fmla="*/ 2555526 w 6811107"/>
              <a:gd name="connsiteY531" fmla="*/ 1646890 h 2256141"/>
              <a:gd name="connsiteX532" fmla="*/ 2566347 w 6811107"/>
              <a:gd name="connsiteY532" fmla="*/ 1641842 h 2256141"/>
              <a:gd name="connsiteX533" fmla="*/ 2574463 w 6811107"/>
              <a:gd name="connsiteY533" fmla="*/ 1639900 h 2256141"/>
              <a:gd name="connsiteX534" fmla="*/ 2583932 w 6811107"/>
              <a:gd name="connsiteY534" fmla="*/ 1634852 h 2256141"/>
              <a:gd name="connsiteX535" fmla="*/ 2591146 w 6811107"/>
              <a:gd name="connsiteY535" fmla="*/ 1621262 h 2256141"/>
              <a:gd name="connsiteX536" fmla="*/ 2592047 w 6811107"/>
              <a:gd name="connsiteY536" fmla="*/ 1611166 h 2256141"/>
              <a:gd name="connsiteX537" fmla="*/ 2600163 w 6811107"/>
              <a:gd name="connsiteY537" fmla="*/ 1582820 h 2256141"/>
              <a:gd name="connsiteX538" fmla="*/ 2652917 w 6811107"/>
              <a:gd name="connsiteY538" fmla="*/ 1530787 h 2256141"/>
              <a:gd name="connsiteX539" fmla="*/ 2662385 w 6811107"/>
              <a:gd name="connsiteY539" fmla="*/ 1522244 h 2256141"/>
              <a:gd name="connsiteX540" fmla="*/ 2670952 w 6811107"/>
              <a:gd name="connsiteY540" fmla="*/ 1516031 h 2256141"/>
              <a:gd name="connsiteX541" fmla="*/ 2750308 w 6811107"/>
              <a:gd name="connsiteY541" fmla="*/ 1494286 h 2256141"/>
              <a:gd name="connsiteX542" fmla="*/ 2762481 w 6811107"/>
              <a:gd name="connsiteY542" fmla="*/ 1495063 h 2256141"/>
              <a:gd name="connsiteX543" fmla="*/ 2804865 w 6811107"/>
              <a:gd name="connsiteY543" fmla="*/ 1498169 h 2256141"/>
              <a:gd name="connsiteX544" fmla="*/ 2815685 w 6811107"/>
              <a:gd name="connsiteY544" fmla="*/ 1499334 h 2256141"/>
              <a:gd name="connsiteX545" fmla="*/ 2847247 w 6811107"/>
              <a:gd name="connsiteY545" fmla="*/ 1504770 h 2256141"/>
              <a:gd name="connsiteX546" fmla="*/ 2857167 w 6811107"/>
              <a:gd name="connsiteY546" fmla="*/ 1505935 h 2256141"/>
              <a:gd name="connsiteX547" fmla="*/ 2933817 w 6811107"/>
              <a:gd name="connsiteY547" fmla="*/ 1549814 h 2256141"/>
              <a:gd name="connsiteX548" fmla="*/ 2940129 w 6811107"/>
              <a:gd name="connsiteY548" fmla="*/ 1557968 h 2256141"/>
              <a:gd name="connsiteX549" fmla="*/ 2972593 w 6811107"/>
              <a:gd name="connsiteY549" fmla="*/ 1598740 h 2256141"/>
              <a:gd name="connsiteX550" fmla="*/ 2978905 w 6811107"/>
              <a:gd name="connsiteY550" fmla="*/ 1607283 h 2256141"/>
              <a:gd name="connsiteX551" fmla="*/ 2988374 w 6811107"/>
              <a:gd name="connsiteY551" fmla="*/ 1615437 h 2256141"/>
              <a:gd name="connsiteX552" fmla="*/ 3025346 w 6811107"/>
              <a:gd name="connsiteY552" fmla="*/ 1634852 h 2256141"/>
              <a:gd name="connsiteX553" fmla="*/ 3020386 w 6811107"/>
              <a:gd name="connsiteY553" fmla="*/ 1716785 h 2256141"/>
              <a:gd name="connsiteX554" fmla="*/ 3015427 w 6811107"/>
              <a:gd name="connsiteY554" fmla="*/ 1724163 h 2256141"/>
              <a:gd name="connsiteX555" fmla="*/ 3016328 w 6811107"/>
              <a:gd name="connsiteY555" fmla="*/ 1731152 h 2256141"/>
              <a:gd name="connsiteX556" fmla="*/ 3022190 w 6811107"/>
              <a:gd name="connsiteY556" fmla="*/ 1744355 h 2256141"/>
              <a:gd name="connsiteX557" fmla="*/ 3023543 w 6811107"/>
              <a:gd name="connsiteY557" fmla="*/ 1746296 h 2256141"/>
              <a:gd name="connsiteX558" fmla="*/ 3030757 w 6811107"/>
              <a:gd name="connsiteY558" fmla="*/ 1752509 h 2256141"/>
              <a:gd name="connsiteX559" fmla="*/ 3035265 w 6811107"/>
              <a:gd name="connsiteY559" fmla="*/ 1755616 h 2256141"/>
              <a:gd name="connsiteX560" fmla="*/ 3037971 w 6811107"/>
              <a:gd name="connsiteY560" fmla="*/ 1756780 h 2256141"/>
              <a:gd name="connsiteX561" fmla="*/ 3066827 w 6811107"/>
              <a:gd name="connsiteY561" fmla="*/ 1768041 h 2256141"/>
              <a:gd name="connsiteX562" fmla="*/ 3070434 w 6811107"/>
              <a:gd name="connsiteY562" fmla="*/ 1769983 h 2256141"/>
              <a:gd name="connsiteX563" fmla="*/ 3088728 w 6811107"/>
              <a:gd name="connsiteY563" fmla="*/ 1782205 h 2256141"/>
              <a:gd name="connsiteX564" fmla="*/ 3098663 w 6811107"/>
              <a:gd name="connsiteY564" fmla="*/ 1759256 h 2256141"/>
              <a:gd name="connsiteX565" fmla="*/ 3090447 w 6811107"/>
              <a:gd name="connsiteY565" fmla="*/ 1727722 h 2256141"/>
              <a:gd name="connsiteX566" fmla="*/ 3087547 w 6811107"/>
              <a:gd name="connsiteY566" fmla="*/ 1714674 h 2256141"/>
              <a:gd name="connsiteX567" fmla="*/ 3094196 w 6811107"/>
              <a:gd name="connsiteY567" fmla="*/ 1624440 h 2256141"/>
              <a:gd name="connsiteX568" fmla="*/ 3085314 w 6811107"/>
              <a:gd name="connsiteY568" fmla="*/ 1621601 h 2256141"/>
              <a:gd name="connsiteX569" fmla="*/ 3064122 w 6811107"/>
              <a:gd name="connsiteY569" fmla="*/ 1604953 h 2256141"/>
              <a:gd name="connsiteX570" fmla="*/ 3059162 w 6811107"/>
              <a:gd name="connsiteY570" fmla="*/ 1599516 h 2256141"/>
              <a:gd name="connsiteX571" fmla="*/ 3052850 w 6811107"/>
              <a:gd name="connsiteY571" fmla="*/ 1591362 h 2256141"/>
              <a:gd name="connsiteX572" fmla="*/ 3015427 w 6811107"/>
              <a:gd name="connsiteY572" fmla="*/ 1550978 h 2256141"/>
              <a:gd name="connsiteX573" fmla="*/ 3005507 w 6811107"/>
              <a:gd name="connsiteY573" fmla="*/ 1545542 h 2256141"/>
              <a:gd name="connsiteX574" fmla="*/ 2944187 w 6811107"/>
              <a:gd name="connsiteY574" fmla="*/ 1480307 h 2256141"/>
              <a:gd name="connsiteX575" fmla="*/ 2906764 w 6811107"/>
              <a:gd name="connsiteY575" fmla="*/ 1431380 h 2256141"/>
              <a:gd name="connsiteX576" fmla="*/ 2904059 w 6811107"/>
              <a:gd name="connsiteY576" fmla="*/ 1421284 h 2256141"/>
              <a:gd name="connsiteX577" fmla="*/ 2906764 w 6811107"/>
              <a:gd name="connsiteY577" fmla="*/ 1387890 h 2256141"/>
              <a:gd name="connsiteX578" fmla="*/ 2900902 w 6811107"/>
              <a:gd name="connsiteY578" fmla="*/ 1378571 h 2256141"/>
              <a:gd name="connsiteX579" fmla="*/ 2859872 w 6811107"/>
              <a:gd name="connsiteY579" fmla="*/ 1332751 h 2256141"/>
              <a:gd name="connsiteX580" fmla="*/ 2854011 w 6811107"/>
              <a:gd name="connsiteY580" fmla="*/ 1325761 h 2256141"/>
              <a:gd name="connsiteX581" fmla="*/ 2829663 w 6811107"/>
              <a:gd name="connsiteY581" fmla="*/ 1273728 h 2256141"/>
              <a:gd name="connsiteX582" fmla="*/ 2831015 w 6811107"/>
              <a:gd name="connsiteY582" fmla="*/ 1264409 h 2256141"/>
              <a:gd name="connsiteX583" fmla="*/ 2832368 w 6811107"/>
              <a:gd name="connsiteY583" fmla="*/ 1202280 h 2256141"/>
              <a:gd name="connsiteX584" fmla="*/ 2704768 w 6811107"/>
              <a:gd name="connsiteY584" fmla="*/ 1171216 h 2256141"/>
              <a:gd name="connsiteX585" fmla="*/ 2706121 w 6811107"/>
              <a:gd name="connsiteY585" fmla="*/ 1163838 h 2256141"/>
              <a:gd name="connsiteX586" fmla="*/ 2739937 w 6811107"/>
              <a:gd name="connsiteY586" fmla="*/ 1127725 h 2256141"/>
              <a:gd name="connsiteX587" fmla="*/ 2730469 w 6811107"/>
              <a:gd name="connsiteY587" fmla="*/ 1107145 h 2256141"/>
              <a:gd name="connsiteX588" fmla="*/ 2658328 w 6811107"/>
              <a:gd name="connsiteY588" fmla="*/ 1073751 h 2256141"/>
              <a:gd name="connsiteX589" fmla="*/ 2644801 w 6811107"/>
              <a:gd name="connsiteY589" fmla="*/ 1073751 h 2256141"/>
              <a:gd name="connsiteX590" fmla="*/ 2559133 w 6811107"/>
              <a:gd name="connsiteY590" fmla="*/ 1072975 h 2256141"/>
              <a:gd name="connsiteX591" fmla="*/ 2562740 w 6811107"/>
              <a:gd name="connsiteY591" fmla="*/ 1064820 h 2256141"/>
              <a:gd name="connsiteX592" fmla="*/ 2567700 w 6811107"/>
              <a:gd name="connsiteY592" fmla="*/ 1057442 h 2256141"/>
              <a:gd name="connsiteX593" fmla="*/ 2527120 w 6811107"/>
              <a:gd name="connsiteY593" fmla="*/ 1034532 h 2256141"/>
              <a:gd name="connsiteX594" fmla="*/ 2491050 w 6811107"/>
              <a:gd name="connsiteY594" fmla="*/ 1032590 h 2256141"/>
              <a:gd name="connsiteX595" fmla="*/ 2477523 w 6811107"/>
              <a:gd name="connsiteY595" fmla="*/ 1031814 h 2256141"/>
              <a:gd name="connsiteX596" fmla="*/ 2368409 w 6811107"/>
              <a:gd name="connsiteY596" fmla="*/ 1001526 h 2256141"/>
              <a:gd name="connsiteX597" fmla="*/ 2385543 w 6811107"/>
              <a:gd name="connsiteY597" fmla="*/ 951435 h 2256141"/>
              <a:gd name="connsiteX598" fmla="*/ 2382838 w 6811107"/>
              <a:gd name="connsiteY598" fmla="*/ 942892 h 2256141"/>
              <a:gd name="connsiteX599" fmla="*/ 2385092 w 6811107"/>
              <a:gd name="connsiteY599" fmla="*/ 934349 h 2256141"/>
              <a:gd name="connsiteX600" fmla="*/ 2395914 w 6811107"/>
              <a:gd name="connsiteY600" fmla="*/ 919982 h 2256141"/>
              <a:gd name="connsiteX601" fmla="*/ 2405833 w 6811107"/>
              <a:gd name="connsiteY601" fmla="*/ 913769 h 2256141"/>
              <a:gd name="connsiteX602" fmla="*/ 2418007 w 6811107"/>
              <a:gd name="connsiteY602" fmla="*/ 909498 h 2256141"/>
              <a:gd name="connsiteX603" fmla="*/ 2431533 w 6811107"/>
              <a:gd name="connsiteY603" fmla="*/ 907168 h 2256141"/>
              <a:gd name="connsiteX604" fmla="*/ 2546959 w 6811107"/>
              <a:gd name="connsiteY604" fmla="*/ 895907 h 2256141"/>
              <a:gd name="connsiteX605" fmla="*/ 2558682 w 6811107"/>
              <a:gd name="connsiteY605" fmla="*/ 891636 h 2256141"/>
              <a:gd name="connsiteX606" fmla="*/ 2582579 w 6811107"/>
              <a:gd name="connsiteY606" fmla="*/ 837661 h 2256141"/>
              <a:gd name="connsiteX607" fmla="*/ 2578070 w 6811107"/>
              <a:gd name="connsiteY607" fmla="*/ 826012 h 2256141"/>
              <a:gd name="connsiteX608" fmla="*/ 2563642 w 6811107"/>
              <a:gd name="connsiteY608" fmla="*/ 804267 h 2256141"/>
              <a:gd name="connsiteX609" fmla="*/ 2557330 w 6811107"/>
              <a:gd name="connsiteY609" fmla="*/ 798831 h 2256141"/>
              <a:gd name="connsiteX610" fmla="*/ 2455430 w 6811107"/>
              <a:gd name="connsiteY610" fmla="*/ 744856 h 2256141"/>
              <a:gd name="connsiteX611" fmla="*/ 2444609 w 6811107"/>
              <a:gd name="connsiteY611" fmla="*/ 740585 h 2256141"/>
              <a:gd name="connsiteX612" fmla="*/ 2342709 w 6811107"/>
              <a:gd name="connsiteY612" fmla="*/ 684669 h 2256141"/>
              <a:gd name="connsiteX613" fmla="*/ 2340455 w 6811107"/>
              <a:gd name="connsiteY613" fmla="*/ 676126 h 2256141"/>
              <a:gd name="connsiteX614" fmla="*/ 2359843 w 6811107"/>
              <a:gd name="connsiteY614" fmla="*/ 629141 h 2256141"/>
              <a:gd name="connsiteX615" fmla="*/ 2358941 w 6811107"/>
              <a:gd name="connsiteY615" fmla="*/ 620599 h 2256141"/>
              <a:gd name="connsiteX616" fmla="*/ 2269666 w 6811107"/>
              <a:gd name="connsiteY616" fmla="*/ 567400 h 2256141"/>
              <a:gd name="connsiteX617" fmla="*/ 2262452 w 6811107"/>
              <a:gd name="connsiteY617" fmla="*/ 560023 h 2256141"/>
              <a:gd name="connsiteX618" fmla="*/ 2250729 w 6811107"/>
              <a:gd name="connsiteY618" fmla="*/ 543714 h 2256141"/>
              <a:gd name="connsiteX619" fmla="*/ 2244417 w 6811107"/>
              <a:gd name="connsiteY619" fmla="*/ 532453 h 2256141"/>
              <a:gd name="connsiteX620" fmla="*/ 2238105 w 6811107"/>
              <a:gd name="connsiteY620" fmla="*/ 521969 h 2256141"/>
              <a:gd name="connsiteX621" fmla="*/ 2230890 w 6811107"/>
              <a:gd name="connsiteY621" fmla="*/ 513814 h 2256141"/>
              <a:gd name="connsiteX622" fmla="*/ 2186704 w 6811107"/>
              <a:gd name="connsiteY622" fmla="*/ 478479 h 2256141"/>
              <a:gd name="connsiteX623" fmla="*/ 2173628 w 6811107"/>
              <a:gd name="connsiteY623" fmla="*/ 477314 h 2256141"/>
              <a:gd name="connsiteX624" fmla="*/ 4967523 w 6811107"/>
              <a:gd name="connsiteY624" fmla="*/ 38643 h 2256141"/>
              <a:gd name="connsiteX625" fmla="*/ 4915813 w 6811107"/>
              <a:gd name="connsiteY625" fmla="*/ 86488 h 2256141"/>
              <a:gd name="connsiteX626" fmla="*/ 4854919 w 6811107"/>
              <a:gd name="connsiteY626" fmla="*/ 121768 h 2256141"/>
              <a:gd name="connsiteX627" fmla="*/ 4847186 w 6811107"/>
              <a:gd name="connsiteY627" fmla="*/ 131917 h 2256141"/>
              <a:gd name="connsiteX628" fmla="*/ 4839453 w 6811107"/>
              <a:gd name="connsiteY628" fmla="*/ 141099 h 2256141"/>
              <a:gd name="connsiteX629" fmla="*/ 4828821 w 6811107"/>
              <a:gd name="connsiteY629" fmla="*/ 145932 h 2256141"/>
              <a:gd name="connsiteX630" fmla="*/ 4822538 w 6811107"/>
              <a:gd name="connsiteY630" fmla="*/ 148349 h 2256141"/>
              <a:gd name="connsiteX631" fmla="*/ 4827855 w 6811107"/>
              <a:gd name="connsiteY631" fmla="*/ 160914 h 2256141"/>
              <a:gd name="connsiteX632" fmla="*/ 4837037 w 6811107"/>
              <a:gd name="connsiteY632" fmla="*/ 170096 h 2256141"/>
              <a:gd name="connsiteX633" fmla="*/ 4859268 w 6811107"/>
              <a:gd name="connsiteY633" fmla="*/ 176379 h 2256141"/>
              <a:gd name="connsiteX634" fmla="*/ 4870867 w 6811107"/>
              <a:gd name="connsiteY634" fmla="*/ 174929 h 2256141"/>
              <a:gd name="connsiteX635" fmla="*/ 4908563 w 6811107"/>
              <a:gd name="connsiteY635" fmla="*/ 158015 h 2256141"/>
              <a:gd name="connsiteX636" fmla="*/ 4921612 w 6811107"/>
              <a:gd name="connsiteY636" fmla="*/ 153182 h 2256141"/>
              <a:gd name="connsiteX637" fmla="*/ 4939977 w 6811107"/>
              <a:gd name="connsiteY637" fmla="*/ 152215 h 2256141"/>
              <a:gd name="connsiteX638" fmla="*/ 4949159 w 6811107"/>
              <a:gd name="connsiteY638" fmla="*/ 152215 h 2256141"/>
              <a:gd name="connsiteX639" fmla="*/ 5001837 w 6811107"/>
              <a:gd name="connsiteY639" fmla="*/ 174446 h 2256141"/>
              <a:gd name="connsiteX640" fmla="*/ 5009569 w 6811107"/>
              <a:gd name="connsiteY640" fmla="*/ 185078 h 2256141"/>
              <a:gd name="connsiteX641" fmla="*/ 4937560 w 6811107"/>
              <a:gd name="connsiteY641" fmla="*/ 261437 h 2256141"/>
              <a:gd name="connsiteX642" fmla="*/ 4928378 w 6811107"/>
              <a:gd name="connsiteY642" fmla="*/ 264337 h 2256141"/>
              <a:gd name="connsiteX643" fmla="*/ 4923545 w 6811107"/>
              <a:gd name="connsiteY643" fmla="*/ 291401 h 2256141"/>
              <a:gd name="connsiteX644" fmla="*/ 4930311 w 6811107"/>
              <a:gd name="connsiteY644" fmla="*/ 300583 h 2256141"/>
              <a:gd name="connsiteX645" fmla="*/ 4952542 w 6811107"/>
              <a:gd name="connsiteY645" fmla="*/ 319915 h 2256141"/>
              <a:gd name="connsiteX646" fmla="*/ 4961724 w 6811107"/>
              <a:gd name="connsiteY646" fmla="*/ 326681 h 2256141"/>
              <a:gd name="connsiteX647" fmla="*/ 5052099 w 6811107"/>
              <a:gd name="connsiteY647" fmla="*/ 380808 h 2256141"/>
              <a:gd name="connsiteX648" fmla="*/ 5053065 w 6811107"/>
              <a:gd name="connsiteY648" fmla="*/ 396273 h 2256141"/>
              <a:gd name="connsiteX649" fmla="*/ 5064664 w 6811107"/>
              <a:gd name="connsiteY649" fmla="*/ 420921 h 2256141"/>
              <a:gd name="connsiteX650" fmla="*/ 5075296 w 6811107"/>
              <a:gd name="connsiteY650" fmla="*/ 428654 h 2256141"/>
              <a:gd name="connsiteX651" fmla="*/ 5144889 w 6811107"/>
              <a:gd name="connsiteY651" fmla="*/ 482782 h 2256141"/>
              <a:gd name="connsiteX652" fmla="*/ 5070463 w 6811107"/>
              <a:gd name="connsiteY652" fmla="*/ 520478 h 2256141"/>
              <a:gd name="connsiteX653" fmla="*/ 5054998 w 6811107"/>
              <a:gd name="connsiteY653" fmla="*/ 525794 h 2256141"/>
              <a:gd name="connsiteX654" fmla="*/ 5040983 w 6811107"/>
              <a:gd name="connsiteY654" fmla="*/ 530627 h 2256141"/>
              <a:gd name="connsiteX655" fmla="*/ 5026484 w 6811107"/>
              <a:gd name="connsiteY655" fmla="*/ 533527 h 2256141"/>
              <a:gd name="connsiteX656" fmla="*/ 4998454 w 6811107"/>
              <a:gd name="connsiteY656" fmla="*/ 539809 h 2256141"/>
              <a:gd name="connsiteX657" fmla="*/ 4985405 w 6811107"/>
              <a:gd name="connsiteY657" fmla="*/ 535943 h 2256141"/>
              <a:gd name="connsiteX658" fmla="*/ 4945776 w 6811107"/>
              <a:gd name="connsiteY658" fmla="*/ 527244 h 2256141"/>
              <a:gd name="connsiteX659" fmla="*/ 4931761 w 6811107"/>
              <a:gd name="connsiteY659" fmla="*/ 528693 h 2256141"/>
              <a:gd name="connsiteX660" fmla="*/ 4917745 w 6811107"/>
              <a:gd name="connsiteY660" fmla="*/ 531110 h 2256141"/>
              <a:gd name="connsiteX661" fmla="*/ 4908563 w 6811107"/>
              <a:gd name="connsiteY661" fmla="*/ 532560 h 2256141"/>
              <a:gd name="connsiteX662" fmla="*/ 4887782 w 6811107"/>
              <a:gd name="connsiteY662" fmla="*/ 547058 h 2256141"/>
              <a:gd name="connsiteX663" fmla="*/ 4792575 w 6811107"/>
              <a:gd name="connsiteY663" fmla="*/ 611818 h 2256141"/>
              <a:gd name="connsiteX664" fmla="*/ 4782426 w 6811107"/>
              <a:gd name="connsiteY664" fmla="*/ 621968 h 2256141"/>
              <a:gd name="connsiteX665" fmla="*/ 4721532 w 6811107"/>
              <a:gd name="connsiteY665" fmla="*/ 647581 h 2256141"/>
              <a:gd name="connsiteX666" fmla="*/ 4709933 w 6811107"/>
              <a:gd name="connsiteY666" fmla="*/ 646615 h 2256141"/>
              <a:gd name="connsiteX667" fmla="*/ 4675137 w 6811107"/>
              <a:gd name="connsiteY667" fmla="*/ 635983 h 2256141"/>
              <a:gd name="connsiteX668" fmla="*/ 4668371 w 6811107"/>
              <a:gd name="connsiteY668" fmla="*/ 629217 h 2256141"/>
              <a:gd name="connsiteX669" fmla="*/ 4670787 w 6811107"/>
              <a:gd name="connsiteY669" fmla="*/ 606019 h 2256141"/>
              <a:gd name="connsiteX670" fmla="*/ 4627291 w 6811107"/>
              <a:gd name="connsiteY670" fmla="*/ 656764 h 2256141"/>
              <a:gd name="connsiteX671" fmla="*/ 4634057 w 6811107"/>
              <a:gd name="connsiteY671" fmla="*/ 665946 h 2256141"/>
              <a:gd name="connsiteX672" fmla="*/ 4642756 w 6811107"/>
              <a:gd name="connsiteY672" fmla="*/ 669812 h 2256141"/>
              <a:gd name="connsiteX673" fmla="*/ 4703650 w 6811107"/>
              <a:gd name="connsiteY673" fmla="*/ 708475 h 2256141"/>
              <a:gd name="connsiteX674" fmla="*/ 4734581 w 6811107"/>
              <a:gd name="connsiteY674" fmla="*/ 721524 h 2256141"/>
              <a:gd name="connsiteX675" fmla="*/ 4746179 w 6811107"/>
              <a:gd name="connsiteY675" fmla="*/ 719107 h 2256141"/>
              <a:gd name="connsiteX676" fmla="*/ 4847669 w 6811107"/>
              <a:gd name="connsiteY676" fmla="*/ 694943 h 2256141"/>
              <a:gd name="connsiteX677" fmla="*/ 4860235 w 6811107"/>
              <a:gd name="connsiteY677" fmla="*/ 693977 h 2256141"/>
              <a:gd name="connsiteX678" fmla="*/ 4880532 w 6811107"/>
              <a:gd name="connsiteY678" fmla="*/ 690110 h 2256141"/>
              <a:gd name="connsiteX679" fmla="*/ 4890681 w 6811107"/>
              <a:gd name="connsiteY679" fmla="*/ 687694 h 2256141"/>
              <a:gd name="connsiteX680" fmla="*/ 5030834 w 6811107"/>
              <a:gd name="connsiteY680" fmla="*/ 679962 h 2256141"/>
              <a:gd name="connsiteX681" fmla="*/ 5040983 w 6811107"/>
              <a:gd name="connsiteY681" fmla="*/ 685278 h 2256141"/>
              <a:gd name="connsiteX682" fmla="*/ 5040983 w 6811107"/>
              <a:gd name="connsiteY682" fmla="*/ 753421 h 2256141"/>
              <a:gd name="connsiteX683" fmla="*/ 5045816 w 6811107"/>
              <a:gd name="connsiteY683" fmla="*/ 765986 h 2256141"/>
              <a:gd name="connsiteX684" fmla="*/ 5104776 w 6811107"/>
              <a:gd name="connsiteY684" fmla="*/ 807065 h 2256141"/>
              <a:gd name="connsiteX685" fmla="*/ 5113959 w 6811107"/>
              <a:gd name="connsiteY685" fmla="*/ 817214 h 2256141"/>
              <a:gd name="connsiteX686" fmla="*/ 5120241 w 6811107"/>
              <a:gd name="connsiteY686" fmla="*/ 823980 h 2256141"/>
              <a:gd name="connsiteX687" fmla="*/ 5219315 w 6811107"/>
              <a:gd name="connsiteY687" fmla="*/ 885841 h 2256141"/>
              <a:gd name="connsiteX688" fmla="*/ 5218349 w 6811107"/>
              <a:gd name="connsiteY688" fmla="*/ 929820 h 2256141"/>
              <a:gd name="connsiteX689" fmla="*/ 5225115 w 6811107"/>
              <a:gd name="connsiteY689" fmla="*/ 940452 h 2256141"/>
              <a:gd name="connsiteX690" fmla="*/ 5231881 w 6811107"/>
              <a:gd name="connsiteY690" fmla="*/ 971382 h 2256141"/>
              <a:gd name="connsiteX691" fmla="*/ 5247345 w 6811107"/>
              <a:gd name="connsiteY691" fmla="*/ 978148 h 2256141"/>
              <a:gd name="connsiteX692" fmla="*/ 5257978 w 6811107"/>
              <a:gd name="connsiteY692" fmla="*/ 974282 h 2256141"/>
              <a:gd name="connsiteX693" fmla="*/ 5264744 w 6811107"/>
              <a:gd name="connsiteY693" fmla="*/ 967516 h 2256141"/>
              <a:gd name="connsiteX694" fmla="*/ 5271026 w 6811107"/>
              <a:gd name="connsiteY694" fmla="*/ 953501 h 2256141"/>
              <a:gd name="connsiteX695" fmla="*/ 5280209 w 6811107"/>
              <a:gd name="connsiteY695" fmla="*/ 942868 h 2256141"/>
              <a:gd name="connsiteX696" fmla="*/ 5290357 w 6811107"/>
              <a:gd name="connsiteY696" fmla="*/ 933686 h 2256141"/>
              <a:gd name="connsiteX697" fmla="*/ 5299057 w 6811107"/>
              <a:gd name="connsiteY697" fmla="*/ 922087 h 2256141"/>
              <a:gd name="connsiteX698" fmla="*/ 5363334 w 6811107"/>
              <a:gd name="connsiteY698" fmla="*/ 897440 h 2256141"/>
              <a:gd name="connsiteX699" fmla="*/ 5369616 w 6811107"/>
              <a:gd name="connsiteY699" fmla="*/ 908072 h 2256141"/>
              <a:gd name="connsiteX700" fmla="*/ 5374449 w 6811107"/>
              <a:gd name="connsiteY700" fmla="*/ 918221 h 2256141"/>
              <a:gd name="connsiteX701" fmla="*/ 5378316 w 6811107"/>
              <a:gd name="connsiteY701" fmla="*/ 929820 h 2256141"/>
              <a:gd name="connsiteX702" fmla="*/ 5441626 w 6811107"/>
              <a:gd name="connsiteY702" fmla="*/ 985397 h 2256141"/>
              <a:gd name="connsiteX703" fmla="*/ 5429061 w 6811107"/>
              <a:gd name="connsiteY703" fmla="*/ 1032276 h 2256141"/>
              <a:gd name="connsiteX704" fmla="*/ 5431960 w 6811107"/>
              <a:gd name="connsiteY704" fmla="*/ 1042908 h 2256141"/>
              <a:gd name="connsiteX705" fmla="*/ 5483671 w 6811107"/>
              <a:gd name="connsiteY705" fmla="*/ 1085438 h 2256141"/>
              <a:gd name="connsiteX706" fmla="*/ 5496720 w 6811107"/>
              <a:gd name="connsiteY706" fmla="*/ 1091720 h 2256141"/>
              <a:gd name="connsiteX707" fmla="*/ 5524751 w 6811107"/>
              <a:gd name="connsiteY707" fmla="*/ 1131833 h 2256141"/>
              <a:gd name="connsiteX708" fmla="*/ 5460474 w 6811107"/>
              <a:gd name="connsiteY708" fmla="*/ 1157930 h 2256141"/>
              <a:gd name="connsiteX709" fmla="*/ 5448875 w 6811107"/>
              <a:gd name="connsiteY709" fmla="*/ 1173395 h 2256141"/>
              <a:gd name="connsiteX710" fmla="*/ 5451291 w 6811107"/>
              <a:gd name="connsiteY710" fmla="*/ 1190310 h 2256141"/>
              <a:gd name="connsiteX711" fmla="*/ 5501553 w 6811107"/>
              <a:gd name="connsiteY711" fmla="*/ 1258453 h 2256141"/>
              <a:gd name="connsiteX712" fmla="*/ 5415045 w 6811107"/>
              <a:gd name="connsiteY712" fmla="*/ 1286000 h 2256141"/>
              <a:gd name="connsiteX713" fmla="*/ 5407313 w 6811107"/>
              <a:gd name="connsiteY713" fmla="*/ 1296633 h 2256141"/>
              <a:gd name="connsiteX714" fmla="*/ 5376382 w 6811107"/>
              <a:gd name="connsiteY714" fmla="*/ 1353177 h 2256141"/>
              <a:gd name="connsiteX715" fmla="*/ 5371066 w 6811107"/>
              <a:gd name="connsiteY715" fmla="*/ 1364776 h 2256141"/>
              <a:gd name="connsiteX716" fmla="*/ 5360917 w 6811107"/>
              <a:gd name="connsiteY716" fmla="*/ 1375408 h 2256141"/>
              <a:gd name="connsiteX717" fmla="*/ 5345452 w 6811107"/>
              <a:gd name="connsiteY717" fmla="*/ 1417937 h 2256141"/>
              <a:gd name="connsiteX718" fmla="*/ 5342552 w 6811107"/>
              <a:gd name="connsiteY718" fmla="*/ 1428570 h 2256141"/>
              <a:gd name="connsiteX719" fmla="*/ 5308723 w 6811107"/>
              <a:gd name="connsiteY719" fmla="*/ 1490429 h 2256141"/>
              <a:gd name="connsiteX720" fmla="*/ 5203367 w 6811107"/>
              <a:gd name="connsiteY720" fmla="*/ 1488980 h 2256141"/>
              <a:gd name="connsiteX721" fmla="*/ 5188868 w 6811107"/>
              <a:gd name="connsiteY721" fmla="*/ 1490429 h 2256141"/>
              <a:gd name="connsiteX722" fmla="*/ 5168570 w 6811107"/>
              <a:gd name="connsiteY722" fmla="*/ 1477381 h 2256141"/>
              <a:gd name="connsiteX723" fmla="*/ 5128457 w 6811107"/>
              <a:gd name="connsiteY723" fmla="*/ 1419387 h 2256141"/>
              <a:gd name="connsiteX724" fmla="*/ 5115409 w 6811107"/>
              <a:gd name="connsiteY724" fmla="*/ 1415521 h 2256141"/>
              <a:gd name="connsiteX725" fmla="*/ 5104776 w 6811107"/>
              <a:gd name="connsiteY725" fmla="*/ 1410205 h 2256141"/>
              <a:gd name="connsiteX726" fmla="*/ 5055481 w 6811107"/>
              <a:gd name="connsiteY726" fmla="*/ 1386041 h 2256141"/>
              <a:gd name="connsiteX727" fmla="*/ 5045333 w 6811107"/>
              <a:gd name="connsiteY727" fmla="*/ 1391356 h 2256141"/>
              <a:gd name="connsiteX728" fmla="*/ 5023101 w 6811107"/>
              <a:gd name="connsiteY728" fmla="*/ 1403922 h 2256141"/>
              <a:gd name="connsiteX729" fmla="*/ 5010536 w 6811107"/>
              <a:gd name="connsiteY729" fmla="*/ 1402955 h 2256141"/>
              <a:gd name="connsiteX730" fmla="*/ 4912429 w 6811107"/>
              <a:gd name="connsiteY730" fmla="*/ 1346411 h 2256141"/>
              <a:gd name="connsiteX731" fmla="*/ 4875217 w 6811107"/>
              <a:gd name="connsiteY731" fmla="*/ 1415038 h 2256141"/>
              <a:gd name="connsiteX732" fmla="*/ 4862167 w 6811107"/>
              <a:gd name="connsiteY732" fmla="*/ 1416004 h 2256141"/>
              <a:gd name="connsiteX733" fmla="*/ 4743279 w 6811107"/>
              <a:gd name="connsiteY733" fmla="*/ 1384590 h 2256141"/>
              <a:gd name="connsiteX734" fmla="*/ 4732647 w 6811107"/>
              <a:gd name="connsiteY734" fmla="*/ 1383141 h 2256141"/>
              <a:gd name="connsiteX735" fmla="*/ 4629224 w 6811107"/>
              <a:gd name="connsiteY735" fmla="*/ 1348344 h 2256141"/>
              <a:gd name="connsiteX736" fmla="*/ 4715249 w 6811107"/>
              <a:gd name="connsiteY736" fmla="*/ 1402955 h 2256141"/>
              <a:gd name="connsiteX737" fmla="*/ 4728298 w 6811107"/>
              <a:gd name="connsiteY737" fmla="*/ 1408271 h 2256141"/>
              <a:gd name="connsiteX738" fmla="*/ 4766961 w 6811107"/>
              <a:gd name="connsiteY738" fmla="*/ 1443068 h 2256141"/>
              <a:gd name="connsiteX739" fmla="*/ 4777109 w 6811107"/>
              <a:gd name="connsiteY739" fmla="*/ 1448384 h 2256141"/>
              <a:gd name="connsiteX740" fmla="*/ 4791125 w 6811107"/>
              <a:gd name="connsiteY740" fmla="*/ 1452250 h 2256141"/>
              <a:gd name="connsiteX741" fmla="*/ 4811423 w 6811107"/>
              <a:gd name="connsiteY741" fmla="*/ 1469165 h 2256141"/>
              <a:gd name="connsiteX742" fmla="*/ 4822055 w 6811107"/>
              <a:gd name="connsiteY742" fmla="*/ 1477865 h 2256141"/>
              <a:gd name="connsiteX743" fmla="*/ 4868451 w 6811107"/>
              <a:gd name="connsiteY743" fmla="*/ 1500095 h 2256141"/>
              <a:gd name="connsiteX744" fmla="*/ 4881016 w 6811107"/>
              <a:gd name="connsiteY744" fmla="*/ 1500095 h 2256141"/>
              <a:gd name="connsiteX745" fmla="*/ 4894064 w 6811107"/>
              <a:gd name="connsiteY745" fmla="*/ 1486080 h 2256141"/>
              <a:gd name="connsiteX746" fmla="*/ 4901797 w 6811107"/>
              <a:gd name="connsiteY746" fmla="*/ 1480764 h 2256141"/>
              <a:gd name="connsiteX747" fmla="*/ 5022618 w 6811107"/>
              <a:gd name="connsiteY747" fmla="*/ 1456600 h 2256141"/>
              <a:gd name="connsiteX748" fmla="*/ 5034217 w 6811107"/>
              <a:gd name="connsiteY748" fmla="*/ 1462883 h 2256141"/>
              <a:gd name="connsiteX749" fmla="*/ 5068047 w 6811107"/>
              <a:gd name="connsiteY749" fmla="*/ 1494296 h 2256141"/>
              <a:gd name="connsiteX750" fmla="*/ 5074330 w 6811107"/>
              <a:gd name="connsiteY750" fmla="*/ 1502029 h 2256141"/>
              <a:gd name="connsiteX751" fmla="*/ 5125558 w 6811107"/>
              <a:gd name="connsiteY751" fmla="*/ 1518943 h 2256141"/>
              <a:gd name="connsiteX752" fmla="*/ 5136190 w 6811107"/>
              <a:gd name="connsiteY752" fmla="*/ 1521360 h 2256141"/>
              <a:gd name="connsiteX753" fmla="*/ 5204333 w 6811107"/>
              <a:gd name="connsiteY753" fmla="*/ 1555190 h 2256141"/>
              <a:gd name="connsiteX754" fmla="*/ 5215932 w 6811107"/>
              <a:gd name="connsiteY754" fmla="*/ 1564372 h 2256141"/>
              <a:gd name="connsiteX755" fmla="*/ 5258461 w 6811107"/>
              <a:gd name="connsiteY755" fmla="*/ 1700175 h 2256141"/>
              <a:gd name="connsiteX756" fmla="*/ 5252179 w 6811107"/>
              <a:gd name="connsiteY756" fmla="*/ 1710807 h 2256141"/>
              <a:gd name="connsiteX757" fmla="*/ 5286975 w 6811107"/>
              <a:gd name="connsiteY757" fmla="*/ 1837911 h 2256141"/>
              <a:gd name="connsiteX758" fmla="*/ 5291808 w 6811107"/>
              <a:gd name="connsiteY758" fmla="*/ 1844677 h 2256141"/>
              <a:gd name="connsiteX759" fmla="*/ 5292774 w 6811107"/>
              <a:gd name="connsiteY759" fmla="*/ 1854826 h 2256141"/>
              <a:gd name="connsiteX760" fmla="*/ 5297607 w 6811107"/>
              <a:gd name="connsiteY760" fmla="*/ 1879474 h 2256141"/>
              <a:gd name="connsiteX761" fmla="*/ 5270543 w 6811107"/>
              <a:gd name="connsiteY761" fmla="*/ 1995462 h 2256141"/>
              <a:gd name="connsiteX762" fmla="*/ 5271510 w 6811107"/>
              <a:gd name="connsiteY762" fmla="*/ 2008027 h 2256141"/>
              <a:gd name="connsiteX763" fmla="*/ 5276826 w 6811107"/>
              <a:gd name="connsiteY763" fmla="*/ 2019626 h 2256141"/>
              <a:gd name="connsiteX764" fmla="*/ 5283109 w 6811107"/>
              <a:gd name="connsiteY764" fmla="*/ 2031225 h 2256141"/>
              <a:gd name="connsiteX765" fmla="*/ 5291808 w 6811107"/>
              <a:gd name="connsiteY765" fmla="*/ 2041857 h 2256141"/>
              <a:gd name="connsiteX766" fmla="*/ 5298574 w 6811107"/>
              <a:gd name="connsiteY766" fmla="*/ 2051039 h 2256141"/>
              <a:gd name="connsiteX767" fmla="*/ 5319355 w 6811107"/>
              <a:gd name="connsiteY767" fmla="*/ 2080520 h 2256141"/>
              <a:gd name="connsiteX768" fmla="*/ 5324671 w 6811107"/>
              <a:gd name="connsiteY768" fmla="*/ 2090669 h 2256141"/>
              <a:gd name="connsiteX769" fmla="*/ 5350769 w 6811107"/>
              <a:gd name="connsiteY769" fmla="*/ 2143347 h 2256141"/>
              <a:gd name="connsiteX770" fmla="*/ 5359951 w 6811107"/>
              <a:gd name="connsiteY770" fmla="*/ 2093085 h 2256141"/>
              <a:gd name="connsiteX771" fmla="*/ 5358985 w 6811107"/>
              <a:gd name="connsiteY771" fmla="*/ 2076654 h 2256141"/>
              <a:gd name="connsiteX772" fmla="*/ 5343519 w 6811107"/>
              <a:gd name="connsiteY772" fmla="*/ 2050556 h 2256141"/>
              <a:gd name="connsiteX773" fmla="*/ 5338203 w 6811107"/>
              <a:gd name="connsiteY773" fmla="*/ 2041857 h 2256141"/>
              <a:gd name="connsiteX774" fmla="*/ 5360434 w 6811107"/>
              <a:gd name="connsiteY774" fmla="*/ 1986279 h 2256141"/>
              <a:gd name="connsiteX775" fmla="*/ 5366717 w 6811107"/>
              <a:gd name="connsiteY775" fmla="*/ 1975647 h 2256141"/>
              <a:gd name="connsiteX776" fmla="*/ 5372033 w 6811107"/>
              <a:gd name="connsiteY776" fmla="*/ 1893972 h 2256141"/>
              <a:gd name="connsiteX777" fmla="*/ 5369616 w 6811107"/>
              <a:gd name="connsiteY777" fmla="*/ 1880924 h 2256141"/>
              <a:gd name="connsiteX778" fmla="*/ 5366717 w 6811107"/>
              <a:gd name="connsiteY778" fmla="*/ 1866908 h 2256141"/>
              <a:gd name="connsiteX779" fmla="*/ 5362850 w 6811107"/>
              <a:gd name="connsiteY779" fmla="*/ 1853860 h 2256141"/>
              <a:gd name="connsiteX780" fmla="*/ 5350285 w 6811107"/>
              <a:gd name="connsiteY780" fmla="*/ 1773634 h 2256141"/>
              <a:gd name="connsiteX781" fmla="*/ 5331920 w 6811107"/>
              <a:gd name="connsiteY781" fmla="*/ 1751403 h 2256141"/>
              <a:gd name="connsiteX782" fmla="*/ 5326604 w 6811107"/>
              <a:gd name="connsiteY782" fmla="*/ 1739804 h 2256141"/>
              <a:gd name="connsiteX783" fmla="*/ 5343519 w 6811107"/>
              <a:gd name="connsiteY783" fmla="*/ 1660546 h 2256141"/>
              <a:gd name="connsiteX784" fmla="*/ 5354152 w 6811107"/>
              <a:gd name="connsiteY784" fmla="*/ 1650397 h 2256141"/>
              <a:gd name="connsiteX785" fmla="*/ 5366717 w 6811107"/>
              <a:gd name="connsiteY785" fmla="*/ 1640248 h 2256141"/>
              <a:gd name="connsiteX786" fmla="*/ 5372033 w 6811107"/>
              <a:gd name="connsiteY786" fmla="*/ 1626233 h 2256141"/>
              <a:gd name="connsiteX787" fmla="*/ 5374449 w 6811107"/>
              <a:gd name="connsiteY787" fmla="*/ 1615600 h 2256141"/>
              <a:gd name="connsiteX788" fmla="*/ 5345935 w 6811107"/>
              <a:gd name="connsiteY788" fmla="*/ 1557606 h 2256141"/>
              <a:gd name="connsiteX789" fmla="*/ 5340619 w 6811107"/>
              <a:gd name="connsiteY789" fmla="*/ 1544558 h 2256141"/>
              <a:gd name="connsiteX790" fmla="*/ 5366233 w 6811107"/>
              <a:gd name="connsiteY790" fmla="*/ 1499129 h 2256141"/>
              <a:gd name="connsiteX791" fmla="*/ 5376866 w 6811107"/>
              <a:gd name="connsiteY791" fmla="*/ 1494296 h 2256141"/>
              <a:gd name="connsiteX792" fmla="*/ 5388465 w 6811107"/>
              <a:gd name="connsiteY792" fmla="*/ 1488013 h 2256141"/>
              <a:gd name="connsiteX793" fmla="*/ 5397164 w 6811107"/>
              <a:gd name="connsiteY793" fmla="*/ 1485597 h 2256141"/>
              <a:gd name="connsiteX794" fmla="*/ 5407313 w 6811107"/>
              <a:gd name="connsiteY794" fmla="*/ 1479314 h 2256141"/>
              <a:gd name="connsiteX795" fmla="*/ 5415045 w 6811107"/>
              <a:gd name="connsiteY795" fmla="*/ 1462399 h 2256141"/>
              <a:gd name="connsiteX796" fmla="*/ 5416011 w 6811107"/>
              <a:gd name="connsiteY796" fmla="*/ 1449834 h 2256141"/>
              <a:gd name="connsiteX797" fmla="*/ 5424711 w 6811107"/>
              <a:gd name="connsiteY797" fmla="*/ 1414554 h 2256141"/>
              <a:gd name="connsiteX798" fmla="*/ 5481255 w 6811107"/>
              <a:gd name="connsiteY798" fmla="*/ 1349794 h 2256141"/>
              <a:gd name="connsiteX799" fmla="*/ 5491404 w 6811107"/>
              <a:gd name="connsiteY799" fmla="*/ 1339162 h 2256141"/>
              <a:gd name="connsiteX800" fmla="*/ 5500587 w 6811107"/>
              <a:gd name="connsiteY800" fmla="*/ 1331429 h 2256141"/>
              <a:gd name="connsiteX801" fmla="*/ 5585645 w 6811107"/>
              <a:gd name="connsiteY801" fmla="*/ 1304365 h 2256141"/>
              <a:gd name="connsiteX802" fmla="*/ 5598693 w 6811107"/>
              <a:gd name="connsiteY802" fmla="*/ 1305332 h 2256141"/>
              <a:gd name="connsiteX803" fmla="*/ 5644122 w 6811107"/>
              <a:gd name="connsiteY803" fmla="*/ 1309198 h 2256141"/>
              <a:gd name="connsiteX804" fmla="*/ 5655721 w 6811107"/>
              <a:gd name="connsiteY804" fmla="*/ 1310648 h 2256141"/>
              <a:gd name="connsiteX805" fmla="*/ 5689551 w 6811107"/>
              <a:gd name="connsiteY805" fmla="*/ 1317414 h 2256141"/>
              <a:gd name="connsiteX806" fmla="*/ 5700183 w 6811107"/>
              <a:gd name="connsiteY806" fmla="*/ 1318864 h 2256141"/>
              <a:gd name="connsiteX807" fmla="*/ 5782341 w 6811107"/>
              <a:gd name="connsiteY807" fmla="*/ 1373475 h 2256141"/>
              <a:gd name="connsiteX808" fmla="*/ 5789108 w 6811107"/>
              <a:gd name="connsiteY808" fmla="*/ 1383624 h 2256141"/>
              <a:gd name="connsiteX809" fmla="*/ 5823904 w 6811107"/>
              <a:gd name="connsiteY809" fmla="*/ 1434369 h 2256141"/>
              <a:gd name="connsiteX810" fmla="*/ 5830670 w 6811107"/>
              <a:gd name="connsiteY810" fmla="*/ 1445001 h 2256141"/>
              <a:gd name="connsiteX811" fmla="*/ 5840819 w 6811107"/>
              <a:gd name="connsiteY811" fmla="*/ 1455150 h 2256141"/>
              <a:gd name="connsiteX812" fmla="*/ 5880448 w 6811107"/>
              <a:gd name="connsiteY812" fmla="*/ 1479314 h 2256141"/>
              <a:gd name="connsiteX813" fmla="*/ 5875132 w 6811107"/>
              <a:gd name="connsiteY813" fmla="*/ 1581287 h 2256141"/>
              <a:gd name="connsiteX814" fmla="*/ 5869816 w 6811107"/>
              <a:gd name="connsiteY814" fmla="*/ 1590470 h 2256141"/>
              <a:gd name="connsiteX815" fmla="*/ 5870783 w 6811107"/>
              <a:gd name="connsiteY815" fmla="*/ 1599169 h 2256141"/>
              <a:gd name="connsiteX816" fmla="*/ 5877065 w 6811107"/>
              <a:gd name="connsiteY816" fmla="*/ 1615600 h 2256141"/>
              <a:gd name="connsiteX817" fmla="*/ 5878515 w 6811107"/>
              <a:gd name="connsiteY817" fmla="*/ 1618017 h 2256141"/>
              <a:gd name="connsiteX818" fmla="*/ 5886248 w 6811107"/>
              <a:gd name="connsiteY818" fmla="*/ 1625749 h 2256141"/>
              <a:gd name="connsiteX819" fmla="*/ 5891081 w 6811107"/>
              <a:gd name="connsiteY819" fmla="*/ 1629616 h 2256141"/>
              <a:gd name="connsiteX820" fmla="*/ 5893980 w 6811107"/>
              <a:gd name="connsiteY820" fmla="*/ 1631065 h 2256141"/>
              <a:gd name="connsiteX821" fmla="*/ 5924911 w 6811107"/>
              <a:gd name="connsiteY821" fmla="*/ 1645080 h 2256141"/>
              <a:gd name="connsiteX822" fmla="*/ 5928777 w 6811107"/>
              <a:gd name="connsiteY822" fmla="*/ 1647497 h 2256141"/>
              <a:gd name="connsiteX823" fmla="*/ 5965023 w 6811107"/>
              <a:gd name="connsiteY823" fmla="*/ 1684710 h 2256141"/>
              <a:gd name="connsiteX824" fmla="*/ 5971306 w 6811107"/>
              <a:gd name="connsiteY824" fmla="*/ 1693409 h 2256141"/>
              <a:gd name="connsiteX825" fmla="*/ 6144321 w 6811107"/>
              <a:gd name="connsiteY825" fmla="*/ 1750437 h 2256141"/>
              <a:gd name="connsiteX826" fmla="*/ 6027367 w 6811107"/>
              <a:gd name="connsiteY826" fmla="*/ 1716607 h 2256141"/>
              <a:gd name="connsiteX827" fmla="*/ 6022050 w 6811107"/>
              <a:gd name="connsiteY827" fmla="*/ 1705974 h 2256141"/>
              <a:gd name="connsiteX828" fmla="*/ 6026883 w 6811107"/>
              <a:gd name="connsiteY828" fmla="*/ 1675045 h 2256141"/>
              <a:gd name="connsiteX829" fmla="*/ 6027367 w 6811107"/>
              <a:gd name="connsiteY829" fmla="*/ 1673111 h 2256141"/>
              <a:gd name="connsiteX830" fmla="*/ 5988704 w 6811107"/>
              <a:gd name="connsiteY830" fmla="*/ 1622366 h 2256141"/>
              <a:gd name="connsiteX831" fmla="*/ 5986287 w 6811107"/>
              <a:gd name="connsiteY831" fmla="*/ 1619950 h 2256141"/>
              <a:gd name="connsiteX832" fmla="*/ 5972272 w 6811107"/>
              <a:gd name="connsiteY832" fmla="*/ 1572105 h 2256141"/>
              <a:gd name="connsiteX833" fmla="*/ 5973239 w 6811107"/>
              <a:gd name="connsiteY833" fmla="*/ 1559539 h 2256141"/>
              <a:gd name="connsiteX834" fmla="*/ 5990153 w 6811107"/>
              <a:gd name="connsiteY834" fmla="*/ 1491397 h 2256141"/>
              <a:gd name="connsiteX835" fmla="*/ 5976139 w 6811107"/>
              <a:gd name="connsiteY835" fmla="*/ 1474481 h 2256141"/>
              <a:gd name="connsiteX836" fmla="*/ 5922011 w 6811107"/>
              <a:gd name="connsiteY836" fmla="*/ 1442101 h 2256141"/>
              <a:gd name="connsiteX837" fmla="*/ 5916694 w 6811107"/>
              <a:gd name="connsiteY837" fmla="*/ 1435335 h 2256141"/>
              <a:gd name="connsiteX838" fmla="*/ 5909929 w 6811107"/>
              <a:gd name="connsiteY838" fmla="*/ 1425186 h 2256141"/>
              <a:gd name="connsiteX839" fmla="*/ 5869816 w 6811107"/>
              <a:gd name="connsiteY839" fmla="*/ 1374925 h 2256141"/>
              <a:gd name="connsiteX840" fmla="*/ 5859184 w 6811107"/>
              <a:gd name="connsiteY840" fmla="*/ 1368159 h 2256141"/>
              <a:gd name="connsiteX841" fmla="*/ 5793457 w 6811107"/>
              <a:gd name="connsiteY841" fmla="*/ 1286967 h 2256141"/>
              <a:gd name="connsiteX842" fmla="*/ 5753344 w 6811107"/>
              <a:gd name="connsiteY842" fmla="*/ 1226073 h 2256141"/>
              <a:gd name="connsiteX843" fmla="*/ 5750445 w 6811107"/>
              <a:gd name="connsiteY843" fmla="*/ 1213508 h 2256141"/>
              <a:gd name="connsiteX844" fmla="*/ 5753344 w 6811107"/>
              <a:gd name="connsiteY844" fmla="*/ 1171945 h 2256141"/>
              <a:gd name="connsiteX845" fmla="*/ 5747062 w 6811107"/>
              <a:gd name="connsiteY845" fmla="*/ 1160346 h 2256141"/>
              <a:gd name="connsiteX846" fmla="*/ 5703083 w 6811107"/>
              <a:gd name="connsiteY846" fmla="*/ 1103319 h 2256141"/>
              <a:gd name="connsiteX847" fmla="*/ 5696800 w 6811107"/>
              <a:gd name="connsiteY847" fmla="*/ 1094620 h 2256141"/>
              <a:gd name="connsiteX848" fmla="*/ 5670703 w 6811107"/>
              <a:gd name="connsiteY848" fmla="*/ 1029860 h 2256141"/>
              <a:gd name="connsiteX849" fmla="*/ 5672152 w 6811107"/>
              <a:gd name="connsiteY849" fmla="*/ 1018261 h 2256141"/>
              <a:gd name="connsiteX850" fmla="*/ 5673603 w 6811107"/>
              <a:gd name="connsiteY850" fmla="*/ 940935 h 2256141"/>
              <a:gd name="connsiteX851" fmla="*/ 5536833 w 6811107"/>
              <a:gd name="connsiteY851" fmla="*/ 902273 h 2256141"/>
              <a:gd name="connsiteX852" fmla="*/ 5538283 w 6811107"/>
              <a:gd name="connsiteY852" fmla="*/ 893090 h 2256141"/>
              <a:gd name="connsiteX853" fmla="*/ 5574529 w 6811107"/>
              <a:gd name="connsiteY853" fmla="*/ 848145 h 2256141"/>
              <a:gd name="connsiteX854" fmla="*/ 5564380 w 6811107"/>
              <a:gd name="connsiteY854" fmla="*/ 822531 h 2256141"/>
              <a:gd name="connsiteX855" fmla="*/ 5487055 w 6811107"/>
              <a:gd name="connsiteY855" fmla="*/ 780968 h 2256141"/>
              <a:gd name="connsiteX856" fmla="*/ 5472556 w 6811107"/>
              <a:gd name="connsiteY856" fmla="*/ 780968 h 2256141"/>
              <a:gd name="connsiteX857" fmla="*/ 5380732 w 6811107"/>
              <a:gd name="connsiteY857" fmla="*/ 780002 h 2256141"/>
              <a:gd name="connsiteX858" fmla="*/ 5384598 w 6811107"/>
              <a:gd name="connsiteY858" fmla="*/ 769853 h 2256141"/>
              <a:gd name="connsiteX859" fmla="*/ 5389914 w 6811107"/>
              <a:gd name="connsiteY859" fmla="*/ 760670 h 2256141"/>
              <a:gd name="connsiteX860" fmla="*/ 5346419 w 6811107"/>
              <a:gd name="connsiteY860" fmla="*/ 732156 h 2256141"/>
              <a:gd name="connsiteX861" fmla="*/ 5307756 w 6811107"/>
              <a:gd name="connsiteY861" fmla="*/ 729740 h 2256141"/>
              <a:gd name="connsiteX862" fmla="*/ 5293257 w 6811107"/>
              <a:gd name="connsiteY862" fmla="*/ 728773 h 2256141"/>
              <a:gd name="connsiteX863" fmla="*/ 5176303 w 6811107"/>
              <a:gd name="connsiteY863" fmla="*/ 691077 h 2256141"/>
              <a:gd name="connsiteX864" fmla="*/ 5194668 w 6811107"/>
              <a:gd name="connsiteY864" fmla="*/ 628734 h 2256141"/>
              <a:gd name="connsiteX865" fmla="*/ 5191767 w 6811107"/>
              <a:gd name="connsiteY865" fmla="*/ 618101 h 2256141"/>
              <a:gd name="connsiteX866" fmla="*/ 5194184 w 6811107"/>
              <a:gd name="connsiteY866" fmla="*/ 607469 h 2256141"/>
              <a:gd name="connsiteX867" fmla="*/ 5205783 w 6811107"/>
              <a:gd name="connsiteY867" fmla="*/ 589587 h 2256141"/>
              <a:gd name="connsiteX868" fmla="*/ 5216415 w 6811107"/>
              <a:gd name="connsiteY868" fmla="*/ 581855 h 2256141"/>
              <a:gd name="connsiteX869" fmla="*/ 5229464 w 6811107"/>
              <a:gd name="connsiteY869" fmla="*/ 576539 h 2256141"/>
              <a:gd name="connsiteX870" fmla="*/ 5243962 w 6811107"/>
              <a:gd name="connsiteY870" fmla="*/ 573639 h 2256141"/>
              <a:gd name="connsiteX871" fmla="*/ 5367683 w 6811107"/>
              <a:gd name="connsiteY871" fmla="*/ 559624 h 2256141"/>
              <a:gd name="connsiteX872" fmla="*/ 5380249 w 6811107"/>
              <a:gd name="connsiteY872" fmla="*/ 554308 h 2256141"/>
              <a:gd name="connsiteX873" fmla="*/ 5405863 w 6811107"/>
              <a:gd name="connsiteY873" fmla="*/ 487131 h 2256141"/>
              <a:gd name="connsiteX874" fmla="*/ 5401030 w 6811107"/>
              <a:gd name="connsiteY874" fmla="*/ 472632 h 2256141"/>
              <a:gd name="connsiteX875" fmla="*/ 5385565 w 6811107"/>
              <a:gd name="connsiteY875" fmla="*/ 445568 h 2256141"/>
              <a:gd name="connsiteX876" fmla="*/ 5378799 w 6811107"/>
              <a:gd name="connsiteY876" fmla="*/ 438803 h 2256141"/>
              <a:gd name="connsiteX877" fmla="*/ 5269577 w 6811107"/>
              <a:gd name="connsiteY877" fmla="*/ 371626 h 2256141"/>
              <a:gd name="connsiteX878" fmla="*/ 5257978 w 6811107"/>
              <a:gd name="connsiteY878" fmla="*/ 366310 h 2256141"/>
              <a:gd name="connsiteX879" fmla="*/ 5148755 w 6811107"/>
              <a:gd name="connsiteY879" fmla="*/ 296717 h 2256141"/>
              <a:gd name="connsiteX880" fmla="*/ 5146339 w 6811107"/>
              <a:gd name="connsiteY880" fmla="*/ 286085 h 2256141"/>
              <a:gd name="connsiteX881" fmla="*/ 5167120 w 6811107"/>
              <a:gd name="connsiteY881" fmla="*/ 227607 h 2256141"/>
              <a:gd name="connsiteX882" fmla="*/ 5166154 w 6811107"/>
              <a:gd name="connsiteY882" fmla="*/ 216975 h 2256141"/>
              <a:gd name="connsiteX883" fmla="*/ 5070463 w 6811107"/>
              <a:gd name="connsiteY883" fmla="*/ 150765 h 2256141"/>
              <a:gd name="connsiteX884" fmla="*/ 5062731 w 6811107"/>
              <a:gd name="connsiteY884" fmla="*/ 141583 h 2256141"/>
              <a:gd name="connsiteX885" fmla="*/ 5050165 w 6811107"/>
              <a:gd name="connsiteY885" fmla="*/ 121285 h 2256141"/>
              <a:gd name="connsiteX886" fmla="*/ 5043399 w 6811107"/>
              <a:gd name="connsiteY886" fmla="*/ 107269 h 2256141"/>
              <a:gd name="connsiteX887" fmla="*/ 5036633 w 6811107"/>
              <a:gd name="connsiteY887" fmla="*/ 94221 h 2256141"/>
              <a:gd name="connsiteX888" fmla="*/ 5028901 w 6811107"/>
              <a:gd name="connsiteY888" fmla="*/ 84072 h 2256141"/>
              <a:gd name="connsiteX889" fmla="*/ 4981539 w 6811107"/>
              <a:gd name="connsiteY889" fmla="*/ 40093 h 2256141"/>
              <a:gd name="connsiteX890" fmla="*/ 4967523 w 6811107"/>
              <a:gd name="connsiteY890" fmla="*/ 38643 h 2256141"/>
              <a:gd name="connsiteX891" fmla="*/ 4973807 w 6811107"/>
              <a:gd name="connsiteY891" fmla="*/ 1430 h 2256141"/>
              <a:gd name="connsiteX892" fmla="*/ 4985405 w 6811107"/>
              <a:gd name="connsiteY892" fmla="*/ 6746 h 2256141"/>
              <a:gd name="connsiteX893" fmla="*/ 4996037 w 6811107"/>
              <a:gd name="connsiteY893" fmla="*/ 13029 h 2256141"/>
              <a:gd name="connsiteX894" fmla="*/ 5060798 w 6811107"/>
              <a:gd name="connsiteY894" fmla="*/ 61841 h 2256141"/>
              <a:gd name="connsiteX895" fmla="*/ 5069497 w 6811107"/>
              <a:gd name="connsiteY895" fmla="*/ 71990 h 2256141"/>
              <a:gd name="connsiteX896" fmla="*/ 5074813 w 6811107"/>
              <a:gd name="connsiteY896" fmla="*/ 85038 h 2256141"/>
              <a:gd name="connsiteX897" fmla="*/ 5102843 w 6811107"/>
              <a:gd name="connsiteY897" fmla="*/ 129017 h 2256141"/>
              <a:gd name="connsiteX898" fmla="*/ 5112026 w 6811107"/>
              <a:gd name="connsiteY898" fmla="*/ 137717 h 2256141"/>
              <a:gd name="connsiteX899" fmla="*/ 5213999 w 6811107"/>
              <a:gd name="connsiteY899" fmla="*/ 196194 h 2256141"/>
              <a:gd name="connsiteX900" fmla="*/ 5199984 w 6811107"/>
              <a:gd name="connsiteY900" fmla="*/ 263371 h 2256141"/>
              <a:gd name="connsiteX901" fmla="*/ 5186935 w 6811107"/>
              <a:gd name="connsiteY901" fmla="*/ 268203 h 2256141"/>
              <a:gd name="connsiteX902" fmla="*/ 5179202 w 6811107"/>
              <a:gd name="connsiteY902" fmla="*/ 277386 h 2256141"/>
              <a:gd name="connsiteX903" fmla="*/ 5252662 w 6811107"/>
              <a:gd name="connsiteY903" fmla="*/ 322331 h 2256141"/>
              <a:gd name="connsiteX904" fmla="*/ 5265227 w 6811107"/>
              <a:gd name="connsiteY904" fmla="*/ 326198 h 2256141"/>
              <a:gd name="connsiteX905" fmla="*/ 5277792 w 6811107"/>
              <a:gd name="connsiteY905" fmla="*/ 331513 h 2256141"/>
              <a:gd name="connsiteX906" fmla="*/ 5286975 w 6811107"/>
              <a:gd name="connsiteY906" fmla="*/ 335380 h 2256141"/>
              <a:gd name="connsiteX907" fmla="*/ 5311622 w 6811107"/>
              <a:gd name="connsiteY907" fmla="*/ 349395 h 2256141"/>
              <a:gd name="connsiteX908" fmla="*/ 5320805 w 6811107"/>
              <a:gd name="connsiteY908" fmla="*/ 355678 h 2256141"/>
              <a:gd name="connsiteX909" fmla="*/ 5344003 w 6811107"/>
              <a:gd name="connsiteY909" fmla="*/ 369693 h 2256141"/>
              <a:gd name="connsiteX910" fmla="*/ 5352701 w 6811107"/>
              <a:gd name="connsiteY910" fmla="*/ 374526 h 2256141"/>
              <a:gd name="connsiteX911" fmla="*/ 5405863 w 6811107"/>
              <a:gd name="connsiteY911" fmla="*/ 410772 h 2256141"/>
              <a:gd name="connsiteX912" fmla="*/ 5414562 w 6811107"/>
              <a:gd name="connsiteY912" fmla="*/ 419471 h 2256141"/>
              <a:gd name="connsiteX913" fmla="*/ 5448392 w 6811107"/>
              <a:gd name="connsiteY913" fmla="*/ 526760 h 2256141"/>
              <a:gd name="connsiteX914" fmla="*/ 5456125 w 6811107"/>
              <a:gd name="connsiteY914" fmla="*/ 538360 h 2256141"/>
              <a:gd name="connsiteX915" fmla="*/ 5525295 w 6811107"/>
              <a:gd name="connsiteY915" fmla="*/ 596897 h 2256141"/>
              <a:gd name="connsiteX916" fmla="*/ 5598196 w 6811107"/>
              <a:gd name="connsiteY916" fmla="*/ 644562 h 2256141"/>
              <a:gd name="connsiteX917" fmla="*/ 5597243 w 6811107"/>
              <a:gd name="connsiteY917" fmla="*/ 644199 h 2256141"/>
              <a:gd name="connsiteX918" fmla="*/ 5611259 w 6811107"/>
              <a:gd name="connsiteY918" fmla="*/ 654831 h 2256141"/>
              <a:gd name="connsiteX919" fmla="*/ 5627690 w 6811107"/>
              <a:gd name="connsiteY919" fmla="*/ 673196 h 2256141"/>
              <a:gd name="connsiteX920" fmla="*/ 5653788 w 6811107"/>
              <a:gd name="connsiteY920" fmla="*/ 747138 h 2256141"/>
              <a:gd name="connsiteX921" fmla="*/ 5656204 w 6811107"/>
              <a:gd name="connsiteY921" fmla="*/ 767436 h 2256141"/>
              <a:gd name="connsiteX922" fmla="*/ 5714198 w 6811107"/>
              <a:gd name="connsiteY922" fmla="*/ 908555 h 2256141"/>
              <a:gd name="connsiteX923" fmla="*/ 5725797 w 6811107"/>
              <a:gd name="connsiteY923" fmla="*/ 927886 h 2256141"/>
              <a:gd name="connsiteX924" fmla="*/ 5734496 w 6811107"/>
              <a:gd name="connsiteY924" fmla="*/ 952534 h 2256141"/>
              <a:gd name="connsiteX925" fmla="*/ 5745129 w 6811107"/>
              <a:gd name="connsiteY925" fmla="*/ 1008112 h 2256141"/>
              <a:gd name="connsiteX926" fmla="*/ 5746578 w 6811107"/>
              <a:gd name="connsiteY926" fmla="*/ 1011012 h 2256141"/>
              <a:gd name="connsiteX927" fmla="*/ 5751895 w 6811107"/>
              <a:gd name="connsiteY927" fmla="*/ 1067556 h 2256141"/>
              <a:gd name="connsiteX928" fmla="*/ 5754311 w 6811107"/>
              <a:gd name="connsiteY928" fmla="*/ 1081571 h 2256141"/>
              <a:gd name="connsiteX929" fmla="*/ 5781375 w 6811107"/>
              <a:gd name="connsiteY929" fmla="*/ 1146331 h 2256141"/>
              <a:gd name="connsiteX930" fmla="*/ 5788141 w 6811107"/>
              <a:gd name="connsiteY930" fmla="*/ 1158897 h 2256141"/>
              <a:gd name="connsiteX931" fmla="*/ 5820521 w 6811107"/>
              <a:gd name="connsiteY931" fmla="*/ 1223173 h 2256141"/>
              <a:gd name="connsiteX932" fmla="*/ 5826803 w 6811107"/>
              <a:gd name="connsiteY932" fmla="*/ 1237188 h 2256141"/>
              <a:gd name="connsiteX933" fmla="*/ 5870299 w 6811107"/>
              <a:gd name="connsiteY933" fmla="*/ 1309198 h 2256141"/>
              <a:gd name="connsiteX934" fmla="*/ 5880448 w 6811107"/>
              <a:gd name="connsiteY934" fmla="*/ 1317897 h 2256141"/>
              <a:gd name="connsiteX935" fmla="*/ 5938442 w 6811107"/>
              <a:gd name="connsiteY935" fmla="*/ 1385074 h 2256141"/>
              <a:gd name="connsiteX936" fmla="*/ 5939409 w 6811107"/>
              <a:gd name="connsiteY936" fmla="*/ 1387490 h 2256141"/>
              <a:gd name="connsiteX937" fmla="*/ 5951974 w 6811107"/>
              <a:gd name="connsiteY937" fmla="*/ 1417454 h 2256141"/>
              <a:gd name="connsiteX938" fmla="*/ 5962123 w 6811107"/>
              <a:gd name="connsiteY938" fmla="*/ 1424220 h 2256141"/>
              <a:gd name="connsiteX939" fmla="*/ 6040899 w 6811107"/>
              <a:gd name="connsiteY939" fmla="*/ 1469648 h 2256141"/>
              <a:gd name="connsiteX940" fmla="*/ 6002236 w 6811107"/>
              <a:gd name="connsiteY940" fmla="*/ 1553740 h 2256141"/>
              <a:gd name="connsiteX941" fmla="*/ 6001269 w 6811107"/>
              <a:gd name="connsiteY941" fmla="*/ 1558573 h 2256141"/>
              <a:gd name="connsiteX942" fmla="*/ 6003685 w 6811107"/>
              <a:gd name="connsiteY942" fmla="*/ 1580804 h 2256141"/>
              <a:gd name="connsiteX943" fmla="*/ 6010451 w 6811107"/>
              <a:gd name="connsiteY943" fmla="*/ 1589503 h 2256141"/>
              <a:gd name="connsiteX944" fmla="*/ 6113874 w 6811107"/>
              <a:gd name="connsiteY944" fmla="*/ 1620433 h 2256141"/>
              <a:gd name="connsiteX945" fmla="*/ 6124023 w 6811107"/>
              <a:gd name="connsiteY945" fmla="*/ 1617534 h 2256141"/>
              <a:gd name="connsiteX946" fmla="*/ 6168002 w 6811107"/>
              <a:gd name="connsiteY946" fmla="*/ 1621400 h 2256141"/>
              <a:gd name="connsiteX947" fmla="*/ 6179601 w 6811107"/>
              <a:gd name="connsiteY947" fmla="*/ 1626233 h 2256141"/>
              <a:gd name="connsiteX948" fmla="*/ 6281574 w 6811107"/>
              <a:gd name="connsiteY948" fmla="*/ 1626233 h 2256141"/>
              <a:gd name="connsiteX949" fmla="*/ 6289307 w 6811107"/>
              <a:gd name="connsiteY949" fmla="*/ 1618500 h 2256141"/>
              <a:gd name="connsiteX950" fmla="*/ 6298006 w 6811107"/>
              <a:gd name="connsiteY950" fmla="*/ 1517977 h 2256141"/>
              <a:gd name="connsiteX951" fmla="*/ 6373882 w 6811107"/>
              <a:gd name="connsiteY951" fmla="*/ 1517977 h 2256141"/>
              <a:gd name="connsiteX952" fmla="*/ 6385480 w 6811107"/>
              <a:gd name="connsiteY952" fmla="*/ 1515561 h 2256141"/>
              <a:gd name="connsiteX953" fmla="*/ 6499052 w 6811107"/>
              <a:gd name="connsiteY953" fmla="*/ 1577421 h 2256141"/>
              <a:gd name="connsiteX954" fmla="*/ 6503885 w 6811107"/>
              <a:gd name="connsiteY954" fmla="*/ 1602068 h 2256141"/>
              <a:gd name="connsiteX955" fmla="*/ 6509201 w 6811107"/>
              <a:gd name="connsiteY955" fmla="*/ 1626233 h 2256141"/>
              <a:gd name="connsiteX956" fmla="*/ 6513067 w 6811107"/>
              <a:gd name="connsiteY956" fmla="*/ 1640248 h 2256141"/>
              <a:gd name="connsiteX957" fmla="*/ 6567196 w 6811107"/>
              <a:gd name="connsiteY957" fmla="*/ 1746570 h 2256141"/>
              <a:gd name="connsiteX958" fmla="*/ 6570095 w 6811107"/>
              <a:gd name="connsiteY958" fmla="*/ 1756719 h 2256141"/>
              <a:gd name="connsiteX959" fmla="*/ 6571061 w 6811107"/>
              <a:gd name="connsiteY959" fmla="*/ 1768318 h 2256141"/>
              <a:gd name="connsiteX960" fmla="*/ 6570095 w 6811107"/>
              <a:gd name="connsiteY960" fmla="*/ 1792482 h 2256141"/>
              <a:gd name="connsiteX961" fmla="*/ 6564779 w 6811107"/>
              <a:gd name="connsiteY961" fmla="*/ 1863526 h 2256141"/>
              <a:gd name="connsiteX962" fmla="*/ 6573961 w 6811107"/>
              <a:gd name="connsiteY962" fmla="*/ 1884306 h 2256141"/>
              <a:gd name="connsiteX963" fmla="*/ 6597159 w 6811107"/>
              <a:gd name="connsiteY963" fmla="*/ 1897355 h 2256141"/>
              <a:gd name="connsiteX964" fmla="*/ 6609724 w 6811107"/>
              <a:gd name="connsiteY964" fmla="*/ 1902188 h 2256141"/>
              <a:gd name="connsiteX965" fmla="*/ 6684633 w 6811107"/>
              <a:gd name="connsiteY965" fmla="*/ 1994979 h 2256141"/>
              <a:gd name="connsiteX966" fmla="*/ 6682217 w 6811107"/>
              <a:gd name="connsiteY966" fmla="*/ 2009477 h 2256141"/>
              <a:gd name="connsiteX967" fmla="*/ 6679801 w 6811107"/>
              <a:gd name="connsiteY967" fmla="*/ 2022042 h 2256141"/>
              <a:gd name="connsiteX968" fmla="*/ 6680767 w 6811107"/>
              <a:gd name="connsiteY968" fmla="*/ 2032675 h 2256141"/>
              <a:gd name="connsiteX969" fmla="*/ 6682217 w 6811107"/>
              <a:gd name="connsiteY969" fmla="*/ 2045723 h 2256141"/>
              <a:gd name="connsiteX970" fmla="*/ 6696233 w 6811107"/>
              <a:gd name="connsiteY970" fmla="*/ 2080520 h 2256141"/>
              <a:gd name="connsiteX971" fmla="*/ 6703965 w 6811107"/>
              <a:gd name="connsiteY971" fmla="*/ 2089702 h 2256141"/>
              <a:gd name="connsiteX972" fmla="*/ 6711697 w 6811107"/>
              <a:gd name="connsiteY972" fmla="*/ 2099851 h 2256141"/>
              <a:gd name="connsiteX973" fmla="*/ 6719430 w 6811107"/>
              <a:gd name="connsiteY973" fmla="*/ 2110000 h 2256141"/>
              <a:gd name="connsiteX974" fmla="*/ 6797722 w 6811107"/>
              <a:gd name="connsiteY974" fmla="*/ 2250636 h 2256141"/>
              <a:gd name="connsiteX975" fmla="*/ 6734412 w 6811107"/>
              <a:gd name="connsiteY975" fmla="*/ 2253536 h 2256141"/>
              <a:gd name="connsiteX976" fmla="*/ 6725229 w 6811107"/>
              <a:gd name="connsiteY976" fmla="*/ 2253536 h 2256141"/>
              <a:gd name="connsiteX977" fmla="*/ 6695749 w 6811107"/>
              <a:gd name="connsiteY977" fmla="*/ 2252569 h 2256141"/>
              <a:gd name="connsiteX978" fmla="*/ 6687050 w 6811107"/>
              <a:gd name="connsiteY978" fmla="*/ 2252569 h 2256141"/>
              <a:gd name="connsiteX979" fmla="*/ 3288323 w 6811107"/>
              <a:gd name="connsiteY979" fmla="*/ 2252569 h 2256141"/>
              <a:gd name="connsiteX980" fmla="*/ 3288323 w 6811107"/>
              <a:gd name="connsiteY980" fmla="*/ 2256141 h 2256141"/>
              <a:gd name="connsiteX981" fmla="*/ 4431 w 6811107"/>
              <a:gd name="connsiteY981" fmla="*/ 2256141 h 2256141"/>
              <a:gd name="connsiteX982" fmla="*/ 3079 w 6811107"/>
              <a:gd name="connsiteY982" fmla="*/ 2243715 h 2256141"/>
              <a:gd name="connsiteX983" fmla="*/ 1275 w 6811107"/>
              <a:gd name="connsiteY983" fmla="*/ 2230513 h 2256141"/>
              <a:gd name="connsiteX984" fmla="*/ 373 w 6811107"/>
              <a:gd name="connsiteY984" fmla="*/ 2211098 h 2256141"/>
              <a:gd name="connsiteX985" fmla="*/ 8489 w 6811107"/>
              <a:gd name="connsiteY985" fmla="*/ 2190129 h 2256141"/>
              <a:gd name="connsiteX986" fmla="*/ 14801 w 6811107"/>
              <a:gd name="connsiteY986" fmla="*/ 2181975 h 2256141"/>
              <a:gd name="connsiteX987" fmla="*/ 143303 w 6811107"/>
              <a:gd name="connsiteY987" fmla="*/ 2036749 h 2256141"/>
              <a:gd name="connsiteX988" fmla="*/ 150517 w 6811107"/>
              <a:gd name="connsiteY988" fmla="*/ 2027429 h 2256141"/>
              <a:gd name="connsiteX989" fmla="*/ 187490 w 6811107"/>
              <a:gd name="connsiteY989" fmla="*/ 2000248 h 2256141"/>
              <a:gd name="connsiteX990" fmla="*/ 233029 w 6811107"/>
              <a:gd name="connsiteY990" fmla="*/ 1944332 h 2256141"/>
              <a:gd name="connsiteX991" fmla="*/ 244752 w 6811107"/>
              <a:gd name="connsiteY991" fmla="*/ 1940449 h 2256141"/>
              <a:gd name="connsiteX992" fmla="*/ 287135 w 6811107"/>
              <a:gd name="connsiteY992" fmla="*/ 1921810 h 2256141"/>
              <a:gd name="connsiteX993" fmla="*/ 297956 w 6811107"/>
              <a:gd name="connsiteY993" fmla="*/ 1919480 h 2256141"/>
              <a:gd name="connsiteX994" fmla="*/ 329518 w 6811107"/>
              <a:gd name="connsiteY994" fmla="*/ 1913268 h 2256141"/>
              <a:gd name="connsiteX995" fmla="*/ 339437 w 6811107"/>
              <a:gd name="connsiteY995" fmla="*/ 1910161 h 2256141"/>
              <a:gd name="connsiteX996" fmla="*/ 410226 w 6811107"/>
              <a:gd name="connsiteY996" fmla="*/ 1888416 h 2256141"/>
              <a:gd name="connsiteX997" fmla="*/ 418792 w 6811107"/>
              <a:gd name="connsiteY997" fmla="*/ 1882203 h 2256141"/>
              <a:gd name="connsiteX998" fmla="*/ 422399 w 6811107"/>
              <a:gd name="connsiteY998" fmla="*/ 1834441 h 2256141"/>
              <a:gd name="connsiteX999" fmla="*/ 419694 w 6811107"/>
              <a:gd name="connsiteY999" fmla="*/ 1823957 h 2256141"/>
              <a:gd name="connsiteX1000" fmla="*/ 426007 w 6811107"/>
              <a:gd name="connsiteY1000" fmla="*/ 1750179 h 2256141"/>
              <a:gd name="connsiteX1001" fmla="*/ 431868 w 6811107"/>
              <a:gd name="connsiteY1001" fmla="*/ 1740083 h 2256141"/>
              <a:gd name="connsiteX1002" fmla="*/ 465684 w 6811107"/>
              <a:gd name="connsiteY1002" fmla="*/ 1679119 h 2256141"/>
              <a:gd name="connsiteX1003" fmla="*/ 469291 w 6811107"/>
              <a:gd name="connsiteY1003" fmla="*/ 1668635 h 2256141"/>
              <a:gd name="connsiteX1004" fmla="*/ 453511 w 6811107"/>
              <a:gd name="connsiteY1004" fmla="*/ 1603400 h 2256141"/>
              <a:gd name="connsiteX1005" fmla="*/ 457118 w 6811107"/>
              <a:gd name="connsiteY1005" fmla="*/ 1594081 h 2256141"/>
              <a:gd name="connsiteX1006" fmla="*/ 487327 w 6811107"/>
              <a:gd name="connsiteY1006" fmla="*/ 1560686 h 2256141"/>
              <a:gd name="connsiteX1007" fmla="*/ 493188 w 6811107"/>
              <a:gd name="connsiteY1007" fmla="*/ 1552532 h 2256141"/>
              <a:gd name="connsiteX1008" fmla="*/ 496795 w 6811107"/>
              <a:gd name="connsiteY1008" fmla="*/ 1541271 h 2256141"/>
              <a:gd name="connsiteX1009" fmla="*/ 503108 w 6811107"/>
              <a:gd name="connsiteY1009" fmla="*/ 1531952 h 2256141"/>
              <a:gd name="connsiteX1010" fmla="*/ 510322 w 6811107"/>
              <a:gd name="connsiteY1010" fmla="*/ 1522632 h 2256141"/>
              <a:gd name="connsiteX1011" fmla="*/ 517536 w 6811107"/>
              <a:gd name="connsiteY1011" fmla="*/ 1517196 h 2256141"/>
              <a:gd name="connsiteX1012" fmla="*/ 536473 w 6811107"/>
              <a:gd name="connsiteY1012" fmla="*/ 1473706 h 2256141"/>
              <a:gd name="connsiteX1013" fmla="*/ 543687 w 6811107"/>
              <a:gd name="connsiteY1013" fmla="*/ 1461280 h 2256141"/>
              <a:gd name="connsiteX1014" fmla="*/ 566682 w 6811107"/>
              <a:gd name="connsiteY1014" fmla="*/ 1441865 h 2256141"/>
              <a:gd name="connsiteX1015" fmla="*/ 644685 w 6811107"/>
              <a:gd name="connsiteY1015" fmla="*/ 1465940 h 2256141"/>
              <a:gd name="connsiteX1016" fmla="*/ 658211 w 6811107"/>
              <a:gd name="connsiteY1016" fmla="*/ 1465940 h 2256141"/>
              <a:gd name="connsiteX1017" fmla="*/ 794378 w 6811107"/>
              <a:gd name="connsiteY1017" fmla="*/ 1511371 h 2256141"/>
              <a:gd name="connsiteX1018" fmla="*/ 802945 w 6811107"/>
              <a:gd name="connsiteY1018" fmla="*/ 1518749 h 2256141"/>
              <a:gd name="connsiteX1019" fmla="*/ 829096 w 6811107"/>
              <a:gd name="connsiteY1019" fmla="*/ 1523021 h 2256141"/>
              <a:gd name="connsiteX1020" fmla="*/ 839917 w 6811107"/>
              <a:gd name="connsiteY1020" fmla="*/ 1521855 h 2256141"/>
              <a:gd name="connsiteX1021" fmla="*/ 861559 w 6811107"/>
              <a:gd name="connsiteY1021" fmla="*/ 1517972 h 2256141"/>
              <a:gd name="connsiteX1022" fmla="*/ 874635 w 6811107"/>
              <a:gd name="connsiteY1022" fmla="*/ 1514089 h 2256141"/>
              <a:gd name="connsiteX1023" fmla="*/ 1002235 w 6811107"/>
              <a:gd name="connsiteY1023" fmla="*/ 1413130 h 2256141"/>
              <a:gd name="connsiteX1024" fmla="*/ 1004489 w 6811107"/>
              <a:gd name="connsiteY1024" fmla="*/ 1403811 h 2256141"/>
              <a:gd name="connsiteX1025" fmla="*/ 1042814 w 6811107"/>
              <a:gd name="connsiteY1025" fmla="*/ 1335469 h 2256141"/>
              <a:gd name="connsiteX1026" fmla="*/ 1053635 w 6811107"/>
              <a:gd name="connsiteY1026" fmla="*/ 1329256 h 2256141"/>
              <a:gd name="connsiteX1027" fmla="*/ 1106389 w 6811107"/>
              <a:gd name="connsiteY1027" fmla="*/ 1284601 h 2256141"/>
              <a:gd name="connsiteX1028" fmla="*/ 1112701 w 6811107"/>
              <a:gd name="connsiteY1028" fmla="*/ 1276446 h 2256141"/>
              <a:gd name="connsiteX1029" fmla="*/ 1132089 w 6811107"/>
              <a:gd name="connsiteY1029" fmla="*/ 1230626 h 2256141"/>
              <a:gd name="connsiteX1030" fmla="*/ 1137951 w 6811107"/>
              <a:gd name="connsiteY1030" fmla="*/ 1222472 h 2256141"/>
              <a:gd name="connsiteX1031" fmla="*/ 1160945 w 6811107"/>
              <a:gd name="connsiteY1031" fmla="*/ 1195291 h 2256141"/>
              <a:gd name="connsiteX1032" fmla="*/ 1169512 w 6811107"/>
              <a:gd name="connsiteY1032" fmla="*/ 1188301 h 2256141"/>
              <a:gd name="connsiteX1033" fmla="*/ 1234440 w 6811107"/>
              <a:gd name="connsiteY1033" fmla="*/ 1178205 h 2256141"/>
              <a:gd name="connsiteX1034" fmla="*/ 1248868 w 6811107"/>
              <a:gd name="connsiteY1034" fmla="*/ 1180147 h 2256141"/>
              <a:gd name="connsiteX1035" fmla="*/ 1300268 w 6811107"/>
              <a:gd name="connsiteY1035" fmla="*/ 1184030 h 2256141"/>
              <a:gd name="connsiteX1036" fmla="*/ 1312442 w 6811107"/>
              <a:gd name="connsiteY1036" fmla="*/ 1183253 h 2256141"/>
              <a:gd name="connsiteX1037" fmla="*/ 1324165 w 6811107"/>
              <a:gd name="connsiteY1037" fmla="*/ 1183253 h 2256141"/>
              <a:gd name="connsiteX1038" fmla="*/ 1366548 w 6811107"/>
              <a:gd name="connsiteY1038" fmla="*/ 1147141 h 2256141"/>
              <a:gd name="connsiteX1039" fmla="*/ 1368803 w 6811107"/>
              <a:gd name="connsiteY1039" fmla="*/ 1136656 h 2256141"/>
              <a:gd name="connsiteX1040" fmla="*/ 1369704 w 6811107"/>
              <a:gd name="connsiteY1040" fmla="*/ 1126561 h 2256141"/>
              <a:gd name="connsiteX1041" fmla="*/ 1371057 w 6811107"/>
              <a:gd name="connsiteY1041" fmla="*/ 1106757 h 2256141"/>
              <a:gd name="connsiteX1042" fmla="*/ 1389994 w 6811107"/>
              <a:gd name="connsiteY1042" fmla="*/ 936291 h 2256141"/>
              <a:gd name="connsiteX1043" fmla="*/ 1398110 w 6811107"/>
              <a:gd name="connsiteY1043" fmla="*/ 924641 h 2256141"/>
              <a:gd name="connsiteX1044" fmla="*/ 1405324 w 6811107"/>
              <a:gd name="connsiteY1044" fmla="*/ 919594 h 2256141"/>
              <a:gd name="connsiteX1045" fmla="*/ 1413891 w 6811107"/>
              <a:gd name="connsiteY1045" fmla="*/ 915711 h 2256141"/>
              <a:gd name="connsiteX1046" fmla="*/ 1441394 w 6811107"/>
              <a:gd name="connsiteY1046" fmla="*/ 811645 h 2256141"/>
              <a:gd name="connsiteX1047" fmla="*/ 1489639 w 6811107"/>
              <a:gd name="connsiteY1047" fmla="*/ 758447 h 2256141"/>
              <a:gd name="connsiteX1048" fmla="*/ 1493246 w 6811107"/>
              <a:gd name="connsiteY1048" fmla="*/ 751069 h 2256141"/>
              <a:gd name="connsiteX1049" fmla="*/ 1508576 w 6811107"/>
              <a:gd name="connsiteY1049" fmla="*/ 711462 h 2256141"/>
              <a:gd name="connsiteX1050" fmla="*/ 1558173 w 6811107"/>
              <a:gd name="connsiteY1050" fmla="*/ 651274 h 2256141"/>
              <a:gd name="connsiteX1051" fmla="*/ 1572602 w 6811107"/>
              <a:gd name="connsiteY1051" fmla="*/ 654381 h 2256141"/>
              <a:gd name="connsiteX1052" fmla="*/ 1585677 w 6811107"/>
              <a:gd name="connsiteY1052" fmla="*/ 661370 h 2256141"/>
              <a:gd name="connsiteX1053" fmla="*/ 1613181 w 6811107"/>
              <a:gd name="connsiteY1053" fmla="*/ 671466 h 2256141"/>
              <a:gd name="connsiteX1054" fmla="*/ 1621748 w 6811107"/>
              <a:gd name="connsiteY1054" fmla="*/ 672243 h 2256141"/>
              <a:gd name="connsiteX1055" fmla="*/ 1718236 w 6811107"/>
              <a:gd name="connsiteY1055" fmla="*/ 645062 h 2256141"/>
              <a:gd name="connsiteX1056" fmla="*/ 1743486 w 6811107"/>
              <a:gd name="connsiteY1056" fmla="*/ 689717 h 2256141"/>
              <a:gd name="connsiteX1057" fmla="*/ 1755209 w 6811107"/>
              <a:gd name="connsiteY1057" fmla="*/ 696706 h 2256141"/>
              <a:gd name="connsiteX1058" fmla="*/ 1777753 w 6811107"/>
              <a:gd name="connsiteY1058" fmla="*/ 711462 h 2256141"/>
              <a:gd name="connsiteX1059" fmla="*/ 1790829 w 6811107"/>
              <a:gd name="connsiteY1059" fmla="*/ 714568 h 2256141"/>
              <a:gd name="connsiteX1060" fmla="*/ 1813824 w 6811107"/>
              <a:gd name="connsiteY1060" fmla="*/ 718452 h 2256141"/>
              <a:gd name="connsiteX1061" fmla="*/ 1821940 w 6811107"/>
              <a:gd name="connsiteY1061" fmla="*/ 719228 h 2256141"/>
              <a:gd name="connsiteX1062" fmla="*/ 1880554 w 6811107"/>
              <a:gd name="connsiteY1062" fmla="*/ 662147 h 2256141"/>
              <a:gd name="connsiteX1063" fmla="*/ 1936013 w 6811107"/>
              <a:gd name="connsiteY1063" fmla="*/ 652051 h 2256141"/>
              <a:gd name="connsiteX1064" fmla="*/ 1944580 w 6811107"/>
              <a:gd name="connsiteY1064" fmla="*/ 641567 h 2256141"/>
              <a:gd name="connsiteX1065" fmla="*/ 1952696 w 6811107"/>
              <a:gd name="connsiteY1065" fmla="*/ 631471 h 2256141"/>
              <a:gd name="connsiteX1066" fmla="*/ 1989668 w 6811107"/>
              <a:gd name="connsiteY1066" fmla="*/ 558858 h 2256141"/>
              <a:gd name="connsiteX1067" fmla="*/ 1995980 w 6811107"/>
              <a:gd name="connsiteY1067" fmla="*/ 548762 h 2256141"/>
              <a:gd name="connsiteX1068" fmla="*/ 2018524 w 6811107"/>
              <a:gd name="connsiteY1068" fmla="*/ 527793 h 2256141"/>
              <a:gd name="connsiteX1069" fmla="*/ 2027993 w 6811107"/>
              <a:gd name="connsiteY1069" fmla="*/ 524687 h 2256141"/>
              <a:gd name="connsiteX1070" fmla="*/ 2041069 w 6811107"/>
              <a:gd name="connsiteY1070" fmla="*/ 520804 h 2256141"/>
              <a:gd name="connsiteX1071" fmla="*/ 2051890 w 6811107"/>
              <a:gd name="connsiteY1071" fmla="*/ 513814 h 2256141"/>
              <a:gd name="connsiteX1072" fmla="*/ 2160156 w 6811107"/>
              <a:gd name="connsiteY1072" fmla="*/ 446413 h 2256141"/>
              <a:gd name="connsiteX1073" fmla="*/ 2179490 w 6811107"/>
              <a:gd name="connsiteY1073" fmla="*/ 447414 h 2256141"/>
              <a:gd name="connsiteX1074" fmla="*/ 2190311 w 6811107"/>
              <a:gd name="connsiteY1074" fmla="*/ 451685 h 2256141"/>
              <a:gd name="connsiteX1075" fmla="*/ 2200230 w 6811107"/>
              <a:gd name="connsiteY1075" fmla="*/ 456734 h 2256141"/>
              <a:gd name="connsiteX1076" fmla="*/ 2260649 w 6811107"/>
              <a:gd name="connsiteY1076" fmla="*/ 495952 h 2256141"/>
              <a:gd name="connsiteX1077" fmla="*/ 2268765 w 6811107"/>
              <a:gd name="connsiteY1077" fmla="*/ 504107 h 2256141"/>
              <a:gd name="connsiteX1078" fmla="*/ 2273724 w 6811107"/>
              <a:gd name="connsiteY1078" fmla="*/ 514591 h 2256141"/>
              <a:gd name="connsiteX1079" fmla="*/ 2299875 w 6811107"/>
              <a:gd name="connsiteY1079" fmla="*/ 549927 h 2256141"/>
              <a:gd name="connsiteX1080" fmla="*/ 2308442 w 6811107"/>
              <a:gd name="connsiteY1080" fmla="*/ 556916 h 2256141"/>
              <a:gd name="connsiteX1081" fmla="*/ 2403579 w 6811107"/>
              <a:gd name="connsiteY1081" fmla="*/ 603901 h 2256141"/>
              <a:gd name="connsiteX1082" fmla="*/ 2390503 w 6811107"/>
              <a:gd name="connsiteY1082" fmla="*/ 657876 h 2256141"/>
              <a:gd name="connsiteX1083" fmla="*/ 2378329 w 6811107"/>
              <a:gd name="connsiteY1083" fmla="*/ 661759 h 2256141"/>
              <a:gd name="connsiteX1084" fmla="*/ 2371115 w 6811107"/>
              <a:gd name="connsiteY1084" fmla="*/ 669136 h 2256141"/>
              <a:gd name="connsiteX1085" fmla="*/ 2439649 w 6811107"/>
              <a:gd name="connsiteY1085" fmla="*/ 705249 h 2256141"/>
              <a:gd name="connsiteX1086" fmla="*/ 2451372 w 6811107"/>
              <a:gd name="connsiteY1086" fmla="*/ 708356 h 2256141"/>
              <a:gd name="connsiteX1087" fmla="*/ 2463095 w 6811107"/>
              <a:gd name="connsiteY1087" fmla="*/ 712627 h 2256141"/>
              <a:gd name="connsiteX1088" fmla="*/ 2471662 w 6811107"/>
              <a:gd name="connsiteY1088" fmla="*/ 715733 h 2256141"/>
              <a:gd name="connsiteX1089" fmla="*/ 2494657 w 6811107"/>
              <a:gd name="connsiteY1089" fmla="*/ 726994 h 2256141"/>
              <a:gd name="connsiteX1090" fmla="*/ 2503224 w 6811107"/>
              <a:gd name="connsiteY1090" fmla="*/ 732042 h 2256141"/>
              <a:gd name="connsiteX1091" fmla="*/ 2524866 w 6811107"/>
              <a:gd name="connsiteY1091" fmla="*/ 743303 h 2256141"/>
              <a:gd name="connsiteX1092" fmla="*/ 2532982 w 6811107"/>
              <a:gd name="connsiteY1092" fmla="*/ 747186 h 2256141"/>
              <a:gd name="connsiteX1093" fmla="*/ 2582579 w 6811107"/>
              <a:gd name="connsiteY1093" fmla="*/ 776309 h 2256141"/>
              <a:gd name="connsiteX1094" fmla="*/ 2590695 w 6811107"/>
              <a:gd name="connsiteY1094" fmla="*/ 783298 h 2256141"/>
              <a:gd name="connsiteX1095" fmla="*/ 2622257 w 6811107"/>
              <a:gd name="connsiteY1095" fmla="*/ 869502 h 2256141"/>
              <a:gd name="connsiteX1096" fmla="*/ 2629471 w 6811107"/>
              <a:gd name="connsiteY1096" fmla="*/ 878822 h 2256141"/>
              <a:gd name="connsiteX1097" fmla="*/ 2731237 w 6811107"/>
              <a:gd name="connsiteY1097" fmla="*/ 945386 h 2256141"/>
              <a:gd name="connsiteX1098" fmla="*/ 2762595 w 6811107"/>
              <a:gd name="connsiteY1098" fmla="*/ 964351 h 2256141"/>
              <a:gd name="connsiteX1099" fmla="*/ 2761129 w 6811107"/>
              <a:gd name="connsiteY1099" fmla="*/ 963861 h 2256141"/>
              <a:gd name="connsiteX1100" fmla="*/ 2774204 w 6811107"/>
              <a:gd name="connsiteY1100" fmla="*/ 972403 h 2256141"/>
              <a:gd name="connsiteX1101" fmla="*/ 2789534 w 6811107"/>
              <a:gd name="connsiteY1101" fmla="*/ 987159 h 2256141"/>
              <a:gd name="connsiteX1102" fmla="*/ 2813882 w 6811107"/>
              <a:gd name="connsiteY1102" fmla="*/ 1046569 h 2256141"/>
              <a:gd name="connsiteX1103" fmla="*/ 2816136 w 6811107"/>
              <a:gd name="connsiteY1103" fmla="*/ 1062878 h 2256141"/>
              <a:gd name="connsiteX1104" fmla="*/ 2870242 w 6811107"/>
              <a:gd name="connsiteY1104" fmla="*/ 1176264 h 2256141"/>
              <a:gd name="connsiteX1105" fmla="*/ 2881064 w 6811107"/>
              <a:gd name="connsiteY1105" fmla="*/ 1191796 h 2256141"/>
              <a:gd name="connsiteX1106" fmla="*/ 2889179 w 6811107"/>
              <a:gd name="connsiteY1106" fmla="*/ 1211599 h 2256141"/>
              <a:gd name="connsiteX1107" fmla="*/ 2899099 w 6811107"/>
              <a:gd name="connsiteY1107" fmla="*/ 1256254 h 2256141"/>
              <a:gd name="connsiteX1108" fmla="*/ 2900451 w 6811107"/>
              <a:gd name="connsiteY1108" fmla="*/ 1258585 h 2256141"/>
              <a:gd name="connsiteX1109" fmla="*/ 2905411 w 6811107"/>
              <a:gd name="connsiteY1109" fmla="*/ 1304016 h 2256141"/>
              <a:gd name="connsiteX1110" fmla="*/ 2907665 w 6811107"/>
              <a:gd name="connsiteY1110" fmla="*/ 1315277 h 2256141"/>
              <a:gd name="connsiteX1111" fmla="*/ 2932915 w 6811107"/>
              <a:gd name="connsiteY1111" fmla="*/ 1367310 h 2256141"/>
              <a:gd name="connsiteX1112" fmla="*/ 2939227 w 6811107"/>
              <a:gd name="connsiteY1112" fmla="*/ 1377406 h 2256141"/>
              <a:gd name="connsiteX1113" fmla="*/ 2969437 w 6811107"/>
              <a:gd name="connsiteY1113" fmla="*/ 1429051 h 2256141"/>
              <a:gd name="connsiteX1114" fmla="*/ 2975298 w 6811107"/>
              <a:gd name="connsiteY1114" fmla="*/ 1440311 h 2256141"/>
              <a:gd name="connsiteX1115" fmla="*/ 3015877 w 6811107"/>
              <a:gd name="connsiteY1115" fmla="*/ 1498169 h 2256141"/>
              <a:gd name="connsiteX1116" fmla="*/ 3025346 w 6811107"/>
              <a:gd name="connsiteY1116" fmla="*/ 1505158 h 2256141"/>
              <a:gd name="connsiteX1117" fmla="*/ 3079452 w 6811107"/>
              <a:gd name="connsiteY1117" fmla="*/ 1559133 h 2256141"/>
              <a:gd name="connsiteX1118" fmla="*/ 3080354 w 6811107"/>
              <a:gd name="connsiteY1118" fmla="*/ 1561074 h 2256141"/>
              <a:gd name="connsiteX1119" fmla="*/ 3092077 w 6811107"/>
              <a:gd name="connsiteY1119" fmla="*/ 1585149 h 2256141"/>
              <a:gd name="connsiteX1120" fmla="*/ 3101545 w 6811107"/>
              <a:gd name="connsiteY1120" fmla="*/ 1590586 h 2256141"/>
              <a:gd name="connsiteX1121" fmla="*/ 3109075 w 6811107"/>
              <a:gd name="connsiteY1121" fmla="*/ 1592534 h 2256141"/>
              <a:gd name="connsiteX1122" fmla="*/ 3136842 w 6811107"/>
              <a:gd name="connsiteY1122" fmla="*/ 1534409 h 2256141"/>
              <a:gd name="connsiteX1123" fmla="*/ 3140708 w 6811107"/>
              <a:gd name="connsiteY1123" fmla="*/ 1521360 h 2256141"/>
              <a:gd name="connsiteX1124" fmla="*/ 3123794 w 6811107"/>
              <a:gd name="connsiteY1124" fmla="*/ 1440168 h 2256141"/>
              <a:gd name="connsiteX1125" fmla="*/ 3127660 w 6811107"/>
              <a:gd name="connsiteY1125" fmla="*/ 1428570 h 2256141"/>
              <a:gd name="connsiteX1126" fmla="*/ 3160040 w 6811107"/>
              <a:gd name="connsiteY1126" fmla="*/ 1387007 h 2256141"/>
              <a:gd name="connsiteX1127" fmla="*/ 3166323 w 6811107"/>
              <a:gd name="connsiteY1127" fmla="*/ 1376858 h 2256141"/>
              <a:gd name="connsiteX1128" fmla="*/ 3170189 w 6811107"/>
              <a:gd name="connsiteY1128" fmla="*/ 1362842 h 2256141"/>
              <a:gd name="connsiteX1129" fmla="*/ 3176955 w 6811107"/>
              <a:gd name="connsiteY1129" fmla="*/ 1351244 h 2256141"/>
              <a:gd name="connsiteX1130" fmla="*/ 3184688 w 6811107"/>
              <a:gd name="connsiteY1130" fmla="*/ 1339645 h 2256141"/>
              <a:gd name="connsiteX1131" fmla="*/ 3192420 w 6811107"/>
              <a:gd name="connsiteY1131" fmla="*/ 1332879 h 2256141"/>
              <a:gd name="connsiteX1132" fmla="*/ 3212718 w 6811107"/>
              <a:gd name="connsiteY1132" fmla="*/ 1278751 h 2256141"/>
              <a:gd name="connsiteX1133" fmla="*/ 3220451 w 6811107"/>
              <a:gd name="connsiteY1133" fmla="*/ 1263286 h 2256141"/>
              <a:gd name="connsiteX1134" fmla="*/ 3245098 w 6811107"/>
              <a:gd name="connsiteY1134" fmla="*/ 1239122 h 2256141"/>
              <a:gd name="connsiteX1135" fmla="*/ 3328706 w 6811107"/>
              <a:gd name="connsiteY1135" fmla="*/ 1269086 h 2256141"/>
              <a:gd name="connsiteX1136" fmla="*/ 3343205 w 6811107"/>
              <a:gd name="connsiteY1136" fmla="*/ 1269086 h 2256141"/>
              <a:gd name="connsiteX1137" fmla="*/ 3489157 w 6811107"/>
              <a:gd name="connsiteY1137" fmla="*/ 1325630 h 2256141"/>
              <a:gd name="connsiteX1138" fmla="*/ 3498339 w 6811107"/>
              <a:gd name="connsiteY1138" fmla="*/ 1334812 h 2256141"/>
              <a:gd name="connsiteX1139" fmla="*/ 3526369 w 6811107"/>
              <a:gd name="connsiteY1139" fmla="*/ 1340128 h 2256141"/>
              <a:gd name="connsiteX1140" fmla="*/ 3537968 w 6811107"/>
              <a:gd name="connsiteY1140" fmla="*/ 1338678 h 2256141"/>
              <a:gd name="connsiteX1141" fmla="*/ 3561166 w 6811107"/>
              <a:gd name="connsiteY1141" fmla="*/ 1333845 h 2256141"/>
              <a:gd name="connsiteX1142" fmla="*/ 3575181 w 6811107"/>
              <a:gd name="connsiteY1142" fmla="*/ 1329012 h 2256141"/>
              <a:gd name="connsiteX1143" fmla="*/ 3711951 w 6811107"/>
              <a:gd name="connsiteY1143" fmla="*/ 1203359 h 2256141"/>
              <a:gd name="connsiteX1144" fmla="*/ 3714367 w 6811107"/>
              <a:gd name="connsiteY1144" fmla="*/ 1191760 h 2256141"/>
              <a:gd name="connsiteX1145" fmla="*/ 3755446 w 6811107"/>
              <a:gd name="connsiteY1145" fmla="*/ 1106702 h 2256141"/>
              <a:gd name="connsiteX1146" fmla="*/ 3767045 w 6811107"/>
              <a:gd name="connsiteY1146" fmla="*/ 1098969 h 2256141"/>
              <a:gd name="connsiteX1147" fmla="*/ 3823589 w 6811107"/>
              <a:gd name="connsiteY1147" fmla="*/ 1043392 h 2256141"/>
              <a:gd name="connsiteX1148" fmla="*/ 3830355 w 6811107"/>
              <a:gd name="connsiteY1148" fmla="*/ 1033242 h 2256141"/>
              <a:gd name="connsiteX1149" fmla="*/ 3851136 w 6811107"/>
              <a:gd name="connsiteY1149" fmla="*/ 976215 h 2256141"/>
              <a:gd name="connsiteX1150" fmla="*/ 3857419 w 6811107"/>
              <a:gd name="connsiteY1150" fmla="*/ 966066 h 2256141"/>
              <a:gd name="connsiteX1151" fmla="*/ 3882067 w 6811107"/>
              <a:gd name="connsiteY1151" fmla="*/ 932236 h 2256141"/>
              <a:gd name="connsiteX1152" fmla="*/ 3891249 w 6811107"/>
              <a:gd name="connsiteY1152" fmla="*/ 923537 h 2256141"/>
              <a:gd name="connsiteX1153" fmla="*/ 3960842 w 6811107"/>
              <a:gd name="connsiteY1153" fmla="*/ 910972 h 2256141"/>
              <a:gd name="connsiteX1154" fmla="*/ 3976307 w 6811107"/>
              <a:gd name="connsiteY1154" fmla="*/ 913388 h 2256141"/>
              <a:gd name="connsiteX1155" fmla="*/ 4031402 w 6811107"/>
              <a:gd name="connsiteY1155" fmla="*/ 918221 h 2256141"/>
              <a:gd name="connsiteX1156" fmla="*/ 4044450 w 6811107"/>
              <a:gd name="connsiteY1156" fmla="*/ 917254 h 2256141"/>
              <a:gd name="connsiteX1157" fmla="*/ 4057016 w 6811107"/>
              <a:gd name="connsiteY1157" fmla="*/ 917254 h 2256141"/>
              <a:gd name="connsiteX1158" fmla="*/ 4102444 w 6811107"/>
              <a:gd name="connsiteY1158" fmla="*/ 872309 h 2256141"/>
              <a:gd name="connsiteX1159" fmla="*/ 4104861 w 6811107"/>
              <a:gd name="connsiteY1159" fmla="*/ 859260 h 2256141"/>
              <a:gd name="connsiteX1160" fmla="*/ 4105828 w 6811107"/>
              <a:gd name="connsiteY1160" fmla="*/ 846695 h 2256141"/>
              <a:gd name="connsiteX1161" fmla="*/ 4107277 w 6811107"/>
              <a:gd name="connsiteY1161" fmla="*/ 822047 h 2256141"/>
              <a:gd name="connsiteX1162" fmla="*/ 4127575 w 6811107"/>
              <a:gd name="connsiteY1162" fmla="*/ 609885 h 2256141"/>
              <a:gd name="connsiteX1163" fmla="*/ 4136274 w 6811107"/>
              <a:gd name="connsiteY1163" fmla="*/ 595387 h 2256141"/>
              <a:gd name="connsiteX1164" fmla="*/ 4144007 w 6811107"/>
              <a:gd name="connsiteY1164" fmla="*/ 589104 h 2256141"/>
              <a:gd name="connsiteX1165" fmla="*/ 4153189 w 6811107"/>
              <a:gd name="connsiteY1165" fmla="*/ 584271 h 2256141"/>
              <a:gd name="connsiteX1166" fmla="*/ 4182669 w 6811107"/>
              <a:gd name="connsiteY1166" fmla="*/ 454751 h 2256141"/>
              <a:gd name="connsiteX1167" fmla="*/ 4234381 w 6811107"/>
              <a:gd name="connsiteY1167" fmla="*/ 388541 h 2256141"/>
              <a:gd name="connsiteX1168" fmla="*/ 4238247 w 6811107"/>
              <a:gd name="connsiteY1168" fmla="*/ 379359 h 2256141"/>
              <a:gd name="connsiteX1169" fmla="*/ 4254679 w 6811107"/>
              <a:gd name="connsiteY1169" fmla="*/ 330064 h 2256141"/>
              <a:gd name="connsiteX1170" fmla="*/ 4307841 w 6811107"/>
              <a:gd name="connsiteY1170" fmla="*/ 255154 h 2256141"/>
              <a:gd name="connsiteX1171" fmla="*/ 4323306 w 6811107"/>
              <a:gd name="connsiteY1171" fmla="*/ 259021 h 2256141"/>
              <a:gd name="connsiteX1172" fmla="*/ 4337321 w 6811107"/>
              <a:gd name="connsiteY1172" fmla="*/ 267720 h 2256141"/>
              <a:gd name="connsiteX1173" fmla="*/ 4366801 w 6811107"/>
              <a:gd name="connsiteY1173" fmla="*/ 280285 h 2256141"/>
              <a:gd name="connsiteX1174" fmla="*/ 4375983 w 6811107"/>
              <a:gd name="connsiteY1174" fmla="*/ 281252 h 2256141"/>
              <a:gd name="connsiteX1175" fmla="*/ 4479406 w 6811107"/>
              <a:gd name="connsiteY1175" fmla="*/ 247422 h 2256141"/>
              <a:gd name="connsiteX1176" fmla="*/ 4506470 w 6811107"/>
              <a:gd name="connsiteY1176" fmla="*/ 303000 h 2256141"/>
              <a:gd name="connsiteX1177" fmla="*/ 4519035 w 6811107"/>
              <a:gd name="connsiteY1177" fmla="*/ 311699 h 2256141"/>
              <a:gd name="connsiteX1178" fmla="*/ 4543200 w 6811107"/>
              <a:gd name="connsiteY1178" fmla="*/ 330064 h 2256141"/>
              <a:gd name="connsiteX1179" fmla="*/ 4557215 w 6811107"/>
              <a:gd name="connsiteY1179" fmla="*/ 333930 h 2256141"/>
              <a:gd name="connsiteX1180" fmla="*/ 4581863 w 6811107"/>
              <a:gd name="connsiteY1180" fmla="*/ 338763 h 2256141"/>
              <a:gd name="connsiteX1181" fmla="*/ 4590562 w 6811107"/>
              <a:gd name="connsiteY1181" fmla="*/ 339729 h 2256141"/>
              <a:gd name="connsiteX1182" fmla="*/ 4653389 w 6811107"/>
              <a:gd name="connsiteY1182" fmla="*/ 268686 h 2256141"/>
              <a:gd name="connsiteX1183" fmla="*/ 4712833 w 6811107"/>
              <a:gd name="connsiteY1183" fmla="*/ 256121 h 2256141"/>
              <a:gd name="connsiteX1184" fmla="*/ 4722015 w 6811107"/>
              <a:gd name="connsiteY1184" fmla="*/ 243073 h 2256141"/>
              <a:gd name="connsiteX1185" fmla="*/ 4730714 w 6811107"/>
              <a:gd name="connsiteY1185" fmla="*/ 230507 h 2256141"/>
              <a:gd name="connsiteX1186" fmla="*/ 4770343 w 6811107"/>
              <a:gd name="connsiteY1186" fmla="*/ 140133 h 2256141"/>
              <a:gd name="connsiteX1187" fmla="*/ 4777109 w 6811107"/>
              <a:gd name="connsiteY1187" fmla="*/ 127567 h 2256141"/>
              <a:gd name="connsiteX1188" fmla="*/ 4801274 w 6811107"/>
              <a:gd name="connsiteY1188" fmla="*/ 101470 h 2256141"/>
              <a:gd name="connsiteX1189" fmla="*/ 4811423 w 6811107"/>
              <a:gd name="connsiteY1189" fmla="*/ 97604 h 2256141"/>
              <a:gd name="connsiteX1190" fmla="*/ 4825438 w 6811107"/>
              <a:gd name="connsiteY1190" fmla="*/ 92771 h 2256141"/>
              <a:gd name="connsiteX1191" fmla="*/ 4837037 w 6811107"/>
              <a:gd name="connsiteY1191" fmla="*/ 84072 h 2256141"/>
              <a:gd name="connsiteX1192" fmla="*/ 4973807 w 6811107"/>
              <a:gd name="connsiteY1192" fmla="*/ 1430 h 2256141"/>
              <a:gd name="connsiteX0" fmla="*/ 3151621 w 6811107"/>
              <a:gd name="connsiteY0" fmla="*/ 1759646 h 2256141"/>
              <a:gd name="connsiteX1" fmla="*/ 3155328 w 6811107"/>
              <a:gd name="connsiteY1" fmla="*/ 1769768 h 2256141"/>
              <a:gd name="connsiteX2" fmla="*/ 3142959 w 6811107"/>
              <a:gd name="connsiteY2" fmla="*/ 1801891 h 2256141"/>
              <a:gd name="connsiteX3" fmla="*/ 3126014 w 6811107"/>
              <a:gd name="connsiteY3" fmla="*/ 1821578 h 2256141"/>
              <a:gd name="connsiteX4" fmla="*/ 3141294 w 6811107"/>
              <a:gd name="connsiteY4" fmla="*/ 1835710 h 2256141"/>
              <a:gd name="connsiteX5" fmla="*/ 3181352 w 6811107"/>
              <a:gd name="connsiteY5" fmla="*/ 1853226 h 2256141"/>
              <a:gd name="connsiteX6" fmla="*/ 3196361 w 6811107"/>
              <a:gd name="connsiteY6" fmla="*/ 1855167 h 2256141"/>
              <a:gd name="connsiteX7" fmla="*/ 3209011 w 6811107"/>
              <a:gd name="connsiteY7" fmla="*/ 1844360 h 2256141"/>
              <a:gd name="connsiteX8" fmla="*/ 3185931 w 6811107"/>
              <a:gd name="connsiteY8" fmla="*/ 1839696 h 2256141"/>
              <a:gd name="connsiteX9" fmla="*/ 3162414 w 6811107"/>
              <a:gd name="connsiteY9" fmla="*/ 1825511 h 2256141"/>
              <a:gd name="connsiteX10" fmla="*/ 3157454 w 6811107"/>
              <a:gd name="connsiteY10" fmla="*/ 1816968 h 2256141"/>
              <a:gd name="connsiteX11" fmla="*/ 3161963 w 6811107"/>
              <a:gd name="connsiteY11" fmla="*/ 1792116 h 2256141"/>
              <a:gd name="connsiteX12" fmla="*/ 3162414 w 6811107"/>
              <a:gd name="connsiteY12" fmla="*/ 1790563 h 2256141"/>
              <a:gd name="connsiteX13" fmla="*/ 3163316 w 6811107"/>
              <a:gd name="connsiteY13" fmla="*/ 1764207 h 2256141"/>
              <a:gd name="connsiteX14" fmla="*/ 3151621 w 6811107"/>
              <a:gd name="connsiteY14" fmla="*/ 1759646 h 2256141"/>
              <a:gd name="connsiteX15" fmla="*/ 6379802 w 6811107"/>
              <a:gd name="connsiteY15" fmla="*/ 1550780 h 2256141"/>
              <a:gd name="connsiteX16" fmla="*/ 6342951 w 6811107"/>
              <a:gd name="connsiteY16" fmla="*/ 1552773 h 2256141"/>
              <a:gd name="connsiteX17" fmla="*/ 6333769 w 6811107"/>
              <a:gd name="connsiteY17" fmla="*/ 1558089 h 2256141"/>
              <a:gd name="connsiteX18" fmla="*/ 6321204 w 6811107"/>
              <a:gd name="connsiteY18" fmla="*/ 1628166 h 2256141"/>
              <a:gd name="connsiteX19" fmla="*/ 6317337 w 6811107"/>
              <a:gd name="connsiteY19" fmla="*/ 1639765 h 2256141"/>
              <a:gd name="connsiteX20" fmla="*/ 6262243 w 6811107"/>
              <a:gd name="connsiteY20" fmla="*/ 1675045 h 2256141"/>
              <a:gd name="connsiteX21" fmla="*/ 6327003 w 6811107"/>
              <a:gd name="connsiteY21" fmla="*/ 1691959 h 2256141"/>
              <a:gd name="connsiteX22" fmla="*/ 6332319 w 6811107"/>
              <a:gd name="connsiteY22" fmla="*/ 1685677 h 2256141"/>
              <a:gd name="connsiteX23" fmla="*/ 6345368 w 6811107"/>
              <a:gd name="connsiteY23" fmla="*/ 1661029 h 2256141"/>
              <a:gd name="connsiteX24" fmla="*/ 6350201 w 6811107"/>
              <a:gd name="connsiteY24" fmla="*/ 1649430 h 2256141"/>
              <a:gd name="connsiteX25" fmla="*/ 6414961 w 6811107"/>
              <a:gd name="connsiteY25" fmla="*/ 1619950 h 2256141"/>
              <a:gd name="connsiteX26" fmla="*/ 6440575 w 6811107"/>
              <a:gd name="connsiteY26" fmla="*/ 1684227 h 2256141"/>
              <a:gd name="connsiteX27" fmla="*/ 6443475 w 6811107"/>
              <a:gd name="connsiteY27" fmla="*/ 1695826 h 2256141"/>
              <a:gd name="connsiteX28" fmla="*/ 6475855 w 6811107"/>
              <a:gd name="connsiteY28" fmla="*/ 1772185 h 2256141"/>
              <a:gd name="connsiteX29" fmla="*/ 6481171 w 6811107"/>
              <a:gd name="connsiteY29" fmla="*/ 1785233 h 2256141"/>
              <a:gd name="connsiteX30" fmla="*/ 6487453 w 6811107"/>
              <a:gd name="connsiteY30" fmla="*/ 1797798 h 2256141"/>
              <a:gd name="connsiteX31" fmla="*/ 6491320 w 6811107"/>
              <a:gd name="connsiteY31" fmla="*/ 1810364 h 2256141"/>
              <a:gd name="connsiteX32" fmla="*/ 6512101 w 6811107"/>
              <a:gd name="connsiteY32" fmla="*/ 1924419 h 2256141"/>
              <a:gd name="connsiteX33" fmla="*/ 6519833 w 6811107"/>
              <a:gd name="connsiteY33" fmla="*/ 1936018 h 2256141"/>
              <a:gd name="connsiteX34" fmla="*/ 6529016 w 6811107"/>
              <a:gd name="connsiteY34" fmla="*/ 1946167 h 2256141"/>
              <a:gd name="connsiteX35" fmla="*/ 6584111 w 6811107"/>
              <a:gd name="connsiteY35" fmla="*/ 1980963 h 2256141"/>
              <a:gd name="connsiteX36" fmla="*/ 6590877 w 6811107"/>
              <a:gd name="connsiteY36" fmla="*/ 1989662 h 2256141"/>
              <a:gd name="connsiteX37" fmla="*/ 6621807 w 6811107"/>
              <a:gd name="connsiteY37" fmla="*/ 2031225 h 2256141"/>
              <a:gd name="connsiteX38" fmla="*/ 6636305 w 6811107"/>
              <a:gd name="connsiteY38" fmla="*/ 2084386 h 2256141"/>
              <a:gd name="connsiteX39" fmla="*/ 6641138 w 6811107"/>
              <a:gd name="connsiteY39" fmla="*/ 2093569 h 2256141"/>
              <a:gd name="connsiteX40" fmla="*/ 6646454 w 6811107"/>
              <a:gd name="connsiteY40" fmla="*/ 2106134 h 2256141"/>
              <a:gd name="connsiteX41" fmla="*/ 6660953 w 6811107"/>
              <a:gd name="connsiteY41" fmla="*/ 2127882 h 2256141"/>
              <a:gd name="connsiteX42" fmla="*/ 6671102 w 6811107"/>
              <a:gd name="connsiteY42" fmla="*/ 2135614 h 2256141"/>
              <a:gd name="connsiteX43" fmla="*/ 6683667 w 6811107"/>
              <a:gd name="connsiteY43" fmla="*/ 2141897 h 2256141"/>
              <a:gd name="connsiteX44" fmla="*/ 6751810 w 6811107"/>
              <a:gd name="connsiteY44" fmla="*/ 2175244 h 2256141"/>
              <a:gd name="connsiteX45" fmla="*/ 6692366 w 6811107"/>
              <a:gd name="connsiteY45" fmla="*/ 2121116 h 2256141"/>
              <a:gd name="connsiteX46" fmla="*/ 6682217 w 6811107"/>
              <a:gd name="connsiteY46" fmla="*/ 2111933 h 2256141"/>
              <a:gd name="connsiteX47" fmla="*/ 6673518 w 6811107"/>
              <a:gd name="connsiteY47" fmla="*/ 2101784 h 2256141"/>
              <a:gd name="connsiteX48" fmla="*/ 6660469 w 6811107"/>
              <a:gd name="connsiteY48" fmla="*/ 2060222 h 2256141"/>
              <a:gd name="connsiteX49" fmla="*/ 6659986 w 6811107"/>
              <a:gd name="connsiteY49" fmla="*/ 2052006 h 2256141"/>
              <a:gd name="connsiteX50" fmla="*/ 6658536 w 6811107"/>
              <a:gd name="connsiteY50" fmla="*/ 2041374 h 2256141"/>
              <a:gd name="connsiteX51" fmla="*/ 6658536 w 6811107"/>
              <a:gd name="connsiteY51" fmla="*/ 1988696 h 2256141"/>
              <a:gd name="connsiteX52" fmla="*/ 6656119 w 6811107"/>
              <a:gd name="connsiteY52" fmla="*/ 1976131 h 2256141"/>
              <a:gd name="connsiteX53" fmla="*/ 6594259 w 6811107"/>
              <a:gd name="connsiteY53" fmla="*/ 1919103 h 2256141"/>
              <a:gd name="connsiteX54" fmla="*/ 6584111 w 6811107"/>
              <a:gd name="connsiteY54" fmla="*/ 1913787 h 2256141"/>
              <a:gd name="connsiteX55" fmla="*/ 6573478 w 6811107"/>
              <a:gd name="connsiteY55" fmla="*/ 1907504 h 2256141"/>
              <a:gd name="connsiteX56" fmla="*/ 6545448 w 6811107"/>
              <a:gd name="connsiteY56" fmla="*/ 1791516 h 2256141"/>
              <a:gd name="connsiteX57" fmla="*/ 6545448 w 6811107"/>
              <a:gd name="connsiteY57" fmla="*/ 1780884 h 2256141"/>
              <a:gd name="connsiteX58" fmla="*/ 6543997 w 6811107"/>
              <a:gd name="connsiteY58" fmla="*/ 1770251 h 2256141"/>
              <a:gd name="connsiteX59" fmla="*/ 6492769 w 6811107"/>
              <a:gd name="connsiteY59" fmla="*/ 1664412 h 2256141"/>
              <a:gd name="connsiteX60" fmla="*/ 6487937 w 6811107"/>
              <a:gd name="connsiteY60" fmla="*/ 1650397 h 2256141"/>
              <a:gd name="connsiteX61" fmla="*/ 6431393 w 6811107"/>
              <a:gd name="connsiteY61" fmla="*/ 1555673 h 2256141"/>
              <a:gd name="connsiteX62" fmla="*/ 6417377 w 6811107"/>
              <a:gd name="connsiteY62" fmla="*/ 1552773 h 2256141"/>
              <a:gd name="connsiteX63" fmla="*/ 6379802 w 6811107"/>
              <a:gd name="connsiteY63" fmla="*/ 1550780 h 2256141"/>
              <a:gd name="connsiteX64" fmla="*/ 1384133 w 6811107"/>
              <a:gd name="connsiteY64" fmla="*/ 1201892 h 2256141"/>
              <a:gd name="connsiteX65" fmla="*/ 1380976 w 6811107"/>
              <a:gd name="connsiteY65" fmla="*/ 1204610 h 2256141"/>
              <a:gd name="connsiteX66" fmla="*/ 1327772 w 6811107"/>
              <a:gd name="connsiteY66" fmla="*/ 1222472 h 2256141"/>
              <a:gd name="connsiteX67" fmla="*/ 1316951 w 6811107"/>
              <a:gd name="connsiteY67" fmla="*/ 1224414 h 2256141"/>
              <a:gd name="connsiteX68" fmla="*/ 1295308 w 6811107"/>
              <a:gd name="connsiteY68" fmla="*/ 1223637 h 2256141"/>
              <a:gd name="connsiteX69" fmla="*/ 1283135 w 6811107"/>
              <a:gd name="connsiteY69" fmla="*/ 1223637 h 2256141"/>
              <a:gd name="connsiteX70" fmla="*/ 1222717 w 6811107"/>
              <a:gd name="connsiteY70" fmla="*/ 1226743 h 2256141"/>
              <a:gd name="connsiteX71" fmla="*/ 1212797 w 6811107"/>
              <a:gd name="connsiteY71" fmla="*/ 1228685 h 2256141"/>
              <a:gd name="connsiteX72" fmla="*/ 1175374 w 6811107"/>
              <a:gd name="connsiteY72" fmla="*/ 1250819 h 2256141"/>
              <a:gd name="connsiteX73" fmla="*/ 1169061 w 6811107"/>
              <a:gd name="connsiteY73" fmla="*/ 1260137 h 2256141"/>
              <a:gd name="connsiteX74" fmla="*/ 1123522 w 6811107"/>
              <a:gd name="connsiteY74" fmla="*/ 1338187 h 2256141"/>
              <a:gd name="connsiteX75" fmla="*/ 1118562 w 6811107"/>
              <a:gd name="connsiteY75" fmla="*/ 1345177 h 2256141"/>
              <a:gd name="connsiteX76" fmla="*/ 1096920 w 6811107"/>
              <a:gd name="connsiteY76" fmla="*/ 1368863 h 2256141"/>
              <a:gd name="connsiteX77" fmla="*/ 1088804 w 6811107"/>
              <a:gd name="connsiteY77" fmla="*/ 1375076 h 2256141"/>
              <a:gd name="connsiteX78" fmla="*/ 1040560 w 6811107"/>
              <a:gd name="connsiteY78" fmla="*/ 1437593 h 2256141"/>
              <a:gd name="connsiteX79" fmla="*/ 1036953 w 6811107"/>
              <a:gd name="connsiteY79" fmla="*/ 1446913 h 2256141"/>
              <a:gd name="connsiteX80" fmla="*/ 1008096 w 6811107"/>
              <a:gd name="connsiteY80" fmla="*/ 1491568 h 2256141"/>
              <a:gd name="connsiteX81" fmla="*/ 1001784 w 6811107"/>
              <a:gd name="connsiteY81" fmla="*/ 1498557 h 2256141"/>
              <a:gd name="connsiteX82" fmla="*/ 942718 w 6811107"/>
              <a:gd name="connsiteY82" fmla="*/ 1537776 h 2256141"/>
              <a:gd name="connsiteX83" fmla="*/ 929643 w 6811107"/>
              <a:gd name="connsiteY83" fmla="*/ 1543212 h 2256141"/>
              <a:gd name="connsiteX84" fmla="*/ 862010 w 6811107"/>
              <a:gd name="connsiteY84" fmla="*/ 1557580 h 2256141"/>
              <a:gd name="connsiteX85" fmla="*/ 852091 w 6811107"/>
              <a:gd name="connsiteY85" fmla="*/ 1557580 h 2256141"/>
              <a:gd name="connsiteX86" fmla="*/ 790771 w 6811107"/>
              <a:gd name="connsiteY86" fmla="*/ 1559521 h 2256141"/>
              <a:gd name="connsiteX87" fmla="*/ 780852 w 6811107"/>
              <a:gd name="connsiteY87" fmla="*/ 1558745 h 2256141"/>
              <a:gd name="connsiteX88" fmla="*/ 756954 w 6811107"/>
              <a:gd name="connsiteY88" fmla="*/ 1554473 h 2256141"/>
              <a:gd name="connsiteX89" fmla="*/ 750642 w 6811107"/>
              <a:gd name="connsiteY89" fmla="*/ 1548261 h 2256141"/>
              <a:gd name="connsiteX90" fmla="*/ 738919 w 6811107"/>
              <a:gd name="connsiteY90" fmla="*/ 1496616 h 2256141"/>
              <a:gd name="connsiteX91" fmla="*/ 642430 w 6811107"/>
              <a:gd name="connsiteY91" fmla="*/ 1492344 h 2256141"/>
              <a:gd name="connsiteX92" fmla="*/ 630707 w 6811107"/>
              <a:gd name="connsiteY92" fmla="*/ 1491179 h 2256141"/>
              <a:gd name="connsiteX93" fmla="*/ 599597 w 6811107"/>
              <a:gd name="connsiteY93" fmla="*/ 1488073 h 2256141"/>
              <a:gd name="connsiteX94" fmla="*/ 589677 w 6811107"/>
              <a:gd name="connsiteY94" fmla="*/ 1491179 h 2256141"/>
              <a:gd name="connsiteX95" fmla="*/ 581110 w 6811107"/>
              <a:gd name="connsiteY95" fmla="*/ 1499334 h 2256141"/>
              <a:gd name="connsiteX96" fmla="*/ 571642 w 6811107"/>
              <a:gd name="connsiteY96" fmla="*/ 1506323 h 2256141"/>
              <a:gd name="connsiteX97" fmla="*/ 545491 w 6811107"/>
              <a:gd name="connsiteY97" fmla="*/ 1546707 h 2256141"/>
              <a:gd name="connsiteX98" fmla="*/ 539178 w 6811107"/>
              <a:gd name="connsiteY98" fmla="*/ 1551755 h 2256141"/>
              <a:gd name="connsiteX99" fmla="*/ 529259 w 6811107"/>
              <a:gd name="connsiteY99" fmla="*/ 1556803 h 2256141"/>
              <a:gd name="connsiteX100" fmla="*/ 514831 w 6811107"/>
              <a:gd name="connsiteY100" fmla="*/ 1568452 h 2256141"/>
              <a:gd name="connsiteX101" fmla="*/ 512125 w 6811107"/>
              <a:gd name="connsiteY101" fmla="*/ 1577771 h 2256141"/>
              <a:gd name="connsiteX102" fmla="*/ 509871 w 6811107"/>
              <a:gd name="connsiteY102" fmla="*/ 1587867 h 2256141"/>
              <a:gd name="connsiteX103" fmla="*/ 506264 w 6811107"/>
              <a:gd name="connsiteY103" fmla="*/ 1597187 h 2256141"/>
              <a:gd name="connsiteX104" fmla="*/ 503558 w 6811107"/>
              <a:gd name="connsiteY104" fmla="*/ 1670965 h 2256141"/>
              <a:gd name="connsiteX105" fmla="*/ 502657 w 6811107"/>
              <a:gd name="connsiteY105" fmla="*/ 1681449 h 2256141"/>
              <a:gd name="connsiteX106" fmla="*/ 471546 w 6811107"/>
              <a:gd name="connsiteY106" fmla="*/ 1742413 h 2256141"/>
              <a:gd name="connsiteX107" fmla="*/ 465234 w 6811107"/>
              <a:gd name="connsiteY107" fmla="*/ 1750956 h 2256141"/>
              <a:gd name="connsiteX108" fmla="*/ 456667 w 6811107"/>
              <a:gd name="connsiteY108" fmla="*/ 1806872 h 2256141"/>
              <a:gd name="connsiteX109" fmla="*/ 461627 w 6811107"/>
              <a:gd name="connsiteY109" fmla="*/ 1818133 h 2256141"/>
              <a:gd name="connsiteX110" fmla="*/ 449452 w 6811107"/>
              <a:gd name="connsiteY110" fmla="*/ 1915986 h 2256141"/>
              <a:gd name="connsiteX111" fmla="*/ 439984 w 6811107"/>
              <a:gd name="connsiteY111" fmla="*/ 1924528 h 2256141"/>
              <a:gd name="connsiteX112" fmla="*/ 377311 w 6811107"/>
              <a:gd name="connsiteY112" fmla="*/ 1953651 h 2256141"/>
              <a:gd name="connsiteX113" fmla="*/ 365138 w 6811107"/>
              <a:gd name="connsiteY113" fmla="*/ 1955593 h 2256141"/>
              <a:gd name="connsiteX114" fmla="*/ 306072 w 6811107"/>
              <a:gd name="connsiteY114" fmla="*/ 1955593 h 2256141"/>
              <a:gd name="connsiteX115" fmla="*/ 294349 w 6811107"/>
              <a:gd name="connsiteY115" fmla="*/ 1956369 h 2256141"/>
              <a:gd name="connsiteX116" fmla="*/ 274059 w 6811107"/>
              <a:gd name="connsiteY116" fmla="*/ 1962582 h 2256141"/>
              <a:gd name="connsiteX117" fmla="*/ 263238 w 6811107"/>
              <a:gd name="connsiteY117" fmla="*/ 1964912 h 2256141"/>
              <a:gd name="connsiteX118" fmla="*/ 254671 w 6811107"/>
              <a:gd name="connsiteY118" fmla="*/ 1970348 h 2256141"/>
              <a:gd name="connsiteX119" fmla="*/ 263238 w 6811107"/>
              <a:gd name="connsiteY119" fmla="*/ 1969572 h 2256141"/>
              <a:gd name="connsiteX120" fmla="*/ 271805 w 6811107"/>
              <a:gd name="connsiteY120" fmla="*/ 1969572 h 2256141"/>
              <a:gd name="connsiteX121" fmla="*/ 288488 w 6811107"/>
              <a:gd name="connsiteY121" fmla="*/ 1974620 h 2256141"/>
              <a:gd name="connsiteX122" fmla="*/ 300661 w 6811107"/>
              <a:gd name="connsiteY122" fmla="*/ 1979668 h 2256141"/>
              <a:gd name="connsiteX123" fmla="*/ 323205 w 6811107"/>
              <a:gd name="connsiteY123" fmla="*/ 1993258 h 2256141"/>
              <a:gd name="connsiteX124" fmla="*/ 330419 w 6811107"/>
              <a:gd name="connsiteY124" fmla="*/ 1997530 h 2256141"/>
              <a:gd name="connsiteX125" fmla="*/ 434122 w 6811107"/>
              <a:gd name="connsiteY125" fmla="*/ 2008014 h 2256141"/>
              <a:gd name="connsiteX126" fmla="*/ 444944 w 6811107"/>
              <a:gd name="connsiteY126" fmla="*/ 2006072 h 2256141"/>
              <a:gd name="connsiteX127" fmla="*/ 454863 w 6811107"/>
              <a:gd name="connsiteY127" fmla="*/ 2002189 h 2256141"/>
              <a:gd name="connsiteX128" fmla="*/ 571191 w 6811107"/>
              <a:gd name="connsiteY128" fmla="*/ 1917151 h 2256141"/>
              <a:gd name="connsiteX129" fmla="*/ 578405 w 6811107"/>
              <a:gd name="connsiteY129" fmla="*/ 1910161 h 2256141"/>
              <a:gd name="connsiteX130" fmla="*/ 585619 w 6811107"/>
              <a:gd name="connsiteY130" fmla="*/ 1901619 h 2256141"/>
              <a:gd name="connsiteX131" fmla="*/ 646939 w 6811107"/>
              <a:gd name="connsiteY131" fmla="*/ 1820462 h 2256141"/>
              <a:gd name="connsiteX132" fmla="*/ 641980 w 6811107"/>
              <a:gd name="connsiteY132" fmla="*/ 1809978 h 2256141"/>
              <a:gd name="connsiteX133" fmla="*/ 608163 w 6811107"/>
              <a:gd name="connsiteY133" fmla="*/ 1716785 h 2256141"/>
              <a:gd name="connsiteX134" fmla="*/ 614025 w 6811107"/>
              <a:gd name="connsiteY134" fmla="*/ 1709407 h 2256141"/>
              <a:gd name="connsiteX135" fmla="*/ 622141 w 6811107"/>
              <a:gd name="connsiteY135" fmla="*/ 1703194 h 2256141"/>
              <a:gd name="connsiteX136" fmla="*/ 640176 w 6811107"/>
              <a:gd name="connsiteY136" fmla="*/ 1691934 h 2256141"/>
              <a:gd name="connsiteX137" fmla="*/ 659564 w 6811107"/>
              <a:gd name="connsiteY137" fmla="*/ 1634852 h 2256141"/>
              <a:gd name="connsiteX138" fmla="*/ 664524 w 6811107"/>
              <a:gd name="connsiteY138" fmla="*/ 1625533 h 2256141"/>
              <a:gd name="connsiteX139" fmla="*/ 727196 w 6811107"/>
              <a:gd name="connsiteY139" fmla="*/ 1622427 h 2256141"/>
              <a:gd name="connsiteX140" fmla="*/ 739370 w 6811107"/>
              <a:gd name="connsiteY140" fmla="*/ 1621650 h 2256141"/>
              <a:gd name="connsiteX141" fmla="*/ 763718 w 6811107"/>
              <a:gd name="connsiteY141" fmla="*/ 1620485 h 2256141"/>
              <a:gd name="connsiteX142" fmla="*/ 771834 w 6811107"/>
              <a:gd name="connsiteY142" fmla="*/ 1622427 h 2256141"/>
              <a:gd name="connsiteX143" fmla="*/ 779950 w 6811107"/>
              <a:gd name="connsiteY143" fmla="*/ 1631746 h 2256141"/>
              <a:gd name="connsiteX144" fmla="*/ 787164 w 6811107"/>
              <a:gd name="connsiteY144" fmla="*/ 1642230 h 2256141"/>
              <a:gd name="connsiteX145" fmla="*/ 801592 w 6811107"/>
              <a:gd name="connsiteY145" fmla="*/ 1661645 h 2256141"/>
              <a:gd name="connsiteX146" fmla="*/ 850738 w 6811107"/>
              <a:gd name="connsiteY146" fmla="*/ 1685721 h 2256141"/>
              <a:gd name="connsiteX147" fmla="*/ 859305 w 6811107"/>
              <a:gd name="connsiteY147" fmla="*/ 1691157 h 2256141"/>
              <a:gd name="connsiteX148" fmla="*/ 885456 w 6811107"/>
              <a:gd name="connsiteY148" fmla="*/ 1707854 h 2256141"/>
              <a:gd name="connsiteX149" fmla="*/ 975633 w 6811107"/>
              <a:gd name="connsiteY149" fmla="*/ 1727269 h 2256141"/>
              <a:gd name="connsiteX150" fmla="*/ 988708 w 6811107"/>
              <a:gd name="connsiteY150" fmla="*/ 1734647 h 2256141"/>
              <a:gd name="connsiteX151" fmla="*/ 1003136 w 6811107"/>
              <a:gd name="connsiteY151" fmla="*/ 1735812 h 2256141"/>
              <a:gd name="connsiteX152" fmla="*/ 1013958 w 6811107"/>
              <a:gd name="connsiteY152" fmla="*/ 1733871 h 2256141"/>
              <a:gd name="connsiteX153" fmla="*/ 1106389 w 6811107"/>
              <a:gd name="connsiteY153" fmla="*/ 1685332 h 2256141"/>
              <a:gd name="connsiteX154" fmla="*/ 1117210 w 6811107"/>
              <a:gd name="connsiteY154" fmla="*/ 1683391 h 2256141"/>
              <a:gd name="connsiteX155" fmla="*/ 1174923 w 6811107"/>
              <a:gd name="connsiteY155" fmla="*/ 1685721 h 2256141"/>
              <a:gd name="connsiteX156" fmla="*/ 1197918 w 6811107"/>
              <a:gd name="connsiteY156" fmla="*/ 1677178 h 2256141"/>
              <a:gd name="connsiteX157" fmla="*/ 1207387 w 6811107"/>
              <a:gd name="connsiteY157" fmla="*/ 1669800 h 2256141"/>
              <a:gd name="connsiteX158" fmla="*/ 1215502 w 6811107"/>
              <a:gd name="connsiteY158" fmla="*/ 1661257 h 2256141"/>
              <a:gd name="connsiteX159" fmla="*/ 1216434 w 6811107"/>
              <a:gd name="connsiteY159" fmla="*/ 1660981 h 2256141"/>
              <a:gd name="connsiteX160" fmla="*/ 1220293 w 6811107"/>
              <a:gd name="connsiteY160" fmla="*/ 1660821 h 2256141"/>
              <a:gd name="connsiteX161" fmla="*/ 1231283 w 6811107"/>
              <a:gd name="connsiteY161" fmla="*/ 1658927 h 2256141"/>
              <a:gd name="connsiteX162" fmla="*/ 1222379 w 6811107"/>
              <a:gd name="connsiteY162" fmla="*/ 1659219 h 2256141"/>
              <a:gd name="connsiteX163" fmla="*/ 1216434 w 6811107"/>
              <a:gd name="connsiteY163" fmla="*/ 1660981 h 2256141"/>
              <a:gd name="connsiteX164" fmla="*/ 1214608 w 6811107"/>
              <a:gd name="connsiteY164" fmla="*/ 1661057 h 2256141"/>
              <a:gd name="connsiteX165" fmla="*/ 1209641 w 6811107"/>
              <a:gd name="connsiteY165" fmla="*/ 1658927 h 2256141"/>
              <a:gd name="connsiteX166" fmla="*/ 1280430 w 6811107"/>
              <a:gd name="connsiteY166" fmla="*/ 1656986 h 2256141"/>
              <a:gd name="connsiteX167" fmla="*/ 1293505 w 6811107"/>
              <a:gd name="connsiteY167" fmla="*/ 1658927 h 2256141"/>
              <a:gd name="connsiteX168" fmla="*/ 1307933 w 6811107"/>
              <a:gd name="connsiteY168" fmla="*/ 1656986 h 2256141"/>
              <a:gd name="connsiteX169" fmla="*/ 1316500 w 6811107"/>
              <a:gd name="connsiteY169" fmla="*/ 1655821 h 2256141"/>
              <a:gd name="connsiteX170" fmla="*/ 1324616 w 6811107"/>
              <a:gd name="connsiteY170" fmla="*/ 1652715 h 2256141"/>
              <a:gd name="connsiteX171" fmla="*/ 1349866 w 6811107"/>
              <a:gd name="connsiteY171" fmla="*/ 1631746 h 2256141"/>
              <a:gd name="connsiteX172" fmla="*/ 1354825 w 6811107"/>
              <a:gd name="connsiteY172" fmla="*/ 1626698 h 2256141"/>
              <a:gd name="connsiteX173" fmla="*/ 1359334 w 6811107"/>
              <a:gd name="connsiteY173" fmla="*/ 1619320 h 2256141"/>
              <a:gd name="connsiteX174" fmla="*/ 1363843 w 6811107"/>
              <a:gd name="connsiteY174" fmla="*/ 1611166 h 2256141"/>
              <a:gd name="connsiteX175" fmla="*/ 1388190 w 6811107"/>
              <a:gd name="connsiteY175" fmla="*/ 1575830 h 2256141"/>
              <a:gd name="connsiteX176" fmla="*/ 1390445 w 6811107"/>
              <a:gd name="connsiteY176" fmla="*/ 1568841 h 2256141"/>
              <a:gd name="connsiteX177" fmla="*/ 1399012 w 6811107"/>
              <a:gd name="connsiteY177" fmla="*/ 1548261 h 2256141"/>
              <a:gd name="connsiteX178" fmla="*/ 1399913 w 6811107"/>
              <a:gd name="connsiteY178" fmla="*/ 1540106 h 2256141"/>
              <a:gd name="connsiteX179" fmla="*/ 1394052 w 6811107"/>
              <a:gd name="connsiteY179" fmla="*/ 1555638 h 2256141"/>
              <a:gd name="connsiteX180" fmla="*/ 1387740 w 6811107"/>
              <a:gd name="connsiteY180" fmla="*/ 1560686 h 2256141"/>
              <a:gd name="connsiteX181" fmla="*/ 1335888 w 6811107"/>
              <a:gd name="connsiteY181" fmla="*/ 1619709 h 2256141"/>
              <a:gd name="connsiteX182" fmla="*/ 1280880 w 6811107"/>
              <a:gd name="connsiteY182" fmla="*/ 1645725 h 2256141"/>
              <a:gd name="connsiteX183" fmla="*/ 1268707 w 6811107"/>
              <a:gd name="connsiteY183" fmla="*/ 1644948 h 2256141"/>
              <a:gd name="connsiteX184" fmla="*/ 1165004 w 6811107"/>
              <a:gd name="connsiteY184" fmla="*/ 1624368 h 2256141"/>
              <a:gd name="connsiteX185" fmla="*/ 1153281 w 6811107"/>
              <a:gd name="connsiteY185" fmla="*/ 1624368 h 2256141"/>
              <a:gd name="connsiteX186" fmla="*/ 1112250 w 6811107"/>
              <a:gd name="connsiteY186" fmla="*/ 1629805 h 2256141"/>
              <a:gd name="connsiteX187" fmla="*/ 1101429 w 6811107"/>
              <a:gd name="connsiteY187" fmla="*/ 1630969 h 2256141"/>
              <a:gd name="connsiteX188" fmla="*/ 1040109 w 6811107"/>
              <a:gd name="connsiteY188" fmla="*/ 1633299 h 2256141"/>
              <a:gd name="connsiteX189" fmla="*/ 1028386 w 6811107"/>
              <a:gd name="connsiteY189" fmla="*/ 1635629 h 2256141"/>
              <a:gd name="connsiteX190" fmla="*/ 989610 w 6811107"/>
              <a:gd name="connsiteY190" fmla="*/ 1641065 h 2256141"/>
              <a:gd name="connsiteX191" fmla="*/ 988708 w 6811107"/>
              <a:gd name="connsiteY191" fmla="*/ 1594081 h 2256141"/>
              <a:gd name="connsiteX192" fmla="*/ 994570 w 6811107"/>
              <a:gd name="connsiteY192" fmla="*/ 1589032 h 2256141"/>
              <a:gd name="connsiteX193" fmla="*/ 1009900 w 6811107"/>
              <a:gd name="connsiteY193" fmla="*/ 1582820 h 2256141"/>
              <a:gd name="connsiteX194" fmla="*/ 1019368 w 6811107"/>
              <a:gd name="connsiteY194" fmla="*/ 1580490 h 2256141"/>
              <a:gd name="connsiteX195" fmla="*/ 1028837 w 6811107"/>
              <a:gd name="connsiteY195" fmla="*/ 1578160 h 2256141"/>
              <a:gd name="connsiteX196" fmla="*/ 1039658 w 6811107"/>
              <a:gd name="connsiteY196" fmla="*/ 1575830 h 2256141"/>
              <a:gd name="connsiteX197" fmla="*/ 1056792 w 6811107"/>
              <a:gd name="connsiteY197" fmla="*/ 1564569 h 2256141"/>
              <a:gd name="connsiteX198" fmla="*/ 1059046 w 6811107"/>
              <a:gd name="connsiteY198" fmla="*/ 1554085 h 2256141"/>
              <a:gd name="connsiteX199" fmla="*/ 1059046 w 6811107"/>
              <a:gd name="connsiteY199" fmla="*/ 1547095 h 2256141"/>
              <a:gd name="connsiteX200" fmla="*/ 1068965 w 6811107"/>
              <a:gd name="connsiteY200" fmla="*/ 1529233 h 2256141"/>
              <a:gd name="connsiteX201" fmla="*/ 1078885 w 6811107"/>
              <a:gd name="connsiteY201" fmla="*/ 1522244 h 2256141"/>
              <a:gd name="connsiteX202" fmla="*/ 1125777 w 6811107"/>
              <a:gd name="connsiteY202" fmla="*/ 1472153 h 2256141"/>
              <a:gd name="connsiteX203" fmla="*/ 1128482 w 6811107"/>
              <a:gd name="connsiteY203" fmla="*/ 1462057 h 2256141"/>
              <a:gd name="connsiteX204" fmla="*/ 1132089 w 6811107"/>
              <a:gd name="connsiteY204" fmla="*/ 1454679 h 2256141"/>
              <a:gd name="connsiteX205" fmla="*/ 1156437 w 6811107"/>
              <a:gd name="connsiteY205" fmla="*/ 1404588 h 2256141"/>
              <a:gd name="connsiteX206" fmla="*/ 1160945 w 6811107"/>
              <a:gd name="connsiteY206" fmla="*/ 1394103 h 2256141"/>
              <a:gd name="connsiteX207" fmla="*/ 1170865 w 6811107"/>
              <a:gd name="connsiteY207" fmla="*/ 1374299 h 2256141"/>
              <a:gd name="connsiteX208" fmla="*/ 1179432 w 6811107"/>
              <a:gd name="connsiteY208" fmla="*/ 1366922 h 2256141"/>
              <a:gd name="connsiteX209" fmla="*/ 1196565 w 6811107"/>
              <a:gd name="connsiteY209" fmla="*/ 1352166 h 2256141"/>
              <a:gd name="connsiteX210" fmla="*/ 1201525 w 6811107"/>
              <a:gd name="connsiteY210" fmla="*/ 1344788 h 2256141"/>
              <a:gd name="connsiteX211" fmla="*/ 1213699 w 6811107"/>
              <a:gd name="connsiteY211" fmla="*/ 1262856 h 2256141"/>
              <a:gd name="connsiteX212" fmla="*/ 1220913 w 6811107"/>
              <a:gd name="connsiteY212" fmla="*/ 1256643 h 2256141"/>
              <a:gd name="connsiteX213" fmla="*/ 1302974 w 6811107"/>
              <a:gd name="connsiteY213" fmla="*/ 1238004 h 2256141"/>
              <a:gd name="connsiteX214" fmla="*/ 1315147 w 6811107"/>
              <a:gd name="connsiteY214" fmla="*/ 1236839 h 2256141"/>
              <a:gd name="connsiteX215" fmla="*/ 1324616 w 6811107"/>
              <a:gd name="connsiteY215" fmla="*/ 1235674 h 2256141"/>
              <a:gd name="connsiteX216" fmla="*/ 1334536 w 6811107"/>
              <a:gd name="connsiteY216" fmla="*/ 1234898 h 2256141"/>
              <a:gd name="connsiteX217" fmla="*/ 1384133 w 6811107"/>
              <a:gd name="connsiteY217" fmla="*/ 1201892 h 2256141"/>
              <a:gd name="connsiteX218" fmla="*/ 2762595 w 6811107"/>
              <a:gd name="connsiteY218" fmla="*/ 964351 h 2256141"/>
              <a:gd name="connsiteX219" fmla="*/ 2770429 w 6811107"/>
              <a:gd name="connsiteY219" fmla="*/ 966967 h 2256141"/>
              <a:gd name="connsiteX220" fmla="*/ 2780066 w 6811107"/>
              <a:gd name="connsiteY220" fmla="*/ 970073 h 2256141"/>
              <a:gd name="connsiteX221" fmla="*/ 2765638 w 6811107"/>
              <a:gd name="connsiteY221" fmla="*/ 966190 h 2256141"/>
              <a:gd name="connsiteX222" fmla="*/ 2762595 w 6811107"/>
              <a:gd name="connsiteY222" fmla="*/ 964351 h 2256141"/>
              <a:gd name="connsiteX223" fmla="*/ 4121293 w 6811107"/>
              <a:gd name="connsiteY223" fmla="*/ 940452 h 2256141"/>
              <a:gd name="connsiteX224" fmla="*/ 4117909 w 6811107"/>
              <a:gd name="connsiteY224" fmla="*/ 943835 h 2256141"/>
              <a:gd name="connsiteX225" fmla="*/ 4060882 w 6811107"/>
              <a:gd name="connsiteY225" fmla="*/ 966066 h 2256141"/>
              <a:gd name="connsiteX226" fmla="*/ 4049283 w 6811107"/>
              <a:gd name="connsiteY226" fmla="*/ 968483 h 2256141"/>
              <a:gd name="connsiteX227" fmla="*/ 4026085 w 6811107"/>
              <a:gd name="connsiteY227" fmla="*/ 967516 h 2256141"/>
              <a:gd name="connsiteX228" fmla="*/ 4013037 w 6811107"/>
              <a:gd name="connsiteY228" fmla="*/ 967516 h 2256141"/>
              <a:gd name="connsiteX229" fmla="*/ 3948277 w 6811107"/>
              <a:gd name="connsiteY229" fmla="*/ 971382 h 2256141"/>
              <a:gd name="connsiteX230" fmla="*/ 3937645 w 6811107"/>
              <a:gd name="connsiteY230" fmla="*/ 973799 h 2256141"/>
              <a:gd name="connsiteX231" fmla="*/ 3897532 w 6811107"/>
              <a:gd name="connsiteY231" fmla="*/ 1001346 h 2256141"/>
              <a:gd name="connsiteX232" fmla="*/ 3890766 w 6811107"/>
              <a:gd name="connsiteY232" fmla="*/ 1012944 h 2256141"/>
              <a:gd name="connsiteX233" fmla="*/ 3841954 w 6811107"/>
              <a:gd name="connsiteY233" fmla="*/ 1110085 h 2256141"/>
              <a:gd name="connsiteX234" fmla="*/ 3836638 w 6811107"/>
              <a:gd name="connsiteY234" fmla="*/ 1118784 h 2256141"/>
              <a:gd name="connsiteX235" fmla="*/ 3813440 w 6811107"/>
              <a:gd name="connsiteY235" fmla="*/ 1148264 h 2256141"/>
              <a:gd name="connsiteX236" fmla="*/ 3804741 w 6811107"/>
              <a:gd name="connsiteY236" fmla="*/ 1155997 h 2256141"/>
              <a:gd name="connsiteX237" fmla="*/ 3753030 w 6811107"/>
              <a:gd name="connsiteY237" fmla="*/ 1233806 h 2256141"/>
              <a:gd name="connsiteX238" fmla="*/ 3749164 w 6811107"/>
              <a:gd name="connsiteY238" fmla="*/ 1245405 h 2256141"/>
              <a:gd name="connsiteX239" fmla="*/ 3718233 w 6811107"/>
              <a:gd name="connsiteY239" fmla="*/ 1300982 h 2256141"/>
              <a:gd name="connsiteX240" fmla="*/ 3711467 w 6811107"/>
              <a:gd name="connsiteY240" fmla="*/ 1309681 h 2256141"/>
              <a:gd name="connsiteX241" fmla="*/ 3648157 w 6811107"/>
              <a:gd name="connsiteY241" fmla="*/ 1358493 h 2256141"/>
              <a:gd name="connsiteX242" fmla="*/ 3634142 w 6811107"/>
              <a:gd name="connsiteY242" fmla="*/ 1365259 h 2256141"/>
              <a:gd name="connsiteX243" fmla="*/ 3561649 w 6811107"/>
              <a:gd name="connsiteY243" fmla="*/ 1383141 h 2256141"/>
              <a:gd name="connsiteX244" fmla="*/ 3551017 w 6811107"/>
              <a:gd name="connsiteY244" fmla="*/ 1383141 h 2256141"/>
              <a:gd name="connsiteX245" fmla="*/ 3485290 w 6811107"/>
              <a:gd name="connsiteY245" fmla="*/ 1385557 h 2256141"/>
              <a:gd name="connsiteX246" fmla="*/ 3474658 w 6811107"/>
              <a:gd name="connsiteY246" fmla="*/ 1384590 h 2256141"/>
              <a:gd name="connsiteX247" fmla="*/ 3449044 w 6811107"/>
              <a:gd name="connsiteY247" fmla="*/ 1379274 h 2256141"/>
              <a:gd name="connsiteX248" fmla="*/ 3442278 w 6811107"/>
              <a:gd name="connsiteY248" fmla="*/ 1371542 h 2256141"/>
              <a:gd name="connsiteX249" fmla="*/ 3429712 w 6811107"/>
              <a:gd name="connsiteY249" fmla="*/ 1307265 h 2256141"/>
              <a:gd name="connsiteX250" fmla="*/ 3326290 w 6811107"/>
              <a:gd name="connsiteY250" fmla="*/ 1301949 h 2256141"/>
              <a:gd name="connsiteX251" fmla="*/ 3313724 w 6811107"/>
              <a:gd name="connsiteY251" fmla="*/ 1300499 h 2256141"/>
              <a:gd name="connsiteX252" fmla="*/ 3280378 w 6811107"/>
              <a:gd name="connsiteY252" fmla="*/ 1296633 h 2256141"/>
              <a:gd name="connsiteX253" fmla="*/ 3269746 w 6811107"/>
              <a:gd name="connsiteY253" fmla="*/ 1300499 h 2256141"/>
              <a:gd name="connsiteX254" fmla="*/ 3260563 w 6811107"/>
              <a:gd name="connsiteY254" fmla="*/ 1310648 h 2256141"/>
              <a:gd name="connsiteX255" fmla="*/ 3250414 w 6811107"/>
              <a:gd name="connsiteY255" fmla="*/ 1319347 h 2256141"/>
              <a:gd name="connsiteX256" fmla="*/ 3222384 w 6811107"/>
              <a:gd name="connsiteY256" fmla="*/ 1369608 h 2256141"/>
              <a:gd name="connsiteX257" fmla="*/ 3215618 w 6811107"/>
              <a:gd name="connsiteY257" fmla="*/ 1375891 h 2256141"/>
              <a:gd name="connsiteX258" fmla="*/ 3204986 w 6811107"/>
              <a:gd name="connsiteY258" fmla="*/ 1382174 h 2256141"/>
              <a:gd name="connsiteX259" fmla="*/ 3189520 w 6811107"/>
              <a:gd name="connsiteY259" fmla="*/ 1396672 h 2256141"/>
              <a:gd name="connsiteX260" fmla="*/ 3186621 w 6811107"/>
              <a:gd name="connsiteY260" fmla="*/ 1408271 h 2256141"/>
              <a:gd name="connsiteX261" fmla="*/ 3184204 w 6811107"/>
              <a:gd name="connsiteY261" fmla="*/ 1420837 h 2256141"/>
              <a:gd name="connsiteX262" fmla="*/ 3180338 w 6811107"/>
              <a:gd name="connsiteY262" fmla="*/ 1432435 h 2256141"/>
              <a:gd name="connsiteX263" fmla="*/ 3177438 w 6811107"/>
              <a:gd name="connsiteY263" fmla="*/ 1524259 h 2256141"/>
              <a:gd name="connsiteX264" fmla="*/ 3176471 w 6811107"/>
              <a:gd name="connsiteY264" fmla="*/ 1537308 h 2256141"/>
              <a:gd name="connsiteX265" fmla="*/ 3163242 w 6811107"/>
              <a:gd name="connsiteY265" fmla="*/ 1578689 h 2256141"/>
              <a:gd name="connsiteX266" fmla="*/ 3148196 w 6811107"/>
              <a:gd name="connsiteY266" fmla="*/ 1604490 h 2256141"/>
              <a:gd name="connsiteX267" fmla="*/ 3175039 w 6811107"/>
              <a:gd name="connsiteY267" fmla="*/ 1627086 h 2256141"/>
              <a:gd name="connsiteX268" fmla="*/ 3138969 w 6811107"/>
              <a:gd name="connsiteY268" fmla="*/ 1694652 h 2256141"/>
              <a:gd name="connsiteX269" fmla="*/ 3138067 w 6811107"/>
              <a:gd name="connsiteY269" fmla="*/ 1698535 h 2256141"/>
              <a:gd name="connsiteX270" fmla="*/ 3204489 w 6811107"/>
              <a:gd name="connsiteY270" fmla="*/ 1728429 h 2256141"/>
              <a:gd name="connsiteX271" fmla="*/ 3230854 w 6811107"/>
              <a:gd name="connsiteY271" fmla="*/ 1799585 h 2256141"/>
              <a:gd name="connsiteX272" fmla="*/ 3271196 w 6811107"/>
              <a:gd name="connsiteY272" fmla="*/ 1884595 h 2256141"/>
              <a:gd name="connsiteX273" fmla="*/ 3304365 w 6811107"/>
              <a:gd name="connsiteY273" fmla="*/ 2038246 h 2256141"/>
              <a:gd name="connsiteX274" fmla="*/ 3321141 w 6811107"/>
              <a:gd name="connsiteY274" fmla="*/ 1810199 h 2256141"/>
              <a:gd name="connsiteX275" fmla="*/ 3331123 w 6811107"/>
              <a:gd name="connsiteY275" fmla="*/ 1710324 h 2256141"/>
              <a:gd name="connsiteX276" fmla="*/ 3325807 w 6811107"/>
              <a:gd name="connsiteY276" fmla="*/ 1697276 h 2256141"/>
              <a:gd name="connsiteX277" fmla="*/ 3289560 w 6811107"/>
              <a:gd name="connsiteY277" fmla="*/ 1581287 h 2256141"/>
              <a:gd name="connsiteX278" fmla="*/ 3295843 w 6811107"/>
              <a:gd name="connsiteY278" fmla="*/ 1572105 h 2256141"/>
              <a:gd name="connsiteX279" fmla="*/ 3304542 w 6811107"/>
              <a:gd name="connsiteY279" fmla="*/ 1564372 h 2256141"/>
              <a:gd name="connsiteX280" fmla="*/ 3323873 w 6811107"/>
              <a:gd name="connsiteY280" fmla="*/ 1550357 h 2256141"/>
              <a:gd name="connsiteX281" fmla="*/ 3344654 w 6811107"/>
              <a:gd name="connsiteY281" fmla="*/ 1479314 h 2256141"/>
              <a:gd name="connsiteX282" fmla="*/ 3349971 w 6811107"/>
              <a:gd name="connsiteY282" fmla="*/ 1467715 h 2256141"/>
              <a:gd name="connsiteX283" fmla="*/ 3417147 w 6811107"/>
              <a:gd name="connsiteY283" fmla="*/ 1463849 h 2256141"/>
              <a:gd name="connsiteX284" fmla="*/ 3430196 w 6811107"/>
              <a:gd name="connsiteY284" fmla="*/ 1462883 h 2256141"/>
              <a:gd name="connsiteX285" fmla="*/ 3456293 w 6811107"/>
              <a:gd name="connsiteY285" fmla="*/ 1461432 h 2256141"/>
              <a:gd name="connsiteX286" fmla="*/ 3464992 w 6811107"/>
              <a:gd name="connsiteY286" fmla="*/ 1463849 h 2256141"/>
              <a:gd name="connsiteX287" fmla="*/ 3473691 w 6811107"/>
              <a:gd name="connsiteY287" fmla="*/ 1475448 h 2256141"/>
              <a:gd name="connsiteX288" fmla="*/ 3481424 w 6811107"/>
              <a:gd name="connsiteY288" fmla="*/ 1488496 h 2256141"/>
              <a:gd name="connsiteX289" fmla="*/ 3496889 w 6811107"/>
              <a:gd name="connsiteY289" fmla="*/ 1512661 h 2256141"/>
              <a:gd name="connsiteX290" fmla="*/ 3549567 w 6811107"/>
              <a:gd name="connsiteY290" fmla="*/ 1542625 h 2256141"/>
              <a:gd name="connsiteX291" fmla="*/ 3558750 w 6811107"/>
              <a:gd name="connsiteY291" fmla="*/ 1549391 h 2256141"/>
              <a:gd name="connsiteX292" fmla="*/ 3586780 w 6811107"/>
              <a:gd name="connsiteY292" fmla="*/ 1570172 h 2256141"/>
              <a:gd name="connsiteX293" fmla="*/ 3683437 w 6811107"/>
              <a:gd name="connsiteY293" fmla="*/ 1594336 h 2256141"/>
              <a:gd name="connsiteX294" fmla="*/ 3697452 w 6811107"/>
              <a:gd name="connsiteY294" fmla="*/ 1603519 h 2256141"/>
              <a:gd name="connsiteX295" fmla="*/ 3712917 w 6811107"/>
              <a:gd name="connsiteY295" fmla="*/ 1604968 h 2256141"/>
              <a:gd name="connsiteX296" fmla="*/ 3724516 w 6811107"/>
              <a:gd name="connsiteY296" fmla="*/ 1602552 h 2256141"/>
              <a:gd name="connsiteX297" fmla="*/ 3823589 w 6811107"/>
              <a:gd name="connsiteY297" fmla="*/ 1542141 h 2256141"/>
              <a:gd name="connsiteX298" fmla="*/ 3835188 w 6811107"/>
              <a:gd name="connsiteY298" fmla="*/ 1539725 h 2256141"/>
              <a:gd name="connsiteX299" fmla="*/ 3897049 w 6811107"/>
              <a:gd name="connsiteY299" fmla="*/ 1542625 h 2256141"/>
              <a:gd name="connsiteX300" fmla="*/ 3921696 w 6811107"/>
              <a:gd name="connsiteY300" fmla="*/ 1531992 h 2256141"/>
              <a:gd name="connsiteX301" fmla="*/ 3931845 w 6811107"/>
              <a:gd name="connsiteY301" fmla="*/ 1522810 h 2256141"/>
              <a:gd name="connsiteX302" fmla="*/ 3940544 w 6811107"/>
              <a:gd name="connsiteY302" fmla="*/ 1512178 h 2256141"/>
              <a:gd name="connsiteX303" fmla="*/ 3944788 w 6811107"/>
              <a:gd name="connsiteY303" fmla="*/ 1511450 h 2256141"/>
              <a:gd name="connsiteX304" fmla="*/ 3945679 w 6811107"/>
              <a:gd name="connsiteY304" fmla="*/ 1511634 h 2256141"/>
              <a:gd name="connsiteX305" fmla="*/ 3957459 w 6811107"/>
              <a:gd name="connsiteY305" fmla="*/ 1509278 h 2256141"/>
              <a:gd name="connsiteX306" fmla="*/ 3944788 w 6811107"/>
              <a:gd name="connsiteY306" fmla="*/ 1511450 h 2256141"/>
              <a:gd name="connsiteX307" fmla="*/ 3934261 w 6811107"/>
              <a:gd name="connsiteY307" fmla="*/ 1509278 h 2256141"/>
              <a:gd name="connsiteX308" fmla="*/ 4010137 w 6811107"/>
              <a:gd name="connsiteY308" fmla="*/ 1506862 h 2256141"/>
              <a:gd name="connsiteX309" fmla="*/ 4024152 w 6811107"/>
              <a:gd name="connsiteY309" fmla="*/ 1509278 h 2256141"/>
              <a:gd name="connsiteX310" fmla="*/ 4039617 w 6811107"/>
              <a:gd name="connsiteY310" fmla="*/ 1506862 h 2256141"/>
              <a:gd name="connsiteX311" fmla="*/ 4048800 w 6811107"/>
              <a:gd name="connsiteY311" fmla="*/ 1505412 h 2256141"/>
              <a:gd name="connsiteX312" fmla="*/ 4057499 w 6811107"/>
              <a:gd name="connsiteY312" fmla="*/ 1501545 h 2256141"/>
              <a:gd name="connsiteX313" fmla="*/ 4084563 w 6811107"/>
              <a:gd name="connsiteY313" fmla="*/ 1475448 h 2256141"/>
              <a:gd name="connsiteX314" fmla="*/ 4089879 w 6811107"/>
              <a:gd name="connsiteY314" fmla="*/ 1469165 h 2256141"/>
              <a:gd name="connsiteX315" fmla="*/ 4094712 w 6811107"/>
              <a:gd name="connsiteY315" fmla="*/ 1459983 h 2256141"/>
              <a:gd name="connsiteX316" fmla="*/ 4099545 w 6811107"/>
              <a:gd name="connsiteY316" fmla="*/ 1449834 h 2256141"/>
              <a:gd name="connsiteX317" fmla="*/ 4125642 w 6811107"/>
              <a:gd name="connsiteY317" fmla="*/ 1405855 h 2256141"/>
              <a:gd name="connsiteX318" fmla="*/ 4128059 w 6811107"/>
              <a:gd name="connsiteY318" fmla="*/ 1397156 h 2256141"/>
              <a:gd name="connsiteX319" fmla="*/ 4137241 w 6811107"/>
              <a:gd name="connsiteY319" fmla="*/ 1371542 h 2256141"/>
              <a:gd name="connsiteX320" fmla="*/ 4138207 w 6811107"/>
              <a:gd name="connsiteY320" fmla="*/ 1361393 h 2256141"/>
              <a:gd name="connsiteX321" fmla="*/ 4131925 w 6811107"/>
              <a:gd name="connsiteY321" fmla="*/ 1380724 h 2256141"/>
              <a:gd name="connsiteX322" fmla="*/ 4125159 w 6811107"/>
              <a:gd name="connsiteY322" fmla="*/ 1387007 h 2256141"/>
              <a:gd name="connsiteX323" fmla="*/ 4069581 w 6811107"/>
              <a:gd name="connsiteY323" fmla="*/ 1460466 h 2256141"/>
              <a:gd name="connsiteX324" fmla="*/ 4010620 w 6811107"/>
              <a:gd name="connsiteY324" fmla="*/ 1492846 h 2256141"/>
              <a:gd name="connsiteX325" fmla="*/ 3997572 w 6811107"/>
              <a:gd name="connsiteY325" fmla="*/ 1491880 h 2256141"/>
              <a:gd name="connsiteX326" fmla="*/ 3886416 w 6811107"/>
              <a:gd name="connsiteY326" fmla="*/ 1466265 h 2256141"/>
              <a:gd name="connsiteX327" fmla="*/ 3873851 w 6811107"/>
              <a:gd name="connsiteY327" fmla="*/ 1466265 h 2256141"/>
              <a:gd name="connsiteX328" fmla="*/ 3829872 w 6811107"/>
              <a:gd name="connsiteY328" fmla="*/ 1473032 h 2256141"/>
              <a:gd name="connsiteX329" fmla="*/ 3818273 w 6811107"/>
              <a:gd name="connsiteY329" fmla="*/ 1474481 h 2256141"/>
              <a:gd name="connsiteX330" fmla="*/ 3752546 w 6811107"/>
              <a:gd name="connsiteY330" fmla="*/ 1477381 h 2256141"/>
              <a:gd name="connsiteX331" fmla="*/ 3739981 w 6811107"/>
              <a:gd name="connsiteY331" fmla="*/ 1480281 h 2256141"/>
              <a:gd name="connsiteX332" fmla="*/ 3698419 w 6811107"/>
              <a:gd name="connsiteY332" fmla="*/ 1487047 h 2256141"/>
              <a:gd name="connsiteX333" fmla="*/ 3697452 w 6811107"/>
              <a:gd name="connsiteY333" fmla="*/ 1428570 h 2256141"/>
              <a:gd name="connsiteX334" fmla="*/ 3703735 w 6811107"/>
              <a:gd name="connsiteY334" fmla="*/ 1422287 h 2256141"/>
              <a:gd name="connsiteX335" fmla="*/ 3720167 w 6811107"/>
              <a:gd name="connsiteY335" fmla="*/ 1414554 h 2256141"/>
              <a:gd name="connsiteX336" fmla="*/ 3730315 w 6811107"/>
              <a:gd name="connsiteY336" fmla="*/ 1411654 h 2256141"/>
              <a:gd name="connsiteX337" fmla="*/ 3740465 w 6811107"/>
              <a:gd name="connsiteY337" fmla="*/ 1408755 h 2256141"/>
              <a:gd name="connsiteX338" fmla="*/ 3752063 w 6811107"/>
              <a:gd name="connsiteY338" fmla="*/ 1405855 h 2256141"/>
              <a:gd name="connsiteX339" fmla="*/ 3770428 w 6811107"/>
              <a:gd name="connsiteY339" fmla="*/ 1391839 h 2256141"/>
              <a:gd name="connsiteX340" fmla="*/ 3772844 w 6811107"/>
              <a:gd name="connsiteY340" fmla="*/ 1378791 h 2256141"/>
              <a:gd name="connsiteX341" fmla="*/ 3772844 w 6811107"/>
              <a:gd name="connsiteY341" fmla="*/ 1370092 h 2256141"/>
              <a:gd name="connsiteX342" fmla="*/ 3783477 w 6811107"/>
              <a:gd name="connsiteY342" fmla="*/ 1347861 h 2256141"/>
              <a:gd name="connsiteX343" fmla="*/ 3794109 w 6811107"/>
              <a:gd name="connsiteY343" fmla="*/ 1339162 h 2256141"/>
              <a:gd name="connsiteX344" fmla="*/ 3844370 w 6811107"/>
              <a:gd name="connsiteY344" fmla="*/ 1276818 h 2256141"/>
              <a:gd name="connsiteX345" fmla="*/ 3847270 w 6811107"/>
              <a:gd name="connsiteY345" fmla="*/ 1264253 h 2256141"/>
              <a:gd name="connsiteX346" fmla="*/ 3851136 w 6811107"/>
              <a:gd name="connsiteY346" fmla="*/ 1255070 h 2256141"/>
              <a:gd name="connsiteX347" fmla="*/ 3877234 w 6811107"/>
              <a:gd name="connsiteY347" fmla="*/ 1192727 h 2256141"/>
              <a:gd name="connsiteX348" fmla="*/ 3882067 w 6811107"/>
              <a:gd name="connsiteY348" fmla="*/ 1179678 h 2256141"/>
              <a:gd name="connsiteX349" fmla="*/ 3892699 w 6811107"/>
              <a:gd name="connsiteY349" fmla="*/ 1155030 h 2256141"/>
              <a:gd name="connsiteX350" fmla="*/ 3901881 w 6811107"/>
              <a:gd name="connsiteY350" fmla="*/ 1145848 h 2256141"/>
              <a:gd name="connsiteX351" fmla="*/ 3920246 w 6811107"/>
              <a:gd name="connsiteY351" fmla="*/ 1127483 h 2256141"/>
              <a:gd name="connsiteX352" fmla="*/ 3925562 w 6811107"/>
              <a:gd name="connsiteY352" fmla="*/ 1118301 h 2256141"/>
              <a:gd name="connsiteX353" fmla="*/ 3938611 w 6811107"/>
              <a:gd name="connsiteY353" fmla="*/ 1016328 h 2256141"/>
              <a:gd name="connsiteX354" fmla="*/ 3946344 w 6811107"/>
              <a:gd name="connsiteY354" fmla="*/ 1008595 h 2256141"/>
              <a:gd name="connsiteX355" fmla="*/ 4034301 w 6811107"/>
              <a:gd name="connsiteY355" fmla="*/ 985397 h 2256141"/>
              <a:gd name="connsiteX356" fmla="*/ 4047350 w 6811107"/>
              <a:gd name="connsiteY356" fmla="*/ 983947 h 2256141"/>
              <a:gd name="connsiteX357" fmla="*/ 4057499 w 6811107"/>
              <a:gd name="connsiteY357" fmla="*/ 982498 h 2256141"/>
              <a:gd name="connsiteX358" fmla="*/ 4068131 w 6811107"/>
              <a:gd name="connsiteY358" fmla="*/ 981531 h 2256141"/>
              <a:gd name="connsiteX359" fmla="*/ 4121293 w 6811107"/>
              <a:gd name="connsiteY359" fmla="*/ 940452 h 2256141"/>
              <a:gd name="connsiteX360" fmla="*/ 5598196 w 6811107"/>
              <a:gd name="connsiteY360" fmla="*/ 644562 h 2256141"/>
              <a:gd name="connsiteX361" fmla="*/ 5617541 w 6811107"/>
              <a:gd name="connsiteY361" fmla="*/ 651931 h 2256141"/>
              <a:gd name="connsiteX362" fmla="*/ 5602076 w 6811107"/>
              <a:gd name="connsiteY362" fmla="*/ 647098 h 2256141"/>
              <a:gd name="connsiteX363" fmla="*/ 5598196 w 6811107"/>
              <a:gd name="connsiteY363" fmla="*/ 644562 h 2256141"/>
              <a:gd name="connsiteX364" fmla="*/ 2173628 w 6811107"/>
              <a:gd name="connsiteY364" fmla="*/ 477314 h 2256141"/>
              <a:gd name="connsiteX365" fmla="*/ 2125384 w 6811107"/>
              <a:gd name="connsiteY365" fmla="*/ 515756 h 2256141"/>
              <a:gd name="connsiteX366" fmla="*/ 2068573 w 6811107"/>
              <a:gd name="connsiteY366" fmla="*/ 544102 h 2256141"/>
              <a:gd name="connsiteX367" fmla="*/ 2061358 w 6811107"/>
              <a:gd name="connsiteY367" fmla="*/ 552257 h 2256141"/>
              <a:gd name="connsiteX368" fmla="*/ 2054144 w 6811107"/>
              <a:gd name="connsiteY368" fmla="*/ 559634 h 2256141"/>
              <a:gd name="connsiteX369" fmla="*/ 2044225 w 6811107"/>
              <a:gd name="connsiteY369" fmla="*/ 563517 h 2256141"/>
              <a:gd name="connsiteX370" fmla="*/ 2038363 w 6811107"/>
              <a:gd name="connsiteY370" fmla="*/ 565459 h 2256141"/>
              <a:gd name="connsiteX371" fmla="*/ 2043323 w 6811107"/>
              <a:gd name="connsiteY371" fmla="*/ 575555 h 2256141"/>
              <a:gd name="connsiteX372" fmla="*/ 2051890 w 6811107"/>
              <a:gd name="connsiteY372" fmla="*/ 582933 h 2256141"/>
              <a:gd name="connsiteX373" fmla="*/ 2072630 w 6811107"/>
              <a:gd name="connsiteY373" fmla="*/ 587981 h 2256141"/>
              <a:gd name="connsiteX374" fmla="*/ 2083452 w 6811107"/>
              <a:gd name="connsiteY374" fmla="*/ 586816 h 2256141"/>
              <a:gd name="connsiteX375" fmla="*/ 2118620 w 6811107"/>
              <a:gd name="connsiteY375" fmla="*/ 573225 h 2256141"/>
              <a:gd name="connsiteX376" fmla="*/ 2130794 w 6811107"/>
              <a:gd name="connsiteY376" fmla="*/ 569342 h 2256141"/>
              <a:gd name="connsiteX377" fmla="*/ 2147928 w 6811107"/>
              <a:gd name="connsiteY377" fmla="*/ 568566 h 2256141"/>
              <a:gd name="connsiteX378" fmla="*/ 2156495 w 6811107"/>
              <a:gd name="connsiteY378" fmla="*/ 568566 h 2256141"/>
              <a:gd name="connsiteX379" fmla="*/ 2205641 w 6811107"/>
              <a:gd name="connsiteY379" fmla="*/ 586428 h 2256141"/>
              <a:gd name="connsiteX380" fmla="*/ 2212855 w 6811107"/>
              <a:gd name="connsiteY380" fmla="*/ 594970 h 2256141"/>
              <a:gd name="connsiteX381" fmla="*/ 2145673 w 6811107"/>
              <a:gd name="connsiteY381" fmla="*/ 656323 h 2256141"/>
              <a:gd name="connsiteX382" fmla="*/ 2137107 w 6811107"/>
              <a:gd name="connsiteY382" fmla="*/ 658652 h 2256141"/>
              <a:gd name="connsiteX383" fmla="*/ 2132598 w 6811107"/>
              <a:gd name="connsiteY383" fmla="*/ 680398 h 2256141"/>
              <a:gd name="connsiteX384" fmla="*/ 2138910 w 6811107"/>
              <a:gd name="connsiteY384" fmla="*/ 687775 h 2256141"/>
              <a:gd name="connsiteX385" fmla="*/ 2159651 w 6811107"/>
              <a:gd name="connsiteY385" fmla="*/ 703307 h 2256141"/>
              <a:gd name="connsiteX386" fmla="*/ 2168218 w 6811107"/>
              <a:gd name="connsiteY386" fmla="*/ 708744 h 2256141"/>
              <a:gd name="connsiteX387" fmla="*/ 2252533 w 6811107"/>
              <a:gd name="connsiteY387" fmla="*/ 752234 h 2256141"/>
              <a:gd name="connsiteX388" fmla="*/ 2253435 w 6811107"/>
              <a:gd name="connsiteY388" fmla="*/ 764660 h 2256141"/>
              <a:gd name="connsiteX389" fmla="*/ 2264256 w 6811107"/>
              <a:gd name="connsiteY389" fmla="*/ 784463 h 2256141"/>
              <a:gd name="connsiteX390" fmla="*/ 2274175 w 6811107"/>
              <a:gd name="connsiteY390" fmla="*/ 790676 h 2256141"/>
              <a:gd name="connsiteX391" fmla="*/ 2339102 w 6811107"/>
              <a:gd name="connsiteY391" fmla="*/ 834167 h 2256141"/>
              <a:gd name="connsiteX392" fmla="*/ 2269666 w 6811107"/>
              <a:gd name="connsiteY392" fmla="*/ 864454 h 2256141"/>
              <a:gd name="connsiteX393" fmla="*/ 2255238 w 6811107"/>
              <a:gd name="connsiteY393" fmla="*/ 868726 h 2256141"/>
              <a:gd name="connsiteX394" fmla="*/ 2242162 w 6811107"/>
              <a:gd name="connsiteY394" fmla="*/ 872609 h 2256141"/>
              <a:gd name="connsiteX395" fmla="*/ 2228636 w 6811107"/>
              <a:gd name="connsiteY395" fmla="*/ 874939 h 2256141"/>
              <a:gd name="connsiteX396" fmla="*/ 2202485 w 6811107"/>
              <a:gd name="connsiteY396" fmla="*/ 879987 h 2256141"/>
              <a:gd name="connsiteX397" fmla="*/ 2190311 w 6811107"/>
              <a:gd name="connsiteY397" fmla="*/ 876880 h 2256141"/>
              <a:gd name="connsiteX398" fmla="*/ 2153339 w 6811107"/>
              <a:gd name="connsiteY398" fmla="*/ 869891 h 2256141"/>
              <a:gd name="connsiteX399" fmla="*/ 2140263 w 6811107"/>
              <a:gd name="connsiteY399" fmla="*/ 871055 h 2256141"/>
              <a:gd name="connsiteX400" fmla="*/ 2127187 w 6811107"/>
              <a:gd name="connsiteY400" fmla="*/ 872997 h 2256141"/>
              <a:gd name="connsiteX401" fmla="*/ 2118620 w 6811107"/>
              <a:gd name="connsiteY401" fmla="*/ 874162 h 2256141"/>
              <a:gd name="connsiteX402" fmla="*/ 2099233 w 6811107"/>
              <a:gd name="connsiteY402" fmla="*/ 885811 h 2256141"/>
              <a:gd name="connsiteX403" fmla="*/ 2010409 w 6811107"/>
              <a:gd name="connsiteY403" fmla="*/ 937844 h 2256141"/>
              <a:gd name="connsiteX404" fmla="*/ 2000940 w 6811107"/>
              <a:gd name="connsiteY404" fmla="*/ 945998 h 2256141"/>
              <a:gd name="connsiteX405" fmla="*/ 1944129 w 6811107"/>
              <a:gd name="connsiteY405" fmla="*/ 966578 h 2256141"/>
              <a:gd name="connsiteX406" fmla="*/ 1933308 w 6811107"/>
              <a:gd name="connsiteY406" fmla="*/ 965802 h 2256141"/>
              <a:gd name="connsiteX407" fmla="*/ 1900844 w 6811107"/>
              <a:gd name="connsiteY407" fmla="*/ 957259 h 2256141"/>
              <a:gd name="connsiteX408" fmla="*/ 1894532 w 6811107"/>
              <a:gd name="connsiteY408" fmla="*/ 951823 h 2256141"/>
              <a:gd name="connsiteX409" fmla="*/ 1896786 w 6811107"/>
              <a:gd name="connsiteY409" fmla="*/ 933185 h 2256141"/>
              <a:gd name="connsiteX410" fmla="*/ 1856207 w 6811107"/>
              <a:gd name="connsiteY410" fmla="*/ 973957 h 2256141"/>
              <a:gd name="connsiteX411" fmla="*/ 1862519 w 6811107"/>
              <a:gd name="connsiteY411" fmla="*/ 981334 h 2256141"/>
              <a:gd name="connsiteX412" fmla="*/ 1870635 w 6811107"/>
              <a:gd name="connsiteY412" fmla="*/ 984441 h 2256141"/>
              <a:gd name="connsiteX413" fmla="*/ 1927446 w 6811107"/>
              <a:gd name="connsiteY413" fmla="*/ 1015505 h 2256141"/>
              <a:gd name="connsiteX414" fmla="*/ 1956303 w 6811107"/>
              <a:gd name="connsiteY414" fmla="*/ 1025989 h 2256141"/>
              <a:gd name="connsiteX415" fmla="*/ 1967124 w 6811107"/>
              <a:gd name="connsiteY415" fmla="*/ 1024048 h 2256141"/>
              <a:gd name="connsiteX416" fmla="*/ 2061809 w 6811107"/>
              <a:gd name="connsiteY416" fmla="*/ 1004632 h 2256141"/>
              <a:gd name="connsiteX417" fmla="*/ 2073532 w 6811107"/>
              <a:gd name="connsiteY417" fmla="*/ 1003856 h 2256141"/>
              <a:gd name="connsiteX418" fmla="*/ 2092469 w 6811107"/>
              <a:gd name="connsiteY418" fmla="*/ 1000749 h 2256141"/>
              <a:gd name="connsiteX419" fmla="*/ 2101938 w 6811107"/>
              <a:gd name="connsiteY419" fmla="*/ 998808 h 2256141"/>
              <a:gd name="connsiteX420" fmla="*/ 2232694 w 6811107"/>
              <a:gd name="connsiteY420" fmla="*/ 992595 h 2256141"/>
              <a:gd name="connsiteX421" fmla="*/ 2242162 w 6811107"/>
              <a:gd name="connsiteY421" fmla="*/ 996866 h 2256141"/>
              <a:gd name="connsiteX422" fmla="*/ 2242162 w 6811107"/>
              <a:gd name="connsiteY422" fmla="*/ 1051618 h 2256141"/>
              <a:gd name="connsiteX423" fmla="*/ 2246671 w 6811107"/>
              <a:gd name="connsiteY423" fmla="*/ 1061714 h 2256141"/>
              <a:gd name="connsiteX424" fmla="*/ 2301679 w 6811107"/>
              <a:gd name="connsiteY424" fmla="*/ 1094719 h 2256141"/>
              <a:gd name="connsiteX425" fmla="*/ 2310246 w 6811107"/>
              <a:gd name="connsiteY425" fmla="*/ 1102874 h 2256141"/>
              <a:gd name="connsiteX426" fmla="*/ 2316107 w 6811107"/>
              <a:gd name="connsiteY426" fmla="*/ 1108310 h 2256141"/>
              <a:gd name="connsiteX427" fmla="*/ 2408538 w 6811107"/>
              <a:gd name="connsiteY427" fmla="*/ 1158013 h 2256141"/>
              <a:gd name="connsiteX428" fmla="*/ 2407636 w 6811107"/>
              <a:gd name="connsiteY428" fmla="*/ 1193349 h 2256141"/>
              <a:gd name="connsiteX429" fmla="*/ 2413949 w 6811107"/>
              <a:gd name="connsiteY429" fmla="*/ 1201892 h 2256141"/>
              <a:gd name="connsiteX430" fmla="*/ 2420261 w 6811107"/>
              <a:gd name="connsiteY430" fmla="*/ 1226743 h 2256141"/>
              <a:gd name="connsiteX431" fmla="*/ 2434689 w 6811107"/>
              <a:gd name="connsiteY431" fmla="*/ 1232180 h 2256141"/>
              <a:gd name="connsiteX432" fmla="*/ 2444609 w 6811107"/>
              <a:gd name="connsiteY432" fmla="*/ 1229073 h 2256141"/>
              <a:gd name="connsiteX433" fmla="*/ 2450921 w 6811107"/>
              <a:gd name="connsiteY433" fmla="*/ 1223637 h 2256141"/>
              <a:gd name="connsiteX434" fmla="*/ 2456782 w 6811107"/>
              <a:gd name="connsiteY434" fmla="*/ 1212376 h 2256141"/>
              <a:gd name="connsiteX435" fmla="*/ 2465349 w 6811107"/>
              <a:gd name="connsiteY435" fmla="*/ 1203833 h 2256141"/>
              <a:gd name="connsiteX436" fmla="*/ 2474818 w 6811107"/>
              <a:gd name="connsiteY436" fmla="*/ 1196456 h 2256141"/>
              <a:gd name="connsiteX437" fmla="*/ 2482934 w 6811107"/>
              <a:gd name="connsiteY437" fmla="*/ 1187136 h 2256141"/>
              <a:gd name="connsiteX438" fmla="*/ 2542901 w 6811107"/>
              <a:gd name="connsiteY438" fmla="*/ 1167333 h 2256141"/>
              <a:gd name="connsiteX439" fmla="*/ 2548763 w 6811107"/>
              <a:gd name="connsiteY439" fmla="*/ 1175875 h 2256141"/>
              <a:gd name="connsiteX440" fmla="*/ 2553271 w 6811107"/>
              <a:gd name="connsiteY440" fmla="*/ 1184030 h 2256141"/>
              <a:gd name="connsiteX441" fmla="*/ 2556879 w 6811107"/>
              <a:gd name="connsiteY441" fmla="*/ 1193349 h 2256141"/>
              <a:gd name="connsiteX442" fmla="*/ 2615944 w 6811107"/>
              <a:gd name="connsiteY442" fmla="*/ 1238004 h 2256141"/>
              <a:gd name="connsiteX443" fmla="*/ 2604221 w 6811107"/>
              <a:gd name="connsiteY443" fmla="*/ 1275670 h 2256141"/>
              <a:gd name="connsiteX444" fmla="*/ 2606927 w 6811107"/>
              <a:gd name="connsiteY444" fmla="*/ 1284212 h 2256141"/>
              <a:gd name="connsiteX445" fmla="*/ 2655171 w 6811107"/>
              <a:gd name="connsiteY445" fmla="*/ 1318384 h 2256141"/>
              <a:gd name="connsiteX446" fmla="*/ 2667345 w 6811107"/>
              <a:gd name="connsiteY446" fmla="*/ 1323431 h 2256141"/>
              <a:gd name="connsiteX447" fmla="*/ 2693496 w 6811107"/>
              <a:gd name="connsiteY447" fmla="*/ 1355661 h 2256141"/>
              <a:gd name="connsiteX448" fmla="*/ 2633529 w 6811107"/>
              <a:gd name="connsiteY448" fmla="*/ 1376630 h 2256141"/>
              <a:gd name="connsiteX449" fmla="*/ 2622707 w 6811107"/>
              <a:gd name="connsiteY449" fmla="*/ 1389055 h 2256141"/>
              <a:gd name="connsiteX450" fmla="*/ 2624962 w 6811107"/>
              <a:gd name="connsiteY450" fmla="*/ 1402646 h 2256141"/>
              <a:gd name="connsiteX451" fmla="*/ 2671854 w 6811107"/>
              <a:gd name="connsiteY451" fmla="*/ 1457397 h 2256141"/>
              <a:gd name="connsiteX452" fmla="*/ 2591146 w 6811107"/>
              <a:gd name="connsiteY452" fmla="*/ 1479530 h 2256141"/>
              <a:gd name="connsiteX453" fmla="*/ 2583932 w 6811107"/>
              <a:gd name="connsiteY453" fmla="*/ 1488073 h 2256141"/>
              <a:gd name="connsiteX454" fmla="*/ 2555075 w 6811107"/>
              <a:gd name="connsiteY454" fmla="*/ 1533505 h 2256141"/>
              <a:gd name="connsiteX455" fmla="*/ 2550115 w 6811107"/>
              <a:gd name="connsiteY455" fmla="*/ 1542824 h 2256141"/>
              <a:gd name="connsiteX456" fmla="*/ 2540647 w 6811107"/>
              <a:gd name="connsiteY456" fmla="*/ 1551367 h 2256141"/>
              <a:gd name="connsiteX457" fmla="*/ 2526218 w 6811107"/>
              <a:gd name="connsiteY457" fmla="*/ 1585537 h 2256141"/>
              <a:gd name="connsiteX458" fmla="*/ 2523513 w 6811107"/>
              <a:gd name="connsiteY458" fmla="*/ 1594081 h 2256141"/>
              <a:gd name="connsiteX459" fmla="*/ 2491951 w 6811107"/>
              <a:gd name="connsiteY459" fmla="*/ 1643783 h 2256141"/>
              <a:gd name="connsiteX460" fmla="*/ 2393659 w 6811107"/>
              <a:gd name="connsiteY460" fmla="*/ 1642619 h 2256141"/>
              <a:gd name="connsiteX461" fmla="*/ 2380132 w 6811107"/>
              <a:gd name="connsiteY461" fmla="*/ 1643783 h 2256141"/>
              <a:gd name="connsiteX462" fmla="*/ 2361195 w 6811107"/>
              <a:gd name="connsiteY462" fmla="*/ 1633299 h 2256141"/>
              <a:gd name="connsiteX463" fmla="*/ 2323772 w 6811107"/>
              <a:gd name="connsiteY463" fmla="*/ 1586703 h 2256141"/>
              <a:gd name="connsiteX464" fmla="*/ 2311598 w 6811107"/>
              <a:gd name="connsiteY464" fmla="*/ 1583596 h 2256141"/>
              <a:gd name="connsiteX465" fmla="*/ 2301679 w 6811107"/>
              <a:gd name="connsiteY465" fmla="*/ 1579325 h 2256141"/>
              <a:gd name="connsiteX466" fmla="*/ 2255689 w 6811107"/>
              <a:gd name="connsiteY466" fmla="*/ 1559910 h 2256141"/>
              <a:gd name="connsiteX467" fmla="*/ 2246220 w 6811107"/>
              <a:gd name="connsiteY467" fmla="*/ 1564181 h 2256141"/>
              <a:gd name="connsiteX468" fmla="*/ 2225480 w 6811107"/>
              <a:gd name="connsiteY468" fmla="*/ 1574277 h 2256141"/>
              <a:gd name="connsiteX469" fmla="*/ 2213757 w 6811107"/>
              <a:gd name="connsiteY469" fmla="*/ 1573500 h 2256141"/>
              <a:gd name="connsiteX470" fmla="*/ 2122227 w 6811107"/>
              <a:gd name="connsiteY470" fmla="*/ 1528069 h 2256141"/>
              <a:gd name="connsiteX471" fmla="*/ 2087510 w 6811107"/>
              <a:gd name="connsiteY471" fmla="*/ 1583208 h 2256141"/>
              <a:gd name="connsiteX472" fmla="*/ 2075336 w 6811107"/>
              <a:gd name="connsiteY472" fmla="*/ 1583984 h 2256141"/>
              <a:gd name="connsiteX473" fmla="*/ 1964418 w 6811107"/>
              <a:gd name="connsiteY473" fmla="*/ 1558745 h 2256141"/>
              <a:gd name="connsiteX474" fmla="*/ 1954499 w 6811107"/>
              <a:gd name="connsiteY474" fmla="*/ 1557580 h 2256141"/>
              <a:gd name="connsiteX475" fmla="*/ 1858010 w 6811107"/>
              <a:gd name="connsiteY475" fmla="*/ 1529621 h 2256141"/>
              <a:gd name="connsiteX476" fmla="*/ 1938267 w 6811107"/>
              <a:gd name="connsiteY476" fmla="*/ 1573500 h 2256141"/>
              <a:gd name="connsiteX477" fmla="*/ 1950441 w 6811107"/>
              <a:gd name="connsiteY477" fmla="*/ 1577771 h 2256141"/>
              <a:gd name="connsiteX478" fmla="*/ 1986512 w 6811107"/>
              <a:gd name="connsiteY478" fmla="*/ 1605730 h 2256141"/>
              <a:gd name="connsiteX479" fmla="*/ 1995980 w 6811107"/>
              <a:gd name="connsiteY479" fmla="*/ 1610001 h 2256141"/>
              <a:gd name="connsiteX480" fmla="*/ 2009056 w 6811107"/>
              <a:gd name="connsiteY480" fmla="*/ 1613107 h 2256141"/>
              <a:gd name="connsiteX481" fmla="*/ 2027993 w 6811107"/>
              <a:gd name="connsiteY481" fmla="*/ 1626698 h 2256141"/>
              <a:gd name="connsiteX482" fmla="*/ 2037913 w 6811107"/>
              <a:gd name="connsiteY482" fmla="*/ 1633688 h 2256141"/>
              <a:gd name="connsiteX483" fmla="*/ 2081197 w 6811107"/>
              <a:gd name="connsiteY483" fmla="*/ 1651549 h 2256141"/>
              <a:gd name="connsiteX484" fmla="*/ 2092920 w 6811107"/>
              <a:gd name="connsiteY484" fmla="*/ 1651549 h 2256141"/>
              <a:gd name="connsiteX485" fmla="*/ 2105094 w 6811107"/>
              <a:gd name="connsiteY485" fmla="*/ 1640289 h 2256141"/>
              <a:gd name="connsiteX486" fmla="*/ 2112308 w 6811107"/>
              <a:gd name="connsiteY486" fmla="*/ 1636017 h 2256141"/>
              <a:gd name="connsiteX487" fmla="*/ 2225029 w 6811107"/>
              <a:gd name="connsiteY487" fmla="*/ 1616602 h 2256141"/>
              <a:gd name="connsiteX488" fmla="*/ 2235850 w 6811107"/>
              <a:gd name="connsiteY488" fmla="*/ 1621650 h 2256141"/>
              <a:gd name="connsiteX489" fmla="*/ 2267412 w 6811107"/>
              <a:gd name="connsiteY489" fmla="*/ 1646890 h 2256141"/>
              <a:gd name="connsiteX490" fmla="*/ 2273273 w 6811107"/>
              <a:gd name="connsiteY490" fmla="*/ 1653103 h 2256141"/>
              <a:gd name="connsiteX491" fmla="*/ 2321067 w 6811107"/>
              <a:gd name="connsiteY491" fmla="*/ 1666694 h 2256141"/>
              <a:gd name="connsiteX492" fmla="*/ 2330986 w 6811107"/>
              <a:gd name="connsiteY492" fmla="*/ 1668635 h 2256141"/>
              <a:gd name="connsiteX493" fmla="*/ 2394561 w 6811107"/>
              <a:gd name="connsiteY493" fmla="*/ 1695817 h 2256141"/>
              <a:gd name="connsiteX494" fmla="*/ 2405382 w 6811107"/>
              <a:gd name="connsiteY494" fmla="*/ 1703194 h 2256141"/>
              <a:gd name="connsiteX495" fmla="*/ 2445060 w 6811107"/>
              <a:gd name="connsiteY495" fmla="*/ 1812308 h 2256141"/>
              <a:gd name="connsiteX496" fmla="*/ 2439198 w 6811107"/>
              <a:gd name="connsiteY496" fmla="*/ 1820851 h 2256141"/>
              <a:gd name="connsiteX497" fmla="*/ 2471662 w 6811107"/>
              <a:gd name="connsiteY497" fmla="*/ 1922975 h 2256141"/>
              <a:gd name="connsiteX498" fmla="*/ 2476171 w 6811107"/>
              <a:gd name="connsiteY498" fmla="*/ 1928411 h 2256141"/>
              <a:gd name="connsiteX499" fmla="*/ 2477072 w 6811107"/>
              <a:gd name="connsiteY499" fmla="*/ 1936566 h 2256141"/>
              <a:gd name="connsiteX500" fmla="*/ 2481581 w 6811107"/>
              <a:gd name="connsiteY500" fmla="*/ 1956369 h 2256141"/>
              <a:gd name="connsiteX501" fmla="*/ 2456332 w 6811107"/>
              <a:gd name="connsiteY501" fmla="*/ 2049563 h 2256141"/>
              <a:gd name="connsiteX502" fmla="*/ 2457234 w 6811107"/>
              <a:gd name="connsiteY502" fmla="*/ 2059659 h 2256141"/>
              <a:gd name="connsiteX503" fmla="*/ 2462194 w 6811107"/>
              <a:gd name="connsiteY503" fmla="*/ 2068978 h 2256141"/>
              <a:gd name="connsiteX504" fmla="*/ 2468055 w 6811107"/>
              <a:gd name="connsiteY504" fmla="*/ 2078297 h 2256141"/>
              <a:gd name="connsiteX505" fmla="*/ 2476171 w 6811107"/>
              <a:gd name="connsiteY505" fmla="*/ 2086840 h 2256141"/>
              <a:gd name="connsiteX506" fmla="*/ 2482483 w 6811107"/>
              <a:gd name="connsiteY506" fmla="*/ 2094218 h 2256141"/>
              <a:gd name="connsiteX507" fmla="*/ 2501871 w 6811107"/>
              <a:gd name="connsiteY507" fmla="*/ 2117904 h 2256141"/>
              <a:gd name="connsiteX508" fmla="*/ 2506831 w 6811107"/>
              <a:gd name="connsiteY508" fmla="*/ 2126059 h 2256141"/>
              <a:gd name="connsiteX509" fmla="*/ 2531178 w 6811107"/>
              <a:gd name="connsiteY509" fmla="*/ 2168384 h 2256141"/>
              <a:gd name="connsiteX510" fmla="*/ 2539745 w 6811107"/>
              <a:gd name="connsiteY510" fmla="*/ 2128000 h 2256141"/>
              <a:gd name="connsiteX511" fmla="*/ 2538844 w 6811107"/>
              <a:gd name="connsiteY511" fmla="*/ 2114798 h 2256141"/>
              <a:gd name="connsiteX512" fmla="*/ 2524415 w 6811107"/>
              <a:gd name="connsiteY512" fmla="*/ 2093830 h 2256141"/>
              <a:gd name="connsiteX513" fmla="*/ 2519455 w 6811107"/>
              <a:gd name="connsiteY513" fmla="*/ 2086840 h 2256141"/>
              <a:gd name="connsiteX514" fmla="*/ 2540196 w 6811107"/>
              <a:gd name="connsiteY514" fmla="*/ 2042185 h 2256141"/>
              <a:gd name="connsiteX515" fmla="*/ 2546057 w 6811107"/>
              <a:gd name="connsiteY515" fmla="*/ 2033642 h 2256141"/>
              <a:gd name="connsiteX516" fmla="*/ 2551017 w 6811107"/>
              <a:gd name="connsiteY516" fmla="*/ 1968019 h 2256141"/>
              <a:gd name="connsiteX517" fmla="*/ 2548763 w 6811107"/>
              <a:gd name="connsiteY517" fmla="*/ 1957535 h 2256141"/>
              <a:gd name="connsiteX518" fmla="*/ 2546057 w 6811107"/>
              <a:gd name="connsiteY518" fmla="*/ 1946273 h 2256141"/>
              <a:gd name="connsiteX519" fmla="*/ 2542450 w 6811107"/>
              <a:gd name="connsiteY519" fmla="*/ 1935789 h 2256141"/>
              <a:gd name="connsiteX520" fmla="*/ 2530727 w 6811107"/>
              <a:gd name="connsiteY520" fmla="*/ 1871330 h 2256141"/>
              <a:gd name="connsiteX521" fmla="*/ 2513594 w 6811107"/>
              <a:gd name="connsiteY521" fmla="*/ 1853468 h 2256141"/>
              <a:gd name="connsiteX522" fmla="*/ 2508634 w 6811107"/>
              <a:gd name="connsiteY522" fmla="*/ 1844149 h 2256141"/>
              <a:gd name="connsiteX523" fmla="*/ 2524415 w 6811107"/>
              <a:gd name="connsiteY523" fmla="*/ 1780467 h 2256141"/>
              <a:gd name="connsiteX524" fmla="*/ 2534335 w 6811107"/>
              <a:gd name="connsiteY524" fmla="*/ 1772313 h 2256141"/>
              <a:gd name="connsiteX525" fmla="*/ 2546057 w 6811107"/>
              <a:gd name="connsiteY525" fmla="*/ 1764158 h 2256141"/>
              <a:gd name="connsiteX526" fmla="*/ 2551017 w 6811107"/>
              <a:gd name="connsiteY526" fmla="*/ 1752897 h 2256141"/>
              <a:gd name="connsiteX527" fmla="*/ 2553271 w 6811107"/>
              <a:gd name="connsiteY527" fmla="*/ 1744355 h 2256141"/>
              <a:gd name="connsiteX528" fmla="*/ 2526670 w 6811107"/>
              <a:gd name="connsiteY528" fmla="*/ 1697758 h 2256141"/>
              <a:gd name="connsiteX529" fmla="*/ 2521710 w 6811107"/>
              <a:gd name="connsiteY529" fmla="*/ 1687274 h 2256141"/>
              <a:gd name="connsiteX530" fmla="*/ 2545607 w 6811107"/>
              <a:gd name="connsiteY530" fmla="*/ 1650773 h 2256141"/>
              <a:gd name="connsiteX531" fmla="*/ 2555526 w 6811107"/>
              <a:gd name="connsiteY531" fmla="*/ 1646890 h 2256141"/>
              <a:gd name="connsiteX532" fmla="*/ 2566347 w 6811107"/>
              <a:gd name="connsiteY532" fmla="*/ 1641842 h 2256141"/>
              <a:gd name="connsiteX533" fmla="*/ 2574463 w 6811107"/>
              <a:gd name="connsiteY533" fmla="*/ 1639900 h 2256141"/>
              <a:gd name="connsiteX534" fmla="*/ 2583932 w 6811107"/>
              <a:gd name="connsiteY534" fmla="*/ 1634852 h 2256141"/>
              <a:gd name="connsiteX535" fmla="*/ 2591146 w 6811107"/>
              <a:gd name="connsiteY535" fmla="*/ 1621262 h 2256141"/>
              <a:gd name="connsiteX536" fmla="*/ 2592047 w 6811107"/>
              <a:gd name="connsiteY536" fmla="*/ 1611166 h 2256141"/>
              <a:gd name="connsiteX537" fmla="*/ 2600163 w 6811107"/>
              <a:gd name="connsiteY537" fmla="*/ 1582820 h 2256141"/>
              <a:gd name="connsiteX538" fmla="*/ 2652917 w 6811107"/>
              <a:gd name="connsiteY538" fmla="*/ 1530787 h 2256141"/>
              <a:gd name="connsiteX539" fmla="*/ 2662385 w 6811107"/>
              <a:gd name="connsiteY539" fmla="*/ 1522244 h 2256141"/>
              <a:gd name="connsiteX540" fmla="*/ 2670952 w 6811107"/>
              <a:gd name="connsiteY540" fmla="*/ 1516031 h 2256141"/>
              <a:gd name="connsiteX541" fmla="*/ 2750308 w 6811107"/>
              <a:gd name="connsiteY541" fmla="*/ 1494286 h 2256141"/>
              <a:gd name="connsiteX542" fmla="*/ 2762481 w 6811107"/>
              <a:gd name="connsiteY542" fmla="*/ 1495063 h 2256141"/>
              <a:gd name="connsiteX543" fmla="*/ 2804865 w 6811107"/>
              <a:gd name="connsiteY543" fmla="*/ 1498169 h 2256141"/>
              <a:gd name="connsiteX544" fmla="*/ 2815685 w 6811107"/>
              <a:gd name="connsiteY544" fmla="*/ 1499334 h 2256141"/>
              <a:gd name="connsiteX545" fmla="*/ 2847247 w 6811107"/>
              <a:gd name="connsiteY545" fmla="*/ 1504770 h 2256141"/>
              <a:gd name="connsiteX546" fmla="*/ 2857167 w 6811107"/>
              <a:gd name="connsiteY546" fmla="*/ 1505935 h 2256141"/>
              <a:gd name="connsiteX547" fmla="*/ 2933817 w 6811107"/>
              <a:gd name="connsiteY547" fmla="*/ 1549814 h 2256141"/>
              <a:gd name="connsiteX548" fmla="*/ 2940129 w 6811107"/>
              <a:gd name="connsiteY548" fmla="*/ 1557968 h 2256141"/>
              <a:gd name="connsiteX549" fmla="*/ 2972593 w 6811107"/>
              <a:gd name="connsiteY549" fmla="*/ 1598740 h 2256141"/>
              <a:gd name="connsiteX550" fmla="*/ 2978905 w 6811107"/>
              <a:gd name="connsiteY550" fmla="*/ 1607283 h 2256141"/>
              <a:gd name="connsiteX551" fmla="*/ 2988374 w 6811107"/>
              <a:gd name="connsiteY551" fmla="*/ 1615437 h 2256141"/>
              <a:gd name="connsiteX552" fmla="*/ 3025346 w 6811107"/>
              <a:gd name="connsiteY552" fmla="*/ 1634852 h 2256141"/>
              <a:gd name="connsiteX553" fmla="*/ 3020386 w 6811107"/>
              <a:gd name="connsiteY553" fmla="*/ 1716785 h 2256141"/>
              <a:gd name="connsiteX554" fmla="*/ 3015427 w 6811107"/>
              <a:gd name="connsiteY554" fmla="*/ 1724163 h 2256141"/>
              <a:gd name="connsiteX555" fmla="*/ 3016328 w 6811107"/>
              <a:gd name="connsiteY555" fmla="*/ 1731152 h 2256141"/>
              <a:gd name="connsiteX556" fmla="*/ 3022190 w 6811107"/>
              <a:gd name="connsiteY556" fmla="*/ 1744355 h 2256141"/>
              <a:gd name="connsiteX557" fmla="*/ 3023543 w 6811107"/>
              <a:gd name="connsiteY557" fmla="*/ 1746296 h 2256141"/>
              <a:gd name="connsiteX558" fmla="*/ 3030757 w 6811107"/>
              <a:gd name="connsiteY558" fmla="*/ 1752509 h 2256141"/>
              <a:gd name="connsiteX559" fmla="*/ 3035265 w 6811107"/>
              <a:gd name="connsiteY559" fmla="*/ 1755616 h 2256141"/>
              <a:gd name="connsiteX560" fmla="*/ 3037971 w 6811107"/>
              <a:gd name="connsiteY560" fmla="*/ 1756780 h 2256141"/>
              <a:gd name="connsiteX561" fmla="*/ 3066827 w 6811107"/>
              <a:gd name="connsiteY561" fmla="*/ 1768041 h 2256141"/>
              <a:gd name="connsiteX562" fmla="*/ 3070434 w 6811107"/>
              <a:gd name="connsiteY562" fmla="*/ 1769983 h 2256141"/>
              <a:gd name="connsiteX563" fmla="*/ 3088728 w 6811107"/>
              <a:gd name="connsiteY563" fmla="*/ 1782205 h 2256141"/>
              <a:gd name="connsiteX564" fmla="*/ 3098663 w 6811107"/>
              <a:gd name="connsiteY564" fmla="*/ 1759256 h 2256141"/>
              <a:gd name="connsiteX565" fmla="*/ 3090447 w 6811107"/>
              <a:gd name="connsiteY565" fmla="*/ 1727722 h 2256141"/>
              <a:gd name="connsiteX566" fmla="*/ 3087547 w 6811107"/>
              <a:gd name="connsiteY566" fmla="*/ 1714674 h 2256141"/>
              <a:gd name="connsiteX567" fmla="*/ 3094196 w 6811107"/>
              <a:gd name="connsiteY567" fmla="*/ 1624440 h 2256141"/>
              <a:gd name="connsiteX568" fmla="*/ 3085314 w 6811107"/>
              <a:gd name="connsiteY568" fmla="*/ 1621601 h 2256141"/>
              <a:gd name="connsiteX569" fmla="*/ 3064122 w 6811107"/>
              <a:gd name="connsiteY569" fmla="*/ 1604953 h 2256141"/>
              <a:gd name="connsiteX570" fmla="*/ 3059162 w 6811107"/>
              <a:gd name="connsiteY570" fmla="*/ 1599516 h 2256141"/>
              <a:gd name="connsiteX571" fmla="*/ 3052850 w 6811107"/>
              <a:gd name="connsiteY571" fmla="*/ 1591362 h 2256141"/>
              <a:gd name="connsiteX572" fmla="*/ 3015427 w 6811107"/>
              <a:gd name="connsiteY572" fmla="*/ 1550978 h 2256141"/>
              <a:gd name="connsiteX573" fmla="*/ 3005507 w 6811107"/>
              <a:gd name="connsiteY573" fmla="*/ 1545542 h 2256141"/>
              <a:gd name="connsiteX574" fmla="*/ 2944187 w 6811107"/>
              <a:gd name="connsiteY574" fmla="*/ 1480307 h 2256141"/>
              <a:gd name="connsiteX575" fmla="*/ 2906764 w 6811107"/>
              <a:gd name="connsiteY575" fmla="*/ 1431380 h 2256141"/>
              <a:gd name="connsiteX576" fmla="*/ 2904059 w 6811107"/>
              <a:gd name="connsiteY576" fmla="*/ 1421284 h 2256141"/>
              <a:gd name="connsiteX577" fmla="*/ 2906764 w 6811107"/>
              <a:gd name="connsiteY577" fmla="*/ 1387890 h 2256141"/>
              <a:gd name="connsiteX578" fmla="*/ 2900902 w 6811107"/>
              <a:gd name="connsiteY578" fmla="*/ 1378571 h 2256141"/>
              <a:gd name="connsiteX579" fmla="*/ 2859872 w 6811107"/>
              <a:gd name="connsiteY579" fmla="*/ 1332751 h 2256141"/>
              <a:gd name="connsiteX580" fmla="*/ 2854011 w 6811107"/>
              <a:gd name="connsiteY580" fmla="*/ 1325761 h 2256141"/>
              <a:gd name="connsiteX581" fmla="*/ 2829663 w 6811107"/>
              <a:gd name="connsiteY581" fmla="*/ 1273728 h 2256141"/>
              <a:gd name="connsiteX582" fmla="*/ 2831015 w 6811107"/>
              <a:gd name="connsiteY582" fmla="*/ 1264409 h 2256141"/>
              <a:gd name="connsiteX583" fmla="*/ 2832368 w 6811107"/>
              <a:gd name="connsiteY583" fmla="*/ 1202280 h 2256141"/>
              <a:gd name="connsiteX584" fmla="*/ 2704768 w 6811107"/>
              <a:gd name="connsiteY584" fmla="*/ 1171216 h 2256141"/>
              <a:gd name="connsiteX585" fmla="*/ 2706121 w 6811107"/>
              <a:gd name="connsiteY585" fmla="*/ 1163838 h 2256141"/>
              <a:gd name="connsiteX586" fmla="*/ 2739937 w 6811107"/>
              <a:gd name="connsiteY586" fmla="*/ 1127725 h 2256141"/>
              <a:gd name="connsiteX587" fmla="*/ 2730469 w 6811107"/>
              <a:gd name="connsiteY587" fmla="*/ 1107145 h 2256141"/>
              <a:gd name="connsiteX588" fmla="*/ 2658328 w 6811107"/>
              <a:gd name="connsiteY588" fmla="*/ 1073751 h 2256141"/>
              <a:gd name="connsiteX589" fmla="*/ 2644801 w 6811107"/>
              <a:gd name="connsiteY589" fmla="*/ 1073751 h 2256141"/>
              <a:gd name="connsiteX590" fmla="*/ 2559133 w 6811107"/>
              <a:gd name="connsiteY590" fmla="*/ 1072975 h 2256141"/>
              <a:gd name="connsiteX591" fmla="*/ 2562740 w 6811107"/>
              <a:gd name="connsiteY591" fmla="*/ 1064820 h 2256141"/>
              <a:gd name="connsiteX592" fmla="*/ 2567700 w 6811107"/>
              <a:gd name="connsiteY592" fmla="*/ 1057442 h 2256141"/>
              <a:gd name="connsiteX593" fmla="*/ 2527120 w 6811107"/>
              <a:gd name="connsiteY593" fmla="*/ 1034532 h 2256141"/>
              <a:gd name="connsiteX594" fmla="*/ 2491050 w 6811107"/>
              <a:gd name="connsiteY594" fmla="*/ 1032590 h 2256141"/>
              <a:gd name="connsiteX595" fmla="*/ 2477523 w 6811107"/>
              <a:gd name="connsiteY595" fmla="*/ 1031814 h 2256141"/>
              <a:gd name="connsiteX596" fmla="*/ 2368409 w 6811107"/>
              <a:gd name="connsiteY596" fmla="*/ 1001526 h 2256141"/>
              <a:gd name="connsiteX597" fmla="*/ 2385543 w 6811107"/>
              <a:gd name="connsiteY597" fmla="*/ 951435 h 2256141"/>
              <a:gd name="connsiteX598" fmla="*/ 2382838 w 6811107"/>
              <a:gd name="connsiteY598" fmla="*/ 942892 h 2256141"/>
              <a:gd name="connsiteX599" fmla="*/ 2385092 w 6811107"/>
              <a:gd name="connsiteY599" fmla="*/ 934349 h 2256141"/>
              <a:gd name="connsiteX600" fmla="*/ 2395914 w 6811107"/>
              <a:gd name="connsiteY600" fmla="*/ 919982 h 2256141"/>
              <a:gd name="connsiteX601" fmla="*/ 2405833 w 6811107"/>
              <a:gd name="connsiteY601" fmla="*/ 913769 h 2256141"/>
              <a:gd name="connsiteX602" fmla="*/ 2418007 w 6811107"/>
              <a:gd name="connsiteY602" fmla="*/ 909498 h 2256141"/>
              <a:gd name="connsiteX603" fmla="*/ 2431533 w 6811107"/>
              <a:gd name="connsiteY603" fmla="*/ 907168 h 2256141"/>
              <a:gd name="connsiteX604" fmla="*/ 2546959 w 6811107"/>
              <a:gd name="connsiteY604" fmla="*/ 895907 h 2256141"/>
              <a:gd name="connsiteX605" fmla="*/ 2558682 w 6811107"/>
              <a:gd name="connsiteY605" fmla="*/ 891636 h 2256141"/>
              <a:gd name="connsiteX606" fmla="*/ 2582579 w 6811107"/>
              <a:gd name="connsiteY606" fmla="*/ 837661 h 2256141"/>
              <a:gd name="connsiteX607" fmla="*/ 2578070 w 6811107"/>
              <a:gd name="connsiteY607" fmla="*/ 826012 h 2256141"/>
              <a:gd name="connsiteX608" fmla="*/ 2563642 w 6811107"/>
              <a:gd name="connsiteY608" fmla="*/ 804267 h 2256141"/>
              <a:gd name="connsiteX609" fmla="*/ 2557330 w 6811107"/>
              <a:gd name="connsiteY609" fmla="*/ 798831 h 2256141"/>
              <a:gd name="connsiteX610" fmla="*/ 2455430 w 6811107"/>
              <a:gd name="connsiteY610" fmla="*/ 744856 h 2256141"/>
              <a:gd name="connsiteX611" fmla="*/ 2444609 w 6811107"/>
              <a:gd name="connsiteY611" fmla="*/ 740585 h 2256141"/>
              <a:gd name="connsiteX612" fmla="*/ 2342709 w 6811107"/>
              <a:gd name="connsiteY612" fmla="*/ 684669 h 2256141"/>
              <a:gd name="connsiteX613" fmla="*/ 2340455 w 6811107"/>
              <a:gd name="connsiteY613" fmla="*/ 676126 h 2256141"/>
              <a:gd name="connsiteX614" fmla="*/ 2359843 w 6811107"/>
              <a:gd name="connsiteY614" fmla="*/ 629141 h 2256141"/>
              <a:gd name="connsiteX615" fmla="*/ 2358941 w 6811107"/>
              <a:gd name="connsiteY615" fmla="*/ 620599 h 2256141"/>
              <a:gd name="connsiteX616" fmla="*/ 2269666 w 6811107"/>
              <a:gd name="connsiteY616" fmla="*/ 567400 h 2256141"/>
              <a:gd name="connsiteX617" fmla="*/ 2262452 w 6811107"/>
              <a:gd name="connsiteY617" fmla="*/ 560023 h 2256141"/>
              <a:gd name="connsiteX618" fmla="*/ 2250729 w 6811107"/>
              <a:gd name="connsiteY618" fmla="*/ 543714 h 2256141"/>
              <a:gd name="connsiteX619" fmla="*/ 2244417 w 6811107"/>
              <a:gd name="connsiteY619" fmla="*/ 532453 h 2256141"/>
              <a:gd name="connsiteX620" fmla="*/ 2238105 w 6811107"/>
              <a:gd name="connsiteY620" fmla="*/ 521969 h 2256141"/>
              <a:gd name="connsiteX621" fmla="*/ 2230890 w 6811107"/>
              <a:gd name="connsiteY621" fmla="*/ 513814 h 2256141"/>
              <a:gd name="connsiteX622" fmla="*/ 2186704 w 6811107"/>
              <a:gd name="connsiteY622" fmla="*/ 478479 h 2256141"/>
              <a:gd name="connsiteX623" fmla="*/ 2173628 w 6811107"/>
              <a:gd name="connsiteY623" fmla="*/ 477314 h 2256141"/>
              <a:gd name="connsiteX624" fmla="*/ 4967523 w 6811107"/>
              <a:gd name="connsiteY624" fmla="*/ 38643 h 2256141"/>
              <a:gd name="connsiteX625" fmla="*/ 4915813 w 6811107"/>
              <a:gd name="connsiteY625" fmla="*/ 86488 h 2256141"/>
              <a:gd name="connsiteX626" fmla="*/ 4854919 w 6811107"/>
              <a:gd name="connsiteY626" fmla="*/ 121768 h 2256141"/>
              <a:gd name="connsiteX627" fmla="*/ 4847186 w 6811107"/>
              <a:gd name="connsiteY627" fmla="*/ 131917 h 2256141"/>
              <a:gd name="connsiteX628" fmla="*/ 4839453 w 6811107"/>
              <a:gd name="connsiteY628" fmla="*/ 141099 h 2256141"/>
              <a:gd name="connsiteX629" fmla="*/ 4828821 w 6811107"/>
              <a:gd name="connsiteY629" fmla="*/ 145932 h 2256141"/>
              <a:gd name="connsiteX630" fmla="*/ 4822538 w 6811107"/>
              <a:gd name="connsiteY630" fmla="*/ 148349 h 2256141"/>
              <a:gd name="connsiteX631" fmla="*/ 4827855 w 6811107"/>
              <a:gd name="connsiteY631" fmla="*/ 160914 h 2256141"/>
              <a:gd name="connsiteX632" fmla="*/ 4837037 w 6811107"/>
              <a:gd name="connsiteY632" fmla="*/ 170096 h 2256141"/>
              <a:gd name="connsiteX633" fmla="*/ 4859268 w 6811107"/>
              <a:gd name="connsiteY633" fmla="*/ 176379 h 2256141"/>
              <a:gd name="connsiteX634" fmla="*/ 4870867 w 6811107"/>
              <a:gd name="connsiteY634" fmla="*/ 174929 h 2256141"/>
              <a:gd name="connsiteX635" fmla="*/ 4908563 w 6811107"/>
              <a:gd name="connsiteY635" fmla="*/ 158015 h 2256141"/>
              <a:gd name="connsiteX636" fmla="*/ 4921612 w 6811107"/>
              <a:gd name="connsiteY636" fmla="*/ 153182 h 2256141"/>
              <a:gd name="connsiteX637" fmla="*/ 4939977 w 6811107"/>
              <a:gd name="connsiteY637" fmla="*/ 152215 h 2256141"/>
              <a:gd name="connsiteX638" fmla="*/ 4949159 w 6811107"/>
              <a:gd name="connsiteY638" fmla="*/ 152215 h 2256141"/>
              <a:gd name="connsiteX639" fmla="*/ 5001837 w 6811107"/>
              <a:gd name="connsiteY639" fmla="*/ 174446 h 2256141"/>
              <a:gd name="connsiteX640" fmla="*/ 5009569 w 6811107"/>
              <a:gd name="connsiteY640" fmla="*/ 185078 h 2256141"/>
              <a:gd name="connsiteX641" fmla="*/ 4937560 w 6811107"/>
              <a:gd name="connsiteY641" fmla="*/ 261437 h 2256141"/>
              <a:gd name="connsiteX642" fmla="*/ 4928378 w 6811107"/>
              <a:gd name="connsiteY642" fmla="*/ 264337 h 2256141"/>
              <a:gd name="connsiteX643" fmla="*/ 4923545 w 6811107"/>
              <a:gd name="connsiteY643" fmla="*/ 291401 h 2256141"/>
              <a:gd name="connsiteX644" fmla="*/ 4930311 w 6811107"/>
              <a:gd name="connsiteY644" fmla="*/ 300583 h 2256141"/>
              <a:gd name="connsiteX645" fmla="*/ 4952542 w 6811107"/>
              <a:gd name="connsiteY645" fmla="*/ 319915 h 2256141"/>
              <a:gd name="connsiteX646" fmla="*/ 4961724 w 6811107"/>
              <a:gd name="connsiteY646" fmla="*/ 326681 h 2256141"/>
              <a:gd name="connsiteX647" fmla="*/ 5052099 w 6811107"/>
              <a:gd name="connsiteY647" fmla="*/ 380808 h 2256141"/>
              <a:gd name="connsiteX648" fmla="*/ 5053065 w 6811107"/>
              <a:gd name="connsiteY648" fmla="*/ 396273 h 2256141"/>
              <a:gd name="connsiteX649" fmla="*/ 5064664 w 6811107"/>
              <a:gd name="connsiteY649" fmla="*/ 420921 h 2256141"/>
              <a:gd name="connsiteX650" fmla="*/ 5075296 w 6811107"/>
              <a:gd name="connsiteY650" fmla="*/ 428654 h 2256141"/>
              <a:gd name="connsiteX651" fmla="*/ 5144889 w 6811107"/>
              <a:gd name="connsiteY651" fmla="*/ 482782 h 2256141"/>
              <a:gd name="connsiteX652" fmla="*/ 5070463 w 6811107"/>
              <a:gd name="connsiteY652" fmla="*/ 520478 h 2256141"/>
              <a:gd name="connsiteX653" fmla="*/ 5054998 w 6811107"/>
              <a:gd name="connsiteY653" fmla="*/ 525794 h 2256141"/>
              <a:gd name="connsiteX654" fmla="*/ 5040983 w 6811107"/>
              <a:gd name="connsiteY654" fmla="*/ 530627 h 2256141"/>
              <a:gd name="connsiteX655" fmla="*/ 5026484 w 6811107"/>
              <a:gd name="connsiteY655" fmla="*/ 533527 h 2256141"/>
              <a:gd name="connsiteX656" fmla="*/ 4998454 w 6811107"/>
              <a:gd name="connsiteY656" fmla="*/ 539809 h 2256141"/>
              <a:gd name="connsiteX657" fmla="*/ 4985405 w 6811107"/>
              <a:gd name="connsiteY657" fmla="*/ 535943 h 2256141"/>
              <a:gd name="connsiteX658" fmla="*/ 4945776 w 6811107"/>
              <a:gd name="connsiteY658" fmla="*/ 527244 h 2256141"/>
              <a:gd name="connsiteX659" fmla="*/ 4931761 w 6811107"/>
              <a:gd name="connsiteY659" fmla="*/ 528693 h 2256141"/>
              <a:gd name="connsiteX660" fmla="*/ 4917745 w 6811107"/>
              <a:gd name="connsiteY660" fmla="*/ 531110 h 2256141"/>
              <a:gd name="connsiteX661" fmla="*/ 4908563 w 6811107"/>
              <a:gd name="connsiteY661" fmla="*/ 532560 h 2256141"/>
              <a:gd name="connsiteX662" fmla="*/ 4887782 w 6811107"/>
              <a:gd name="connsiteY662" fmla="*/ 547058 h 2256141"/>
              <a:gd name="connsiteX663" fmla="*/ 4792575 w 6811107"/>
              <a:gd name="connsiteY663" fmla="*/ 611818 h 2256141"/>
              <a:gd name="connsiteX664" fmla="*/ 4782426 w 6811107"/>
              <a:gd name="connsiteY664" fmla="*/ 621968 h 2256141"/>
              <a:gd name="connsiteX665" fmla="*/ 4721532 w 6811107"/>
              <a:gd name="connsiteY665" fmla="*/ 647581 h 2256141"/>
              <a:gd name="connsiteX666" fmla="*/ 4709933 w 6811107"/>
              <a:gd name="connsiteY666" fmla="*/ 646615 h 2256141"/>
              <a:gd name="connsiteX667" fmla="*/ 4675137 w 6811107"/>
              <a:gd name="connsiteY667" fmla="*/ 635983 h 2256141"/>
              <a:gd name="connsiteX668" fmla="*/ 4668371 w 6811107"/>
              <a:gd name="connsiteY668" fmla="*/ 629217 h 2256141"/>
              <a:gd name="connsiteX669" fmla="*/ 4670787 w 6811107"/>
              <a:gd name="connsiteY669" fmla="*/ 606019 h 2256141"/>
              <a:gd name="connsiteX670" fmla="*/ 4627291 w 6811107"/>
              <a:gd name="connsiteY670" fmla="*/ 656764 h 2256141"/>
              <a:gd name="connsiteX671" fmla="*/ 4634057 w 6811107"/>
              <a:gd name="connsiteY671" fmla="*/ 665946 h 2256141"/>
              <a:gd name="connsiteX672" fmla="*/ 4642756 w 6811107"/>
              <a:gd name="connsiteY672" fmla="*/ 669812 h 2256141"/>
              <a:gd name="connsiteX673" fmla="*/ 4703650 w 6811107"/>
              <a:gd name="connsiteY673" fmla="*/ 708475 h 2256141"/>
              <a:gd name="connsiteX674" fmla="*/ 4734581 w 6811107"/>
              <a:gd name="connsiteY674" fmla="*/ 721524 h 2256141"/>
              <a:gd name="connsiteX675" fmla="*/ 4746179 w 6811107"/>
              <a:gd name="connsiteY675" fmla="*/ 719107 h 2256141"/>
              <a:gd name="connsiteX676" fmla="*/ 4847669 w 6811107"/>
              <a:gd name="connsiteY676" fmla="*/ 694943 h 2256141"/>
              <a:gd name="connsiteX677" fmla="*/ 4860235 w 6811107"/>
              <a:gd name="connsiteY677" fmla="*/ 693977 h 2256141"/>
              <a:gd name="connsiteX678" fmla="*/ 4880532 w 6811107"/>
              <a:gd name="connsiteY678" fmla="*/ 690110 h 2256141"/>
              <a:gd name="connsiteX679" fmla="*/ 4890681 w 6811107"/>
              <a:gd name="connsiteY679" fmla="*/ 687694 h 2256141"/>
              <a:gd name="connsiteX680" fmla="*/ 5030834 w 6811107"/>
              <a:gd name="connsiteY680" fmla="*/ 679962 h 2256141"/>
              <a:gd name="connsiteX681" fmla="*/ 5040983 w 6811107"/>
              <a:gd name="connsiteY681" fmla="*/ 685278 h 2256141"/>
              <a:gd name="connsiteX682" fmla="*/ 5040983 w 6811107"/>
              <a:gd name="connsiteY682" fmla="*/ 753421 h 2256141"/>
              <a:gd name="connsiteX683" fmla="*/ 5045816 w 6811107"/>
              <a:gd name="connsiteY683" fmla="*/ 765986 h 2256141"/>
              <a:gd name="connsiteX684" fmla="*/ 5104776 w 6811107"/>
              <a:gd name="connsiteY684" fmla="*/ 807065 h 2256141"/>
              <a:gd name="connsiteX685" fmla="*/ 5113959 w 6811107"/>
              <a:gd name="connsiteY685" fmla="*/ 817214 h 2256141"/>
              <a:gd name="connsiteX686" fmla="*/ 5120241 w 6811107"/>
              <a:gd name="connsiteY686" fmla="*/ 823980 h 2256141"/>
              <a:gd name="connsiteX687" fmla="*/ 5219315 w 6811107"/>
              <a:gd name="connsiteY687" fmla="*/ 885841 h 2256141"/>
              <a:gd name="connsiteX688" fmla="*/ 5218349 w 6811107"/>
              <a:gd name="connsiteY688" fmla="*/ 929820 h 2256141"/>
              <a:gd name="connsiteX689" fmla="*/ 5225115 w 6811107"/>
              <a:gd name="connsiteY689" fmla="*/ 940452 h 2256141"/>
              <a:gd name="connsiteX690" fmla="*/ 5231881 w 6811107"/>
              <a:gd name="connsiteY690" fmla="*/ 971382 h 2256141"/>
              <a:gd name="connsiteX691" fmla="*/ 5247345 w 6811107"/>
              <a:gd name="connsiteY691" fmla="*/ 978148 h 2256141"/>
              <a:gd name="connsiteX692" fmla="*/ 5257978 w 6811107"/>
              <a:gd name="connsiteY692" fmla="*/ 974282 h 2256141"/>
              <a:gd name="connsiteX693" fmla="*/ 5264744 w 6811107"/>
              <a:gd name="connsiteY693" fmla="*/ 967516 h 2256141"/>
              <a:gd name="connsiteX694" fmla="*/ 5271026 w 6811107"/>
              <a:gd name="connsiteY694" fmla="*/ 953501 h 2256141"/>
              <a:gd name="connsiteX695" fmla="*/ 5280209 w 6811107"/>
              <a:gd name="connsiteY695" fmla="*/ 942868 h 2256141"/>
              <a:gd name="connsiteX696" fmla="*/ 5290357 w 6811107"/>
              <a:gd name="connsiteY696" fmla="*/ 933686 h 2256141"/>
              <a:gd name="connsiteX697" fmla="*/ 5299057 w 6811107"/>
              <a:gd name="connsiteY697" fmla="*/ 922087 h 2256141"/>
              <a:gd name="connsiteX698" fmla="*/ 5363334 w 6811107"/>
              <a:gd name="connsiteY698" fmla="*/ 897440 h 2256141"/>
              <a:gd name="connsiteX699" fmla="*/ 5369616 w 6811107"/>
              <a:gd name="connsiteY699" fmla="*/ 908072 h 2256141"/>
              <a:gd name="connsiteX700" fmla="*/ 5374449 w 6811107"/>
              <a:gd name="connsiteY700" fmla="*/ 918221 h 2256141"/>
              <a:gd name="connsiteX701" fmla="*/ 5378316 w 6811107"/>
              <a:gd name="connsiteY701" fmla="*/ 929820 h 2256141"/>
              <a:gd name="connsiteX702" fmla="*/ 5441626 w 6811107"/>
              <a:gd name="connsiteY702" fmla="*/ 985397 h 2256141"/>
              <a:gd name="connsiteX703" fmla="*/ 5429061 w 6811107"/>
              <a:gd name="connsiteY703" fmla="*/ 1032276 h 2256141"/>
              <a:gd name="connsiteX704" fmla="*/ 5431960 w 6811107"/>
              <a:gd name="connsiteY704" fmla="*/ 1042908 h 2256141"/>
              <a:gd name="connsiteX705" fmla="*/ 5483671 w 6811107"/>
              <a:gd name="connsiteY705" fmla="*/ 1085438 h 2256141"/>
              <a:gd name="connsiteX706" fmla="*/ 5496720 w 6811107"/>
              <a:gd name="connsiteY706" fmla="*/ 1091720 h 2256141"/>
              <a:gd name="connsiteX707" fmla="*/ 5524751 w 6811107"/>
              <a:gd name="connsiteY707" fmla="*/ 1131833 h 2256141"/>
              <a:gd name="connsiteX708" fmla="*/ 5460474 w 6811107"/>
              <a:gd name="connsiteY708" fmla="*/ 1157930 h 2256141"/>
              <a:gd name="connsiteX709" fmla="*/ 5448875 w 6811107"/>
              <a:gd name="connsiteY709" fmla="*/ 1173395 h 2256141"/>
              <a:gd name="connsiteX710" fmla="*/ 5451291 w 6811107"/>
              <a:gd name="connsiteY710" fmla="*/ 1190310 h 2256141"/>
              <a:gd name="connsiteX711" fmla="*/ 5501553 w 6811107"/>
              <a:gd name="connsiteY711" fmla="*/ 1258453 h 2256141"/>
              <a:gd name="connsiteX712" fmla="*/ 5415045 w 6811107"/>
              <a:gd name="connsiteY712" fmla="*/ 1286000 h 2256141"/>
              <a:gd name="connsiteX713" fmla="*/ 5407313 w 6811107"/>
              <a:gd name="connsiteY713" fmla="*/ 1296633 h 2256141"/>
              <a:gd name="connsiteX714" fmla="*/ 5376382 w 6811107"/>
              <a:gd name="connsiteY714" fmla="*/ 1353177 h 2256141"/>
              <a:gd name="connsiteX715" fmla="*/ 5371066 w 6811107"/>
              <a:gd name="connsiteY715" fmla="*/ 1364776 h 2256141"/>
              <a:gd name="connsiteX716" fmla="*/ 5360917 w 6811107"/>
              <a:gd name="connsiteY716" fmla="*/ 1375408 h 2256141"/>
              <a:gd name="connsiteX717" fmla="*/ 5345452 w 6811107"/>
              <a:gd name="connsiteY717" fmla="*/ 1417937 h 2256141"/>
              <a:gd name="connsiteX718" fmla="*/ 5342552 w 6811107"/>
              <a:gd name="connsiteY718" fmla="*/ 1428570 h 2256141"/>
              <a:gd name="connsiteX719" fmla="*/ 5308723 w 6811107"/>
              <a:gd name="connsiteY719" fmla="*/ 1490429 h 2256141"/>
              <a:gd name="connsiteX720" fmla="*/ 5203367 w 6811107"/>
              <a:gd name="connsiteY720" fmla="*/ 1488980 h 2256141"/>
              <a:gd name="connsiteX721" fmla="*/ 5188868 w 6811107"/>
              <a:gd name="connsiteY721" fmla="*/ 1490429 h 2256141"/>
              <a:gd name="connsiteX722" fmla="*/ 5168570 w 6811107"/>
              <a:gd name="connsiteY722" fmla="*/ 1477381 h 2256141"/>
              <a:gd name="connsiteX723" fmla="*/ 5128457 w 6811107"/>
              <a:gd name="connsiteY723" fmla="*/ 1419387 h 2256141"/>
              <a:gd name="connsiteX724" fmla="*/ 5115409 w 6811107"/>
              <a:gd name="connsiteY724" fmla="*/ 1415521 h 2256141"/>
              <a:gd name="connsiteX725" fmla="*/ 5104776 w 6811107"/>
              <a:gd name="connsiteY725" fmla="*/ 1410205 h 2256141"/>
              <a:gd name="connsiteX726" fmla="*/ 5055481 w 6811107"/>
              <a:gd name="connsiteY726" fmla="*/ 1386041 h 2256141"/>
              <a:gd name="connsiteX727" fmla="*/ 5045333 w 6811107"/>
              <a:gd name="connsiteY727" fmla="*/ 1391356 h 2256141"/>
              <a:gd name="connsiteX728" fmla="*/ 5023101 w 6811107"/>
              <a:gd name="connsiteY728" fmla="*/ 1403922 h 2256141"/>
              <a:gd name="connsiteX729" fmla="*/ 5010536 w 6811107"/>
              <a:gd name="connsiteY729" fmla="*/ 1402955 h 2256141"/>
              <a:gd name="connsiteX730" fmla="*/ 4912429 w 6811107"/>
              <a:gd name="connsiteY730" fmla="*/ 1346411 h 2256141"/>
              <a:gd name="connsiteX731" fmla="*/ 4875217 w 6811107"/>
              <a:gd name="connsiteY731" fmla="*/ 1415038 h 2256141"/>
              <a:gd name="connsiteX732" fmla="*/ 4862167 w 6811107"/>
              <a:gd name="connsiteY732" fmla="*/ 1416004 h 2256141"/>
              <a:gd name="connsiteX733" fmla="*/ 4743279 w 6811107"/>
              <a:gd name="connsiteY733" fmla="*/ 1384590 h 2256141"/>
              <a:gd name="connsiteX734" fmla="*/ 4732647 w 6811107"/>
              <a:gd name="connsiteY734" fmla="*/ 1383141 h 2256141"/>
              <a:gd name="connsiteX735" fmla="*/ 4629224 w 6811107"/>
              <a:gd name="connsiteY735" fmla="*/ 1348344 h 2256141"/>
              <a:gd name="connsiteX736" fmla="*/ 4715249 w 6811107"/>
              <a:gd name="connsiteY736" fmla="*/ 1402955 h 2256141"/>
              <a:gd name="connsiteX737" fmla="*/ 4728298 w 6811107"/>
              <a:gd name="connsiteY737" fmla="*/ 1408271 h 2256141"/>
              <a:gd name="connsiteX738" fmla="*/ 4766961 w 6811107"/>
              <a:gd name="connsiteY738" fmla="*/ 1443068 h 2256141"/>
              <a:gd name="connsiteX739" fmla="*/ 4777109 w 6811107"/>
              <a:gd name="connsiteY739" fmla="*/ 1448384 h 2256141"/>
              <a:gd name="connsiteX740" fmla="*/ 4791125 w 6811107"/>
              <a:gd name="connsiteY740" fmla="*/ 1452250 h 2256141"/>
              <a:gd name="connsiteX741" fmla="*/ 4811423 w 6811107"/>
              <a:gd name="connsiteY741" fmla="*/ 1469165 h 2256141"/>
              <a:gd name="connsiteX742" fmla="*/ 4822055 w 6811107"/>
              <a:gd name="connsiteY742" fmla="*/ 1477865 h 2256141"/>
              <a:gd name="connsiteX743" fmla="*/ 4868451 w 6811107"/>
              <a:gd name="connsiteY743" fmla="*/ 1500095 h 2256141"/>
              <a:gd name="connsiteX744" fmla="*/ 4881016 w 6811107"/>
              <a:gd name="connsiteY744" fmla="*/ 1500095 h 2256141"/>
              <a:gd name="connsiteX745" fmla="*/ 4894064 w 6811107"/>
              <a:gd name="connsiteY745" fmla="*/ 1486080 h 2256141"/>
              <a:gd name="connsiteX746" fmla="*/ 4901797 w 6811107"/>
              <a:gd name="connsiteY746" fmla="*/ 1480764 h 2256141"/>
              <a:gd name="connsiteX747" fmla="*/ 5022618 w 6811107"/>
              <a:gd name="connsiteY747" fmla="*/ 1456600 h 2256141"/>
              <a:gd name="connsiteX748" fmla="*/ 5034217 w 6811107"/>
              <a:gd name="connsiteY748" fmla="*/ 1462883 h 2256141"/>
              <a:gd name="connsiteX749" fmla="*/ 5068047 w 6811107"/>
              <a:gd name="connsiteY749" fmla="*/ 1494296 h 2256141"/>
              <a:gd name="connsiteX750" fmla="*/ 5074330 w 6811107"/>
              <a:gd name="connsiteY750" fmla="*/ 1502029 h 2256141"/>
              <a:gd name="connsiteX751" fmla="*/ 5125558 w 6811107"/>
              <a:gd name="connsiteY751" fmla="*/ 1518943 h 2256141"/>
              <a:gd name="connsiteX752" fmla="*/ 5136190 w 6811107"/>
              <a:gd name="connsiteY752" fmla="*/ 1521360 h 2256141"/>
              <a:gd name="connsiteX753" fmla="*/ 5204333 w 6811107"/>
              <a:gd name="connsiteY753" fmla="*/ 1555190 h 2256141"/>
              <a:gd name="connsiteX754" fmla="*/ 5215932 w 6811107"/>
              <a:gd name="connsiteY754" fmla="*/ 1564372 h 2256141"/>
              <a:gd name="connsiteX755" fmla="*/ 5258461 w 6811107"/>
              <a:gd name="connsiteY755" fmla="*/ 1700175 h 2256141"/>
              <a:gd name="connsiteX756" fmla="*/ 5252179 w 6811107"/>
              <a:gd name="connsiteY756" fmla="*/ 1710807 h 2256141"/>
              <a:gd name="connsiteX757" fmla="*/ 5286975 w 6811107"/>
              <a:gd name="connsiteY757" fmla="*/ 1837911 h 2256141"/>
              <a:gd name="connsiteX758" fmla="*/ 5291808 w 6811107"/>
              <a:gd name="connsiteY758" fmla="*/ 1844677 h 2256141"/>
              <a:gd name="connsiteX759" fmla="*/ 5292774 w 6811107"/>
              <a:gd name="connsiteY759" fmla="*/ 1854826 h 2256141"/>
              <a:gd name="connsiteX760" fmla="*/ 5297607 w 6811107"/>
              <a:gd name="connsiteY760" fmla="*/ 1879474 h 2256141"/>
              <a:gd name="connsiteX761" fmla="*/ 5270543 w 6811107"/>
              <a:gd name="connsiteY761" fmla="*/ 1995462 h 2256141"/>
              <a:gd name="connsiteX762" fmla="*/ 5271510 w 6811107"/>
              <a:gd name="connsiteY762" fmla="*/ 2008027 h 2256141"/>
              <a:gd name="connsiteX763" fmla="*/ 5276826 w 6811107"/>
              <a:gd name="connsiteY763" fmla="*/ 2019626 h 2256141"/>
              <a:gd name="connsiteX764" fmla="*/ 5283109 w 6811107"/>
              <a:gd name="connsiteY764" fmla="*/ 2031225 h 2256141"/>
              <a:gd name="connsiteX765" fmla="*/ 5291808 w 6811107"/>
              <a:gd name="connsiteY765" fmla="*/ 2041857 h 2256141"/>
              <a:gd name="connsiteX766" fmla="*/ 5298574 w 6811107"/>
              <a:gd name="connsiteY766" fmla="*/ 2051039 h 2256141"/>
              <a:gd name="connsiteX767" fmla="*/ 5319355 w 6811107"/>
              <a:gd name="connsiteY767" fmla="*/ 2080520 h 2256141"/>
              <a:gd name="connsiteX768" fmla="*/ 5324671 w 6811107"/>
              <a:gd name="connsiteY768" fmla="*/ 2090669 h 2256141"/>
              <a:gd name="connsiteX769" fmla="*/ 5350769 w 6811107"/>
              <a:gd name="connsiteY769" fmla="*/ 2143347 h 2256141"/>
              <a:gd name="connsiteX770" fmla="*/ 5359951 w 6811107"/>
              <a:gd name="connsiteY770" fmla="*/ 2093085 h 2256141"/>
              <a:gd name="connsiteX771" fmla="*/ 5358985 w 6811107"/>
              <a:gd name="connsiteY771" fmla="*/ 2076654 h 2256141"/>
              <a:gd name="connsiteX772" fmla="*/ 5343519 w 6811107"/>
              <a:gd name="connsiteY772" fmla="*/ 2050556 h 2256141"/>
              <a:gd name="connsiteX773" fmla="*/ 5338203 w 6811107"/>
              <a:gd name="connsiteY773" fmla="*/ 2041857 h 2256141"/>
              <a:gd name="connsiteX774" fmla="*/ 5360434 w 6811107"/>
              <a:gd name="connsiteY774" fmla="*/ 1986279 h 2256141"/>
              <a:gd name="connsiteX775" fmla="*/ 5366717 w 6811107"/>
              <a:gd name="connsiteY775" fmla="*/ 1975647 h 2256141"/>
              <a:gd name="connsiteX776" fmla="*/ 5372033 w 6811107"/>
              <a:gd name="connsiteY776" fmla="*/ 1893972 h 2256141"/>
              <a:gd name="connsiteX777" fmla="*/ 5369616 w 6811107"/>
              <a:gd name="connsiteY777" fmla="*/ 1880924 h 2256141"/>
              <a:gd name="connsiteX778" fmla="*/ 5366717 w 6811107"/>
              <a:gd name="connsiteY778" fmla="*/ 1866908 h 2256141"/>
              <a:gd name="connsiteX779" fmla="*/ 5362850 w 6811107"/>
              <a:gd name="connsiteY779" fmla="*/ 1853860 h 2256141"/>
              <a:gd name="connsiteX780" fmla="*/ 5350285 w 6811107"/>
              <a:gd name="connsiteY780" fmla="*/ 1773634 h 2256141"/>
              <a:gd name="connsiteX781" fmla="*/ 5331920 w 6811107"/>
              <a:gd name="connsiteY781" fmla="*/ 1751403 h 2256141"/>
              <a:gd name="connsiteX782" fmla="*/ 5326604 w 6811107"/>
              <a:gd name="connsiteY782" fmla="*/ 1739804 h 2256141"/>
              <a:gd name="connsiteX783" fmla="*/ 5343519 w 6811107"/>
              <a:gd name="connsiteY783" fmla="*/ 1660546 h 2256141"/>
              <a:gd name="connsiteX784" fmla="*/ 5354152 w 6811107"/>
              <a:gd name="connsiteY784" fmla="*/ 1650397 h 2256141"/>
              <a:gd name="connsiteX785" fmla="*/ 5366717 w 6811107"/>
              <a:gd name="connsiteY785" fmla="*/ 1640248 h 2256141"/>
              <a:gd name="connsiteX786" fmla="*/ 5372033 w 6811107"/>
              <a:gd name="connsiteY786" fmla="*/ 1626233 h 2256141"/>
              <a:gd name="connsiteX787" fmla="*/ 5374449 w 6811107"/>
              <a:gd name="connsiteY787" fmla="*/ 1615600 h 2256141"/>
              <a:gd name="connsiteX788" fmla="*/ 5345935 w 6811107"/>
              <a:gd name="connsiteY788" fmla="*/ 1557606 h 2256141"/>
              <a:gd name="connsiteX789" fmla="*/ 5340619 w 6811107"/>
              <a:gd name="connsiteY789" fmla="*/ 1544558 h 2256141"/>
              <a:gd name="connsiteX790" fmla="*/ 5366233 w 6811107"/>
              <a:gd name="connsiteY790" fmla="*/ 1499129 h 2256141"/>
              <a:gd name="connsiteX791" fmla="*/ 5376866 w 6811107"/>
              <a:gd name="connsiteY791" fmla="*/ 1494296 h 2256141"/>
              <a:gd name="connsiteX792" fmla="*/ 5388465 w 6811107"/>
              <a:gd name="connsiteY792" fmla="*/ 1488013 h 2256141"/>
              <a:gd name="connsiteX793" fmla="*/ 5397164 w 6811107"/>
              <a:gd name="connsiteY793" fmla="*/ 1485597 h 2256141"/>
              <a:gd name="connsiteX794" fmla="*/ 5407313 w 6811107"/>
              <a:gd name="connsiteY794" fmla="*/ 1479314 h 2256141"/>
              <a:gd name="connsiteX795" fmla="*/ 5415045 w 6811107"/>
              <a:gd name="connsiteY795" fmla="*/ 1462399 h 2256141"/>
              <a:gd name="connsiteX796" fmla="*/ 5416011 w 6811107"/>
              <a:gd name="connsiteY796" fmla="*/ 1449834 h 2256141"/>
              <a:gd name="connsiteX797" fmla="*/ 5424711 w 6811107"/>
              <a:gd name="connsiteY797" fmla="*/ 1414554 h 2256141"/>
              <a:gd name="connsiteX798" fmla="*/ 5481255 w 6811107"/>
              <a:gd name="connsiteY798" fmla="*/ 1349794 h 2256141"/>
              <a:gd name="connsiteX799" fmla="*/ 5491404 w 6811107"/>
              <a:gd name="connsiteY799" fmla="*/ 1339162 h 2256141"/>
              <a:gd name="connsiteX800" fmla="*/ 5500587 w 6811107"/>
              <a:gd name="connsiteY800" fmla="*/ 1331429 h 2256141"/>
              <a:gd name="connsiteX801" fmla="*/ 5585645 w 6811107"/>
              <a:gd name="connsiteY801" fmla="*/ 1304365 h 2256141"/>
              <a:gd name="connsiteX802" fmla="*/ 5598693 w 6811107"/>
              <a:gd name="connsiteY802" fmla="*/ 1305332 h 2256141"/>
              <a:gd name="connsiteX803" fmla="*/ 5644122 w 6811107"/>
              <a:gd name="connsiteY803" fmla="*/ 1309198 h 2256141"/>
              <a:gd name="connsiteX804" fmla="*/ 5655721 w 6811107"/>
              <a:gd name="connsiteY804" fmla="*/ 1310648 h 2256141"/>
              <a:gd name="connsiteX805" fmla="*/ 5689551 w 6811107"/>
              <a:gd name="connsiteY805" fmla="*/ 1317414 h 2256141"/>
              <a:gd name="connsiteX806" fmla="*/ 5700183 w 6811107"/>
              <a:gd name="connsiteY806" fmla="*/ 1318864 h 2256141"/>
              <a:gd name="connsiteX807" fmla="*/ 5782341 w 6811107"/>
              <a:gd name="connsiteY807" fmla="*/ 1373475 h 2256141"/>
              <a:gd name="connsiteX808" fmla="*/ 5789108 w 6811107"/>
              <a:gd name="connsiteY808" fmla="*/ 1383624 h 2256141"/>
              <a:gd name="connsiteX809" fmla="*/ 5823904 w 6811107"/>
              <a:gd name="connsiteY809" fmla="*/ 1434369 h 2256141"/>
              <a:gd name="connsiteX810" fmla="*/ 5830670 w 6811107"/>
              <a:gd name="connsiteY810" fmla="*/ 1445001 h 2256141"/>
              <a:gd name="connsiteX811" fmla="*/ 5840819 w 6811107"/>
              <a:gd name="connsiteY811" fmla="*/ 1455150 h 2256141"/>
              <a:gd name="connsiteX812" fmla="*/ 5880448 w 6811107"/>
              <a:gd name="connsiteY812" fmla="*/ 1479314 h 2256141"/>
              <a:gd name="connsiteX813" fmla="*/ 5875132 w 6811107"/>
              <a:gd name="connsiteY813" fmla="*/ 1581287 h 2256141"/>
              <a:gd name="connsiteX814" fmla="*/ 5869816 w 6811107"/>
              <a:gd name="connsiteY814" fmla="*/ 1590470 h 2256141"/>
              <a:gd name="connsiteX815" fmla="*/ 5870783 w 6811107"/>
              <a:gd name="connsiteY815" fmla="*/ 1599169 h 2256141"/>
              <a:gd name="connsiteX816" fmla="*/ 5877065 w 6811107"/>
              <a:gd name="connsiteY816" fmla="*/ 1615600 h 2256141"/>
              <a:gd name="connsiteX817" fmla="*/ 5878515 w 6811107"/>
              <a:gd name="connsiteY817" fmla="*/ 1618017 h 2256141"/>
              <a:gd name="connsiteX818" fmla="*/ 5886248 w 6811107"/>
              <a:gd name="connsiteY818" fmla="*/ 1625749 h 2256141"/>
              <a:gd name="connsiteX819" fmla="*/ 5891081 w 6811107"/>
              <a:gd name="connsiteY819" fmla="*/ 1629616 h 2256141"/>
              <a:gd name="connsiteX820" fmla="*/ 5893980 w 6811107"/>
              <a:gd name="connsiteY820" fmla="*/ 1631065 h 2256141"/>
              <a:gd name="connsiteX821" fmla="*/ 5924911 w 6811107"/>
              <a:gd name="connsiteY821" fmla="*/ 1645080 h 2256141"/>
              <a:gd name="connsiteX822" fmla="*/ 5928777 w 6811107"/>
              <a:gd name="connsiteY822" fmla="*/ 1647497 h 2256141"/>
              <a:gd name="connsiteX823" fmla="*/ 5965023 w 6811107"/>
              <a:gd name="connsiteY823" fmla="*/ 1684710 h 2256141"/>
              <a:gd name="connsiteX824" fmla="*/ 5971306 w 6811107"/>
              <a:gd name="connsiteY824" fmla="*/ 1693409 h 2256141"/>
              <a:gd name="connsiteX825" fmla="*/ 6144321 w 6811107"/>
              <a:gd name="connsiteY825" fmla="*/ 1750437 h 2256141"/>
              <a:gd name="connsiteX826" fmla="*/ 6027367 w 6811107"/>
              <a:gd name="connsiteY826" fmla="*/ 1716607 h 2256141"/>
              <a:gd name="connsiteX827" fmla="*/ 6022050 w 6811107"/>
              <a:gd name="connsiteY827" fmla="*/ 1705974 h 2256141"/>
              <a:gd name="connsiteX828" fmla="*/ 6026883 w 6811107"/>
              <a:gd name="connsiteY828" fmla="*/ 1675045 h 2256141"/>
              <a:gd name="connsiteX829" fmla="*/ 6027367 w 6811107"/>
              <a:gd name="connsiteY829" fmla="*/ 1673111 h 2256141"/>
              <a:gd name="connsiteX830" fmla="*/ 5988704 w 6811107"/>
              <a:gd name="connsiteY830" fmla="*/ 1622366 h 2256141"/>
              <a:gd name="connsiteX831" fmla="*/ 5986287 w 6811107"/>
              <a:gd name="connsiteY831" fmla="*/ 1619950 h 2256141"/>
              <a:gd name="connsiteX832" fmla="*/ 5972272 w 6811107"/>
              <a:gd name="connsiteY832" fmla="*/ 1572105 h 2256141"/>
              <a:gd name="connsiteX833" fmla="*/ 5973239 w 6811107"/>
              <a:gd name="connsiteY833" fmla="*/ 1559539 h 2256141"/>
              <a:gd name="connsiteX834" fmla="*/ 5990153 w 6811107"/>
              <a:gd name="connsiteY834" fmla="*/ 1491397 h 2256141"/>
              <a:gd name="connsiteX835" fmla="*/ 5976139 w 6811107"/>
              <a:gd name="connsiteY835" fmla="*/ 1474481 h 2256141"/>
              <a:gd name="connsiteX836" fmla="*/ 5922011 w 6811107"/>
              <a:gd name="connsiteY836" fmla="*/ 1442101 h 2256141"/>
              <a:gd name="connsiteX837" fmla="*/ 5916694 w 6811107"/>
              <a:gd name="connsiteY837" fmla="*/ 1435335 h 2256141"/>
              <a:gd name="connsiteX838" fmla="*/ 5909929 w 6811107"/>
              <a:gd name="connsiteY838" fmla="*/ 1425186 h 2256141"/>
              <a:gd name="connsiteX839" fmla="*/ 5869816 w 6811107"/>
              <a:gd name="connsiteY839" fmla="*/ 1374925 h 2256141"/>
              <a:gd name="connsiteX840" fmla="*/ 5859184 w 6811107"/>
              <a:gd name="connsiteY840" fmla="*/ 1368159 h 2256141"/>
              <a:gd name="connsiteX841" fmla="*/ 5793457 w 6811107"/>
              <a:gd name="connsiteY841" fmla="*/ 1286967 h 2256141"/>
              <a:gd name="connsiteX842" fmla="*/ 5753344 w 6811107"/>
              <a:gd name="connsiteY842" fmla="*/ 1226073 h 2256141"/>
              <a:gd name="connsiteX843" fmla="*/ 5750445 w 6811107"/>
              <a:gd name="connsiteY843" fmla="*/ 1213508 h 2256141"/>
              <a:gd name="connsiteX844" fmla="*/ 5753344 w 6811107"/>
              <a:gd name="connsiteY844" fmla="*/ 1171945 h 2256141"/>
              <a:gd name="connsiteX845" fmla="*/ 5747062 w 6811107"/>
              <a:gd name="connsiteY845" fmla="*/ 1160346 h 2256141"/>
              <a:gd name="connsiteX846" fmla="*/ 5703083 w 6811107"/>
              <a:gd name="connsiteY846" fmla="*/ 1103319 h 2256141"/>
              <a:gd name="connsiteX847" fmla="*/ 5696800 w 6811107"/>
              <a:gd name="connsiteY847" fmla="*/ 1094620 h 2256141"/>
              <a:gd name="connsiteX848" fmla="*/ 5670703 w 6811107"/>
              <a:gd name="connsiteY848" fmla="*/ 1029860 h 2256141"/>
              <a:gd name="connsiteX849" fmla="*/ 5672152 w 6811107"/>
              <a:gd name="connsiteY849" fmla="*/ 1018261 h 2256141"/>
              <a:gd name="connsiteX850" fmla="*/ 5673603 w 6811107"/>
              <a:gd name="connsiteY850" fmla="*/ 940935 h 2256141"/>
              <a:gd name="connsiteX851" fmla="*/ 5536833 w 6811107"/>
              <a:gd name="connsiteY851" fmla="*/ 902273 h 2256141"/>
              <a:gd name="connsiteX852" fmla="*/ 5538283 w 6811107"/>
              <a:gd name="connsiteY852" fmla="*/ 893090 h 2256141"/>
              <a:gd name="connsiteX853" fmla="*/ 5574529 w 6811107"/>
              <a:gd name="connsiteY853" fmla="*/ 848145 h 2256141"/>
              <a:gd name="connsiteX854" fmla="*/ 5564380 w 6811107"/>
              <a:gd name="connsiteY854" fmla="*/ 822531 h 2256141"/>
              <a:gd name="connsiteX855" fmla="*/ 5487055 w 6811107"/>
              <a:gd name="connsiteY855" fmla="*/ 780968 h 2256141"/>
              <a:gd name="connsiteX856" fmla="*/ 5472556 w 6811107"/>
              <a:gd name="connsiteY856" fmla="*/ 780968 h 2256141"/>
              <a:gd name="connsiteX857" fmla="*/ 5380732 w 6811107"/>
              <a:gd name="connsiteY857" fmla="*/ 780002 h 2256141"/>
              <a:gd name="connsiteX858" fmla="*/ 5384598 w 6811107"/>
              <a:gd name="connsiteY858" fmla="*/ 769853 h 2256141"/>
              <a:gd name="connsiteX859" fmla="*/ 5389914 w 6811107"/>
              <a:gd name="connsiteY859" fmla="*/ 760670 h 2256141"/>
              <a:gd name="connsiteX860" fmla="*/ 5346419 w 6811107"/>
              <a:gd name="connsiteY860" fmla="*/ 732156 h 2256141"/>
              <a:gd name="connsiteX861" fmla="*/ 5307756 w 6811107"/>
              <a:gd name="connsiteY861" fmla="*/ 729740 h 2256141"/>
              <a:gd name="connsiteX862" fmla="*/ 5293257 w 6811107"/>
              <a:gd name="connsiteY862" fmla="*/ 728773 h 2256141"/>
              <a:gd name="connsiteX863" fmla="*/ 5176303 w 6811107"/>
              <a:gd name="connsiteY863" fmla="*/ 691077 h 2256141"/>
              <a:gd name="connsiteX864" fmla="*/ 5194668 w 6811107"/>
              <a:gd name="connsiteY864" fmla="*/ 628734 h 2256141"/>
              <a:gd name="connsiteX865" fmla="*/ 5191767 w 6811107"/>
              <a:gd name="connsiteY865" fmla="*/ 618101 h 2256141"/>
              <a:gd name="connsiteX866" fmla="*/ 5194184 w 6811107"/>
              <a:gd name="connsiteY866" fmla="*/ 607469 h 2256141"/>
              <a:gd name="connsiteX867" fmla="*/ 5205783 w 6811107"/>
              <a:gd name="connsiteY867" fmla="*/ 589587 h 2256141"/>
              <a:gd name="connsiteX868" fmla="*/ 5216415 w 6811107"/>
              <a:gd name="connsiteY868" fmla="*/ 581855 h 2256141"/>
              <a:gd name="connsiteX869" fmla="*/ 5229464 w 6811107"/>
              <a:gd name="connsiteY869" fmla="*/ 576539 h 2256141"/>
              <a:gd name="connsiteX870" fmla="*/ 5243962 w 6811107"/>
              <a:gd name="connsiteY870" fmla="*/ 573639 h 2256141"/>
              <a:gd name="connsiteX871" fmla="*/ 5367683 w 6811107"/>
              <a:gd name="connsiteY871" fmla="*/ 559624 h 2256141"/>
              <a:gd name="connsiteX872" fmla="*/ 5380249 w 6811107"/>
              <a:gd name="connsiteY872" fmla="*/ 554308 h 2256141"/>
              <a:gd name="connsiteX873" fmla="*/ 5405863 w 6811107"/>
              <a:gd name="connsiteY873" fmla="*/ 487131 h 2256141"/>
              <a:gd name="connsiteX874" fmla="*/ 5401030 w 6811107"/>
              <a:gd name="connsiteY874" fmla="*/ 472632 h 2256141"/>
              <a:gd name="connsiteX875" fmla="*/ 5385565 w 6811107"/>
              <a:gd name="connsiteY875" fmla="*/ 445568 h 2256141"/>
              <a:gd name="connsiteX876" fmla="*/ 5378799 w 6811107"/>
              <a:gd name="connsiteY876" fmla="*/ 438803 h 2256141"/>
              <a:gd name="connsiteX877" fmla="*/ 5269577 w 6811107"/>
              <a:gd name="connsiteY877" fmla="*/ 371626 h 2256141"/>
              <a:gd name="connsiteX878" fmla="*/ 5257978 w 6811107"/>
              <a:gd name="connsiteY878" fmla="*/ 366310 h 2256141"/>
              <a:gd name="connsiteX879" fmla="*/ 5148755 w 6811107"/>
              <a:gd name="connsiteY879" fmla="*/ 296717 h 2256141"/>
              <a:gd name="connsiteX880" fmla="*/ 5146339 w 6811107"/>
              <a:gd name="connsiteY880" fmla="*/ 286085 h 2256141"/>
              <a:gd name="connsiteX881" fmla="*/ 5167120 w 6811107"/>
              <a:gd name="connsiteY881" fmla="*/ 227607 h 2256141"/>
              <a:gd name="connsiteX882" fmla="*/ 5166154 w 6811107"/>
              <a:gd name="connsiteY882" fmla="*/ 216975 h 2256141"/>
              <a:gd name="connsiteX883" fmla="*/ 5070463 w 6811107"/>
              <a:gd name="connsiteY883" fmla="*/ 150765 h 2256141"/>
              <a:gd name="connsiteX884" fmla="*/ 5062731 w 6811107"/>
              <a:gd name="connsiteY884" fmla="*/ 141583 h 2256141"/>
              <a:gd name="connsiteX885" fmla="*/ 5050165 w 6811107"/>
              <a:gd name="connsiteY885" fmla="*/ 121285 h 2256141"/>
              <a:gd name="connsiteX886" fmla="*/ 5043399 w 6811107"/>
              <a:gd name="connsiteY886" fmla="*/ 107269 h 2256141"/>
              <a:gd name="connsiteX887" fmla="*/ 5036633 w 6811107"/>
              <a:gd name="connsiteY887" fmla="*/ 94221 h 2256141"/>
              <a:gd name="connsiteX888" fmla="*/ 5028901 w 6811107"/>
              <a:gd name="connsiteY888" fmla="*/ 84072 h 2256141"/>
              <a:gd name="connsiteX889" fmla="*/ 4981539 w 6811107"/>
              <a:gd name="connsiteY889" fmla="*/ 40093 h 2256141"/>
              <a:gd name="connsiteX890" fmla="*/ 4967523 w 6811107"/>
              <a:gd name="connsiteY890" fmla="*/ 38643 h 2256141"/>
              <a:gd name="connsiteX891" fmla="*/ 4973807 w 6811107"/>
              <a:gd name="connsiteY891" fmla="*/ 1430 h 2256141"/>
              <a:gd name="connsiteX892" fmla="*/ 4985405 w 6811107"/>
              <a:gd name="connsiteY892" fmla="*/ 6746 h 2256141"/>
              <a:gd name="connsiteX893" fmla="*/ 4996037 w 6811107"/>
              <a:gd name="connsiteY893" fmla="*/ 13029 h 2256141"/>
              <a:gd name="connsiteX894" fmla="*/ 5060798 w 6811107"/>
              <a:gd name="connsiteY894" fmla="*/ 61841 h 2256141"/>
              <a:gd name="connsiteX895" fmla="*/ 5069497 w 6811107"/>
              <a:gd name="connsiteY895" fmla="*/ 71990 h 2256141"/>
              <a:gd name="connsiteX896" fmla="*/ 5074813 w 6811107"/>
              <a:gd name="connsiteY896" fmla="*/ 85038 h 2256141"/>
              <a:gd name="connsiteX897" fmla="*/ 5102843 w 6811107"/>
              <a:gd name="connsiteY897" fmla="*/ 129017 h 2256141"/>
              <a:gd name="connsiteX898" fmla="*/ 5112026 w 6811107"/>
              <a:gd name="connsiteY898" fmla="*/ 137717 h 2256141"/>
              <a:gd name="connsiteX899" fmla="*/ 5213999 w 6811107"/>
              <a:gd name="connsiteY899" fmla="*/ 196194 h 2256141"/>
              <a:gd name="connsiteX900" fmla="*/ 5199984 w 6811107"/>
              <a:gd name="connsiteY900" fmla="*/ 263371 h 2256141"/>
              <a:gd name="connsiteX901" fmla="*/ 5186935 w 6811107"/>
              <a:gd name="connsiteY901" fmla="*/ 268203 h 2256141"/>
              <a:gd name="connsiteX902" fmla="*/ 5179202 w 6811107"/>
              <a:gd name="connsiteY902" fmla="*/ 277386 h 2256141"/>
              <a:gd name="connsiteX903" fmla="*/ 5252662 w 6811107"/>
              <a:gd name="connsiteY903" fmla="*/ 322331 h 2256141"/>
              <a:gd name="connsiteX904" fmla="*/ 5265227 w 6811107"/>
              <a:gd name="connsiteY904" fmla="*/ 326198 h 2256141"/>
              <a:gd name="connsiteX905" fmla="*/ 5277792 w 6811107"/>
              <a:gd name="connsiteY905" fmla="*/ 331513 h 2256141"/>
              <a:gd name="connsiteX906" fmla="*/ 5286975 w 6811107"/>
              <a:gd name="connsiteY906" fmla="*/ 335380 h 2256141"/>
              <a:gd name="connsiteX907" fmla="*/ 5311622 w 6811107"/>
              <a:gd name="connsiteY907" fmla="*/ 349395 h 2256141"/>
              <a:gd name="connsiteX908" fmla="*/ 5320805 w 6811107"/>
              <a:gd name="connsiteY908" fmla="*/ 355678 h 2256141"/>
              <a:gd name="connsiteX909" fmla="*/ 5344003 w 6811107"/>
              <a:gd name="connsiteY909" fmla="*/ 369693 h 2256141"/>
              <a:gd name="connsiteX910" fmla="*/ 5352701 w 6811107"/>
              <a:gd name="connsiteY910" fmla="*/ 374526 h 2256141"/>
              <a:gd name="connsiteX911" fmla="*/ 5405863 w 6811107"/>
              <a:gd name="connsiteY911" fmla="*/ 410772 h 2256141"/>
              <a:gd name="connsiteX912" fmla="*/ 5414562 w 6811107"/>
              <a:gd name="connsiteY912" fmla="*/ 419471 h 2256141"/>
              <a:gd name="connsiteX913" fmla="*/ 5448392 w 6811107"/>
              <a:gd name="connsiteY913" fmla="*/ 526760 h 2256141"/>
              <a:gd name="connsiteX914" fmla="*/ 5456125 w 6811107"/>
              <a:gd name="connsiteY914" fmla="*/ 538360 h 2256141"/>
              <a:gd name="connsiteX915" fmla="*/ 5525295 w 6811107"/>
              <a:gd name="connsiteY915" fmla="*/ 596897 h 2256141"/>
              <a:gd name="connsiteX916" fmla="*/ 5598196 w 6811107"/>
              <a:gd name="connsiteY916" fmla="*/ 644562 h 2256141"/>
              <a:gd name="connsiteX917" fmla="*/ 5597243 w 6811107"/>
              <a:gd name="connsiteY917" fmla="*/ 644199 h 2256141"/>
              <a:gd name="connsiteX918" fmla="*/ 5611259 w 6811107"/>
              <a:gd name="connsiteY918" fmla="*/ 654831 h 2256141"/>
              <a:gd name="connsiteX919" fmla="*/ 5627690 w 6811107"/>
              <a:gd name="connsiteY919" fmla="*/ 673196 h 2256141"/>
              <a:gd name="connsiteX920" fmla="*/ 5653788 w 6811107"/>
              <a:gd name="connsiteY920" fmla="*/ 747138 h 2256141"/>
              <a:gd name="connsiteX921" fmla="*/ 5656204 w 6811107"/>
              <a:gd name="connsiteY921" fmla="*/ 767436 h 2256141"/>
              <a:gd name="connsiteX922" fmla="*/ 5714198 w 6811107"/>
              <a:gd name="connsiteY922" fmla="*/ 908555 h 2256141"/>
              <a:gd name="connsiteX923" fmla="*/ 5725797 w 6811107"/>
              <a:gd name="connsiteY923" fmla="*/ 927886 h 2256141"/>
              <a:gd name="connsiteX924" fmla="*/ 5734496 w 6811107"/>
              <a:gd name="connsiteY924" fmla="*/ 952534 h 2256141"/>
              <a:gd name="connsiteX925" fmla="*/ 5745129 w 6811107"/>
              <a:gd name="connsiteY925" fmla="*/ 1008112 h 2256141"/>
              <a:gd name="connsiteX926" fmla="*/ 5746578 w 6811107"/>
              <a:gd name="connsiteY926" fmla="*/ 1011012 h 2256141"/>
              <a:gd name="connsiteX927" fmla="*/ 5751895 w 6811107"/>
              <a:gd name="connsiteY927" fmla="*/ 1067556 h 2256141"/>
              <a:gd name="connsiteX928" fmla="*/ 5754311 w 6811107"/>
              <a:gd name="connsiteY928" fmla="*/ 1081571 h 2256141"/>
              <a:gd name="connsiteX929" fmla="*/ 5781375 w 6811107"/>
              <a:gd name="connsiteY929" fmla="*/ 1146331 h 2256141"/>
              <a:gd name="connsiteX930" fmla="*/ 5788141 w 6811107"/>
              <a:gd name="connsiteY930" fmla="*/ 1158897 h 2256141"/>
              <a:gd name="connsiteX931" fmla="*/ 5820521 w 6811107"/>
              <a:gd name="connsiteY931" fmla="*/ 1223173 h 2256141"/>
              <a:gd name="connsiteX932" fmla="*/ 5826803 w 6811107"/>
              <a:gd name="connsiteY932" fmla="*/ 1237188 h 2256141"/>
              <a:gd name="connsiteX933" fmla="*/ 5870299 w 6811107"/>
              <a:gd name="connsiteY933" fmla="*/ 1309198 h 2256141"/>
              <a:gd name="connsiteX934" fmla="*/ 5880448 w 6811107"/>
              <a:gd name="connsiteY934" fmla="*/ 1317897 h 2256141"/>
              <a:gd name="connsiteX935" fmla="*/ 5938442 w 6811107"/>
              <a:gd name="connsiteY935" fmla="*/ 1385074 h 2256141"/>
              <a:gd name="connsiteX936" fmla="*/ 5939409 w 6811107"/>
              <a:gd name="connsiteY936" fmla="*/ 1387490 h 2256141"/>
              <a:gd name="connsiteX937" fmla="*/ 5951974 w 6811107"/>
              <a:gd name="connsiteY937" fmla="*/ 1417454 h 2256141"/>
              <a:gd name="connsiteX938" fmla="*/ 5962123 w 6811107"/>
              <a:gd name="connsiteY938" fmla="*/ 1424220 h 2256141"/>
              <a:gd name="connsiteX939" fmla="*/ 6040899 w 6811107"/>
              <a:gd name="connsiteY939" fmla="*/ 1469648 h 2256141"/>
              <a:gd name="connsiteX940" fmla="*/ 6002236 w 6811107"/>
              <a:gd name="connsiteY940" fmla="*/ 1553740 h 2256141"/>
              <a:gd name="connsiteX941" fmla="*/ 6001269 w 6811107"/>
              <a:gd name="connsiteY941" fmla="*/ 1558573 h 2256141"/>
              <a:gd name="connsiteX942" fmla="*/ 6003685 w 6811107"/>
              <a:gd name="connsiteY942" fmla="*/ 1580804 h 2256141"/>
              <a:gd name="connsiteX943" fmla="*/ 6010451 w 6811107"/>
              <a:gd name="connsiteY943" fmla="*/ 1589503 h 2256141"/>
              <a:gd name="connsiteX944" fmla="*/ 6113874 w 6811107"/>
              <a:gd name="connsiteY944" fmla="*/ 1620433 h 2256141"/>
              <a:gd name="connsiteX945" fmla="*/ 6124023 w 6811107"/>
              <a:gd name="connsiteY945" fmla="*/ 1617534 h 2256141"/>
              <a:gd name="connsiteX946" fmla="*/ 6168002 w 6811107"/>
              <a:gd name="connsiteY946" fmla="*/ 1621400 h 2256141"/>
              <a:gd name="connsiteX947" fmla="*/ 6179601 w 6811107"/>
              <a:gd name="connsiteY947" fmla="*/ 1626233 h 2256141"/>
              <a:gd name="connsiteX948" fmla="*/ 6281574 w 6811107"/>
              <a:gd name="connsiteY948" fmla="*/ 1626233 h 2256141"/>
              <a:gd name="connsiteX949" fmla="*/ 6289307 w 6811107"/>
              <a:gd name="connsiteY949" fmla="*/ 1618500 h 2256141"/>
              <a:gd name="connsiteX950" fmla="*/ 6298006 w 6811107"/>
              <a:gd name="connsiteY950" fmla="*/ 1517977 h 2256141"/>
              <a:gd name="connsiteX951" fmla="*/ 6373882 w 6811107"/>
              <a:gd name="connsiteY951" fmla="*/ 1517977 h 2256141"/>
              <a:gd name="connsiteX952" fmla="*/ 6385480 w 6811107"/>
              <a:gd name="connsiteY952" fmla="*/ 1515561 h 2256141"/>
              <a:gd name="connsiteX953" fmla="*/ 6499052 w 6811107"/>
              <a:gd name="connsiteY953" fmla="*/ 1577421 h 2256141"/>
              <a:gd name="connsiteX954" fmla="*/ 6503885 w 6811107"/>
              <a:gd name="connsiteY954" fmla="*/ 1602068 h 2256141"/>
              <a:gd name="connsiteX955" fmla="*/ 6509201 w 6811107"/>
              <a:gd name="connsiteY955" fmla="*/ 1626233 h 2256141"/>
              <a:gd name="connsiteX956" fmla="*/ 6513067 w 6811107"/>
              <a:gd name="connsiteY956" fmla="*/ 1640248 h 2256141"/>
              <a:gd name="connsiteX957" fmla="*/ 6567196 w 6811107"/>
              <a:gd name="connsiteY957" fmla="*/ 1746570 h 2256141"/>
              <a:gd name="connsiteX958" fmla="*/ 6570095 w 6811107"/>
              <a:gd name="connsiteY958" fmla="*/ 1756719 h 2256141"/>
              <a:gd name="connsiteX959" fmla="*/ 6571061 w 6811107"/>
              <a:gd name="connsiteY959" fmla="*/ 1768318 h 2256141"/>
              <a:gd name="connsiteX960" fmla="*/ 6570095 w 6811107"/>
              <a:gd name="connsiteY960" fmla="*/ 1792482 h 2256141"/>
              <a:gd name="connsiteX961" fmla="*/ 6564779 w 6811107"/>
              <a:gd name="connsiteY961" fmla="*/ 1863526 h 2256141"/>
              <a:gd name="connsiteX962" fmla="*/ 6573961 w 6811107"/>
              <a:gd name="connsiteY962" fmla="*/ 1884306 h 2256141"/>
              <a:gd name="connsiteX963" fmla="*/ 6597159 w 6811107"/>
              <a:gd name="connsiteY963" fmla="*/ 1897355 h 2256141"/>
              <a:gd name="connsiteX964" fmla="*/ 6609724 w 6811107"/>
              <a:gd name="connsiteY964" fmla="*/ 1902188 h 2256141"/>
              <a:gd name="connsiteX965" fmla="*/ 6684633 w 6811107"/>
              <a:gd name="connsiteY965" fmla="*/ 1994979 h 2256141"/>
              <a:gd name="connsiteX966" fmla="*/ 6682217 w 6811107"/>
              <a:gd name="connsiteY966" fmla="*/ 2009477 h 2256141"/>
              <a:gd name="connsiteX967" fmla="*/ 6679801 w 6811107"/>
              <a:gd name="connsiteY967" fmla="*/ 2022042 h 2256141"/>
              <a:gd name="connsiteX968" fmla="*/ 6680767 w 6811107"/>
              <a:gd name="connsiteY968" fmla="*/ 2032675 h 2256141"/>
              <a:gd name="connsiteX969" fmla="*/ 6682217 w 6811107"/>
              <a:gd name="connsiteY969" fmla="*/ 2045723 h 2256141"/>
              <a:gd name="connsiteX970" fmla="*/ 6696233 w 6811107"/>
              <a:gd name="connsiteY970" fmla="*/ 2080520 h 2256141"/>
              <a:gd name="connsiteX971" fmla="*/ 6703965 w 6811107"/>
              <a:gd name="connsiteY971" fmla="*/ 2089702 h 2256141"/>
              <a:gd name="connsiteX972" fmla="*/ 6711697 w 6811107"/>
              <a:gd name="connsiteY972" fmla="*/ 2099851 h 2256141"/>
              <a:gd name="connsiteX973" fmla="*/ 6719430 w 6811107"/>
              <a:gd name="connsiteY973" fmla="*/ 2110000 h 2256141"/>
              <a:gd name="connsiteX974" fmla="*/ 6797722 w 6811107"/>
              <a:gd name="connsiteY974" fmla="*/ 2250636 h 2256141"/>
              <a:gd name="connsiteX975" fmla="*/ 6734412 w 6811107"/>
              <a:gd name="connsiteY975" fmla="*/ 2253536 h 2256141"/>
              <a:gd name="connsiteX976" fmla="*/ 6725229 w 6811107"/>
              <a:gd name="connsiteY976" fmla="*/ 2253536 h 2256141"/>
              <a:gd name="connsiteX977" fmla="*/ 6695749 w 6811107"/>
              <a:gd name="connsiteY977" fmla="*/ 2252569 h 2256141"/>
              <a:gd name="connsiteX978" fmla="*/ 6687050 w 6811107"/>
              <a:gd name="connsiteY978" fmla="*/ 2252569 h 2256141"/>
              <a:gd name="connsiteX979" fmla="*/ 3288323 w 6811107"/>
              <a:gd name="connsiteY979" fmla="*/ 2252569 h 2256141"/>
              <a:gd name="connsiteX980" fmla="*/ 3288323 w 6811107"/>
              <a:gd name="connsiteY980" fmla="*/ 2256141 h 2256141"/>
              <a:gd name="connsiteX981" fmla="*/ 4431 w 6811107"/>
              <a:gd name="connsiteY981" fmla="*/ 2256141 h 2256141"/>
              <a:gd name="connsiteX982" fmla="*/ 3079 w 6811107"/>
              <a:gd name="connsiteY982" fmla="*/ 2243715 h 2256141"/>
              <a:gd name="connsiteX983" fmla="*/ 1275 w 6811107"/>
              <a:gd name="connsiteY983" fmla="*/ 2230513 h 2256141"/>
              <a:gd name="connsiteX984" fmla="*/ 373 w 6811107"/>
              <a:gd name="connsiteY984" fmla="*/ 2211098 h 2256141"/>
              <a:gd name="connsiteX985" fmla="*/ 8489 w 6811107"/>
              <a:gd name="connsiteY985" fmla="*/ 2190129 h 2256141"/>
              <a:gd name="connsiteX986" fmla="*/ 14801 w 6811107"/>
              <a:gd name="connsiteY986" fmla="*/ 2181975 h 2256141"/>
              <a:gd name="connsiteX987" fmla="*/ 143303 w 6811107"/>
              <a:gd name="connsiteY987" fmla="*/ 2036749 h 2256141"/>
              <a:gd name="connsiteX988" fmla="*/ 150517 w 6811107"/>
              <a:gd name="connsiteY988" fmla="*/ 2027429 h 2256141"/>
              <a:gd name="connsiteX989" fmla="*/ 187490 w 6811107"/>
              <a:gd name="connsiteY989" fmla="*/ 2000248 h 2256141"/>
              <a:gd name="connsiteX990" fmla="*/ 233029 w 6811107"/>
              <a:gd name="connsiteY990" fmla="*/ 1944332 h 2256141"/>
              <a:gd name="connsiteX991" fmla="*/ 244752 w 6811107"/>
              <a:gd name="connsiteY991" fmla="*/ 1940449 h 2256141"/>
              <a:gd name="connsiteX992" fmla="*/ 287135 w 6811107"/>
              <a:gd name="connsiteY992" fmla="*/ 1921810 h 2256141"/>
              <a:gd name="connsiteX993" fmla="*/ 297956 w 6811107"/>
              <a:gd name="connsiteY993" fmla="*/ 1919480 h 2256141"/>
              <a:gd name="connsiteX994" fmla="*/ 329518 w 6811107"/>
              <a:gd name="connsiteY994" fmla="*/ 1913268 h 2256141"/>
              <a:gd name="connsiteX995" fmla="*/ 339437 w 6811107"/>
              <a:gd name="connsiteY995" fmla="*/ 1910161 h 2256141"/>
              <a:gd name="connsiteX996" fmla="*/ 410226 w 6811107"/>
              <a:gd name="connsiteY996" fmla="*/ 1888416 h 2256141"/>
              <a:gd name="connsiteX997" fmla="*/ 418792 w 6811107"/>
              <a:gd name="connsiteY997" fmla="*/ 1882203 h 2256141"/>
              <a:gd name="connsiteX998" fmla="*/ 422399 w 6811107"/>
              <a:gd name="connsiteY998" fmla="*/ 1834441 h 2256141"/>
              <a:gd name="connsiteX999" fmla="*/ 419694 w 6811107"/>
              <a:gd name="connsiteY999" fmla="*/ 1823957 h 2256141"/>
              <a:gd name="connsiteX1000" fmla="*/ 426007 w 6811107"/>
              <a:gd name="connsiteY1000" fmla="*/ 1750179 h 2256141"/>
              <a:gd name="connsiteX1001" fmla="*/ 431868 w 6811107"/>
              <a:gd name="connsiteY1001" fmla="*/ 1740083 h 2256141"/>
              <a:gd name="connsiteX1002" fmla="*/ 465684 w 6811107"/>
              <a:gd name="connsiteY1002" fmla="*/ 1679119 h 2256141"/>
              <a:gd name="connsiteX1003" fmla="*/ 469291 w 6811107"/>
              <a:gd name="connsiteY1003" fmla="*/ 1668635 h 2256141"/>
              <a:gd name="connsiteX1004" fmla="*/ 453511 w 6811107"/>
              <a:gd name="connsiteY1004" fmla="*/ 1603400 h 2256141"/>
              <a:gd name="connsiteX1005" fmla="*/ 457118 w 6811107"/>
              <a:gd name="connsiteY1005" fmla="*/ 1594081 h 2256141"/>
              <a:gd name="connsiteX1006" fmla="*/ 487327 w 6811107"/>
              <a:gd name="connsiteY1006" fmla="*/ 1560686 h 2256141"/>
              <a:gd name="connsiteX1007" fmla="*/ 493188 w 6811107"/>
              <a:gd name="connsiteY1007" fmla="*/ 1552532 h 2256141"/>
              <a:gd name="connsiteX1008" fmla="*/ 496795 w 6811107"/>
              <a:gd name="connsiteY1008" fmla="*/ 1541271 h 2256141"/>
              <a:gd name="connsiteX1009" fmla="*/ 503108 w 6811107"/>
              <a:gd name="connsiteY1009" fmla="*/ 1531952 h 2256141"/>
              <a:gd name="connsiteX1010" fmla="*/ 510322 w 6811107"/>
              <a:gd name="connsiteY1010" fmla="*/ 1522632 h 2256141"/>
              <a:gd name="connsiteX1011" fmla="*/ 517536 w 6811107"/>
              <a:gd name="connsiteY1011" fmla="*/ 1517196 h 2256141"/>
              <a:gd name="connsiteX1012" fmla="*/ 536473 w 6811107"/>
              <a:gd name="connsiteY1012" fmla="*/ 1473706 h 2256141"/>
              <a:gd name="connsiteX1013" fmla="*/ 543687 w 6811107"/>
              <a:gd name="connsiteY1013" fmla="*/ 1461280 h 2256141"/>
              <a:gd name="connsiteX1014" fmla="*/ 566682 w 6811107"/>
              <a:gd name="connsiteY1014" fmla="*/ 1441865 h 2256141"/>
              <a:gd name="connsiteX1015" fmla="*/ 644685 w 6811107"/>
              <a:gd name="connsiteY1015" fmla="*/ 1465940 h 2256141"/>
              <a:gd name="connsiteX1016" fmla="*/ 658211 w 6811107"/>
              <a:gd name="connsiteY1016" fmla="*/ 1465940 h 2256141"/>
              <a:gd name="connsiteX1017" fmla="*/ 794378 w 6811107"/>
              <a:gd name="connsiteY1017" fmla="*/ 1511371 h 2256141"/>
              <a:gd name="connsiteX1018" fmla="*/ 802945 w 6811107"/>
              <a:gd name="connsiteY1018" fmla="*/ 1518749 h 2256141"/>
              <a:gd name="connsiteX1019" fmla="*/ 829096 w 6811107"/>
              <a:gd name="connsiteY1019" fmla="*/ 1523021 h 2256141"/>
              <a:gd name="connsiteX1020" fmla="*/ 839917 w 6811107"/>
              <a:gd name="connsiteY1020" fmla="*/ 1521855 h 2256141"/>
              <a:gd name="connsiteX1021" fmla="*/ 861559 w 6811107"/>
              <a:gd name="connsiteY1021" fmla="*/ 1517972 h 2256141"/>
              <a:gd name="connsiteX1022" fmla="*/ 874635 w 6811107"/>
              <a:gd name="connsiteY1022" fmla="*/ 1514089 h 2256141"/>
              <a:gd name="connsiteX1023" fmla="*/ 1002235 w 6811107"/>
              <a:gd name="connsiteY1023" fmla="*/ 1413130 h 2256141"/>
              <a:gd name="connsiteX1024" fmla="*/ 1004489 w 6811107"/>
              <a:gd name="connsiteY1024" fmla="*/ 1403811 h 2256141"/>
              <a:gd name="connsiteX1025" fmla="*/ 1042814 w 6811107"/>
              <a:gd name="connsiteY1025" fmla="*/ 1335469 h 2256141"/>
              <a:gd name="connsiteX1026" fmla="*/ 1053635 w 6811107"/>
              <a:gd name="connsiteY1026" fmla="*/ 1329256 h 2256141"/>
              <a:gd name="connsiteX1027" fmla="*/ 1106389 w 6811107"/>
              <a:gd name="connsiteY1027" fmla="*/ 1284601 h 2256141"/>
              <a:gd name="connsiteX1028" fmla="*/ 1112701 w 6811107"/>
              <a:gd name="connsiteY1028" fmla="*/ 1276446 h 2256141"/>
              <a:gd name="connsiteX1029" fmla="*/ 1132089 w 6811107"/>
              <a:gd name="connsiteY1029" fmla="*/ 1230626 h 2256141"/>
              <a:gd name="connsiteX1030" fmla="*/ 1137951 w 6811107"/>
              <a:gd name="connsiteY1030" fmla="*/ 1222472 h 2256141"/>
              <a:gd name="connsiteX1031" fmla="*/ 1160945 w 6811107"/>
              <a:gd name="connsiteY1031" fmla="*/ 1195291 h 2256141"/>
              <a:gd name="connsiteX1032" fmla="*/ 1169512 w 6811107"/>
              <a:gd name="connsiteY1032" fmla="*/ 1188301 h 2256141"/>
              <a:gd name="connsiteX1033" fmla="*/ 1234440 w 6811107"/>
              <a:gd name="connsiteY1033" fmla="*/ 1178205 h 2256141"/>
              <a:gd name="connsiteX1034" fmla="*/ 1248868 w 6811107"/>
              <a:gd name="connsiteY1034" fmla="*/ 1180147 h 2256141"/>
              <a:gd name="connsiteX1035" fmla="*/ 1300268 w 6811107"/>
              <a:gd name="connsiteY1035" fmla="*/ 1184030 h 2256141"/>
              <a:gd name="connsiteX1036" fmla="*/ 1312442 w 6811107"/>
              <a:gd name="connsiteY1036" fmla="*/ 1183253 h 2256141"/>
              <a:gd name="connsiteX1037" fmla="*/ 1324165 w 6811107"/>
              <a:gd name="connsiteY1037" fmla="*/ 1183253 h 2256141"/>
              <a:gd name="connsiteX1038" fmla="*/ 1366548 w 6811107"/>
              <a:gd name="connsiteY1038" fmla="*/ 1147141 h 2256141"/>
              <a:gd name="connsiteX1039" fmla="*/ 1368803 w 6811107"/>
              <a:gd name="connsiteY1039" fmla="*/ 1136656 h 2256141"/>
              <a:gd name="connsiteX1040" fmla="*/ 1369704 w 6811107"/>
              <a:gd name="connsiteY1040" fmla="*/ 1126561 h 2256141"/>
              <a:gd name="connsiteX1041" fmla="*/ 1371057 w 6811107"/>
              <a:gd name="connsiteY1041" fmla="*/ 1106757 h 2256141"/>
              <a:gd name="connsiteX1042" fmla="*/ 1389994 w 6811107"/>
              <a:gd name="connsiteY1042" fmla="*/ 936291 h 2256141"/>
              <a:gd name="connsiteX1043" fmla="*/ 1398110 w 6811107"/>
              <a:gd name="connsiteY1043" fmla="*/ 924641 h 2256141"/>
              <a:gd name="connsiteX1044" fmla="*/ 1405324 w 6811107"/>
              <a:gd name="connsiteY1044" fmla="*/ 919594 h 2256141"/>
              <a:gd name="connsiteX1045" fmla="*/ 1413891 w 6811107"/>
              <a:gd name="connsiteY1045" fmla="*/ 915711 h 2256141"/>
              <a:gd name="connsiteX1046" fmla="*/ 1441394 w 6811107"/>
              <a:gd name="connsiteY1046" fmla="*/ 811645 h 2256141"/>
              <a:gd name="connsiteX1047" fmla="*/ 1489639 w 6811107"/>
              <a:gd name="connsiteY1047" fmla="*/ 758447 h 2256141"/>
              <a:gd name="connsiteX1048" fmla="*/ 1493246 w 6811107"/>
              <a:gd name="connsiteY1048" fmla="*/ 751069 h 2256141"/>
              <a:gd name="connsiteX1049" fmla="*/ 1508576 w 6811107"/>
              <a:gd name="connsiteY1049" fmla="*/ 711462 h 2256141"/>
              <a:gd name="connsiteX1050" fmla="*/ 1558173 w 6811107"/>
              <a:gd name="connsiteY1050" fmla="*/ 651274 h 2256141"/>
              <a:gd name="connsiteX1051" fmla="*/ 1572602 w 6811107"/>
              <a:gd name="connsiteY1051" fmla="*/ 654381 h 2256141"/>
              <a:gd name="connsiteX1052" fmla="*/ 1585677 w 6811107"/>
              <a:gd name="connsiteY1052" fmla="*/ 661370 h 2256141"/>
              <a:gd name="connsiteX1053" fmla="*/ 1613181 w 6811107"/>
              <a:gd name="connsiteY1053" fmla="*/ 671466 h 2256141"/>
              <a:gd name="connsiteX1054" fmla="*/ 1621748 w 6811107"/>
              <a:gd name="connsiteY1054" fmla="*/ 672243 h 2256141"/>
              <a:gd name="connsiteX1055" fmla="*/ 1718236 w 6811107"/>
              <a:gd name="connsiteY1055" fmla="*/ 645062 h 2256141"/>
              <a:gd name="connsiteX1056" fmla="*/ 1743486 w 6811107"/>
              <a:gd name="connsiteY1056" fmla="*/ 689717 h 2256141"/>
              <a:gd name="connsiteX1057" fmla="*/ 1755209 w 6811107"/>
              <a:gd name="connsiteY1057" fmla="*/ 696706 h 2256141"/>
              <a:gd name="connsiteX1058" fmla="*/ 1777753 w 6811107"/>
              <a:gd name="connsiteY1058" fmla="*/ 711462 h 2256141"/>
              <a:gd name="connsiteX1059" fmla="*/ 1790829 w 6811107"/>
              <a:gd name="connsiteY1059" fmla="*/ 714568 h 2256141"/>
              <a:gd name="connsiteX1060" fmla="*/ 1813824 w 6811107"/>
              <a:gd name="connsiteY1060" fmla="*/ 718452 h 2256141"/>
              <a:gd name="connsiteX1061" fmla="*/ 1821940 w 6811107"/>
              <a:gd name="connsiteY1061" fmla="*/ 719228 h 2256141"/>
              <a:gd name="connsiteX1062" fmla="*/ 1880554 w 6811107"/>
              <a:gd name="connsiteY1062" fmla="*/ 662147 h 2256141"/>
              <a:gd name="connsiteX1063" fmla="*/ 1936013 w 6811107"/>
              <a:gd name="connsiteY1063" fmla="*/ 652051 h 2256141"/>
              <a:gd name="connsiteX1064" fmla="*/ 1944580 w 6811107"/>
              <a:gd name="connsiteY1064" fmla="*/ 641567 h 2256141"/>
              <a:gd name="connsiteX1065" fmla="*/ 1952696 w 6811107"/>
              <a:gd name="connsiteY1065" fmla="*/ 631471 h 2256141"/>
              <a:gd name="connsiteX1066" fmla="*/ 1989668 w 6811107"/>
              <a:gd name="connsiteY1066" fmla="*/ 558858 h 2256141"/>
              <a:gd name="connsiteX1067" fmla="*/ 1995980 w 6811107"/>
              <a:gd name="connsiteY1067" fmla="*/ 548762 h 2256141"/>
              <a:gd name="connsiteX1068" fmla="*/ 2018524 w 6811107"/>
              <a:gd name="connsiteY1068" fmla="*/ 527793 h 2256141"/>
              <a:gd name="connsiteX1069" fmla="*/ 2027993 w 6811107"/>
              <a:gd name="connsiteY1069" fmla="*/ 524687 h 2256141"/>
              <a:gd name="connsiteX1070" fmla="*/ 2041069 w 6811107"/>
              <a:gd name="connsiteY1070" fmla="*/ 520804 h 2256141"/>
              <a:gd name="connsiteX1071" fmla="*/ 2051890 w 6811107"/>
              <a:gd name="connsiteY1071" fmla="*/ 513814 h 2256141"/>
              <a:gd name="connsiteX1072" fmla="*/ 2160156 w 6811107"/>
              <a:gd name="connsiteY1072" fmla="*/ 446413 h 2256141"/>
              <a:gd name="connsiteX1073" fmla="*/ 2179490 w 6811107"/>
              <a:gd name="connsiteY1073" fmla="*/ 447414 h 2256141"/>
              <a:gd name="connsiteX1074" fmla="*/ 2190311 w 6811107"/>
              <a:gd name="connsiteY1074" fmla="*/ 451685 h 2256141"/>
              <a:gd name="connsiteX1075" fmla="*/ 2200230 w 6811107"/>
              <a:gd name="connsiteY1075" fmla="*/ 456734 h 2256141"/>
              <a:gd name="connsiteX1076" fmla="*/ 2260649 w 6811107"/>
              <a:gd name="connsiteY1076" fmla="*/ 495952 h 2256141"/>
              <a:gd name="connsiteX1077" fmla="*/ 2268765 w 6811107"/>
              <a:gd name="connsiteY1077" fmla="*/ 504107 h 2256141"/>
              <a:gd name="connsiteX1078" fmla="*/ 2273724 w 6811107"/>
              <a:gd name="connsiteY1078" fmla="*/ 514591 h 2256141"/>
              <a:gd name="connsiteX1079" fmla="*/ 2299875 w 6811107"/>
              <a:gd name="connsiteY1079" fmla="*/ 549927 h 2256141"/>
              <a:gd name="connsiteX1080" fmla="*/ 2308442 w 6811107"/>
              <a:gd name="connsiteY1080" fmla="*/ 556916 h 2256141"/>
              <a:gd name="connsiteX1081" fmla="*/ 2403579 w 6811107"/>
              <a:gd name="connsiteY1081" fmla="*/ 603901 h 2256141"/>
              <a:gd name="connsiteX1082" fmla="*/ 2390503 w 6811107"/>
              <a:gd name="connsiteY1082" fmla="*/ 657876 h 2256141"/>
              <a:gd name="connsiteX1083" fmla="*/ 2378329 w 6811107"/>
              <a:gd name="connsiteY1083" fmla="*/ 661759 h 2256141"/>
              <a:gd name="connsiteX1084" fmla="*/ 2371115 w 6811107"/>
              <a:gd name="connsiteY1084" fmla="*/ 669136 h 2256141"/>
              <a:gd name="connsiteX1085" fmla="*/ 2439649 w 6811107"/>
              <a:gd name="connsiteY1085" fmla="*/ 705249 h 2256141"/>
              <a:gd name="connsiteX1086" fmla="*/ 2451372 w 6811107"/>
              <a:gd name="connsiteY1086" fmla="*/ 708356 h 2256141"/>
              <a:gd name="connsiteX1087" fmla="*/ 2463095 w 6811107"/>
              <a:gd name="connsiteY1087" fmla="*/ 712627 h 2256141"/>
              <a:gd name="connsiteX1088" fmla="*/ 2471662 w 6811107"/>
              <a:gd name="connsiteY1088" fmla="*/ 715733 h 2256141"/>
              <a:gd name="connsiteX1089" fmla="*/ 2494657 w 6811107"/>
              <a:gd name="connsiteY1089" fmla="*/ 726994 h 2256141"/>
              <a:gd name="connsiteX1090" fmla="*/ 2503224 w 6811107"/>
              <a:gd name="connsiteY1090" fmla="*/ 732042 h 2256141"/>
              <a:gd name="connsiteX1091" fmla="*/ 2524866 w 6811107"/>
              <a:gd name="connsiteY1091" fmla="*/ 743303 h 2256141"/>
              <a:gd name="connsiteX1092" fmla="*/ 2532982 w 6811107"/>
              <a:gd name="connsiteY1092" fmla="*/ 747186 h 2256141"/>
              <a:gd name="connsiteX1093" fmla="*/ 2582579 w 6811107"/>
              <a:gd name="connsiteY1093" fmla="*/ 776309 h 2256141"/>
              <a:gd name="connsiteX1094" fmla="*/ 2590695 w 6811107"/>
              <a:gd name="connsiteY1094" fmla="*/ 783298 h 2256141"/>
              <a:gd name="connsiteX1095" fmla="*/ 2622257 w 6811107"/>
              <a:gd name="connsiteY1095" fmla="*/ 869502 h 2256141"/>
              <a:gd name="connsiteX1096" fmla="*/ 2629471 w 6811107"/>
              <a:gd name="connsiteY1096" fmla="*/ 878822 h 2256141"/>
              <a:gd name="connsiteX1097" fmla="*/ 2731237 w 6811107"/>
              <a:gd name="connsiteY1097" fmla="*/ 945386 h 2256141"/>
              <a:gd name="connsiteX1098" fmla="*/ 2762595 w 6811107"/>
              <a:gd name="connsiteY1098" fmla="*/ 964351 h 2256141"/>
              <a:gd name="connsiteX1099" fmla="*/ 2761129 w 6811107"/>
              <a:gd name="connsiteY1099" fmla="*/ 963861 h 2256141"/>
              <a:gd name="connsiteX1100" fmla="*/ 2774204 w 6811107"/>
              <a:gd name="connsiteY1100" fmla="*/ 972403 h 2256141"/>
              <a:gd name="connsiteX1101" fmla="*/ 2789534 w 6811107"/>
              <a:gd name="connsiteY1101" fmla="*/ 987159 h 2256141"/>
              <a:gd name="connsiteX1102" fmla="*/ 2813882 w 6811107"/>
              <a:gd name="connsiteY1102" fmla="*/ 1046569 h 2256141"/>
              <a:gd name="connsiteX1103" fmla="*/ 2816136 w 6811107"/>
              <a:gd name="connsiteY1103" fmla="*/ 1062878 h 2256141"/>
              <a:gd name="connsiteX1104" fmla="*/ 2870242 w 6811107"/>
              <a:gd name="connsiteY1104" fmla="*/ 1176264 h 2256141"/>
              <a:gd name="connsiteX1105" fmla="*/ 2881064 w 6811107"/>
              <a:gd name="connsiteY1105" fmla="*/ 1191796 h 2256141"/>
              <a:gd name="connsiteX1106" fmla="*/ 2889179 w 6811107"/>
              <a:gd name="connsiteY1106" fmla="*/ 1211599 h 2256141"/>
              <a:gd name="connsiteX1107" fmla="*/ 2899099 w 6811107"/>
              <a:gd name="connsiteY1107" fmla="*/ 1256254 h 2256141"/>
              <a:gd name="connsiteX1108" fmla="*/ 2900451 w 6811107"/>
              <a:gd name="connsiteY1108" fmla="*/ 1258585 h 2256141"/>
              <a:gd name="connsiteX1109" fmla="*/ 2905411 w 6811107"/>
              <a:gd name="connsiteY1109" fmla="*/ 1304016 h 2256141"/>
              <a:gd name="connsiteX1110" fmla="*/ 2907665 w 6811107"/>
              <a:gd name="connsiteY1110" fmla="*/ 1315277 h 2256141"/>
              <a:gd name="connsiteX1111" fmla="*/ 2932915 w 6811107"/>
              <a:gd name="connsiteY1111" fmla="*/ 1367310 h 2256141"/>
              <a:gd name="connsiteX1112" fmla="*/ 2939227 w 6811107"/>
              <a:gd name="connsiteY1112" fmla="*/ 1377406 h 2256141"/>
              <a:gd name="connsiteX1113" fmla="*/ 2969437 w 6811107"/>
              <a:gd name="connsiteY1113" fmla="*/ 1429051 h 2256141"/>
              <a:gd name="connsiteX1114" fmla="*/ 2975298 w 6811107"/>
              <a:gd name="connsiteY1114" fmla="*/ 1440311 h 2256141"/>
              <a:gd name="connsiteX1115" fmla="*/ 3015877 w 6811107"/>
              <a:gd name="connsiteY1115" fmla="*/ 1498169 h 2256141"/>
              <a:gd name="connsiteX1116" fmla="*/ 3025346 w 6811107"/>
              <a:gd name="connsiteY1116" fmla="*/ 1505158 h 2256141"/>
              <a:gd name="connsiteX1117" fmla="*/ 3079452 w 6811107"/>
              <a:gd name="connsiteY1117" fmla="*/ 1559133 h 2256141"/>
              <a:gd name="connsiteX1118" fmla="*/ 3080354 w 6811107"/>
              <a:gd name="connsiteY1118" fmla="*/ 1561074 h 2256141"/>
              <a:gd name="connsiteX1119" fmla="*/ 3092077 w 6811107"/>
              <a:gd name="connsiteY1119" fmla="*/ 1585149 h 2256141"/>
              <a:gd name="connsiteX1120" fmla="*/ 3101545 w 6811107"/>
              <a:gd name="connsiteY1120" fmla="*/ 1590586 h 2256141"/>
              <a:gd name="connsiteX1121" fmla="*/ 3109075 w 6811107"/>
              <a:gd name="connsiteY1121" fmla="*/ 1592534 h 2256141"/>
              <a:gd name="connsiteX1122" fmla="*/ 3136842 w 6811107"/>
              <a:gd name="connsiteY1122" fmla="*/ 1534409 h 2256141"/>
              <a:gd name="connsiteX1123" fmla="*/ 3140708 w 6811107"/>
              <a:gd name="connsiteY1123" fmla="*/ 1521360 h 2256141"/>
              <a:gd name="connsiteX1124" fmla="*/ 3123794 w 6811107"/>
              <a:gd name="connsiteY1124" fmla="*/ 1440168 h 2256141"/>
              <a:gd name="connsiteX1125" fmla="*/ 3127660 w 6811107"/>
              <a:gd name="connsiteY1125" fmla="*/ 1428570 h 2256141"/>
              <a:gd name="connsiteX1126" fmla="*/ 3160040 w 6811107"/>
              <a:gd name="connsiteY1126" fmla="*/ 1387007 h 2256141"/>
              <a:gd name="connsiteX1127" fmla="*/ 3166323 w 6811107"/>
              <a:gd name="connsiteY1127" fmla="*/ 1376858 h 2256141"/>
              <a:gd name="connsiteX1128" fmla="*/ 3170189 w 6811107"/>
              <a:gd name="connsiteY1128" fmla="*/ 1362842 h 2256141"/>
              <a:gd name="connsiteX1129" fmla="*/ 3176955 w 6811107"/>
              <a:gd name="connsiteY1129" fmla="*/ 1351244 h 2256141"/>
              <a:gd name="connsiteX1130" fmla="*/ 3184688 w 6811107"/>
              <a:gd name="connsiteY1130" fmla="*/ 1339645 h 2256141"/>
              <a:gd name="connsiteX1131" fmla="*/ 3192420 w 6811107"/>
              <a:gd name="connsiteY1131" fmla="*/ 1332879 h 2256141"/>
              <a:gd name="connsiteX1132" fmla="*/ 3212718 w 6811107"/>
              <a:gd name="connsiteY1132" fmla="*/ 1278751 h 2256141"/>
              <a:gd name="connsiteX1133" fmla="*/ 3220451 w 6811107"/>
              <a:gd name="connsiteY1133" fmla="*/ 1263286 h 2256141"/>
              <a:gd name="connsiteX1134" fmla="*/ 3245098 w 6811107"/>
              <a:gd name="connsiteY1134" fmla="*/ 1239122 h 2256141"/>
              <a:gd name="connsiteX1135" fmla="*/ 3328706 w 6811107"/>
              <a:gd name="connsiteY1135" fmla="*/ 1269086 h 2256141"/>
              <a:gd name="connsiteX1136" fmla="*/ 3343205 w 6811107"/>
              <a:gd name="connsiteY1136" fmla="*/ 1269086 h 2256141"/>
              <a:gd name="connsiteX1137" fmla="*/ 3489157 w 6811107"/>
              <a:gd name="connsiteY1137" fmla="*/ 1325630 h 2256141"/>
              <a:gd name="connsiteX1138" fmla="*/ 3498339 w 6811107"/>
              <a:gd name="connsiteY1138" fmla="*/ 1334812 h 2256141"/>
              <a:gd name="connsiteX1139" fmla="*/ 3526369 w 6811107"/>
              <a:gd name="connsiteY1139" fmla="*/ 1340128 h 2256141"/>
              <a:gd name="connsiteX1140" fmla="*/ 3537968 w 6811107"/>
              <a:gd name="connsiteY1140" fmla="*/ 1338678 h 2256141"/>
              <a:gd name="connsiteX1141" fmla="*/ 3561166 w 6811107"/>
              <a:gd name="connsiteY1141" fmla="*/ 1333845 h 2256141"/>
              <a:gd name="connsiteX1142" fmla="*/ 3575181 w 6811107"/>
              <a:gd name="connsiteY1142" fmla="*/ 1329012 h 2256141"/>
              <a:gd name="connsiteX1143" fmla="*/ 3711951 w 6811107"/>
              <a:gd name="connsiteY1143" fmla="*/ 1203359 h 2256141"/>
              <a:gd name="connsiteX1144" fmla="*/ 3714367 w 6811107"/>
              <a:gd name="connsiteY1144" fmla="*/ 1191760 h 2256141"/>
              <a:gd name="connsiteX1145" fmla="*/ 3755446 w 6811107"/>
              <a:gd name="connsiteY1145" fmla="*/ 1106702 h 2256141"/>
              <a:gd name="connsiteX1146" fmla="*/ 3767045 w 6811107"/>
              <a:gd name="connsiteY1146" fmla="*/ 1098969 h 2256141"/>
              <a:gd name="connsiteX1147" fmla="*/ 3823589 w 6811107"/>
              <a:gd name="connsiteY1147" fmla="*/ 1043392 h 2256141"/>
              <a:gd name="connsiteX1148" fmla="*/ 3830355 w 6811107"/>
              <a:gd name="connsiteY1148" fmla="*/ 1033242 h 2256141"/>
              <a:gd name="connsiteX1149" fmla="*/ 3851136 w 6811107"/>
              <a:gd name="connsiteY1149" fmla="*/ 976215 h 2256141"/>
              <a:gd name="connsiteX1150" fmla="*/ 3857419 w 6811107"/>
              <a:gd name="connsiteY1150" fmla="*/ 966066 h 2256141"/>
              <a:gd name="connsiteX1151" fmla="*/ 3882067 w 6811107"/>
              <a:gd name="connsiteY1151" fmla="*/ 932236 h 2256141"/>
              <a:gd name="connsiteX1152" fmla="*/ 3891249 w 6811107"/>
              <a:gd name="connsiteY1152" fmla="*/ 923537 h 2256141"/>
              <a:gd name="connsiteX1153" fmla="*/ 3960842 w 6811107"/>
              <a:gd name="connsiteY1153" fmla="*/ 910972 h 2256141"/>
              <a:gd name="connsiteX1154" fmla="*/ 3976307 w 6811107"/>
              <a:gd name="connsiteY1154" fmla="*/ 913388 h 2256141"/>
              <a:gd name="connsiteX1155" fmla="*/ 4031402 w 6811107"/>
              <a:gd name="connsiteY1155" fmla="*/ 918221 h 2256141"/>
              <a:gd name="connsiteX1156" fmla="*/ 4044450 w 6811107"/>
              <a:gd name="connsiteY1156" fmla="*/ 917254 h 2256141"/>
              <a:gd name="connsiteX1157" fmla="*/ 4057016 w 6811107"/>
              <a:gd name="connsiteY1157" fmla="*/ 917254 h 2256141"/>
              <a:gd name="connsiteX1158" fmla="*/ 4102444 w 6811107"/>
              <a:gd name="connsiteY1158" fmla="*/ 872309 h 2256141"/>
              <a:gd name="connsiteX1159" fmla="*/ 4104861 w 6811107"/>
              <a:gd name="connsiteY1159" fmla="*/ 859260 h 2256141"/>
              <a:gd name="connsiteX1160" fmla="*/ 4105828 w 6811107"/>
              <a:gd name="connsiteY1160" fmla="*/ 846695 h 2256141"/>
              <a:gd name="connsiteX1161" fmla="*/ 4107277 w 6811107"/>
              <a:gd name="connsiteY1161" fmla="*/ 822047 h 2256141"/>
              <a:gd name="connsiteX1162" fmla="*/ 4127575 w 6811107"/>
              <a:gd name="connsiteY1162" fmla="*/ 609885 h 2256141"/>
              <a:gd name="connsiteX1163" fmla="*/ 4136274 w 6811107"/>
              <a:gd name="connsiteY1163" fmla="*/ 595387 h 2256141"/>
              <a:gd name="connsiteX1164" fmla="*/ 4144007 w 6811107"/>
              <a:gd name="connsiteY1164" fmla="*/ 589104 h 2256141"/>
              <a:gd name="connsiteX1165" fmla="*/ 4153189 w 6811107"/>
              <a:gd name="connsiteY1165" fmla="*/ 584271 h 2256141"/>
              <a:gd name="connsiteX1166" fmla="*/ 4182669 w 6811107"/>
              <a:gd name="connsiteY1166" fmla="*/ 454751 h 2256141"/>
              <a:gd name="connsiteX1167" fmla="*/ 4234381 w 6811107"/>
              <a:gd name="connsiteY1167" fmla="*/ 388541 h 2256141"/>
              <a:gd name="connsiteX1168" fmla="*/ 4238247 w 6811107"/>
              <a:gd name="connsiteY1168" fmla="*/ 379359 h 2256141"/>
              <a:gd name="connsiteX1169" fmla="*/ 4254679 w 6811107"/>
              <a:gd name="connsiteY1169" fmla="*/ 330064 h 2256141"/>
              <a:gd name="connsiteX1170" fmla="*/ 4307841 w 6811107"/>
              <a:gd name="connsiteY1170" fmla="*/ 255154 h 2256141"/>
              <a:gd name="connsiteX1171" fmla="*/ 4323306 w 6811107"/>
              <a:gd name="connsiteY1171" fmla="*/ 259021 h 2256141"/>
              <a:gd name="connsiteX1172" fmla="*/ 4337321 w 6811107"/>
              <a:gd name="connsiteY1172" fmla="*/ 267720 h 2256141"/>
              <a:gd name="connsiteX1173" fmla="*/ 4366801 w 6811107"/>
              <a:gd name="connsiteY1173" fmla="*/ 280285 h 2256141"/>
              <a:gd name="connsiteX1174" fmla="*/ 4375983 w 6811107"/>
              <a:gd name="connsiteY1174" fmla="*/ 281252 h 2256141"/>
              <a:gd name="connsiteX1175" fmla="*/ 4479406 w 6811107"/>
              <a:gd name="connsiteY1175" fmla="*/ 247422 h 2256141"/>
              <a:gd name="connsiteX1176" fmla="*/ 4506470 w 6811107"/>
              <a:gd name="connsiteY1176" fmla="*/ 303000 h 2256141"/>
              <a:gd name="connsiteX1177" fmla="*/ 4519035 w 6811107"/>
              <a:gd name="connsiteY1177" fmla="*/ 311699 h 2256141"/>
              <a:gd name="connsiteX1178" fmla="*/ 4543200 w 6811107"/>
              <a:gd name="connsiteY1178" fmla="*/ 330064 h 2256141"/>
              <a:gd name="connsiteX1179" fmla="*/ 4557215 w 6811107"/>
              <a:gd name="connsiteY1179" fmla="*/ 333930 h 2256141"/>
              <a:gd name="connsiteX1180" fmla="*/ 4581863 w 6811107"/>
              <a:gd name="connsiteY1180" fmla="*/ 338763 h 2256141"/>
              <a:gd name="connsiteX1181" fmla="*/ 4590562 w 6811107"/>
              <a:gd name="connsiteY1181" fmla="*/ 339729 h 2256141"/>
              <a:gd name="connsiteX1182" fmla="*/ 4653389 w 6811107"/>
              <a:gd name="connsiteY1182" fmla="*/ 268686 h 2256141"/>
              <a:gd name="connsiteX1183" fmla="*/ 4712833 w 6811107"/>
              <a:gd name="connsiteY1183" fmla="*/ 256121 h 2256141"/>
              <a:gd name="connsiteX1184" fmla="*/ 4722015 w 6811107"/>
              <a:gd name="connsiteY1184" fmla="*/ 243073 h 2256141"/>
              <a:gd name="connsiteX1185" fmla="*/ 4730714 w 6811107"/>
              <a:gd name="connsiteY1185" fmla="*/ 230507 h 2256141"/>
              <a:gd name="connsiteX1186" fmla="*/ 4770343 w 6811107"/>
              <a:gd name="connsiteY1186" fmla="*/ 140133 h 2256141"/>
              <a:gd name="connsiteX1187" fmla="*/ 4777109 w 6811107"/>
              <a:gd name="connsiteY1187" fmla="*/ 127567 h 2256141"/>
              <a:gd name="connsiteX1188" fmla="*/ 4801274 w 6811107"/>
              <a:gd name="connsiteY1188" fmla="*/ 101470 h 2256141"/>
              <a:gd name="connsiteX1189" fmla="*/ 4811423 w 6811107"/>
              <a:gd name="connsiteY1189" fmla="*/ 97604 h 2256141"/>
              <a:gd name="connsiteX1190" fmla="*/ 4825438 w 6811107"/>
              <a:gd name="connsiteY1190" fmla="*/ 92771 h 2256141"/>
              <a:gd name="connsiteX1191" fmla="*/ 4837037 w 6811107"/>
              <a:gd name="connsiteY1191" fmla="*/ 84072 h 2256141"/>
              <a:gd name="connsiteX1192" fmla="*/ 4973807 w 6811107"/>
              <a:gd name="connsiteY1192" fmla="*/ 1430 h 2256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</a:cxnLst>
            <a:rect l="l" t="t" r="r" b="b"/>
            <a:pathLst>
              <a:path w="6811107" h="2256141">
                <a:moveTo>
                  <a:pt x="3151621" y="1759646"/>
                </a:moveTo>
                <a:lnTo>
                  <a:pt x="3155328" y="1769768"/>
                </a:lnTo>
                <a:cubicBezTo>
                  <a:pt x="3153455" y="1780823"/>
                  <a:pt x="3149136" y="1791757"/>
                  <a:pt x="3142959" y="1801891"/>
                </a:cubicBezTo>
                <a:lnTo>
                  <a:pt x="3126014" y="1821578"/>
                </a:lnTo>
                <a:lnTo>
                  <a:pt x="3141294" y="1835710"/>
                </a:lnTo>
                <a:cubicBezTo>
                  <a:pt x="3153397" y="1843458"/>
                  <a:pt x="3166980" y="1849319"/>
                  <a:pt x="3181352" y="1853226"/>
                </a:cubicBezTo>
                <a:lnTo>
                  <a:pt x="3196361" y="1855167"/>
                </a:lnTo>
                <a:lnTo>
                  <a:pt x="3209011" y="1844360"/>
                </a:lnTo>
                <a:lnTo>
                  <a:pt x="3185931" y="1839696"/>
                </a:lnTo>
                <a:cubicBezTo>
                  <a:pt x="3177350" y="1836723"/>
                  <a:pt x="3169403" y="1832306"/>
                  <a:pt x="3162414" y="1825511"/>
                </a:cubicBezTo>
                <a:cubicBezTo>
                  <a:pt x="3160160" y="1822404"/>
                  <a:pt x="3158807" y="1820074"/>
                  <a:pt x="3157454" y="1816968"/>
                </a:cubicBezTo>
                <a:cubicBezTo>
                  <a:pt x="3157004" y="1808813"/>
                  <a:pt x="3153397" y="1798329"/>
                  <a:pt x="3161963" y="1792116"/>
                </a:cubicBezTo>
                <a:cubicBezTo>
                  <a:pt x="3162865" y="1791728"/>
                  <a:pt x="3163767" y="1790563"/>
                  <a:pt x="3162414" y="1790563"/>
                </a:cubicBezTo>
                <a:cubicBezTo>
                  <a:pt x="3177519" y="1776972"/>
                  <a:pt x="3173574" y="1769595"/>
                  <a:pt x="3163316" y="1764207"/>
                </a:cubicBezTo>
                <a:lnTo>
                  <a:pt x="3151621" y="1759646"/>
                </a:lnTo>
                <a:close/>
                <a:moveTo>
                  <a:pt x="6379802" y="1550780"/>
                </a:moveTo>
                <a:cubicBezTo>
                  <a:pt x="6367115" y="1551082"/>
                  <a:pt x="6354550" y="1552048"/>
                  <a:pt x="6342951" y="1552773"/>
                </a:cubicBezTo>
                <a:cubicBezTo>
                  <a:pt x="6339085" y="1554224"/>
                  <a:pt x="6336185" y="1555673"/>
                  <a:pt x="6333769" y="1558089"/>
                </a:cubicBezTo>
                <a:cubicBezTo>
                  <a:pt x="6318787" y="1571138"/>
                  <a:pt x="6322170" y="1604002"/>
                  <a:pt x="6321204" y="1628166"/>
                </a:cubicBezTo>
                <a:cubicBezTo>
                  <a:pt x="6320237" y="1632032"/>
                  <a:pt x="6318787" y="1635898"/>
                  <a:pt x="6317337" y="1639765"/>
                </a:cubicBezTo>
                <a:cubicBezTo>
                  <a:pt x="6308638" y="1664412"/>
                  <a:pt x="6285441" y="1671178"/>
                  <a:pt x="6262243" y="1675045"/>
                </a:cubicBezTo>
                <a:cubicBezTo>
                  <a:pt x="6275291" y="1694859"/>
                  <a:pt x="6308638" y="1712257"/>
                  <a:pt x="6327003" y="1691959"/>
                </a:cubicBezTo>
                <a:cubicBezTo>
                  <a:pt x="6328453" y="1690510"/>
                  <a:pt x="6330869" y="1688093"/>
                  <a:pt x="6332319" y="1685677"/>
                </a:cubicBezTo>
                <a:cubicBezTo>
                  <a:pt x="6337635" y="1677944"/>
                  <a:pt x="6342468" y="1669728"/>
                  <a:pt x="6345368" y="1661029"/>
                </a:cubicBezTo>
                <a:cubicBezTo>
                  <a:pt x="6347301" y="1657163"/>
                  <a:pt x="6348751" y="1653297"/>
                  <a:pt x="6350201" y="1649430"/>
                </a:cubicBezTo>
                <a:cubicBezTo>
                  <a:pt x="6355517" y="1619950"/>
                  <a:pt x="6385480" y="1595786"/>
                  <a:pt x="6414961" y="1619950"/>
                </a:cubicBezTo>
                <a:cubicBezTo>
                  <a:pt x="6439125" y="1637348"/>
                  <a:pt x="6428976" y="1663929"/>
                  <a:pt x="6440575" y="1684227"/>
                </a:cubicBezTo>
                <a:cubicBezTo>
                  <a:pt x="6441058" y="1688093"/>
                  <a:pt x="6442508" y="1691959"/>
                  <a:pt x="6443475" y="1695826"/>
                </a:cubicBezTo>
                <a:cubicBezTo>
                  <a:pt x="6451207" y="1722890"/>
                  <a:pt x="6460389" y="1746570"/>
                  <a:pt x="6475855" y="1772185"/>
                </a:cubicBezTo>
                <a:cubicBezTo>
                  <a:pt x="6477304" y="1776534"/>
                  <a:pt x="6479721" y="1780400"/>
                  <a:pt x="6481171" y="1785233"/>
                </a:cubicBezTo>
                <a:cubicBezTo>
                  <a:pt x="6483587" y="1789100"/>
                  <a:pt x="6486003" y="1793933"/>
                  <a:pt x="6487453" y="1797798"/>
                </a:cubicBezTo>
                <a:cubicBezTo>
                  <a:pt x="6488903" y="1801665"/>
                  <a:pt x="6490353" y="1805531"/>
                  <a:pt x="6491320" y="1810364"/>
                </a:cubicBezTo>
                <a:cubicBezTo>
                  <a:pt x="6499052" y="1848060"/>
                  <a:pt x="6487453" y="1887206"/>
                  <a:pt x="6512101" y="1924419"/>
                </a:cubicBezTo>
                <a:cubicBezTo>
                  <a:pt x="6514517" y="1928285"/>
                  <a:pt x="6516934" y="1932152"/>
                  <a:pt x="6519833" y="1936018"/>
                </a:cubicBezTo>
                <a:cubicBezTo>
                  <a:pt x="6522733" y="1939401"/>
                  <a:pt x="6526116" y="1943267"/>
                  <a:pt x="6529016" y="1946167"/>
                </a:cubicBezTo>
                <a:cubicBezTo>
                  <a:pt x="6552214" y="1955350"/>
                  <a:pt x="6571061" y="1966948"/>
                  <a:pt x="6584111" y="1980963"/>
                </a:cubicBezTo>
                <a:cubicBezTo>
                  <a:pt x="6586043" y="1983380"/>
                  <a:pt x="6588460" y="1986763"/>
                  <a:pt x="6590877" y="1989662"/>
                </a:cubicBezTo>
                <a:cubicBezTo>
                  <a:pt x="6598609" y="2007061"/>
                  <a:pt x="6615041" y="2013344"/>
                  <a:pt x="6621807" y="2031225"/>
                </a:cubicBezTo>
                <a:cubicBezTo>
                  <a:pt x="6625673" y="2049590"/>
                  <a:pt x="6630023" y="2067955"/>
                  <a:pt x="6636305" y="2084386"/>
                </a:cubicBezTo>
                <a:cubicBezTo>
                  <a:pt x="6638238" y="2087286"/>
                  <a:pt x="6639689" y="2090669"/>
                  <a:pt x="6641138" y="2093569"/>
                </a:cubicBezTo>
                <a:cubicBezTo>
                  <a:pt x="6642587" y="2098402"/>
                  <a:pt x="6644038" y="2102267"/>
                  <a:pt x="6646454" y="2106134"/>
                </a:cubicBezTo>
                <a:cubicBezTo>
                  <a:pt x="6650320" y="2114833"/>
                  <a:pt x="6655637" y="2121599"/>
                  <a:pt x="6660953" y="2127882"/>
                </a:cubicBezTo>
                <a:cubicBezTo>
                  <a:pt x="6664336" y="2130298"/>
                  <a:pt x="6668202" y="2133198"/>
                  <a:pt x="6671102" y="2135614"/>
                </a:cubicBezTo>
                <a:cubicBezTo>
                  <a:pt x="6674968" y="2138031"/>
                  <a:pt x="6678834" y="2139481"/>
                  <a:pt x="6683667" y="2141897"/>
                </a:cubicBezTo>
                <a:cubicBezTo>
                  <a:pt x="6701548" y="2157362"/>
                  <a:pt x="6721847" y="2185393"/>
                  <a:pt x="6751810" y="2175244"/>
                </a:cubicBezTo>
                <a:cubicBezTo>
                  <a:pt x="6721847" y="2167995"/>
                  <a:pt x="6711697" y="2140447"/>
                  <a:pt x="6692366" y="2121116"/>
                </a:cubicBezTo>
                <a:cubicBezTo>
                  <a:pt x="6688500" y="2118216"/>
                  <a:pt x="6685117" y="2114833"/>
                  <a:pt x="6682217" y="2111933"/>
                </a:cubicBezTo>
                <a:cubicBezTo>
                  <a:pt x="6678834" y="2108550"/>
                  <a:pt x="6675935" y="2105651"/>
                  <a:pt x="6673518" y="2101784"/>
                </a:cubicBezTo>
                <a:cubicBezTo>
                  <a:pt x="6665785" y="2091152"/>
                  <a:pt x="6661436" y="2077137"/>
                  <a:pt x="6660469" y="2060222"/>
                </a:cubicBezTo>
                <a:cubicBezTo>
                  <a:pt x="6659503" y="2058289"/>
                  <a:pt x="6659020" y="2054906"/>
                  <a:pt x="6659986" y="2052006"/>
                </a:cubicBezTo>
                <a:cubicBezTo>
                  <a:pt x="6658536" y="2048140"/>
                  <a:pt x="6658536" y="2045240"/>
                  <a:pt x="6658536" y="2041374"/>
                </a:cubicBezTo>
                <a:cubicBezTo>
                  <a:pt x="6657570" y="2023976"/>
                  <a:pt x="6665302" y="2006578"/>
                  <a:pt x="6658536" y="1988696"/>
                </a:cubicBezTo>
                <a:cubicBezTo>
                  <a:pt x="6657570" y="1983863"/>
                  <a:pt x="6657086" y="1979997"/>
                  <a:pt x="6656119" y="1976131"/>
                </a:cubicBezTo>
                <a:cubicBezTo>
                  <a:pt x="6649354" y="1947616"/>
                  <a:pt x="6629056" y="1924419"/>
                  <a:pt x="6594259" y="1919103"/>
                </a:cubicBezTo>
                <a:cubicBezTo>
                  <a:pt x="6590877" y="1916687"/>
                  <a:pt x="6587010" y="1915237"/>
                  <a:pt x="6584111" y="1913787"/>
                </a:cubicBezTo>
                <a:cubicBezTo>
                  <a:pt x="6580244" y="1911370"/>
                  <a:pt x="6577345" y="1909921"/>
                  <a:pt x="6573478" y="1907504"/>
                </a:cubicBezTo>
                <a:cubicBezTo>
                  <a:pt x="6530949" y="1884306"/>
                  <a:pt x="6544481" y="1836461"/>
                  <a:pt x="6545448" y="1791516"/>
                </a:cubicBezTo>
                <a:lnTo>
                  <a:pt x="6545448" y="1780884"/>
                </a:lnTo>
                <a:cubicBezTo>
                  <a:pt x="6544964" y="1777017"/>
                  <a:pt x="6544964" y="1774118"/>
                  <a:pt x="6543997" y="1770251"/>
                </a:cubicBezTo>
                <a:cubicBezTo>
                  <a:pt x="6527566" y="1735455"/>
                  <a:pt x="6506785" y="1701625"/>
                  <a:pt x="6492769" y="1664412"/>
                </a:cubicBezTo>
                <a:cubicBezTo>
                  <a:pt x="6490836" y="1659579"/>
                  <a:pt x="6489387" y="1655230"/>
                  <a:pt x="6487937" y="1650397"/>
                </a:cubicBezTo>
                <a:cubicBezTo>
                  <a:pt x="6476338" y="1613667"/>
                  <a:pt x="6476338" y="1561956"/>
                  <a:pt x="6431393" y="1555673"/>
                </a:cubicBezTo>
                <a:cubicBezTo>
                  <a:pt x="6426560" y="1554224"/>
                  <a:pt x="6422211" y="1553740"/>
                  <a:pt x="6417377" y="1552773"/>
                </a:cubicBezTo>
                <a:cubicBezTo>
                  <a:pt x="6405295" y="1550840"/>
                  <a:pt x="6392488" y="1550478"/>
                  <a:pt x="6379802" y="1550780"/>
                </a:cubicBezTo>
                <a:close/>
                <a:moveTo>
                  <a:pt x="1384133" y="1201892"/>
                </a:moveTo>
                <a:cubicBezTo>
                  <a:pt x="1384133" y="1202668"/>
                  <a:pt x="1383682" y="1203057"/>
                  <a:pt x="1380976" y="1204610"/>
                </a:cubicBezTo>
                <a:lnTo>
                  <a:pt x="1327772" y="1222472"/>
                </a:lnTo>
                <a:cubicBezTo>
                  <a:pt x="1324165" y="1223249"/>
                  <a:pt x="1320558" y="1223637"/>
                  <a:pt x="1316951" y="1224414"/>
                </a:cubicBezTo>
                <a:cubicBezTo>
                  <a:pt x="1309737" y="1224802"/>
                  <a:pt x="1302523" y="1224802"/>
                  <a:pt x="1295308" y="1223637"/>
                </a:cubicBezTo>
                <a:lnTo>
                  <a:pt x="1283135" y="1223637"/>
                </a:lnTo>
                <a:cubicBezTo>
                  <a:pt x="1263296" y="1222860"/>
                  <a:pt x="1243006" y="1222860"/>
                  <a:pt x="1222717" y="1226743"/>
                </a:cubicBezTo>
                <a:cubicBezTo>
                  <a:pt x="1219110" y="1227520"/>
                  <a:pt x="1215502" y="1227908"/>
                  <a:pt x="1212797" y="1228685"/>
                </a:cubicBezTo>
                <a:cubicBezTo>
                  <a:pt x="1197918" y="1232180"/>
                  <a:pt x="1184842" y="1239557"/>
                  <a:pt x="1175374" y="1250819"/>
                </a:cubicBezTo>
                <a:cubicBezTo>
                  <a:pt x="1172668" y="1253925"/>
                  <a:pt x="1170414" y="1257031"/>
                  <a:pt x="1169061" y="1260137"/>
                </a:cubicBezTo>
                <a:cubicBezTo>
                  <a:pt x="1160945" y="1292755"/>
                  <a:pt x="1148772" y="1315277"/>
                  <a:pt x="1123522" y="1338187"/>
                </a:cubicBezTo>
                <a:cubicBezTo>
                  <a:pt x="1122170" y="1340905"/>
                  <a:pt x="1119915" y="1343235"/>
                  <a:pt x="1118562" y="1345177"/>
                </a:cubicBezTo>
                <a:cubicBezTo>
                  <a:pt x="1112250" y="1354496"/>
                  <a:pt x="1105036" y="1361874"/>
                  <a:pt x="1096920" y="1368863"/>
                </a:cubicBezTo>
                <a:cubicBezTo>
                  <a:pt x="1094666" y="1370805"/>
                  <a:pt x="1091510" y="1373135"/>
                  <a:pt x="1088804" y="1375076"/>
                </a:cubicBezTo>
                <a:cubicBezTo>
                  <a:pt x="1059497" y="1386725"/>
                  <a:pt x="1050028" y="1411577"/>
                  <a:pt x="1040560" y="1437593"/>
                </a:cubicBezTo>
                <a:cubicBezTo>
                  <a:pt x="1039207" y="1440700"/>
                  <a:pt x="1038305" y="1443806"/>
                  <a:pt x="1036953" y="1446913"/>
                </a:cubicBezTo>
                <a:cubicBezTo>
                  <a:pt x="1033346" y="1463610"/>
                  <a:pt x="1021172" y="1477200"/>
                  <a:pt x="1008096" y="1491568"/>
                </a:cubicBezTo>
                <a:cubicBezTo>
                  <a:pt x="1006293" y="1494286"/>
                  <a:pt x="1004038" y="1496616"/>
                  <a:pt x="1001784" y="1498557"/>
                </a:cubicBezTo>
                <a:cubicBezTo>
                  <a:pt x="985101" y="1514866"/>
                  <a:pt x="965262" y="1527680"/>
                  <a:pt x="942718" y="1537776"/>
                </a:cubicBezTo>
                <a:cubicBezTo>
                  <a:pt x="938209" y="1539329"/>
                  <a:pt x="934152" y="1541271"/>
                  <a:pt x="929643" y="1543212"/>
                </a:cubicBezTo>
                <a:cubicBezTo>
                  <a:pt x="906648" y="1548261"/>
                  <a:pt x="884555" y="1557580"/>
                  <a:pt x="862010" y="1557580"/>
                </a:cubicBezTo>
                <a:cubicBezTo>
                  <a:pt x="858403" y="1558356"/>
                  <a:pt x="854796" y="1557580"/>
                  <a:pt x="852091" y="1557580"/>
                </a:cubicBezTo>
                <a:cubicBezTo>
                  <a:pt x="831801" y="1557580"/>
                  <a:pt x="811512" y="1558745"/>
                  <a:pt x="790771" y="1559521"/>
                </a:cubicBezTo>
                <a:cubicBezTo>
                  <a:pt x="788066" y="1559521"/>
                  <a:pt x="784459" y="1558745"/>
                  <a:pt x="780852" y="1558745"/>
                </a:cubicBezTo>
                <a:cubicBezTo>
                  <a:pt x="770030" y="1559521"/>
                  <a:pt x="761914" y="1557580"/>
                  <a:pt x="756954" y="1554473"/>
                </a:cubicBezTo>
                <a:cubicBezTo>
                  <a:pt x="754249" y="1552532"/>
                  <a:pt x="751995" y="1550590"/>
                  <a:pt x="750642" y="1548261"/>
                </a:cubicBezTo>
                <a:cubicBezTo>
                  <a:pt x="741624" y="1532728"/>
                  <a:pt x="760562" y="1507876"/>
                  <a:pt x="738919" y="1496616"/>
                </a:cubicBezTo>
                <a:cubicBezTo>
                  <a:pt x="707357" y="1483025"/>
                  <a:pt x="673541" y="1488461"/>
                  <a:pt x="642430" y="1492344"/>
                </a:cubicBezTo>
                <a:cubicBezTo>
                  <a:pt x="638823" y="1492344"/>
                  <a:pt x="635216" y="1491956"/>
                  <a:pt x="630707" y="1491179"/>
                </a:cubicBezTo>
                <a:cubicBezTo>
                  <a:pt x="619886" y="1489238"/>
                  <a:pt x="609065" y="1486908"/>
                  <a:pt x="599597" y="1488073"/>
                </a:cubicBezTo>
                <a:cubicBezTo>
                  <a:pt x="595990" y="1488850"/>
                  <a:pt x="592383" y="1489238"/>
                  <a:pt x="589677" y="1491179"/>
                </a:cubicBezTo>
                <a:cubicBezTo>
                  <a:pt x="586972" y="1494286"/>
                  <a:pt x="583816" y="1497004"/>
                  <a:pt x="581110" y="1499334"/>
                </a:cubicBezTo>
                <a:cubicBezTo>
                  <a:pt x="577954" y="1502052"/>
                  <a:pt x="574347" y="1503993"/>
                  <a:pt x="571642" y="1506323"/>
                </a:cubicBezTo>
                <a:cubicBezTo>
                  <a:pt x="557664" y="1516420"/>
                  <a:pt x="554959" y="1533116"/>
                  <a:pt x="545491" y="1546707"/>
                </a:cubicBezTo>
                <a:cubicBezTo>
                  <a:pt x="544138" y="1547872"/>
                  <a:pt x="541884" y="1549814"/>
                  <a:pt x="539178" y="1551755"/>
                </a:cubicBezTo>
                <a:cubicBezTo>
                  <a:pt x="535571" y="1553697"/>
                  <a:pt x="532866" y="1554862"/>
                  <a:pt x="529259" y="1556803"/>
                </a:cubicBezTo>
                <a:cubicBezTo>
                  <a:pt x="524299" y="1560298"/>
                  <a:pt x="517536" y="1563404"/>
                  <a:pt x="514831" y="1568452"/>
                </a:cubicBezTo>
                <a:cubicBezTo>
                  <a:pt x="513478" y="1571559"/>
                  <a:pt x="513027" y="1574665"/>
                  <a:pt x="512125" y="1577771"/>
                </a:cubicBezTo>
                <a:cubicBezTo>
                  <a:pt x="511224" y="1580878"/>
                  <a:pt x="510773" y="1584761"/>
                  <a:pt x="509871" y="1587867"/>
                </a:cubicBezTo>
                <a:cubicBezTo>
                  <a:pt x="508969" y="1590974"/>
                  <a:pt x="507617" y="1594081"/>
                  <a:pt x="506264" y="1597187"/>
                </a:cubicBezTo>
                <a:cubicBezTo>
                  <a:pt x="500853" y="1620873"/>
                  <a:pt x="504460" y="1646890"/>
                  <a:pt x="503558" y="1670965"/>
                </a:cubicBezTo>
                <a:cubicBezTo>
                  <a:pt x="503558" y="1674460"/>
                  <a:pt x="502657" y="1678343"/>
                  <a:pt x="502657" y="1681449"/>
                </a:cubicBezTo>
                <a:cubicBezTo>
                  <a:pt x="496795" y="1706301"/>
                  <a:pt x="485974" y="1724939"/>
                  <a:pt x="471546" y="1742413"/>
                </a:cubicBezTo>
                <a:cubicBezTo>
                  <a:pt x="469742" y="1745520"/>
                  <a:pt x="467488" y="1748626"/>
                  <a:pt x="465234" y="1750956"/>
                </a:cubicBezTo>
                <a:cubicBezTo>
                  <a:pt x="453961" y="1767653"/>
                  <a:pt x="450354" y="1788233"/>
                  <a:pt x="456667" y="1806872"/>
                </a:cubicBezTo>
                <a:cubicBezTo>
                  <a:pt x="458019" y="1810755"/>
                  <a:pt x="459372" y="1814250"/>
                  <a:pt x="461627" y="1818133"/>
                </a:cubicBezTo>
                <a:cubicBezTo>
                  <a:pt x="499951" y="1846479"/>
                  <a:pt x="484171" y="1890746"/>
                  <a:pt x="449452" y="1915986"/>
                </a:cubicBezTo>
                <a:cubicBezTo>
                  <a:pt x="446297" y="1919092"/>
                  <a:pt x="442689" y="1921422"/>
                  <a:pt x="439984" y="1924528"/>
                </a:cubicBezTo>
                <a:cubicBezTo>
                  <a:pt x="421949" y="1938895"/>
                  <a:pt x="401208" y="1948215"/>
                  <a:pt x="377311" y="1953651"/>
                </a:cubicBezTo>
                <a:cubicBezTo>
                  <a:pt x="373254" y="1954428"/>
                  <a:pt x="369646" y="1954816"/>
                  <a:pt x="365138" y="1955593"/>
                </a:cubicBezTo>
                <a:cubicBezTo>
                  <a:pt x="345749" y="1957535"/>
                  <a:pt x="325460" y="1955593"/>
                  <a:pt x="306072" y="1955593"/>
                </a:cubicBezTo>
                <a:cubicBezTo>
                  <a:pt x="302465" y="1956369"/>
                  <a:pt x="297956" y="1956369"/>
                  <a:pt x="294349" y="1956369"/>
                </a:cubicBezTo>
                <a:cubicBezTo>
                  <a:pt x="287586" y="1959476"/>
                  <a:pt x="281273" y="1960641"/>
                  <a:pt x="274059" y="1962582"/>
                </a:cubicBezTo>
                <a:cubicBezTo>
                  <a:pt x="270452" y="1962971"/>
                  <a:pt x="266845" y="1963747"/>
                  <a:pt x="263238" y="1964912"/>
                </a:cubicBezTo>
                <a:cubicBezTo>
                  <a:pt x="260533" y="1966465"/>
                  <a:pt x="256926" y="1968019"/>
                  <a:pt x="254671" y="1970348"/>
                </a:cubicBezTo>
                <a:cubicBezTo>
                  <a:pt x="257376" y="1970348"/>
                  <a:pt x="260533" y="1969572"/>
                  <a:pt x="263238" y="1969572"/>
                </a:cubicBezTo>
                <a:cubicBezTo>
                  <a:pt x="265943" y="1969572"/>
                  <a:pt x="269099" y="1968795"/>
                  <a:pt x="271805" y="1969572"/>
                </a:cubicBezTo>
                <a:cubicBezTo>
                  <a:pt x="277666" y="1969572"/>
                  <a:pt x="283528" y="1970737"/>
                  <a:pt x="288488" y="1974620"/>
                </a:cubicBezTo>
                <a:cubicBezTo>
                  <a:pt x="292545" y="1975785"/>
                  <a:pt x="296152" y="1977726"/>
                  <a:pt x="300661" y="1979668"/>
                </a:cubicBezTo>
                <a:cubicBezTo>
                  <a:pt x="308777" y="1983163"/>
                  <a:pt x="315991" y="1988210"/>
                  <a:pt x="323205" y="1993258"/>
                </a:cubicBezTo>
                <a:cubicBezTo>
                  <a:pt x="325911" y="1994423"/>
                  <a:pt x="328165" y="1996365"/>
                  <a:pt x="330419" y="1997530"/>
                </a:cubicBezTo>
                <a:cubicBezTo>
                  <a:pt x="356120" y="2024711"/>
                  <a:pt x="400306" y="2008014"/>
                  <a:pt x="434122" y="2008014"/>
                </a:cubicBezTo>
                <a:cubicBezTo>
                  <a:pt x="437729" y="2008014"/>
                  <a:pt x="441337" y="2007237"/>
                  <a:pt x="444944" y="2006072"/>
                </a:cubicBezTo>
                <a:cubicBezTo>
                  <a:pt x="448551" y="2005296"/>
                  <a:pt x="452158" y="2003354"/>
                  <a:pt x="454863" y="2002189"/>
                </a:cubicBezTo>
                <a:cubicBezTo>
                  <a:pt x="490483" y="1969184"/>
                  <a:pt x="512125" y="1922587"/>
                  <a:pt x="571191" y="1917151"/>
                </a:cubicBezTo>
                <a:cubicBezTo>
                  <a:pt x="573896" y="1915597"/>
                  <a:pt x="576151" y="1912491"/>
                  <a:pt x="578405" y="1910161"/>
                </a:cubicBezTo>
                <a:cubicBezTo>
                  <a:pt x="580660" y="1907055"/>
                  <a:pt x="582914" y="1903948"/>
                  <a:pt x="585619" y="1901619"/>
                </a:cubicBezTo>
                <a:cubicBezTo>
                  <a:pt x="614476" y="1881427"/>
                  <a:pt x="655055" y="1851915"/>
                  <a:pt x="646939" y="1820462"/>
                </a:cubicBezTo>
                <a:cubicBezTo>
                  <a:pt x="646488" y="1817356"/>
                  <a:pt x="644234" y="1813861"/>
                  <a:pt x="641980" y="1809978"/>
                </a:cubicBezTo>
                <a:cubicBezTo>
                  <a:pt x="621239" y="1782409"/>
                  <a:pt x="599597" y="1749791"/>
                  <a:pt x="608163" y="1716785"/>
                </a:cubicBezTo>
                <a:cubicBezTo>
                  <a:pt x="609516" y="1713678"/>
                  <a:pt x="611320" y="1711349"/>
                  <a:pt x="614025" y="1709407"/>
                </a:cubicBezTo>
                <a:cubicBezTo>
                  <a:pt x="616279" y="1707077"/>
                  <a:pt x="619435" y="1705136"/>
                  <a:pt x="622141" y="1703194"/>
                </a:cubicBezTo>
                <a:cubicBezTo>
                  <a:pt x="627100" y="1700088"/>
                  <a:pt x="633864" y="1697370"/>
                  <a:pt x="640176" y="1691934"/>
                </a:cubicBezTo>
                <a:cubicBezTo>
                  <a:pt x="651448" y="1674460"/>
                  <a:pt x="652350" y="1652326"/>
                  <a:pt x="659564" y="1634852"/>
                </a:cubicBezTo>
                <a:cubicBezTo>
                  <a:pt x="660917" y="1630969"/>
                  <a:pt x="662269" y="1627863"/>
                  <a:pt x="664524" y="1625533"/>
                </a:cubicBezTo>
                <a:cubicBezTo>
                  <a:pt x="676697" y="1601458"/>
                  <a:pt x="704652" y="1620485"/>
                  <a:pt x="727196" y="1622427"/>
                </a:cubicBezTo>
                <a:cubicBezTo>
                  <a:pt x="731254" y="1622427"/>
                  <a:pt x="734861" y="1622427"/>
                  <a:pt x="739370" y="1621650"/>
                </a:cubicBezTo>
                <a:cubicBezTo>
                  <a:pt x="747035" y="1621262"/>
                  <a:pt x="755602" y="1620485"/>
                  <a:pt x="763718" y="1620485"/>
                </a:cubicBezTo>
                <a:cubicBezTo>
                  <a:pt x="766874" y="1620485"/>
                  <a:pt x="769579" y="1621262"/>
                  <a:pt x="771834" y="1622427"/>
                </a:cubicBezTo>
                <a:cubicBezTo>
                  <a:pt x="774990" y="1625533"/>
                  <a:pt x="777695" y="1628640"/>
                  <a:pt x="779950" y="1631746"/>
                </a:cubicBezTo>
                <a:cubicBezTo>
                  <a:pt x="782655" y="1635241"/>
                  <a:pt x="784909" y="1639124"/>
                  <a:pt x="787164" y="1642230"/>
                </a:cubicBezTo>
                <a:cubicBezTo>
                  <a:pt x="789418" y="1650385"/>
                  <a:pt x="792123" y="1656209"/>
                  <a:pt x="801592" y="1661645"/>
                </a:cubicBezTo>
                <a:cubicBezTo>
                  <a:pt x="819176" y="1670188"/>
                  <a:pt x="835408" y="1676401"/>
                  <a:pt x="850738" y="1685721"/>
                </a:cubicBezTo>
                <a:cubicBezTo>
                  <a:pt x="853443" y="1687274"/>
                  <a:pt x="856600" y="1689215"/>
                  <a:pt x="859305" y="1691157"/>
                </a:cubicBezTo>
                <a:cubicBezTo>
                  <a:pt x="870126" y="1697370"/>
                  <a:pt x="873282" y="1707854"/>
                  <a:pt x="885456" y="1707854"/>
                </a:cubicBezTo>
                <a:cubicBezTo>
                  <a:pt x="920174" y="1702418"/>
                  <a:pt x="951285" y="1705524"/>
                  <a:pt x="975633" y="1727269"/>
                </a:cubicBezTo>
                <a:cubicBezTo>
                  <a:pt x="980142" y="1730764"/>
                  <a:pt x="984199" y="1733482"/>
                  <a:pt x="988708" y="1734647"/>
                </a:cubicBezTo>
                <a:cubicBezTo>
                  <a:pt x="993217" y="1735812"/>
                  <a:pt x="998177" y="1735812"/>
                  <a:pt x="1003136" y="1735812"/>
                </a:cubicBezTo>
                <a:cubicBezTo>
                  <a:pt x="1006744" y="1735035"/>
                  <a:pt x="1010351" y="1735035"/>
                  <a:pt x="1013958" y="1733871"/>
                </a:cubicBezTo>
                <a:cubicBezTo>
                  <a:pt x="1044167" y="1721833"/>
                  <a:pt x="1065809" y="1686109"/>
                  <a:pt x="1106389" y="1685332"/>
                </a:cubicBezTo>
                <a:cubicBezTo>
                  <a:pt x="1109996" y="1684167"/>
                  <a:pt x="1113603" y="1683391"/>
                  <a:pt x="1117210" y="1683391"/>
                </a:cubicBezTo>
                <a:cubicBezTo>
                  <a:pt x="1135245" y="1680673"/>
                  <a:pt x="1154633" y="1682614"/>
                  <a:pt x="1174923" y="1685721"/>
                </a:cubicBezTo>
                <a:cubicBezTo>
                  <a:pt x="1184391" y="1685721"/>
                  <a:pt x="1190704" y="1682614"/>
                  <a:pt x="1197918" y="1677178"/>
                </a:cubicBezTo>
                <a:cubicBezTo>
                  <a:pt x="1201525" y="1674848"/>
                  <a:pt x="1204681" y="1672906"/>
                  <a:pt x="1207387" y="1669800"/>
                </a:cubicBezTo>
                <a:cubicBezTo>
                  <a:pt x="1210543" y="1667470"/>
                  <a:pt x="1213248" y="1664364"/>
                  <a:pt x="1215502" y="1661257"/>
                </a:cubicBezTo>
                <a:lnTo>
                  <a:pt x="1216434" y="1660981"/>
                </a:lnTo>
                <a:lnTo>
                  <a:pt x="1220293" y="1660821"/>
                </a:lnTo>
                <a:cubicBezTo>
                  <a:pt x="1224182" y="1660190"/>
                  <a:pt x="1228127" y="1658927"/>
                  <a:pt x="1231283" y="1658927"/>
                </a:cubicBezTo>
                <a:cubicBezTo>
                  <a:pt x="1228127" y="1658927"/>
                  <a:pt x="1225084" y="1658927"/>
                  <a:pt x="1222379" y="1659219"/>
                </a:cubicBezTo>
                <a:lnTo>
                  <a:pt x="1216434" y="1660981"/>
                </a:lnTo>
                <a:lnTo>
                  <a:pt x="1214608" y="1661057"/>
                </a:lnTo>
                <a:cubicBezTo>
                  <a:pt x="1212797" y="1660821"/>
                  <a:pt x="1211106" y="1660190"/>
                  <a:pt x="1209641" y="1658927"/>
                </a:cubicBezTo>
                <a:cubicBezTo>
                  <a:pt x="1234440" y="1655821"/>
                  <a:pt x="1256533" y="1655821"/>
                  <a:pt x="1280430" y="1656986"/>
                </a:cubicBezTo>
                <a:cubicBezTo>
                  <a:pt x="1284938" y="1657762"/>
                  <a:pt x="1288996" y="1658151"/>
                  <a:pt x="1293505" y="1658927"/>
                </a:cubicBezTo>
                <a:cubicBezTo>
                  <a:pt x="1298465" y="1657762"/>
                  <a:pt x="1303424" y="1656986"/>
                  <a:pt x="1307933" y="1656986"/>
                </a:cubicBezTo>
                <a:cubicBezTo>
                  <a:pt x="1311540" y="1656986"/>
                  <a:pt x="1314246" y="1656598"/>
                  <a:pt x="1316500" y="1655821"/>
                </a:cubicBezTo>
                <a:cubicBezTo>
                  <a:pt x="1319656" y="1654656"/>
                  <a:pt x="1321911" y="1653879"/>
                  <a:pt x="1324616" y="1652715"/>
                </a:cubicBezTo>
                <a:cubicBezTo>
                  <a:pt x="1334084" y="1644948"/>
                  <a:pt x="1340397" y="1639900"/>
                  <a:pt x="1349866" y="1631746"/>
                </a:cubicBezTo>
                <a:cubicBezTo>
                  <a:pt x="1351218" y="1629805"/>
                  <a:pt x="1353473" y="1628640"/>
                  <a:pt x="1354825" y="1626698"/>
                </a:cubicBezTo>
                <a:cubicBezTo>
                  <a:pt x="1356629" y="1624757"/>
                  <a:pt x="1357981" y="1622427"/>
                  <a:pt x="1359334" y="1619320"/>
                </a:cubicBezTo>
                <a:cubicBezTo>
                  <a:pt x="1361137" y="1616602"/>
                  <a:pt x="1362490" y="1613496"/>
                  <a:pt x="1363843" y="1611166"/>
                </a:cubicBezTo>
                <a:cubicBezTo>
                  <a:pt x="1368803" y="1597964"/>
                  <a:pt x="1380976" y="1590198"/>
                  <a:pt x="1388190" y="1575830"/>
                </a:cubicBezTo>
                <a:cubicBezTo>
                  <a:pt x="1389092" y="1573112"/>
                  <a:pt x="1389543" y="1571170"/>
                  <a:pt x="1390445" y="1568841"/>
                </a:cubicBezTo>
                <a:cubicBezTo>
                  <a:pt x="1393150" y="1561851"/>
                  <a:pt x="1396306" y="1555250"/>
                  <a:pt x="1399012" y="1548261"/>
                </a:cubicBezTo>
                <a:cubicBezTo>
                  <a:pt x="1399913" y="1545542"/>
                  <a:pt x="1399913" y="1542436"/>
                  <a:pt x="1399913" y="1540106"/>
                </a:cubicBezTo>
                <a:cubicBezTo>
                  <a:pt x="1399913" y="1545542"/>
                  <a:pt x="1396757" y="1551367"/>
                  <a:pt x="1394052" y="1555638"/>
                </a:cubicBezTo>
                <a:cubicBezTo>
                  <a:pt x="1392249" y="1557580"/>
                  <a:pt x="1389994" y="1558745"/>
                  <a:pt x="1387740" y="1560686"/>
                </a:cubicBezTo>
                <a:cubicBezTo>
                  <a:pt x="1368351" y="1578160"/>
                  <a:pt x="1353021" y="1600293"/>
                  <a:pt x="1335888" y="1619709"/>
                </a:cubicBezTo>
                <a:cubicBezTo>
                  <a:pt x="1319656" y="1637571"/>
                  <a:pt x="1301170" y="1644560"/>
                  <a:pt x="1280880" y="1645725"/>
                </a:cubicBezTo>
                <a:cubicBezTo>
                  <a:pt x="1276823" y="1645725"/>
                  <a:pt x="1273215" y="1645725"/>
                  <a:pt x="1268707" y="1644948"/>
                </a:cubicBezTo>
                <a:cubicBezTo>
                  <a:pt x="1232185" y="1642230"/>
                  <a:pt x="1200172" y="1625145"/>
                  <a:pt x="1165004" y="1624368"/>
                </a:cubicBezTo>
                <a:lnTo>
                  <a:pt x="1153281" y="1624368"/>
                </a:lnTo>
                <a:cubicBezTo>
                  <a:pt x="1139754" y="1625922"/>
                  <a:pt x="1125777" y="1628640"/>
                  <a:pt x="1112250" y="1629805"/>
                </a:cubicBezTo>
                <a:cubicBezTo>
                  <a:pt x="1108643" y="1630193"/>
                  <a:pt x="1105036" y="1630969"/>
                  <a:pt x="1101429" y="1630969"/>
                </a:cubicBezTo>
                <a:cubicBezTo>
                  <a:pt x="1079787" y="1629028"/>
                  <a:pt x="1059497" y="1629028"/>
                  <a:pt x="1040109" y="1633299"/>
                </a:cubicBezTo>
                <a:cubicBezTo>
                  <a:pt x="1035600" y="1633688"/>
                  <a:pt x="1031993" y="1634464"/>
                  <a:pt x="1028386" y="1635629"/>
                </a:cubicBezTo>
                <a:cubicBezTo>
                  <a:pt x="1017114" y="1635629"/>
                  <a:pt x="1004940" y="1652326"/>
                  <a:pt x="989610" y="1641065"/>
                </a:cubicBezTo>
                <a:cubicBezTo>
                  <a:pt x="976535" y="1627475"/>
                  <a:pt x="970673" y="1605341"/>
                  <a:pt x="988708" y="1594081"/>
                </a:cubicBezTo>
                <a:lnTo>
                  <a:pt x="994570" y="1589032"/>
                </a:lnTo>
                <a:cubicBezTo>
                  <a:pt x="999079" y="1585926"/>
                  <a:pt x="1004038" y="1583596"/>
                  <a:pt x="1009900" y="1582820"/>
                </a:cubicBezTo>
                <a:cubicBezTo>
                  <a:pt x="1013056" y="1581654"/>
                  <a:pt x="1016663" y="1581266"/>
                  <a:pt x="1019368" y="1580490"/>
                </a:cubicBezTo>
                <a:cubicBezTo>
                  <a:pt x="1022975" y="1579325"/>
                  <a:pt x="1026132" y="1578936"/>
                  <a:pt x="1028837" y="1578160"/>
                </a:cubicBezTo>
                <a:cubicBezTo>
                  <a:pt x="1032444" y="1577771"/>
                  <a:pt x="1036051" y="1576995"/>
                  <a:pt x="1039658" y="1575830"/>
                </a:cubicBezTo>
                <a:cubicBezTo>
                  <a:pt x="1045069" y="1572724"/>
                  <a:pt x="1051832" y="1566899"/>
                  <a:pt x="1056792" y="1564569"/>
                </a:cubicBezTo>
                <a:cubicBezTo>
                  <a:pt x="1058144" y="1561463"/>
                  <a:pt x="1059046" y="1558356"/>
                  <a:pt x="1059046" y="1554085"/>
                </a:cubicBezTo>
                <a:lnTo>
                  <a:pt x="1059046" y="1547095"/>
                </a:lnTo>
                <a:cubicBezTo>
                  <a:pt x="1059046" y="1539718"/>
                  <a:pt x="1060399" y="1533116"/>
                  <a:pt x="1068965" y="1529233"/>
                </a:cubicBezTo>
                <a:cubicBezTo>
                  <a:pt x="1072572" y="1526515"/>
                  <a:pt x="1075278" y="1524574"/>
                  <a:pt x="1078885" y="1522244"/>
                </a:cubicBezTo>
                <a:cubicBezTo>
                  <a:pt x="1100527" y="1509818"/>
                  <a:pt x="1120817" y="1496227"/>
                  <a:pt x="1125777" y="1472153"/>
                </a:cubicBezTo>
                <a:cubicBezTo>
                  <a:pt x="1126228" y="1468270"/>
                  <a:pt x="1127129" y="1465163"/>
                  <a:pt x="1128482" y="1462057"/>
                </a:cubicBezTo>
                <a:cubicBezTo>
                  <a:pt x="1129384" y="1459726"/>
                  <a:pt x="1130737" y="1456620"/>
                  <a:pt x="1132089" y="1454679"/>
                </a:cubicBezTo>
                <a:cubicBezTo>
                  <a:pt x="1138401" y="1437982"/>
                  <a:pt x="1147870" y="1422061"/>
                  <a:pt x="1156437" y="1404588"/>
                </a:cubicBezTo>
                <a:cubicBezTo>
                  <a:pt x="1157338" y="1401093"/>
                  <a:pt x="1158691" y="1397986"/>
                  <a:pt x="1160945" y="1394103"/>
                </a:cubicBezTo>
                <a:cubicBezTo>
                  <a:pt x="1163651" y="1387502"/>
                  <a:pt x="1166356" y="1380513"/>
                  <a:pt x="1170865" y="1374299"/>
                </a:cubicBezTo>
                <a:lnTo>
                  <a:pt x="1179432" y="1366922"/>
                </a:lnTo>
                <a:lnTo>
                  <a:pt x="1196565" y="1352166"/>
                </a:lnTo>
                <a:cubicBezTo>
                  <a:pt x="1198820" y="1349836"/>
                  <a:pt x="1200172" y="1347118"/>
                  <a:pt x="1201525" y="1344788"/>
                </a:cubicBezTo>
                <a:cubicBezTo>
                  <a:pt x="1213699" y="1322267"/>
                  <a:pt x="1200172" y="1288872"/>
                  <a:pt x="1213699" y="1262856"/>
                </a:cubicBezTo>
                <a:cubicBezTo>
                  <a:pt x="1215953" y="1260526"/>
                  <a:pt x="1218208" y="1257808"/>
                  <a:pt x="1220913" y="1256643"/>
                </a:cubicBezTo>
                <a:cubicBezTo>
                  <a:pt x="1247515" y="1247324"/>
                  <a:pt x="1275470" y="1240334"/>
                  <a:pt x="1302974" y="1238004"/>
                </a:cubicBezTo>
                <a:cubicBezTo>
                  <a:pt x="1307031" y="1237616"/>
                  <a:pt x="1310639" y="1237616"/>
                  <a:pt x="1315147" y="1236839"/>
                </a:cubicBezTo>
                <a:cubicBezTo>
                  <a:pt x="1318304" y="1236451"/>
                  <a:pt x="1321911" y="1236451"/>
                  <a:pt x="1324616" y="1235674"/>
                </a:cubicBezTo>
                <a:cubicBezTo>
                  <a:pt x="1328223" y="1235674"/>
                  <a:pt x="1330928" y="1234898"/>
                  <a:pt x="1334536" y="1234898"/>
                </a:cubicBezTo>
                <a:cubicBezTo>
                  <a:pt x="1355276" y="1232180"/>
                  <a:pt x="1379624" y="1223637"/>
                  <a:pt x="1384133" y="1201892"/>
                </a:cubicBezTo>
                <a:close/>
                <a:moveTo>
                  <a:pt x="2762595" y="964351"/>
                </a:moveTo>
                <a:lnTo>
                  <a:pt x="2770429" y="966967"/>
                </a:lnTo>
                <a:cubicBezTo>
                  <a:pt x="2773528" y="967744"/>
                  <a:pt x="2776685" y="968520"/>
                  <a:pt x="2780066" y="970073"/>
                </a:cubicBezTo>
                <a:cubicBezTo>
                  <a:pt x="2775106" y="968908"/>
                  <a:pt x="2770597" y="967744"/>
                  <a:pt x="2765638" y="966190"/>
                </a:cubicBezTo>
                <a:lnTo>
                  <a:pt x="2762595" y="964351"/>
                </a:lnTo>
                <a:close/>
                <a:moveTo>
                  <a:pt x="4121293" y="940452"/>
                </a:moveTo>
                <a:cubicBezTo>
                  <a:pt x="4121293" y="941418"/>
                  <a:pt x="4120809" y="941902"/>
                  <a:pt x="4117909" y="943835"/>
                </a:cubicBezTo>
                <a:cubicBezTo>
                  <a:pt x="4098095" y="951568"/>
                  <a:pt x="4081663" y="958334"/>
                  <a:pt x="4060882" y="966066"/>
                </a:cubicBezTo>
                <a:cubicBezTo>
                  <a:pt x="4057016" y="967033"/>
                  <a:pt x="4053149" y="967516"/>
                  <a:pt x="4049283" y="968483"/>
                </a:cubicBezTo>
                <a:cubicBezTo>
                  <a:pt x="4041551" y="968966"/>
                  <a:pt x="4033818" y="968966"/>
                  <a:pt x="4026085" y="967516"/>
                </a:cubicBezTo>
                <a:lnTo>
                  <a:pt x="4013037" y="967516"/>
                </a:lnTo>
                <a:cubicBezTo>
                  <a:pt x="3991772" y="966549"/>
                  <a:pt x="3970024" y="966549"/>
                  <a:pt x="3948277" y="971382"/>
                </a:cubicBezTo>
                <a:cubicBezTo>
                  <a:pt x="3944411" y="972349"/>
                  <a:pt x="3940544" y="972832"/>
                  <a:pt x="3937645" y="973799"/>
                </a:cubicBezTo>
                <a:cubicBezTo>
                  <a:pt x="3921696" y="978148"/>
                  <a:pt x="3907681" y="987331"/>
                  <a:pt x="3897532" y="1001346"/>
                </a:cubicBezTo>
                <a:cubicBezTo>
                  <a:pt x="3894632" y="1005212"/>
                  <a:pt x="3892216" y="1009078"/>
                  <a:pt x="3890766" y="1012944"/>
                </a:cubicBezTo>
                <a:cubicBezTo>
                  <a:pt x="3882067" y="1053540"/>
                  <a:pt x="3869018" y="1081571"/>
                  <a:pt x="3841954" y="1110085"/>
                </a:cubicBezTo>
                <a:cubicBezTo>
                  <a:pt x="3840504" y="1113468"/>
                  <a:pt x="3838088" y="1116367"/>
                  <a:pt x="3836638" y="1118784"/>
                </a:cubicBezTo>
                <a:cubicBezTo>
                  <a:pt x="3829872" y="1130383"/>
                  <a:pt x="3822139" y="1139565"/>
                  <a:pt x="3813440" y="1148264"/>
                </a:cubicBezTo>
                <a:cubicBezTo>
                  <a:pt x="3811024" y="1150681"/>
                  <a:pt x="3807641" y="1153580"/>
                  <a:pt x="3804741" y="1155997"/>
                </a:cubicBezTo>
                <a:cubicBezTo>
                  <a:pt x="3773328" y="1170496"/>
                  <a:pt x="3763179" y="1201426"/>
                  <a:pt x="3753030" y="1233806"/>
                </a:cubicBezTo>
                <a:cubicBezTo>
                  <a:pt x="3751580" y="1237672"/>
                  <a:pt x="3750613" y="1241538"/>
                  <a:pt x="3749164" y="1245405"/>
                </a:cubicBezTo>
                <a:cubicBezTo>
                  <a:pt x="3745297" y="1266186"/>
                  <a:pt x="3732248" y="1283101"/>
                  <a:pt x="3718233" y="1300982"/>
                </a:cubicBezTo>
                <a:cubicBezTo>
                  <a:pt x="3716300" y="1304365"/>
                  <a:pt x="3713884" y="1307265"/>
                  <a:pt x="3711467" y="1309681"/>
                </a:cubicBezTo>
                <a:cubicBezTo>
                  <a:pt x="3693586" y="1329980"/>
                  <a:pt x="3672321" y="1345928"/>
                  <a:pt x="3648157" y="1358493"/>
                </a:cubicBezTo>
                <a:cubicBezTo>
                  <a:pt x="3643324" y="1360426"/>
                  <a:pt x="3638975" y="1362842"/>
                  <a:pt x="3634142" y="1365259"/>
                </a:cubicBezTo>
                <a:cubicBezTo>
                  <a:pt x="3609494" y="1371542"/>
                  <a:pt x="3585813" y="1383141"/>
                  <a:pt x="3561649" y="1383141"/>
                </a:cubicBezTo>
                <a:cubicBezTo>
                  <a:pt x="3557783" y="1384107"/>
                  <a:pt x="3553917" y="1383141"/>
                  <a:pt x="3551017" y="1383141"/>
                </a:cubicBezTo>
                <a:cubicBezTo>
                  <a:pt x="3529269" y="1383141"/>
                  <a:pt x="3507521" y="1384590"/>
                  <a:pt x="3485290" y="1385557"/>
                </a:cubicBezTo>
                <a:cubicBezTo>
                  <a:pt x="3482391" y="1385557"/>
                  <a:pt x="3478524" y="1384590"/>
                  <a:pt x="3474658" y="1384590"/>
                </a:cubicBezTo>
                <a:cubicBezTo>
                  <a:pt x="3463059" y="1385557"/>
                  <a:pt x="3454360" y="1383141"/>
                  <a:pt x="3449044" y="1379274"/>
                </a:cubicBezTo>
                <a:cubicBezTo>
                  <a:pt x="3446144" y="1376858"/>
                  <a:pt x="3443728" y="1374441"/>
                  <a:pt x="3442278" y="1371542"/>
                </a:cubicBezTo>
                <a:cubicBezTo>
                  <a:pt x="3432612" y="1352211"/>
                  <a:pt x="3452910" y="1321280"/>
                  <a:pt x="3429712" y="1307265"/>
                </a:cubicBezTo>
                <a:cubicBezTo>
                  <a:pt x="3395883" y="1290350"/>
                  <a:pt x="3359637" y="1297116"/>
                  <a:pt x="3326290" y="1301949"/>
                </a:cubicBezTo>
                <a:cubicBezTo>
                  <a:pt x="3322423" y="1301949"/>
                  <a:pt x="3318557" y="1301466"/>
                  <a:pt x="3313724" y="1300499"/>
                </a:cubicBezTo>
                <a:cubicBezTo>
                  <a:pt x="3302125" y="1298083"/>
                  <a:pt x="3290527" y="1295183"/>
                  <a:pt x="3280378" y="1296633"/>
                </a:cubicBezTo>
                <a:cubicBezTo>
                  <a:pt x="3276512" y="1297599"/>
                  <a:pt x="3272645" y="1298083"/>
                  <a:pt x="3269746" y="1300499"/>
                </a:cubicBezTo>
                <a:cubicBezTo>
                  <a:pt x="3266846" y="1304365"/>
                  <a:pt x="3263463" y="1307748"/>
                  <a:pt x="3260563" y="1310648"/>
                </a:cubicBezTo>
                <a:cubicBezTo>
                  <a:pt x="3257180" y="1314031"/>
                  <a:pt x="3253314" y="1316447"/>
                  <a:pt x="3250414" y="1319347"/>
                </a:cubicBezTo>
                <a:cubicBezTo>
                  <a:pt x="3235432" y="1331913"/>
                  <a:pt x="3232532" y="1352694"/>
                  <a:pt x="3222384" y="1369608"/>
                </a:cubicBezTo>
                <a:cubicBezTo>
                  <a:pt x="3220934" y="1371058"/>
                  <a:pt x="3218517" y="1373475"/>
                  <a:pt x="3215618" y="1375891"/>
                </a:cubicBezTo>
                <a:cubicBezTo>
                  <a:pt x="3211751" y="1378308"/>
                  <a:pt x="3208852" y="1379758"/>
                  <a:pt x="3204986" y="1382174"/>
                </a:cubicBezTo>
                <a:cubicBezTo>
                  <a:pt x="3199669" y="1386524"/>
                  <a:pt x="3192420" y="1390390"/>
                  <a:pt x="3189520" y="1396672"/>
                </a:cubicBezTo>
                <a:cubicBezTo>
                  <a:pt x="3188070" y="1400539"/>
                  <a:pt x="3187587" y="1404405"/>
                  <a:pt x="3186621" y="1408271"/>
                </a:cubicBezTo>
                <a:cubicBezTo>
                  <a:pt x="3185654" y="1412138"/>
                  <a:pt x="3185171" y="1416971"/>
                  <a:pt x="3184204" y="1420837"/>
                </a:cubicBezTo>
                <a:cubicBezTo>
                  <a:pt x="3183237" y="1424703"/>
                  <a:pt x="3181788" y="1428570"/>
                  <a:pt x="3180338" y="1432435"/>
                </a:cubicBezTo>
                <a:cubicBezTo>
                  <a:pt x="3174538" y="1461916"/>
                  <a:pt x="3178405" y="1494296"/>
                  <a:pt x="3177438" y="1524259"/>
                </a:cubicBezTo>
                <a:cubicBezTo>
                  <a:pt x="3177438" y="1528609"/>
                  <a:pt x="3176471" y="1533442"/>
                  <a:pt x="3176471" y="1537308"/>
                </a:cubicBezTo>
                <a:cubicBezTo>
                  <a:pt x="3173330" y="1552773"/>
                  <a:pt x="3168860" y="1566305"/>
                  <a:pt x="3163242" y="1578689"/>
                </a:cubicBezTo>
                <a:lnTo>
                  <a:pt x="3148196" y="1604490"/>
                </a:lnTo>
                <a:lnTo>
                  <a:pt x="3175039" y="1627086"/>
                </a:lnTo>
                <a:cubicBezTo>
                  <a:pt x="3184507" y="1657374"/>
                  <a:pt x="3143928" y="1667859"/>
                  <a:pt x="3138969" y="1694652"/>
                </a:cubicBezTo>
                <a:cubicBezTo>
                  <a:pt x="3138969" y="1696205"/>
                  <a:pt x="3127147" y="1692906"/>
                  <a:pt x="3138067" y="1698535"/>
                </a:cubicBezTo>
                <a:cubicBezTo>
                  <a:pt x="3148987" y="1704165"/>
                  <a:pt x="3202235" y="1724157"/>
                  <a:pt x="3204489" y="1728429"/>
                </a:cubicBezTo>
                <a:cubicBezTo>
                  <a:pt x="3205842" y="1731147"/>
                  <a:pt x="3228149" y="1798420"/>
                  <a:pt x="3230854" y="1799585"/>
                </a:cubicBezTo>
                <a:cubicBezTo>
                  <a:pt x="3265121" y="1805021"/>
                  <a:pt x="3234224" y="1886924"/>
                  <a:pt x="3271196" y="1884595"/>
                </a:cubicBezTo>
                <a:cubicBezTo>
                  <a:pt x="3297485" y="1937072"/>
                  <a:pt x="3292699" y="2035272"/>
                  <a:pt x="3304365" y="2038246"/>
                </a:cubicBezTo>
                <a:cubicBezTo>
                  <a:pt x="3312631" y="2030409"/>
                  <a:pt x="3312875" y="1818036"/>
                  <a:pt x="3321141" y="1810199"/>
                </a:cubicBezTo>
                <a:cubicBezTo>
                  <a:pt x="3334794" y="1792982"/>
                  <a:pt x="3335472" y="1729897"/>
                  <a:pt x="3331123" y="1710324"/>
                </a:cubicBezTo>
                <a:cubicBezTo>
                  <a:pt x="3330639" y="1706458"/>
                  <a:pt x="3328223" y="1702109"/>
                  <a:pt x="3325807" y="1697276"/>
                </a:cubicBezTo>
                <a:cubicBezTo>
                  <a:pt x="3303576" y="1662962"/>
                  <a:pt x="3280378" y="1622366"/>
                  <a:pt x="3289560" y="1581287"/>
                </a:cubicBezTo>
                <a:cubicBezTo>
                  <a:pt x="3291010" y="1577421"/>
                  <a:pt x="3292943" y="1574521"/>
                  <a:pt x="3295843" y="1572105"/>
                </a:cubicBezTo>
                <a:cubicBezTo>
                  <a:pt x="3298259" y="1569205"/>
                  <a:pt x="3301642" y="1566789"/>
                  <a:pt x="3304542" y="1564372"/>
                </a:cubicBezTo>
                <a:cubicBezTo>
                  <a:pt x="3309858" y="1560506"/>
                  <a:pt x="3317108" y="1557123"/>
                  <a:pt x="3323873" y="1550357"/>
                </a:cubicBezTo>
                <a:cubicBezTo>
                  <a:pt x="3335955" y="1528609"/>
                  <a:pt x="3336922" y="1501062"/>
                  <a:pt x="3344654" y="1479314"/>
                </a:cubicBezTo>
                <a:cubicBezTo>
                  <a:pt x="3346105" y="1474481"/>
                  <a:pt x="3347554" y="1470615"/>
                  <a:pt x="3349971" y="1467715"/>
                </a:cubicBezTo>
                <a:cubicBezTo>
                  <a:pt x="3363019" y="1437752"/>
                  <a:pt x="3392983" y="1461432"/>
                  <a:pt x="3417147" y="1463849"/>
                </a:cubicBezTo>
                <a:cubicBezTo>
                  <a:pt x="3421497" y="1463849"/>
                  <a:pt x="3425363" y="1463849"/>
                  <a:pt x="3430196" y="1462883"/>
                </a:cubicBezTo>
                <a:cubicBezTo>
                  <a:pt x="3438411" y="1462399"/>
                  <a:pt x="3447594" y="1461432"/>
                  <a:pt x="3456293" y="1461432"/>
                </a:cubicBezTo>
                <a:cubicBezTo>
                  <a:pt x="3459676" y="1461432"/>
                  <a:pt x="3462576" y="1462399"/>
                  <a:pt x="3464992" y="1463849"/>
                </a:cubicBezTo>
                <a:cubicBezTo>
                  <a:pt x="3468375" y="1467715"/>
                  <a:pt x="3471275" y="1471582"/>
                  <a:pt x="3473691" y="1475448"/>
                </a:cubicBezTo>
                <a:cubicBezTo>
                  <a:pt x="3476591" y="1479798"/>
                  <a:pt x="3479007" y="1484631"/>
                  <a:pt x="3481424" y="1488496"/>
                </a:cubicBezTo>
                <a:cubicBezTo>
                  <a:pt x="3483840" y="1498646"/>
                  <a:pt x="3486740" y="1505895"/>
                  <a:pt x="3496889" y="1512661"/>
                </a:cubicBezTo>
                <a:cubicBezTo>
                  <a:pt x="3515737" y="1523293"/>
                  <a:pt x="3533135" y="1531026"/>
                  <a:pt x="3549567" y="1542625"/>
                </a:cubicBezTo>
                <a:cubicBezTo>
                  <a:pt x="3552467" y="1544558"/>
                  <a:pt x="3555850" y="1546974"/>
                  <a:pt x="3558750" y="1549391"/>
                </a:cubicBezTo>
                <a:cubicBezTo>
                  <a:pt x="3570348" y="1557123"/>
                  <a:pt x="3573731" y="1570172"/>
                  <a:pt x="3586780" y="1570172"/>
                </a:cubicBezTo>
                <a:cubicBezTo>
                  <a:pt x="3623993" y="1563406"/>
                  <a:pt x="3657340" y="1567272"/>
                  <a:pt x="3683437" y="1594336"/>
                </a:cubicBezTo>
                <a:cubicBezTo>
                  <a:pt x="3688270" y="1598686"/>
                  <a:pt x="3692619" y="1602068"/>
                  <a:pt x="3697452" y="1603519"/>
                </a:cubicBezTo>
                <a:cubicBezTo>
                  <a:pt x="3702285" y="1604968"/>
                  <a:pt x="3707601" y="1604968"/>
                  <a:pt x="3712917" y="1604968"/>
                </a:cubicBezTo>
                <a:cubicBezTo>
                  <a:pt x="3716783" y="1604002"/>
                  <a:pt x="3720650" y="1604002"/>
                  <a:pt x="3724516" y="1602552"/>
                </a:cubicBezTo>
                <a:cubicBezTo>
                  <a:pt x="3756896" y="1587570"/>
                  <a:pt x="3780094" y="1543108"/>
                  <a:pt x="3823589" y="1542141"/>
                </a:cubicBezTo>
                <a:cubicBezTo>
                  <a:pt x="3827456" y="1540692"/>
                  <a:pt x="3831322" y="1539725"/>
                  <a:pt x="3835188" y="1539725"/>
                </a:cubicBezTo>
                <a:cubicBezTo>
                  <a:pt x="3854520" y="1536342"/>
                  <a:pt x="3875301" y="1538758"/>
                  <a:pt x="3897049" y="1542625"/>
                </a:cubicBezTo>
                <a:cubicBezTo>
                  <a:pt x="3907197" y="1542625"/>
                  <a:pt x="3913963" y="1538758"/>
                  <a:pt x="3921696" y="1531992"/>
                </a:cubicBezTo>
                <a:cubicBezTo>
                  <a:pt x="3925562" y="1529092"/>
                  <a:pt x="3928945" y="1526676"/>
                  <a:pt x="3931845" y="1522810"/>
                </a:cubicBezTo>
                <a:cubicBezTo>
                  <a:pt x="3935228" y="1519910"/>
                  <a:pt x="3938128" y="1516044"/>
                  <a:pt x="3940544" y="1512178"/>
                </a:cubicBezTo>
                <a:lnTo>
                  <a:pt x="3944788" y="1511450"/>
                </a:lnTo>
                <a:lnTo>
                  <a:pt x="3945679" y="1511634"/>
                </a:lnTo>
                <a:cubicBezTo>
                  <a:pt x="3949847" y="1510848"/>
                  <a:pt x="3954076" y="1509278"/>
                  <a:pt x="3957459" y="1509278"/>
                </a:cubicBezTo>
                <a:lnTo>
                  <a:pt x="3944788" y="1511450"/>
                </a:lnTo>
                <a:lnTo>
                  <a:pt x="3934261" y="1509278"/>
                </a:lnTo>
                <a:cubicBezTo>
                  <a:pt x="3960842" y="1505412"/>
                  <a:pt x="3984523" y="1505412"/>
                  <a:pt x="4010137" y="1506862"/>
                </a:cubicBezTo>
                <a:cubicBezTo>
                  <a:pt x="4014970" y="1507828"/>
                  <a:pt x="4019319" y="1508311"/>
                  <a:pt x="4024152" y="1509278"/>
                </a:cubicBezTo>
                <a:cubicBezTo>
                  <a:pt x="4029469" y="1507828"/>
                  <a:pt x="4034785" y="1506862"/>
                  <a:pt x="4039617" y="1506862"/>
                </a:cubicBezTo>
                <a:cubicBezTo>
                  <a:pt x="4043484" y="1506862"/>
                  <a:pt x="4046383" y="1506378"/>
                  <a:pt x="4048800" y="1505412"/>
                </a:cubicBezTo>
                <a:cubicBezTo>
                  <a:pt x="4052183" y="1503962"/>
                  <a:pt x="4054599" y="1502995"/>
                  <a:pt x="4057499" y="1501545"/>
                </a:cubicBezTo>
                <a:cubicBezTo>
                  <a:pt x="4067648" y="1491880"/>
                  <a:pt x="4074414" y="1485597"/>
                  <a:pt x="4084563" y="1475448"/>
                </a:cubicBezTo>
                <a:cubicBezTo>
                  <a:pt x="4086013" y="1473032"/>
                  <a:pt x="4088429" y="1471582"/>
                  <a:pt x="4089879" y="1469165"/>
                </a:cubicBezTo>
                <a:cubicBezTo>
                  <a:pt x="4091812" y="1466749"/>
                  <a:pt x="4093262" y="1463849"/>
                  <a:pt x="4094712" y="1459983"/>
                </a:cubicBezTo>
                <a:cubicBezTo>
                  <a:pt x="4096645" y="1456600"/>
                  <a:pt x="4098095" y="1452734"/>
                  <a:pt x="4099545" y="1449834"/>
                </a:cubicBezTo>
                <a:cubicBezTo>
                  <a:pt x="4104861" y="1433402"/>
                  <a:pt x="4117909" y="1423737"/>
                  <a:pt x="4125642" y="1405855"/>
                </a:cubicBezTo>
                <a:cubicBezTo>
                  <a:pt x="4126609" y="1402472"/>
                  <a:pt x="4127092" y="1400056"/>
                  <a:pt x="4128059" y="1397156"/>
                </a:cubicBezTo>
                <a:cubicBezTo>
                  <a:pt x="4130958" y="1388457"/>
                  <a:pt x="4134341" y="1380241"/>
                  <a:pt x="4137241" y="1371542"/>
                </a:cubicBezTo>
                <a:cubicBezTo>
                  <a:pt x="4138207" y="1368159"/>
                  <a:pt x="4138207" y="1364292"/>
                  <a:pt x="4138207" y="1361393"/>
                </a:cubicBezTo>
                <a:cubicBezTo>
                  <a:pt x="4138207" y="1368159"/>
                  <a:pt x="4134825" y="1375408"/>
                  <a:pt x="4131925" y="1380724"/>
                </a:cubicBezTo>
                <a:cubicBezTo>
                  <a:pt x="4129992" y="1383141"/>
                  <a:pt x="4127575" y="1384590"/>
                  <a:pt x="4125159" y="1387007"/>
                </a:cubicBezTo>
                <a:cubicBezTo>
                  <a:pt x="4104377" y="1408755"/>
                  <a:pt x="4087946" y="1436302"/>
                  <a:pt x="4069581" y="1460466"/>
                </a:cubicBezTo>
                <a:cubicBezTo>
                  <a:pt x="4052183" y="1482697"/>
                  <a:pt x="4032368" y="1491397"/>
                  <a:pt x="4010620" y="1492846"/>
                </a:cubicBezTo>
                <a:cubicBezTo>
                  <a:pt x="4006271" y="1492846"/>
                  <a:pt x="4002405" y="1492846"/>
                  <a:pt x="3997572" y="1491880"/>
                </a:cubicBezTo>
                <a:cubicBezTo>
                  <a:pt x="3958425" y="1488496"/>
                  <a:pt x="3924113" y="1467232"/>
                  <a:pt x="3886416" y="1466265"/>
                </a:cubicBezTo>
                <a:lnTo>
                  <a:pt x="3873851" y="1466265"/>
                </a:lnTo>
                <a:cubicBezTo>
                  <a:pt x="3859353" y="1468199"/>
                  <a:pt x="3844370" y="1471582"/>
                  <a:pt x="3829872" y="1473032"/>
                </a:cubicBezTo>
                <a:cubicBezTo>
                  <a:pt x="3826006" y="1473515"/>
                  <a:pt x="3822139" y="1474481"/>
                  <a:pt x="3818273" y="1474481"/>
                </a:cubicBezTo>
                <a:cubicBezTo>
                  <a:pt x="3795075" y="1472065"/>
                  <a:pt x="3773328" y="1472065"/>
                  <a:pt x="3752546" y="1477381"/>
                </a:cubicBezTo>
                <a:cubicBezTo>
                  <a:pt x="3747713" y="1477865"/>
                  <a:pt x="3743847" y="1478831"/>
                  <a:pt x="3739981" y="1480281"/>
                </a:cubicBezTo>
                <a:cubicBezTo>
                  <a:pt x="3727899" y="1480281"/>
                  <a:pt x="3714850" y="1501062"/>
                  <a:pt x="3698419" y="1487047"/>
                </a:cubicBezTo>
                <a:cubicBezTo>
                  <a:pt x="3684403" y="1470132"/>
                  <a:pt x="3678121" y="1442585"/>
                  <a:pt x="3697452" y="1428570"/>
                </a:cubicBezTo>
                <a:lnTo>
                  <a:pt x="3703735" y="1422287"/>
                </a:lnTo>
                <a:cubicBezTo>
                  <a:pt x="3708568" y="1418420"/>
                  <a:pt x="3713884" y="1415521"/>
                  <a:pt x="3720167" y="1414554"/>
                </a:cubicBezTo>
                <a:cubicBezTo>
                  <a:pt x="3723549" y="1413104"/>
                  <a:pt x="3727416" y="1412621"/>
                  <a:pt x="3730315" y="1411654"/>
                </a:cubicBezTo>
                <a:cubicBezTo>
                  <a:pt x="3734181" y="1410205"/>
                  <a:pt x="3737565" y="1409721"/>
                  <a:pt x="3740465" y="1408755"/>
                </a:cubicBezTo>
                <a:cubicBezTo>
                  <a:pt x="3744331" y="1408271"/>
                  <a:pt x="3748197" y="1407305"/>
                  <a:pt x="3752063" y="1405855"/>
                </a:cubicBezTo>
                <a:cubicBezTo>
                  <a:pt x="3757863" y="1401989"/>
                  <a:pt x="3765112" y="1394740"/>
                  <a:pt x="3770428" y="1391839"/>
                </a:cubicBezTo>
                <a:cubicBezTo>
                  <a:pt x="3771878" y="1387974"/>
                  <a:pt x="3772844" y="1384107"/>
                  <a:pt x="3772844" y="1378791"/>
                </a:cubicBezTo>
                <a:lnTo>
                  <a:pt x="3772844" y="1370092"/>
                </a:lnTo>
                <a:cubicBezTo>
                  <a:pt x="3772844" y="1360910"/>
                  <a:pt x="3774294" y="1352694"/>
                  <a:pt x="3783477" y="1347861"/>
                </a:cubicBezTo>
                <a:cubicBezTo>
                  <a:pt x="3787343" y="1344478"/>
                  <a:pt x="3790243" y="1342061"/>
                  <a:pt x="3794109" y="1339162"/>
                </a:cubicBezTo>
                <a:cubicBezTo>
                  <a:pt x="3817307" y="1323697"/>
                  <a:pt x="3839055" y="1306781"/>
                  <a:pt x="3844370" y="1276818"/>
                </a:cubicBezTo>
                <a:cubicBezTo>
                  <a:pt x="3844854" y="1271985"/>
                  <a:pt x="3845821" y="1268119"/>
                  <a:pt x="3847270" y="1264253"/>
                </a:cubicBezTo>
                <a:cubicBezTo>
                  <a:pt x="3848237" y="1261353"/>
                  <a:pt x="3849687" y="1257487"/>
                  <a:pt x="3851136" y="1255070"/>
                </a:cubicBezTo>
                <a:cubicBezTo>
                  <a:pt x="3857902" y="1234289"/>
                  <a:pt x="3868052" y="1214474"/>
                  <a:pt x="3877234" y="1192727"/>
                </a:cubicBezTo>
                <a:cubicBezTo>
                  <a:pt x="3878200" y="1188377"/>
                  <a:pt x="3879650" y="1184511"/>
                  <a:pt x="3882067" y="1179678"/>
                </a:cubicBezTo>
                <a:cubicBezTo>
                  <a:pt x="3884966" y="1171462"/>
                  <a:pt x="3887866" y="1162763"/>
                  <a:pt x="3892699" y="1155030"/>
                </a:cubicBezTo>
                <a:lnTo>
                  <a:pt x="3901881" y="1145848"/>
                </a:lnTo>
                <a:lnTo>
                  <a:pt x="3920246" y="1127483"/>
                </a:lnTo>
                <a:cubicBezTo>
                  <a:pt x="3922663" y="1124583"/>
                  <a:pt x="3924113" y="1121200"/>
                  <a:pt x="3925562" y="1118301"/>
                </a:cubicBezTo>
                <a:cubicBezTo>
                  <a:pt x="3938611" y="1090270"/>
                  <a:pt x="3924113" y="1048707"/>
                  <a:pt x="3938611" y="1016328"/>
                </a:cubicBezTo>
                <a:cubicBezTo>
                  <a:pt x="3941027" y="1013428"/>
                  <a:pt x="3943444" y="1010045"/>
                  <a:pt x="3946344" y="1008595"/>
                </a:cubicBezTo>
                <a:cubicBezTo>
                  <a:pt x="3974857" y="996996"/>
                  <a:pt x="4004821" y="988297"/>
                  <a:pt x="4034301" y="985397"/>
                </a:cubicBezTo>
                <a:cubicBezTo>
                  <a:pt x="4038651" y="984914"/>
                  <a:pt x="4042517" y="984914"/>
                  <a:pt x="4047350" y="983947"/>
                </a:cubicBezTo>
                <a:cubicBezTo>
                  <a:pt x="4050733" y="983464"/>
                  <a:pt x="4054599" y="983464"/>
                  <a:pt x="4057499" y="982498"/>
                </a:cubicBezTo>
                <a:cubicBezTo>
                  <a:pt x="4061365" y="982498"/>
                  <a:pt x="4064265" y="981531"/>
                  <a:pt x="4068131" y="981531"/>
                </a:cubicBezTo>
                <a:cubicBezTo>
                  <a:pt x="4090363" y="978148"/>
                  <a:pt x="4116460" y="967516"/>
                  <a:pt x="4121293" y="940452"/>
                </a:cubicBezTo>
                <a:close/>
                <a:moveTo>
                  <a:pt x="5598196" y="644562"/>
                </a:moveTo>
                <a:lnTo>
                  <a:pt x="5617541" y="651931"/>
                </a:lnTo>
                <a:cubicBezTo>
                  <a:pt x="5612225" y="650481"/>
                  <a:pt x="5607392" y="649031"/>
                  <a:pt x="5602076" y="647098"/>
                </a:cubicBezTo>
                <a:lnTo>
                  <a:pt x="5598196" y="644562"/>
                </a:lnTo>
                <a:close/>
                <a:moveTo>
                  <a:pt x="2173628" y="477314"/>
                </a:moveTo>
                <a:cubicBezTo>
                  <a:pt x="2144321" y="480420"/>
                  <a:pt x="2147026" y="515756"/>
                  <a:pt x="2125384" y="515756"/>
                </a:cubicBezTo>
                <a:cubicBezTo>
                  <a:pt x="2101036" y="515756"/>
                  <a:pt x="2082099" y="524299"/>
                  <a:pt x="2068573" y="544102"/>
                </a:cubicBezTo>
                <a:cubicBezTo>
                  <a:pt x="2066318" y="546820"/>
                  <a:pt x="2064064" y="549927"/>
                  <a:pt x="2061358" y="552257"/>
                </a:cubicBezTo>
                <a:cubicBezTo>
                  <a:pt x="2059104" y="554587"/>
                  <a:pt x="2056850" y="557305"/>
                  <a:pt x="2054144" y="559634"/>
                </a:cubicBezTo>
                <a:cubicBezTo>
                  <a:pt x="2051439" y="561188"/>
                  <a:pt x="2046930" y="562741"/>
                  <a:pt x="2044225" y="563517"/>
                </a:cubicBezTo>
                <a:cubicBezTo>
                  <a:pt x="2041069" y="564683"/>
                  <a:pt x="2038363" y="565459"/>
                  <a:pt x="2038363" y="565459"/>
                </a:cubicBezTo>
                <a:cubicBezTo>
                  <a:pt x="2039716" y="569342"/>
                  <a:pt x="2041069" y="572449"/>
                  <a:pt x="2043323" y="575555"/>
                </a:cubicBezTo>
                <a:cubicBezTo>
                  <a:pt x="2045577" y="578662"/>
                  <a:pt x="2048283" y="580991"/>
                  <a:pt x="2051890" y="582933"/>
                </a:cubicBezTo>
                <a:cubicBezTo>
                  <a:pt x="2059104" y="586816"/>
                  <a:pt x="2066318" y="587981"/>
                  <a:pt x="2072630" y="587981"/>
                </a:cubicBezTo>
                <a:cubicBezTo>
                  <a:pt x="2076237" y="587981"/>
                  <a:pt x="2079844" y="587981"/>
                  <a:pt x="2083452" y="586816"/>
                </a:cubicBezTo>
                <a:cubicBezTo>
                  <a:pt x="2094724" y="584874"/>
                  <a:pt x="2106897" y="578273"/>
                  <a:pt x="2118620" y="573225"/>
                </a:cubicBezTo>
                <a:cubicBezTo>
                  <a:pt x="2122679" y="571672"/>
                  <a:pt x="2126286" y="570119"/>
                  <a:pt x="2130794" y="569342"/>
                </a:cubicBezTo>
                <a:cubicBezTo>
                  <a:pt x="2135754" y="568566"/>
                  <a:pt x="2141616" y="568566"/>
                  <a:pt x="2147928" y="568566"/>
                </a:cubicBezTo>
                <a:cubicBezTo>
                  <a:pt x="2150633" y="568566"/>
                  <a:pt x="2153789" y="567789"/>
                  <a:pt x="2156495" y="568566"/>
                </a:cubicBezTo>
                <a:cubicBezTo>
                  <a:pt x="2174530" y="567789"/>
                  <a:pt x="2193467" y="576332"/>
                  <a:pt x="2205641" y="586428"/>
                </a:cubicBezTo>
                <a:cubicBezTo>
                  <a:pt x="2208346" y="589534"/>
                  <a:pt x="2210600" y="591864"/>
                  <a:pt x="2212855" y="594970"/>
                </a:cubicBezTo>
                <a:cubicBezTo>
                  <a:pt x="2217815" y="628365"/>
                  <a:pt x="2183999" y="664477"/>
                  <a:pt x="2145673" y="656323"/>
                </a:cubicBezTo>
                <a:cubicBezTo>
                  <a:pt x="2142968" y="656711"/>
                  <a:pt x="2139812" y="657487"/>
                  <a:pt x="2137107" y="658652"/>
                </a:cubicBezTo>
                <a:cubicBezTo>
                  <a:pt x="2131245" y="664089"/>
                  <a:pt x="2121777" y="674961"/>
                  <a:pt x="2132598" y="680398"/>
                </a:cubicBezTo>
                <a:cubicBezTo>
                  <a:pt x="2134402" y="682727"/>
                  <a:pt x="2136656" y="685445"/>
                  <a:pt x="2138910" y="687775"/>
                </a:cubicBezTo>
                <a:cubicBezTo>
                  <a:pt x="2144321" y="693211"/>
                  <a:pt x="2151535" y="698260"/>
                  <a:pt x="2159651" y="703307"/>
                </a:cubicBezTo>
                <a:cubicBezTo>
                  <a:pt x="2162356" y="704861"/>
                  <a:pt x="2165512" y="706802"/>
                  <a:pt x="2168218" y="708744"/>
                </a:cubicBezTo>
                <a:cubicBezTo>
                  <a:pt x="2192565" y="725441"/>
                  <a:pt x="2246220" y="720005"/>
                  <a:pt x="2252533" y="752234"/>
                </a:cubicBezTo>
                <a:cubicBezTo>
                  <a:pt x="2253435" y="756117"/>
                  <a:pt x="2254336" y="760388"/>
                  <a:pt x="2253435" y="764660"/>
                </a:cubicBezTo>
                <a:cubicBezTo>
                  <a:pt x="2254787" y="773202"/>
                  <a:pt x="2258394" y="779415"/>
                  <a:pt x="2264256" y="784463"/>
                </a:cubicBezTo>
                <a:cubicBezTo>
                  <a:pt x="2266961" y="786405"/>
                  <a:pt x="2270568" y="788735"/>
                  <a:pt x="2274175" y="790676"/>
                </a:cubicBezTo>
                <a:cubicBezTo>
                  <a:pt x="2298523" y="804267"/>
                  <a:pt x="2341808" y="809315"/>
                  <a:pt x="2339102" y="834167"/>
                </a:cubicBezTo>
                <a:cubicBezTo>
                  <a:pt x="2339102" y="859018"/>
                  <a:pt x="2292211" y="850863"/>
                  <a:pt x="2269666" y="864454"/>
                </a:cubicBezTo>
                <a:cubicBezTo>
                  <a:pt x="2264706" y="866396"/>
                  <a:pt x="2260198" y="867561"/>
                  <a:pt x="2255238" y="868726"/>
                </a:cubicBezTo>
                <a:cubicBezTo>
                  <a:pt x="2250729" y="870279"/>
                  <a:pt x="2246671" y="871444"/>
                  <a:pt x="2242162" y="872609"/>
                </a:cubicBezTo>
                <a:cubicBezTo>
                  <a:pt x="2238105" y="872997"/>
                  <a:pt x="2233145" y="874162"/>
                  <a:pt x="2228636" y="874939"/>
                </a:cubicBezTo>
                <a:cubicBezTo>
                  <a:pt x="2219618" y="876880"/>
                  <a:pt x="2210600" y="878045"/>
                  <a:pt x="2202485" y="879987"/>
                </a:cubicBezTo>
                <a:cubicBezTo>
                  <a:pt x="2198427" y="879210"/>
                  <a:pt x="2194820" y="878045"/>
                  <a:pt x="2190311" y="876880"/>
                </a:cubicBezTo>
                <a:cubicBezTo>
                  <a:pt x="2177686" y="872220"/>
                  <a:pt x="2165062" y="867561"/>
                  <a:pt x="2153339" y="869891"/>
                </a:cubicBezTo>
                <a:cubicBezTo>
                  <a:pt x="2148830" y="870279"/>
                  <a:pt x="2144772" y="871055"/>
                  <a:pt x="2140263" y="871055"/>
                </a:cubicBezTo>
                <a:cubicBezTo>
                  <a:pt x="2135754" y="871832"/>
                  <a:pt x="2131696" y="872220"/>
                  <a:pt x="2127187" y="872997"/>
                </a:cubicBezTo>
                <a:cubicBezTo>
                  <a:pt x="2124482" y="872997"/>
                  <a:pt x="2121326" y="873385"/>
                  <a:pt x="2118620" y="874162"/>
                </a:cubicBezTo>
                <a:cubicBezTo>
                  <a:pt x="2111406" y="877657"/>
                  <a:pt x="2095626" y="877657"/>
                  <a:pt x="2099233" y="885811"/>
                </a:cubicBezTo>
                <a:cubicBezTo>
                  <a:pt x="2108701" y="946387"/>
                  <a:pt x="2045577" y="916099"/>
                  <a:pt x="2010409" y="937844"/>
                </a:cubicBezTo>
                <a:cubicBezTo>
                  <a:pt x="2006801" y="940562"/>
                  <a:pt x="2003645" y="942892"/>
                  <a:pt x="2000940" y="945998"/>
                </a:cubicBezTo>
                <a:cubicBezTo>
                  <a:pt x="1986512" y="959589"/>
                  <a:pt x="1970280" y="970462"/>
                  <a:pt x="1944129" y="966578"/>
                </a:cubicBezTo>
                <a:cubicBezTo>
                  <a:pt x="1940522" y="966578"/>
                  <a:pt x="1936915" y="966578"/>
                  <a:pt x="1933308" y="965802"/>
                </a:cubicBezTo>
                <a:cubicBezTo>
                  <a:pt x="1922487" y="964637"/>
                  <a:pt x="1910764" y="961531"/>
                  <a:pt x="1900844" y="957259"/>
                </a:cubicBezTo>
                <a:cubicBezTo>
                  <a:pt x="1898139" y="956094"/>
                  <a:pt x="1895884" y="954153"/>
                  <a:pt x="1894532" y="951823"/>
                </a:cubicBezTo>
                <a:cubicBezTo>
                  <a:pt x="1891827" y="947552"/>
                  <a:pt x="1891827" y="941339"/>
                  <a:pt x="1896786" y="933185"/>
                </a:cubicBezTo>
                <a:cubicBezTo>
                  <a:pt x="1881456" y="946775"/>
                  <a:pt x="1846738" y="957648"/>
                  <a:pt x="1856207" y="973957"/>
                </a:cubicBezTo>
                <a:cubicBezTo>
                  <a:pt x="1857559" y="977063"/>
                  <a:pt x="1859814" y="979393"/>
                  <a:pt x="1862519" y="981334"/>
                </a:cubicBezTo>
                <a:cubicBezTo>
                  <a:pt x="1864774" y="982499"/>
                  <a:pt x="1867930" y="983664"/>
                  <a:pt x="1870635" y="984441"/>
                </a:cubicBezTo>
                <a:cubicBezTo>
                  <a:pt x="1899942" y="979393"/>
                  <a:pt x="1912116" y="998808"/>
                  <a:pt x="1927446" y="1015505"/>
                </a:cubicBezTo>
                <a:cubicBezTo>
                  <a:pt x="1934660" y="1023660"/>
                  <a:pt x="1945481" y="1026766"/>
                  <a:pt x="1956303" y="1025989"/>
                </a:cubicBezTo>
                <a:cubicBezTo>
                  <a:pt x="1959910" y="1025989"/>
                  <a:pt x="1963517" y="1025213"/>
                  <a:pt x="1967124" y="1024048"/>
                </a:cubicBezTo>
                <a:cubicBezTo>
                  <a:pt x="1995980" y="996090"/>
                  <a:pt x="2024386" y="1001526"/>
                  <a:pt x="2061809" y="1004632"/>
                </a:cubicBezTo>
                <a:cubicBezTo>
                  <a:pt x="2066318" y="1004632"/>
                  <a:pt x="2069925" y="1003856"/>
                  <a:pt x="2073532" y="1003856"/>
                </a:cubicBezTo>
                <a:cubicBezTo>
                  <a:pt x="2080296" y="1002691"/>
                  <a:pt x="2086608" y="1001914"/>
                  <a:pt x="2092469" y="1000749"/>
                </a:cubicBezTo>
                <a:cubicBezTo>
                  <a:pt x="2095626" y="999973"/>
                  <a:pt x="2099233" y="999585"/>
                  <a:pt x="2101938" y="998808"/>
                </a:cubicBezTo>
                <a:cubicBezTo>
                  <a:pt x="2144772" y="1000749"/>
                  <a:pt x="2195270" y="979393"/>
                  <a:pt x="2232694" y="992595"/>
                </a:cubicBezTo>
                <a:cubicBezTo>
                  <a:pt x="2235850" y="993760"/>
                  <a:pt x="2239457" y="994925"/>
                  <a:pt x="2242162" y="996866"/>
                </a:cubicBezTo>
                <a:cubicBezTo>
                  <a:pt x="2264706" y="1017447"/>
                  <a:pt x="2226832" y="1031037"/>
                  <a:pt x="2242162" y="1051618"/>
                </a:cubicBezTo>
                <a:cubicBezTo>
                  <a:pt x="2243966" y="1055501"/>
                  <a:pt x="2245319" y="1058607"/>
                  <a:pt x="2246671" y="1061714"/>
                </a:cubicBezTo>
                <a:cubicBezTo>
                  <a:pt x="2256140" y="1077246"/>
                  <a:pt x="2275528" y="1089283"/>
                  <a:pt x="2301679" y="1094719"/>
                </a:cubicBezTo>
                <a:cubicBezTo>
                  <a:pt x="2304384" y="1097438"/>
                  <a:pt x="2307541" y="1099767"/>
                  <a:pt x="2310246" y="1102874"/>
                </a:cubicBezTo>
                <a:cubicBezTo>
                  <a:pt x="2312500" y="1104427"/>
                  <a:pt x="2313853" y="1106368"/>
                  <a:pt x="2316107" y="1108310"/>
                </a:cubicBezTo>
                <a:cubicBezTo>
                  <a:pt x="2340004" y="1136268"/>
                  <a:pt x="2383289" y="1133162"/>
                  <a:pt x="2408538" y="1158013"/>
                </a:cubicBezTo>
                <a:cubicBezTo>
                  <a:pt x="2417105" y="1163450"/>
                  <a:pt x="2401775" y="1180147"/>
                  <a:pt x="2407636" y="1193349"/>
                </a:cubicBezTo>
                <a:cubicBezTo>
                  <a:pt x="2409440" y="1195679"/>
                  <a:pt x="2412596" y="1198785"/>
                  <a:pt x="2413949" y="1201892"/>
                </a:cubicBezTo>
                <a:cubicBezTo>
                  <a:pt x="2418007" y="1208105"/>
                  <a:pt x="2420261" y="1216259"/>
                  <a:pt x="2420261" y="1226743"/>
                </a:cubicBezTo>
                <a:cubicBezTo>
                  <a:pt x="2420261" y="1232180"/>
                  <a:pt x="2426574" y="1233345"/>
                  <a:pt x="2434689" y="1232180"/>
                </a:cubicBezTo>
                <a:cubicBezTo>
                  <a:pt x="2438297" y="1232180"/>
                  <a:pt x="2441904" y="1231015"/>
                  <a:pt x="2444609" y="1229073"/>
                </a:cubicBezTo>
                <a:cubicBezTo>
                  <a:pt x="2448216" y="1227908"/>
                  <a:pt x="2450019" y="1225967"/>
                  <a:pt x="2450921" y="1223637"/>
                </a:cubicBezTo>
                <a:cubicBezTo>
                  <a:pt x="2452274" y="1219366"/>
                  <a:pt x="2454528" y="1215483"/>
                  <a:pt x="2456782" y="1212376"/>
                </a:cubicBezTo>
                <a:cubicBezTo>
                  <a:pt x="2459488" y="1208882"/>
                  <a:pt x="2462644" y="1206163"/>
                  <a:pt x="2465349" y="1203833"/>
                </a:cubicBezTo>
                <a:cubicBezTo>
                  <a:pt x="2468957" y="1201892"/>
                  <a:pt x="2472112" y="1198785"/>
                  <a:pt x="2474818" y="1196456"/>
                </a:cubicBezTo>
                <a:cubicBezTo>
                  <a:pt x="2477974" y="1193349"/>
                  <a:pt x="2480679" y="1190242"/>
                  <a:pt x="2482934" y="1187136"/>
                </a:cubicBezTo>
                <a:cubicBezTo>
                  <a:pt x="2498264" y="1171604"/>
                  <a:pt x="2516299" y="1144422"/>
                  <a:pt x="2542901" y="1167333"/>
                </a:cubicBezTo>
                <a:cubicBezTo>
                  <a:pt x="2545155" y="1169663"/>
                  <a:pt x="2547410" y="1171992"/>
                  <a:pt x="2548763" y="1175875"/>
                </a:cubicBezTo>
                <a:cubicBezTo>
                  <a:pt x="2551017" y="1178593"/>
                  <a:pt x="2551919" y="1180924"/>
                  <a:pt x="2553271" y="1184030"/>
                </a:cubicBezTo>
                <a:cubicBezTo>
                  <a:pt x="2554624" y="1187136"/>
                  <a:pt x="2555526" y="1190242"/>
                  <a:pt x="2556879" y="1193349"/>
                </a:cubicBezTo>
                <a:cubicBezTo>
                  <a:pt x="2569954" y="1218589"/>
                  <a:pt x="2615944" y="1215871"/>
                  <a:pt x="2615944" y="1238004"/>
                </a:cubicBezTo>
                <a:cubicBezTo>
                  <a:pt x="2615944" y="1250430"/>
                  <a:pt x="2603320" y="1263244"/>
                  <a:pt x="2604221" y="1275670"/>
                </a:cubicBezTo>
                <a:cubicBezTo>
                  <a:pt x="2604221" y="1278777"/>
                  <a:pt x="2604672" y="1281883"/>
                  <a:pt x="2606927" y="1284212"/>
                </a:cubicBezTo>
                <a:cubicBezTo>
                  <a:pt x="2617748" y="1302075"/>
                  <a:pt x="2636234" y="1310229"/>
                  <a:pt x="2655171" y="1318384"/>
                </a:cubicBezTo>
                <a:cubicBezTo>
                  <a:pt x="2659229" y="1319548"/>
                  <a:pt x="2662836" y="1321490"/>
                  <a:pt x="2667345" y="1323431"/>
                </a:cubicBezTo>
                <a:cubicBezTo>
                  <a:pt x="2684028" y="1328480"/>
                  <a:pt x="2693496" y="1342070"/>
                  <a:pt x="2693496" y="1355661"/>
                </a:cubicBezTo>
                <a:cubicBezTo>
                  <a:pt x="2671854" y="1355661"/>
                  <a:pt x="2647056" y="1361097"/>
                  <a:pt x="2633529" y="1376630"/>
                </a:cubicBezTo>
                <a:cubicBezTo>
                  <a:pt x="2627667" y="1379736"/>
                  <a:pt x="2624060" y="1384007"/>
                  <a:pt x="2622707" y="1389055"/>
                </a:cubicBezTo>
                <a:cubicBezTo>
                  <a:pt x="2621355" y="1393326"/>
                  <a:pt x="2622257" y="1398375"/>
                  <a:pt x="2624962" y="1402646"/>
                </a:cubicBezTo>
                <a:cubicBezTo>
                  <a:pt x="2640743" y="1418955"/>
                  <a:pt x="2699809" y="1432545"/>
                  <a:pt x="2671854" y="1457397"/>
                </a:cubicBezTo>
                <a:cubicBezTo>
                  <a:pt x="2653368" y="1476424"/>
                  <a:pt x="2615494" y="1460115"/>
                  <a:pt x="2591146" y="1479530"/>
                </a:cubicBezTo>
                <a:cubicBezTo>
                  <a:pt x="2588441" y="1482637"/>
                  <a:pt x="2586186" y="1484967"/>
                  <a:pt x="2583932" y="1488073"/>
                </a:cubicBezTo>
                <a:cubicBezTo>
                  <a:pt x="2572208" y="1502440"/>
                  <a:pt x="2564544" y="1517972"/>
                  <a:pt x="2555075" y="1533505"/>
                </a:cubicBezTo>
                <a:cubicBezTo>
                  <a:pt x="2553722" y="1536611"/>
                  <a:pt x="2551468" y="1539718"/>
                  <a:pt x="2550115" y="1542824"/>
                </a:cubicBezTo>
                <a:cubicBezTo>
                  <a:pt x="2546508" y="1545154"/>
                  <a:pt x="2543352" y="1547484"/>
                  <a:pt x="2540647" y="1551367"/>
                </a:cubicBezTo>
                <a:cubicBezTo>
                  <a:pt x="2534335" y="1561463"/>
                  <a:pt x="2530727" y="1573112"/>
                  <a:pt x="2526218" y="1585537"/>
                </a:cubicBezTo>
                <a:cubicBezTo>
                  <a:pt x="2525768" y="1588644"/>
                  <a:pt x="2524415" y="1591750"/>
                  <a:pt x="2523513" y="1594081"/>
                </a:cubicBezTo>
                <a:cubicBezTo>
                  <a:pt x="2516299" y="1613884"/>
                  <a:pt x="2491951" y="1646890"/>
                  <a:pt x="2491951" y="1643783"/>
                </a:cubicBezTo>
                <a:cubicBezTo>
                  <a:pt x="2460841" y="1668635"/>
                  <a:pt x="2426123" y="1635629"/>
                  <a:pt x="2393659" y="1642619"/>
                </a:cubicBezTo>
                <a:cubicBezTo>
                  <a:pt x="2389601" y="1643783"/>
                  <a:pt x="2384641" y="1645725"/>
                  <a:pt x="2380132" y="1643783"/>
                </a:cubicBezTo>
                <a:cubicBezTo>
                  <a:pt x="2373369" y="1641454"/>
                  <a:pt x="2363901" y="1638736"/>
                  <a:pt x="2361195" y="1633299"/>
                </a:cubicBezTo>
                <a:cubicBezTo>
                  <a:pt x="2354883" y="1613884"/>
                  <a:pt x="2345415" y="1594857"/>
                  <a:pt x="2323772" y="1586703"/>
                </a:cubicBezTo>
                <a:cubicBezTo>
                  <a:pt x="2320165" y="1585537"/>
                  <a:pt x="2316107" y="1584761"/>
                  <a:pt x="2311598" y="1583596"/>
                </a:cubicBezTo>
                <a:cubicBezTo>
                  <a:pt x="2307991" y="1582431"/>
                  <a:pt x="2305286" y="1580490"/>
                  <a:pt x="2301679" y="1579325"/>
                </a:cubicBezTo>
                <a:cubicBezTo>
                  <a:pt x="2285447" y="1570394"/>
                  <a:pt x="2270117" y="1557580"/>
                  <a:pt x="2255689" y="1559910"/>
                </a:cubicBezTo>
                <a:cubicBezTo>
                  <a:pt x="2252533" y="1560298"/>
                  <a:pt x="2249828" y="1561851"/>
                  <a:pt x="2246220" y="1564181"/>
                </a:cubicBezTo>
                <a:cubicBezTo>
                  <a:pt x="2240810" y="1570394"/>
                  <a:pt x="2233596" y="1573500"/>
                  <a:pt x="2225480" y="1574277"/>
                </a:cubicBezTo>
                <a:cubicBezTo>
                  <a:pt x="2221873" y="1574665"/>
                  <a:pt x="2217364" y="1574277"/>
                  <a:pt x="2213757" y="1573500"/>
                </a:cubicBezTo>
                <a:cubicBezTo>
                  <a:pt x="2181293" y="1561463"/>
                  <a:pt x="2159651" y="1531175"/>
                  <a:pt x="2122227" y="1528069"/>
                </a:cubicBezTo>
                <a:cubicBezTo>
                  <a:pt x="2081648" y="1528069"/>
                  <a:pt x="2103290" y="1563793"/>
                  <a:pt x="2087510" y="1583208"/>
                </a:cubicBezTo>
                <a:cubicBezTo>
                  <a:pt x="2083903" y="1583984"/>
                  <a:pt x="2079844" y="1583984"/>
                  <a:pt x="2075336" y="1583984"/>
                </a:cubicBezTo>
                <a:cubicBezTo>
                  <a:pt x="2039265" y="1583596"/>
                  <a:pt x="2002744" y="1561074"/>
                  <a:pt x="1964418" y="1558745"/>
                </a:cubicBezTo>
                <a:cubicBezTo>
                  <a:pt x="1960811" y="1558356"/>
                  <a:pt x="1957204" y="1558356"/>
                  <a:pt x="1954499" y="1557580"/>
                </a:cubicBezTo>
                <a:cubicBezTo>
                  <a:pt x="1922035" y="1553308"/>
                  <a:pt x="1889121" y="1538941"/>
                  <a:pt x="1858010" y="1529621"/>
                </a:cubicBezTo>
                <a:cubicBezTo>
                  <a:pt x="1882809" y="1548261"/>
                  <a:pt x="1909411" y="1562239"/>
                  <a:pt x="1938267" y="1573500"/>
                </a:cubicBezTo>
                <a:cubicBezTo>
                  <a:pt x="1941874" y="1575442"/>
                  <a:pt x="1945933" y="1576607"/>
                  <a:pt x="1950441" y="1577771"/>
                </a:cubicBezTo>
                <a:cubicBezTo>
                  <a:pt x="1962164" y="1590198"/>
                  <a:pt x="1973436" y="1599516"/>
                  <a:pt x="1986512" y="1605730"/>
                </a:cubicBezTo>
                <a:cubicBezTo>
                  <a:pt x="1989668" y="1607671"/>
                  <a:pt x="1993275" y="1608836"/>
                  <a:pt x="1995980" y="1610001"/>
                </a:cubicBezTo>
                <a:cubicBezTo>
                  <a:pt x="2000940" y="1610778"/>
                  <a:pt x="2004547" y="1611943"/>
                  <a:pt x="2009056" y="1613107"/>
                </a:cubicBezTo>
                <a:cubicBezTo>
                  <a:pt x="2014917" y="1617379"/>
                  <a:pt x="2021681" y="1622427"/>
                  <a:pt x="2027993" y="1626698"/>
                </a:cubicBezTo>
                <a:cubicBezTo>
                  <a:pt x="2031600" y="1629416"/>
                  <a:pt x="2035207" y="1631746"/>
                  <a:pt x="2037913" y="1633688"/>
                </a:cubicBezTo>
                <a:cubicBezTo>
                  <a:pt x="2051439" y="1645337"/>
                  <a:pt x="2065867" y="1650385"/>
                  <a:pt x="2081197" y="1651549"/>
                </a:cubicBezTo>
                <a:lnTo>
                  <a:pt x="2092920" y="1651549"/>
                </a:lnTo>
                <a:cubicBezTo>
                  <a:pt x="2096978" y="1647278"/>
                  <a:pt x="2100585" y="1643395"/>
                  <a:pt x="2105094" y="1640289"/>
                </a:cubicBezTo>
                <a:cubicBezTo>
                  <a:pt x="2107349" y="1639124"/>
                  <a:pt x="2110054" y="1637182"/>
                  <a:pt x="2112308" y="1636017"/>
                </a:cubicBezTo>
                <a:cubicBezTo>
                  <a:pt x="2144772" y="1602235"/>
                  <a:pt x="2182646" y="1585537"/>
                  <a:pt x="2225029" y="1616602"/>
                </a:cubicBezTo>
                <a:cubicBezTo>
                  <a:pt x="2228636" y="1617767"/>
                  <a:pt x="2232243" y="1619709"/>
                  <a:pt x="2235850" y="1621650"/>
                </a:cubicBezTo>
                <a:cubicBezTo>
                  <a:pt x="2246671" y="1628251"/>
                  <a:pt x="2257492" y="1636794"/>
                  <a:pt x="2267412" y="1646890"/>
                </a:cubicBezTo>
                <a:cubicBezTo>
                  <a:pt x="2269666" y="1648831"/>
                  <a:pt x="2271019" y="1650773"/>
                  <a:pt x="2273273" y="1653103"/>
                </a:cubicBezTo>
                <a:cubicBezTo>
                  <a:pt x="2287251" y="1660481"/>
                  <a:pt x="2304384" y="1663587"/>
                  <a:pt x="2321067" y="1666694"/>
                </a:cubicBezTo>
                <a:cubicBezTo>
                  <a:pt x="2323772" y="1667470"/>
                  <a:pt x="2327379" y="1667859"/>
                  <a:pt x="2330986" y="1668635"/>
                </a:cubicBezTo>
                <a:cubicBezTo>
                  <a:pt x="2351276" y="1673683"/>
                  <a:pt x="2375173" y="1682614"/>
                  <a:pt x="2394561" y="1695817"/>
                </a:cubicBezTo>
                <a:cubicBezTo>
                  <a:pt x="2398168" y="1698146"/>
                  <a:pt x="2401775" y="1700864"/>
                  <a:pt x="2405382" y="1703194"/>
                </a:cubicBezTo>
                <a:cubicBezTo>
                  <a:pt x="2435591" y="1734259"/>
                  <a:pt x="2463095" y="1779302"/>
                  <a:pt x="2445060" y="1812308"/>
                </a:cubicBezTo>
                <a:cubicBezTo>
                  <a:pt x="2443707" y="1814638"/>
                  <a:pt x="2441452" y="1817745"/>
                  <a:pt x="2439198" y="1820851"/>
                </a:cubicBezTo>
                <a:cubicBezTo>
                  <a:pt x="2409440" y="1849197"/>
                  <a:pt x="2440551" y="1901230"/>
                  <a:pt x="2471662" y="1922975"/>
                </a:cubicBezTo>
                <a:cubicBezTo>
                  <a:pt x="2473916" y="1924528"/>
                  <a:pt x="2475269" y="1926470"/>
                  <a:pt x="2476171" y="1928411"/>
                </a:cubicBezTo>
                <a:cubicBezTo>
                  <a:pt x="2477072" y="1931129"/>
                  <a:pt x="2477072" y="1933459"/>
                  <a:pt x="2477072" y="1936566"/>
                </a:cubicBezTo>
                <a:cubicBezTo>
                  <a:pt x="2477974" y="1942002"/>
                  <a:pt x="2477974" y="1950933"/>
                  <a:pt x="2481581" y="1956369"/>
                </a:cubicBezTo>
                <a:cubicBezTo>
                  <a:pt x="2524866" y="1989375"/>
                  <a:pt x="2491050" y="2024711"/>
                  <a:pt x="2456332" y="2049563"/>
                </a:cubicBezTo>
                <a:cubicBezTo>
                  <a:pt x="2454979" y="2052669"/>
                  <a:pt x="2455881" y="2055776"/>
                  <a:pt x="2457234" y="2059659"/>
                </a:cubicBezTo>
                <a:cubicBezTo>
                  <a:pt x="2458586" y="2062765"/>
                  <a:pt x="2460841" y="2066648"/>
                  <a:pt x="2462194" y="2068978"/>
                </a:cubicBezTo>
                <a:cubicBezTo>
                  <a:pt x="2463546" y="2072084"/>
                  <a:pt x="2465349" y="2075191"/>
                  <a:pt x="2468055" y="2078297"/>
                </a:cubicBezTo>
                <a:cubicBezTo>
                  <a:pt x="2470309" y="2081404"/>
                  <a:pt x="2473465" y="2084510"/>
                  <a:pt x="2476171" y="2086840"/>
                </a:cubicBezTo>
                <a:cubicBezTo>
                  <a:pt x="2477974" y="2089170"/>
                  <a:pt x="2480229" y="2091888"/>
                  <a:pt x="2482483" y="2094218"/>
                </a:cubicBezTo>
                <a:cubicBezTo>
                  <a:pt x="2488795" y="2102372"/>
                  <a:pt x="2496009" y="2109750"/>
                  <a:pt x="2501871" y="2117904"/>
                </a:cubicBezTo>
                <a:cubicBezTo>
                  <a:pt x="2504125" y="2120623"/>
                  <a:pt x="2505478" y="2122953"/>
                  <a:pt x="2506831" y="2126059"/>
                </a:cubicBezTo>
                <a:cubicBezTo>
                  <a:pt x="2515397" y="2140038"/>
                  <a:pt x="2523062" y="2154017"/>
                  <a:pt x="2531178" y="2168384"/>
                </a:cubicBezTo>
                <a:cubicBezTo>
                  <a:pt x="2537040" y="2154793"/>
                  <a:pt x="2539745" y="2141203"/>
                  <a:pt x="2539745" y="2128000"/>
                </a:cubicBezTo>
                <a:cubicBezTo>
                  <a:pt x="2540196" y="2123341"/>
                  <a:pt x="2539745" y="2119070"/>
                  <a:pt x="2538844" y="2114798"/>
                </a:cubicBezTo>
                <a:cubicBezTo>
                  <a:pt x="2536589" y="2107032"/>
                  <a:pt x="2529375" y="2100819"/>
                  <a:pt x="2524415" y="2093830"/>
                </a:cubicBezTo>
                <a:cubicBezTo>
                  <a:pt x="2522161" y="2091112"/>
                  <a:pt x="2520808" y="2089170"/>
                  <a:pt x="2519455" y="2086840"/>
                </a:cubicBezTo>
                <a:cubicBezTo>
                  <a:pt x="2507732" y="2065095"/>
                  <a:pt x="2528022" y="2055776"/>
                  <a:pt x="2540196" y="2042185"/>
                </a:cubicBezTo>
                <a:cubicBezTo>
                  <a:pt x="2542450" y="2039079"/>
                  <a:pt x="2544705" y="2036749"/>
                  <a:pt x="2546057" y="2033642"/>
                </a:cubicBezTo>
                <a:cubicBezTo>
                  <a:pt x="2555526" y="2011509"/>
                  <a:pt x="2552370" y="1989764"/>
                  <a:pt x="2551017" y="1968019"/>
                </a:cubicBezTo>
                <a:cubicBezTo>
                  <a:pt x="2550115" y="1964524"/>
                  <a:pt x="2549664" y="1960641"/>
                  <a:pt x="2548763" y="1957535"/>
                </a:cubicBezTo>
                <a:cubicBezTo>
                  <a:pt x="2548312" y="1953651"/>
                  <a:pt x="2546959" y="1950156"/>
                  <a:pt x="2546057" y="1946273"/>
                </a:cubicBezTo>
                <a:cubicBezTo>
                  <a:pt x="2544705" y="1943167"/>
                  <a:pt x="2543803" y="1939672"/>
                  <a:pt x="2542450" y="1935789"/>
                </a:cubicBezTo>
                <a:cubicBezTo>
                  <a:pt x="2533433" y="1912879"/>
                  <a:pt x="2530727" y="1893464"/>
                  <a:pt x="2530727" y="1871330"/>
                </a:cubicBezTo>
                <a:cubicBezTo>
                  <a:pt x="2530727" y="1863564"/>
                  <a:pt x="2514947" y="1863564"/>
                  <a:pt x="2513594" y="1853468"/>
                </a:cubicBezTo>
                <a:cubicBezTo>
                  <a:pt x="2511340" y="1851139"/>
                  <a:pt x="2509987" y="1847256"/>
                  <a:pt x="2508634" y="1844149"/>
                </a:cubicBezTo>
                <a:cubicBezTo>
                  <a:pt x="2501871" y="1824346"/>
                  <a:pt x="2510888" y="1799882"/>
                  <a:pt x="2524415" y="1780467"/>
                </a:cubicBezTo>
                <a:cubicBezTo>
                  <a:pt x="2527120" y="1777361"/>
                  <a:pt x="2530727" y="1774642"/>
                  <a:pt x="2534335" y="1772313"/>
                </a:cubicBezTo>
                <a:cubicBezTo>
                  <a:pt x="2537941" y="1769206"/>
                  <a:pt x="2541548" y="1766488"/>
                  <a:pt x="2546057" y="1764158"/>
                </a:cubicBezTo>
                <a:cubicBezTo>
                  <a:pt x="2547410" y="1760275"/>
                  <a:pt x="2548763" y="1756780"/>
                  <a:pt x="2551017" y="1752897"/>
                </a:cubicBezTo>
                <a:cubicBezTo>
                  <a:pt x="2551919" y="1749791"/>
                  <a:pt x="2552370" y="1747461"/>
                  <a:pt x="2553271" y="1744355"/>
                </a:cubicBezTo>
                <a:cubicBezTo>
                  <a:pt x="2563642" y="1724551"/>
                  <a:pt x="2538844" y="1713290"/>
                  <a:pt x="2526670" y="1697758"/>
                </a:cubicBezTo>
                <a:cubicBezTo>
                  <a:pt x="2524415" y="1694652"/>
                  <a:pt x="2522611" y="1691157"/>
                  <a:pt x="2521710" y="1687274"/>
                </a:cubicBezTo>
                <a:cubicBezTo>
                  <a:pt x="2518103" y="1671353"/>
                  <a:pt x="2527571" y="1654656"/>
                  <a:pt x="2545607" y="1650773"/>
                </a:cubicBezTo>
                <a:cubicBezTo>
                  <a:pt x="2549214" y="1649220"/>
                  <a:pt x="2551919" y="1648055"/>
                  <a:pt x="2555526" y="1646890"/>
                </a:cubicBezTo>
                <a:cubicBezTo>
                  <a:pt x="2559133" y="1644948"/>
                  <a:pt x="2562740" y="1643783"/>
                  <a:pt x="2566347" y="1641842"/>
                </a:cubicBezTo>
                <a:cubicBezTo>
                  <a:pt x="2568601" y="1641065"/>
                  <a:pt x="2571758" y="1640677"/>
                  <a:pt x="2574463" y="1639900"/>
                </a:cubicBezTo>
                <a:cubicBezTo>
                  <a:pt x="2577619" y="1638736"/>
                  <a:pt x="2581226" y="1636794"/>
                  <a:pt x="2583932" y="1634852"/>
                </a:cubicBezTo>
                <a:cubicBezTo>
                  <a:pt x="2586637" y="1632523"/>
                  <a:pt x="2590244" y="1626698"/>
                  <a:pt x="2591146" y="1621262"/>
                </a:cubicBezTo>
                <a:cubicBezTo>
                  <a:pt x="2592047" y="1618156"/>
                  <a:pt x="2592047" y="1615049"/>
                  <a:pt x="2592047" y="1611166"/>
                </a:cubicBezTo>
                <a:cubicBezTo>
                  <a:pt x="2592047" y="1601458"/>
                  <a:pt x="2592047" y="1590974"/>
                  <a:pt x="2600163" y="1582820"/>
                </a:cubicBezTo>
                <a:cubicBezTo>
                  <a:pt x="2615494" y="1563793"/>
                  <a:pt x="2640743" y="1552532"/>
                  <a:pt x="2652917" y="1530787"/>
                </a:cubicBezTo>
                <a:cubicBezTo>
                  <a:pt x="2656073" y="1527680"/>
                  <a:pt x="2659680" y="1524574"/>
                  <a:pt x="2662385" y="1522244"/>
                </a:cubicBezTo>
                <a:lnTo>
                  <a:pt x="2670952" y="1516031"/>
                </a:lnTo>
                <a:cubicBezTo>
                  <a:pt x="2693496" y="1500499"/>
                  <a:pt x="2721451" y="1495063"/>
                  <a:pt x="2750308" y="1494286"/>
                </a:cubicBezTo>
                <a:cubicBezTo>
                  <a:pt x="2754365" y="1494286"/>
                  <a:pt x="2757972" y="1494286"/>
                  <a:pt x="2762481" y="1495063"/>
                </a:cubicBezTo>
                <a:cubicBezTo>
                  <a:pt x="2776909" y="1495063"/>
                  <a:pt x="2790436" y="1496227"/>
                  <a:pt x="2804865" y="1498169"/>
                </a:cubicBezTo>
                <a:cubicBezTo>
                  <a:pt x="2808471" y="1498169"/>
                  <a:pt x="2812078" y="1498557"/>
                  <a:pt x="2815685" y="1499334"/>
                </a:cubicBezTo>
                <a:cubicBezTo>
                  <a:pt x="2826507" y="1497781"/>
                  <a:pt x="2835524" y="1502829"/>
                  <a:pt x="2847247" y="1504770"/>
                </a:cubicBezTo>
                <a:cubicBezTo>
                  <a:pt x="2850854" y="1505158"/>
                  <a:pt x="2853560" y="1505158"/>
                  <a:pt x="2857167" y="1505935"/>
                </a:cubicBezTo>
                <a:cubicBezTo>
                  <a:pt x="2891885" y="1508265"/>
                  <a:pt x="2916683" y="1521855"/>
                  <a:pt x="2933817" y="1549814"/>
                </a:cubicBezTo>
                <a:cubicBezTo>
                  <a:pt x="2935621" y="1552532"/>
                  <a:pt x="2937875" y="1555638"/>
                  <a:pt x="2940129" y="1557968"/>
                </a:cubicBezTo>
                <a:lnTo>
                  <a:pt x="2972593" y="1598740"/>
                </a:lnTo>
                <a:cubicBezTo>
                  <a:pt x="2974396" y="1601847"/>
                  <a:pt x="2976651" y="1604953"/>
                  <a:pt x="2978905" y="1607283"/>
                </a:cubicBezTo>
                <a:cubicBezTo>
                  <a:pt x="2982061" y="1610389"/>
                  <a:pt x="2984767" y="1613107"/>
                  <a:pt x="2988374" y="1615437"/>
                </a:cubicBezTo>
                <a:cubicBezTo>
                  <a:pt x="3000998" y="1623592"/>
                  <a:pt x="3022641" y="1621262"/>
                  <a:pt x="3025346" y="1634852"/>
                </a:cubicBezTo>
                <a:cubicBezTo>
                  <a:pt x="3032109" y="1665140"/>
                  <a:pt x="3057359" y="1695817"/>
                  <a:pt x="3020386" y="1716785"/>
                </a:cubicBezTo>
                <a:cubicBezTo>
                  <a:pt x="3019034" y="1719115"/>
                  <a:pt x="3016780" y="1721833"/>
                  <a:pt x="3015427" y="1724163"/>
                </a:cubicBezTo>
                <a:cubicBezTo>
                  <a:pt x="3015427" y="1726104"/>
                  <a:pt x="3016328" y="1728822"/>
                  <a:pt x="3016328" y="1731152"/>
                </a:cubicBezTo>
                <a:cubicBezTo>
                  <a:pt x="3017230" y="1735812"/>
                  <a:pt x="3019484" y="1740083"/>
                  <a:pt x="3022190" y="1744355"/>
                </a:cubicBezTo>
                <a:cubicBezTo>
                  <a:pt x="3022641" y="1745131"/>
                  <a:pt x="3022641" y="1745520"/>
                  <a:pt x="3023543" y="1746296"/>
                </a:cubicBezTo>
                <a:cubicBezTo>
                  <a:pt x="3025797" y="1748238"/>
                  <a:pt x="3028051" y="1750567"/>
                  <a:pt x="3030757" y="1752509"/>
                </a:cubicBezTo>
                <a:cubicBezTo>
                  <a:pt x="3032560" y="1753286"/>
                  <a:pt x="3033913" y="1754451"/>
                  <a:pt x="3035265" y="1755616"/>
                </a:cubicBezTo>
                <a:cubicBezTo>
                  <a:pt x="3035716" y="1755616"/>
                  <a:pt x="3037069" y="1756004"/>
                  <a:pt x="3037971" y="1756780"/>
                </a:cubicBezTo>
                <a:cubicBezTo>
                  <a:pt x="3046537" y="1762605"/>
                  <a:pt x="3057359" y="1764158"/>
                  <a:pt x="3066827" y="1768041"/>
                </a:cubicBezTo>
                <a:cubicBezTo>
                  <a:pt x="3068180" y="1768818"/>
                  <a:pt x="3069081" y="1769206"/>
                  <a:pt x="3070434" y="1769983"/>
                </a:cubicBezTo>
                <a:lnTo>
                  <a:pt x="3088728" y="1782205"/>
                </a:lnTo>
                <a:lnTo>
                  <a:pt x="3098663" y="1759256"/>
                </a:lnTo>
                <a:cubicBezTo>
                  <a:pt x="3099146" y="1749228"/>
                  <a:pt x="3096246" y="1738596"/>
                  <a:pt x="3090447" y="1727722"/>
                </a:cubicBezTo>
                <a:cubicBezTo>
                  <a:pt x="3088997" y="1723373"/>
                  <a:pt x="3088514" y="1718540"/>
                  <a:pt x="3087547" y="1714674"/>
                </a:cubicBezTo>
                <a:lnTo>
                  <a:pt x="3094196" y="1624440"/>
                </a:lnTo>
                <a:lnTo>
                  <a:pt x="3085314" y="1621601"/>
                </a:lnTo>
                <a:cubicBezTo>
                  <a:pt x="3075845" y="1618349"/>
                  <a:pt x="3067729" y="1613884"/>
                  <a:pt x="3064122" y="1604953"/>
                </a:cubicBezTo>
                <a:cubicBezTo>
                  <a:pt x="3062769" y="1603400"/>
                  <a:pt x="3060515" y="1601458"/>
                  <a:pt x="3059162" y="1599516"/>
                </a:cubicBezTo>
                <a:cubicBezTo>
                  <a:pt x="3057359" y="1596799"/>
                  <a:pt x="3055104" y="1593692"/>
                  <a:pt x="3052850" y="1591362"/>
                </a:cubicBezTo>
                <a:cubicBezTo>
                  <a:pt x="3043381" y="1573112"/>
                  <a:pt x="3031207" y="1561074"/>
                  <a:pt x="3015427" y="1550978"/>
                </a:cubicBezTo>
                <a:cubicBezTo>
                  <a:pt x="3011820" y="1549425"/>
                  <a:pt x="3008213" y="1547484"/>
                  <a:pt x="3005507" y="1545542"/>
                </a:cubicBezTo>
                <a:cubicBezTo>
                  <a:pt x="2965830" y="1538165"/>
                  <a:pt x="2965830" y="1502052"/>
                  <a:pt x="2944187" y="1480307"/>
                </a:cubicBezTo>
                <a:cubicBezTo>
                  <a:pt x="2932013" y="1465940"/>
                  <a:pt x="2916232" y="1446913"/>
                  <a:pt x="2906764" y="1431380"/>
                </a:cubicBezTo>
                <a:cubicBezTo>
                  <a:pt x="2905411" y="1428274"/>
                  <a:pt x="2904960" y="1425167"/>
                  <a:pt x="2904059" y="1421284"/>
                </a:cubicBezTo>
                <a:cubicBezTo>
                  <a:pt x="2901804" y="1411965"/>
                  <a:pt x="2902255" y="1401093"/>
                  <a:pt x="2906764" y="1387890"/>
                </a:cubicBezTo>
                <a:cubicBezTo>
                  <a:pt x="2904509" y="1384784"/>
                  <a:pt x="2903157" y="1381677"/>
                  <a:pt x="2900902" y="1378571"/>
                </a:cubicBezTo>
                <a:cubicBezTo>
                  <a:pt x="2888728" y="1361874"/>
                  <a:pt x="2885121" y="1340129"/>
                  <a:pt x="2859872" y="1332751"/>
                </a:cubicBezTo>
                <a:cubicBezTo>
                  <a:pt x="2856716" y="1330809"/>
                  <a:pt x="2855363" y="1328868"/>
                  <a:pt x="2854011" y="1325761"/>
                </a:cubicBezTo>
                <a:cubicBezTo>
                  <a:pt x="2848600" y="1306735"/>
                  <a:pt x="2851305" y="1284989"/>
                  <a:pt x="2829663" y="1273728"/>
                </a:cubicBezTo>
                <a:cubicBezTo>
                  <a:pt x="2829663" y="1270622"/>
                  <a:pt x="2830114" y="1267515"/>
                  <a:pt x="2831015" y="1264409"/>
                </a:cubicBezTo>
                <a:cubicBezTo>
                  <a:pt x="2837328" y="1242664"/>
                  <a:pt x="2862577" y="1218977"/>
                  <a:pt x="2832368" y="1202280"/>
                </a:cubicBezTo>
                <a:cubicBezTo>
                  <a:pt x="2792239" y="1180535"/>
                  <a:pt x="2739486" y="1204610"/>
                  <a:pt x="2704768" y="1171216"/>
                </a:cubicBezTo>
                <a:cubicBezTo>
                  <a:pt x="2703866" y="1168886"/>
                  <a:pt x="2704768" y="1166168"/>
                  <a:pt x="2706121" y="1163838"/>
                </a:cubicBezTo>
                <a:cubicBezTo>
                  <a:pt x="2712433" y="1153742"/>
                  <a:pt x="2737232" y="1144422"/>
                  <a:pt x="2739937" y="1127725"/>
                </a:cubicBezTo>
                <a:cubicBezTo>
                  <a:pt x="2736781" y="1120347"/>
                  <a:pt x="2734076" y="1113358"/>
                  <a:pt x="2730469" y="1107145"/>
                </a:cubicBezTo>
                <a:cubicBezTo>
                  <a:pt x="2715139" y="1083070"/>
                  <a:pt x="2688086" y="1074916"/>
                  <a:pt x="2658328" y="1073751"/>
                </a:cubicBezTo>
                <a:lnTo>
                  <a:pt x="2644801" y="1073751"/>
                </a:lnTo>
                <a:cubicBezTo>
                  <a:pt x="2617748" y="1072975"/>
                  <a:pt x="2586637" y="1081129"/>
                  <a:pt x="2559133" y="1072975"/>
                </a:cubicBezTo>
                <a:cubicBezTo>
                  <a:pt x="2560035" y="1069868"/>
                  <a:pt x="2561388" y="1067150"/>
                  <a:pt x="2562740" y="1064820"/>
                </a:cubicBezTo>
                <a:cubicBezTo>
                  <a:pt x="2564994" y="1062490"/>
                  <a:pt x="2566347" y="1059772"/>
                  <a:pt x="2567700" y="1057442"/>
                </a:cubicBezTo>
                <a:cubicBezTo>
                  <a:pt x="2574012" y="1034532"/>
                  <a:pt x="2540196" y="1036862"/>
                  <a:pt x="2527120" y="1034532"/>
                </a:cubicBezTo>
                <a:cubicBezTo>
                  <a:pt x="2516299" y="1033756"/>
                  <a:pt x="2504125" y="1033367"/>
                  <a:pt x="2491050" y="1032590"/>
                </a:cubicBezTo>
                <a:cubicBezTo>
                  <a:pt x="2486992" y="1032590"/>
                  <a:pt x="2482483" y="1032590"/>
                  <a:pt x="2477523" y="1031814"/>
                </a:cubicBezTo>
                <a:cubicBezTo>
                  <a:pt x="2436944" y="1031426"/>
                  <a:pt x="2403128" y="1020941"/>
                  <a:pt x="2368409" y="1001526"/>
                </a:cubicBezTo>
                <a:cubicBezTo>
                  <a:pt x="2343611" y="987547"/>
                  <a:pt x="2393659" y="976674"/>
                  <a:pt x="2385543" y="951435"/>
                </a:cubicBezTo>
                <a:cubicBezTo>
                  <a:pt x="2385092" y="948328"/>
                  <a:pt x="2383739" y="945222"/>
                  <a:pt x="2382838" y="942892"/>
                </a:cubicBezTo>
                <a:cubicBezTo>
                  <a:pt x="2382838" y="939786"/>
                  <a:pt x="2384191" y="936679"/>
                  <a:pt x="2385092" y="934349"/>
                </a:cubicBezTo>
                <a:cubicBezTo>
                  <a:pt x="2387347" y="928525"/>
                  <a:pt x="2390954" y="923865"/>
                  <a:pt x="2395914" y="919982"/>
                </a:cubicBezTo>
                <a:cubicBezTo>
                  <a:pt x="2398619" y="917652"/>
                  <a:pt x="2402226" y="915711"/>
                  <a:pt x="2405833" y="913769"/>
                </a:cubicBezTo>
                <a:cubicBezTo>
                  <a:pt x="2409891" y="911828"/>
                  <a:pt x="2413498" y="910662"/>
                  <a:pt x="2418007" y="909498"/>
                </a:cubicBezTo>
                <a:cubicBezTo>
                  <a:pt x="2422065" y="909109"/>
                  <a:pt x="2427024" y="907945"/>
                  <a:pt x="2431533" y="907168"/>
                </a:cubicBezTo>
                <a:cubicBezTo>
                  <a:pt x="2467604" y="902896"/>
                  <a:pt x="2508634" y="906003"/>
                  <a:pt x="2546959" y="895907"/>
                </a:cubicBezTo>
                <a:cubicBezTo>
                  <a:pt x="2551468" y="894742"/>
                  <a:pt x="2555075" y="893577"/>
                  <a:pt x="2558682" y="891636"/>
                </a:cubicBezTo>
                <a:cubicBezTo>
                  <a:pt x="2575365" y="882316"/>
                  <a:pt x="2585284" y="866784"/>
                  <a:pt x="2582579" y="837661"/>
                </a:cubicBezTo>
                <a:cubicBezTo>
                  <a:pt x="2580775" y="834167"/>
                  <a:pt x="2580324" y="829895"/>
                  <a:pt x="2578070" y="826012"/>
                </a:cubicBezTo>
                <a:cubicBezTo>
                  <a:pt x="2574463" y="817858"/>
                  <a:pt x="2569503" y="810480"/>
                  <a:pt x="2563642" y="804267"/>
                </a:cubicBezTo>
                <a:lnTo>
                  <a:pt x="2557330" y="798831"/>
                </a:lnTo>
                <a:cubicBezTo>
                  <a:pt x="2523964" y="782134"/>
                  <a:pt x="2490148" y="760388"/>
                  <a:pt x="2455430" y="744856"/>
                </a:cubicBezTo>
                <a:cubicBezTo>
                  <a:pt x="2451823" y="743691"/>
                  <a:pt x="2448216" y="742526"/>
                  <a:pt x="2444609" y="740585"/>
                </a:cubicBezTo>
                <a:cubicBezTo>
                  <a:pt x="2408989" y="724276"/>
                  <a:pt x="2340455" y="735537"/>
                  <a:pt x="2342709" y="684669"/>
                </a:cubicBezTo>
                <a:cubicBezTo>
                  <a:pt x="2341356" y="681562"/>
                  <a:pt x="2341356" y="679232"/>
                  <a:pt x="2340455" y="676126"/>
                </a:cubicBezTo>
                <a:cubicBezTo>
                  <a:pt x="2339102" y="661370"/>
                  <a:pt x="2345415" y="644673"/>
                  <a:pt x="2359843" y="629141"/>
                </a:cubicBezTo>
                <a:cubicBezTo>
                  <a:pt x="2359843" y="626811"/>
                  <a:pt x="2359843" y="623705"/>
                  <a:pt x="2358941" y="620599"/>
                </a:cubicBezTo>
                <a:cubicBezTo>
                  <a:pt x="2343160" y="587981"/>
                  <a:pt x="2296268" y="590311"/>
                  <a:pt x="2269666" y="567400"/>
                </a:cubicBezTo>
                <a:cubicBezTo>
                  <a:pt x="2266961" y="565071"/>
                  <a:pt x="2264706" y="562353"/>
                  <a:pt x="2262452" y="560023"/>
                </a:cubicBezTo>
                <a:cubicBezTo>
                  <a:pt x="2257943" y="554975"/>
                  <a:pt x="2254336" y="549150"/>
                  <a:pt x="2250729" y="543714"/>
                </a:cubicBezTo>
                <a:cubicBezTo>
                  <a:pt x="2248926" y="539831"/>
                  <a:pt x="2246671" y="536336"/>
                  <a:pt x="2244417" y="532453"/>
                </a:cubicBezTo>
                <a:cubicBezTo>
                  <a:pt x="2242613" y="529347"/>
                  <a:pt x="2240359" y="525852"/>
                  <a:pt x="2238105" y="521969"/>
                </a:cubicBezTo>
                <a:cubicBezTo>
                  <a:pt x="2235399" y="519251"/>
                  <a:pt x="2233145" y="516144"/>
                  <a:pt x="2230890" y="513814"/>
                </a:cubicBezTo>
                <a:cubicBezTo>
                  <a:pt x="2218266" y="499447"/>
                  <a:pt x="2206092" y="486633"/>
                  <a:pt x="2186704" y="478479"/>
                </a:cubicBezTo>
                <a:cubicBezTo>
                  <a:pt x="2182195" y="478090"/>
                  <a:pt x="2178137" y="477314"/>
                  <a:pt x="2173628" y="477314"/>
                </a:cubicBezTo>
                <a:close/>
                <a:moveTo>
                  <a:pt x="4967523" y="38643"/>
                </a:moveTo>
                <a:cubicBezTo>
                  <a:pt x="4936110" y="42509"/>
                  <a:pt x="4939010" y="86488"/>
                  <a:pt x="4915813" y="86488"/>
                </a:cubicBezTo>
                <a:cubicBezTo>
                  <a:pt x="4889715" y="86488"/>
                  <a:pt x="4869417" y="97121"/>
                  <a:pt x="4854919" y="121768"/>
                </a:cubicBezTo>
                <a:cubicBezTo>
                  <a:pt x="4852502" y="125151"/>
                  <a:pt x="4850086" y="129017"/>
                  <a:pt x="4847186" y="131917"/>
                </a:cubicBezTo>
                <a:cubicBezTo>
                  <a:pt x="4844769" y="134817"/>
                  <a:pt x="4842353" y="138200"/>
                  <a:pt x="4839453" y="141099"/>
                </a:cubicBezTo>
                <a:cubicBezTo>
                  <a:pt x="4836554" y="143032"/>
                  <a:pt x="4831721" y="144966"/>
                  <a:pt x="4828821" y="145932"/>
                </a:cubicBezTo>
                <a:cubicBezTo>
                  <a:pt x="4825438" y="147382"/>
                  <a:pt x="4822538" y="148349"/>
                  <a:pt x="4822538" y="148349"/>
                </a:cubicBezTo>
                <a:cubicBezTo>
                  <a:pt x="4823988" y="153182"/>
                  <a:pt x="4825438" y="157048"/>
                  <a:pt x="4827855" y="160914"/>
                </a:cubicBezTo>
                <a:cubicBezTo>
                  <a:pt x="4830271" y="164781"/>
                  <a:pt x="4833171" y="167680"/>
                  <a:pt x="4837037" y="170096"/>
                </a:cubicBezTo>
                <a:cubicBezTo>
                  <a:pt x="4844769" y="174929"/>
                  <a:pt x="4852502" y="176379"/>
                  <a:pt x="4859268" y="176379"/>
                </a:cubicBezTo>
                <a:cubicBezTo>
                  <a:pt x="4863134" y="176379"/>
                  <a:pt x="4867001" y="176379"/>
                  <a:pt x="4870867" y="174929"/>
                </a:cubicBezTo>
                <a:cubicBezTo>
                  <a:pt x="4882949" y="172513"/>
                  <a:pt x="4895997" y="164297"/>
                  <a:pt x="4908563" y="158015"/>
                </a:cubicBezTo>
                <a:cubicBezTo>
                  <a:pt x="4912913" y="156081"/>
                  <a:pt x="4916779" y="154148"/>
                  <a:pt x="4921612" y="153182"/>
                </a:cubicBezTo>
                <a:cubicBezTo>
                  <a:pt x="4926928" y="152215"/>
                  <a:pt x="4933211" y="152215"/>
                  <a:pt x="4939977" y="152215"/>
                </a:cubicBezTo>
                <a:cubicBezTo>
                  <a:pt x="4942876" y="152215"/>
                  <a:pt x="4946259" y="151249"/>
                  <a:pt x="4949159" y="152215"/>
                </a:cubicBezTo>
                <a:cubicBezTo>
                  <a:pt x="4968490" y="151249"/>
                  <a:pt x="4988788" y="161881"/>
                  <a:pt x="5001837" y="174446"/>
                </a:cubicBezTo>
                <a:cubicBezTo>
                  <a:pt x="5004737" y="178312"/>
                  <a:pt x="5007153" y="181212"/>
                  <a:pt x="5009569" y="185078"/>
                </a:cubicBezTo>
                <a:cubicBezTo>
                  <a:pt x="5014885" y="226641"/>
                  <a:pt x="4978639" y="271586"/>
                  <a:pt x="4937560" y="261437"/>
                </a:cubicBezTo>
                <a:cubicBezTo>
                  <a:pt x="4934660" y="261920"/>
                  <a:pt x="4931277" y="262887"/>
                  <a:pt x="4928378" y="264337"/>
                </a:cubicBezTo>
                <a:cubicBezTo>
                  <a:pt x="4922095" y="271103"/>
                  <a:pt x="4911946" y="284635"/>
                  <a:pt x="4923545" y="291401"/>
                </a:cubicBezTo>
                <a:cubicBezTo>
                  <a:pt x="4925478" y="294301"/>
                  <a:pt x="4927894" y="297683"/>
                  <a:pt x="4930311" y="300583"/>
                </a:cubicBezTo>
                <a:cubicBezTo>
                  <a:pt x="4936110" y="307349"/>
                  <a:pt x="4943843" y="313632"/>
                  <a:pt x="4952542" y="319915"/>
                </a:cubicBezTo>
                <a:cubicBezTo>
                  <a:pt x="4955442" y="321848"/>
                  <a:pt x="4958825" y="324264"/>
                  <a:pt x="4961724" y="326681"/>
                </a:cubicBezTo>
                <a:cubicBezTo>
                  <a:pt x="4987821" y="347462"/>
                  <a:pt x="5045333" y="340696"/>
                  <a:pt x="5052099" y="380808"/>
                </a:cubicBezTo>
                <a:cubicBezTo>
                  <a:pt x="5053065" y="385641"/>
                  <a:pt x="5054032" y="390958"/>
                  <a:pt x="5053065" y="396273"/>
                </a:cubicBezTo>
                <a:cubicBezTo>
                  <a:pt x="5054515" y="406906"/>
                  <a:pt x="5058381" y="414638"/>
                  <a:pt x="5064664" y="420921"/>
                </a:cubicBezTo>
                <a:cubicBezTo>
                  <a:pt x="5067564" y="423337"/>
                  <a:pt x="5071430" y="426237"/>
                  <a:pt x="5075296" y="428654"/>
                </a:cubicBezTo>
                <a:cubicBezTo>
                  <a:pt x="5101393" y="445568"/>
                  <a:pt x="5147789" y="451851"/>
                  <a:pt x="5144889" y="482782"/>
                </a:cubicBezTo>
                <a:cubicBezTo>
                  <a:pt x="5144889" y="513712"/>
                  <a:pt x="5094628" y="503563"/>
                  <a:pt x="5070463" y="520478"/>
                </a:cubicBezTo>
                <a:cubicBezTo>
                  <a:pt x="5065147" y="522894"/>
                  <a:pt x="5060314" y="524344"/>
                  <a:pt x="5054998" y="525794"/>
                </a:cubicBezTo>
                <a:cubicBezTo>
                  <a:pt x="5050165" y="527727"/>
                  <a:pt x="5045816" y="529177"/>
                  <a:pt x="5040983" y="530627"/>
                </a:cubicBezTo>
                <a:cubicBezTo>
                  <a:pt x="5036633" y="531110"/>
                  <a:pt x="5031317" y="532560"/>
                  <a:pt x="5026484" y="533527"/>
                </a:cubicBezTo>
                <a:cubicBezTo>
                  <a:pt x="5016819" y="535943"/>
                  <a:pt x="5007153" y="537393"/>
                  <a:pt x="4998454" y="539809"/>
                </a:cubicBezTo>
                <a:cubicBezTo>
                  <a:pt x="4994105" y="538843"/>
                  <a:pt x="4990238" y="537393"/>
                  <a:pt x="4985405" y="535943"/>
                </a:cubicBezTo>
                <a:cubicBezTo>
                  <a:pt x="4971873" y="530144"/>
                  <a:pt x="4958341" y="524344"/>
                  <a:pt x="4945776" y="527244"/>
                </a:cubicBezTo>
                <a:cubicBezTo>
                  <a:pt x="4940943" y="527727"/>
                  <a:pt x="4936593" y="528693"/>
                  <a:pt x="4931761" y="528693"/>
                </a:cubicBezTo>
                <a:cubicBezTo>
                  <a:pt x="4926928" y="529660"/>
                  <a:pt x="4922578" y="530144"/>
                  <a:pt x="4917745" y="531110"/>
                </a:cubicBezTo>
                <a:cubicBezTo>
                  <a:pt x="4914846" y="531110"/>
                  <a:pt x="4911463" y="531593"/>
                  <a:pt x="4908563" y="532560"/>
                </a:cubicBezTo>
                <a:cubicBezTo>
                  <a:pt x="4900830" y="536910"/>
                  <a:pt x="4883915" y="536910"/>
                  <a:pt x="4887782" y="547058"/>
                </a:cubicBezTo>
                <a:cubicBezTo>
                  <a:pt x="4897931" y="622451"/>
                  <a:pt x="4830271" y="584754"/>
                  <a:pt x="4792575" y="611818"/>
                </a:cubicBezTo>
                <a:cubicBezTo>
                  <a:pt x="4788708" y="615202"/>
                  <a:pt x="4785325" y="618101"/>
                  <a:pt x="4782426" y="621968"/>
                </a:cubicBezTo>
                <a:cubicBezTo>
                  <a:pt x="4766961" y="638883"/>
                  <a:pt x="4749563" y="652414"/>
                  <a:pt x="4721532" y="647581"/>
                </a:cubicBezTo>
                <a:cubicBezTo>
                  <a:pt x="4717666" y="647581"/>
                  <a:pt x="4713799" y="647581"/>
                  <a:pt x="4709933" y="646615"/>
                </a:cubicBezTo>
                <a:cubicBezTo>
                  <a:pt x="4698334" y="645165"/>
                  <a:pt x="4685769" y="641299"/>
                  <a:pt x="4675137" y="635983"/>
                </a:cubicBezTo>
                <a:cubicBezTo>
                  <a:pt x="4672237" y="634533"/>
                  <a:pt x="4669820" y="632116"/>
                  <a:pt x="4668371" y="629217"/>
                </a:cubicBezTo>
                <a:cubicBezTo>
                  <a:pt x="4665471" y="623901"/>
                  <a:pt x="4665471" y="616168"/>
                  <a:pt x="4670787" y="606019"/>
                </a:cubicBezTo>
                <a:cubicBezTo>
                  <a:pt x="4654355" y="622934"/>
                  <a:pt x="4617143" y="636466"/>
                  <a:pt x="4627291" y="656764"/>
                </a:cubicBezTo>
                <a:cubicBezTo>
                  <a:pt x="4628741" y="660630"/>
                  <a:pt x="4631157" y="663530"/>
                  <a:pt x="4634057" y="665946"/>
                </a:cubicBezTo>
                <a:cubicBezTo>
                  <a:pt x="4636474" y="667396"/>
                  <a:pt x="4639857" y="668846"/>
                  <a:pt x="4642756" y="669812"/>
                </a:cubicBezTo>
                <a:cubicBezTo>
                  <a:pt x="4674170" y="663530"/>
                  <a:pt x="4687219" y="687694"/>
                  <a:pt x="4703650" y="708475"/>
                </a:cubicBezTo>
                <a:cubicBezTo>
                  <a:pt x="4711383" y="718624"/>
                  <a:pt x="4722982" y="722491"/>
                  <a:pt x="4734581" y="721524"/>
                </a:cubicBezTo>
                <a:cubicBezTo>
                  <a:pt x="4738447" y="721524"/>
                  <a:pt x="4742313" y="720558"/>
                  <a:pt x="4746179" y="719107"/>
                </a:cubicBezTo>
                <a:cubicBezTo>
                  <a:pt x="4777109" y="684311"/>
                  <a:pt x="4807557" y="691077"/>
                  <a:pt x="4847669" y="694943"/>
                </a:cubicBezTo>
                <a:cubicBezTo>
                  <a:pt x="4852502" y="694943"/>
                  <a:pt x="4856368" y="693977"/>
                  <a:pt x="4860235" y="693977"/>
                </a:cubicBezTo>
                <a:cubicBezTo>
                  <a:pt x="4867484" y="692527"/>
                  <a:pt x="4874250" y="691561"/>
                  <a:pt x="4880532" y="690110"/>
                </a:cubicBezTo>
                <a:cubicBezTo>
                  <a:pt x="4883915" y="689144"/>
                  <a:pt x="4887782" y="688661"/>
                  <a:pt x="4890681" y="687694"/>
                </a:cubicBezTo>
                <a:cubicBezTo>
                  <a:pt x="4936593" y="690110"/>
                  <a:pt x="4990721" y="663530"/>
                  <a:pt x="5030834" y="679962"/>
                </a:cubicBezTo>
                <a:cubicBezTo>
                  <a:pt x="5034217" y="681411"/>
                  <a:pt x="5038083" y="682861"/>
                  <a:pt x="5040983" y="685278"/>
                </a:cubicBezTo>
                <a:cubicBezTo>
                  <a:pt x="5065147" y="710892"/>
                  <a:pt x="5024551" y="727807"/>
                  <a:pt x="5040983" y="753421"/>
                </a:cubicBezTo>
                <a:cubicBezTo>
                  <a:pt x="5042916" y="758254"/>
                  <a:pt x="5044366" y="762120"/>
                  <a:pt x="5045816" y="765986"/>
                </a:cubicBezTo>
                <a:cubicBezTo>
                  <a:pt x="5055965" y="785318"/>
                  <a:pt x="5076746" y="800299"/>
                  <a:pt x="5104776" y="807065"/>
                </a:cubicBezTo>
                <a:cubicBezTo>
                  <a:pt x="5107676" y="810448"/>
                  <a:pt x="5111059" y="813348"/>
                  <a:pt x="5113959" y="817214"/>
                </a:cubicBezTo>
                <a:cubicBezTo>
                  <a:pt x="5116375" y="819148"/>
                  <a:pt x="5117825" y="821564"/>
                  <a:pt x="5120241" y="823980"/>
                </a:cubicBezTo>
                <a:cubicBezTo>
                  <a:pt x="5145856" y="858777"/>
                  <a:pt x="5192251" y="854911"/>
                  <a:pt x="5219315" y="885841"/>
                </a:cubicBezTo>
                <a:cubicBezTo>
                  <a:pt x="5228498" y="892607"/>
                  <a:pt x="5212065" y="913388"/>
                  <a:pt x="5218349" y="929820"/>
                </a:cubicBezTo>
                <a:cubicBezTo>
                  <a:pt x="5220281" y="932719"/>
                  <a:pt x="5223665" y="936585"/>
                  <a:pt x="5225115" y="940452"/>
                </a:cubicBezTo>
                <a:cubicBezTo>
                  <a:pt x="5229464" y="948185"/>
                  <a:pt x="5231881" y="958334"/>
                  <a:pt x="5231881" y="971382"/>
                </a:cubicBezTo>
                <a:cubicBezTo>
                  <a:pt x="5231881" y="978148"/>
                  <a:pt x="5238647" y="979598"/>
                  <a:pt x="5247345" y="978148"/>
                </a:cubicBezTo>
                <a:cubicBezTo>
                  <a:pt x="5251212" y="978148"/>
                  <a:pt x="5255078" y="976698"/>
                  <a:pt x="5257978" y="974282"/>
                </a:cubicBezTo>
                <a:cubicBezTo>
                  <a:pt x="5261844" y="972832"/>
                  <a:pt x="5263777" y="970415"/>
                  <a:pt x="5264744" y="967516"/>
                </a:cubicBezTo>
                <a:cubicBezTo>
                  <a:pt x="5266193" y="962200"/>
                  <a:pt x="5268610" y="957367"/>
                  <a:pt x="5271026" y="953501"/>
                </a:cubicBezTo>
                <a:cubicBezTo>
                  <a:pt x="5273926" y="949151"/>
                  <a:pt x="5277309" y="945768"/>
                  <a:pt x="5280209" y="942868"/>
                </a:cubicBezTo>
                <a:cubicBezTo>
                  <a:pt x="5284075" y="940452"/>
                  <a:pt x="5287458" y="936585"/>
                  <a:pt x="5290357" y="933686"/>
                </a:cubicBezTo>
                <a:cubicBezTo>
                  <a:pt x="5293741" y="929820"/>
                  <a:pt x="5296641" y="925953"/>
                  <a:pt x="5299057" y="922087"/>
                </a:cubicBezTo>
                <a:cubicBezTo>
                  <a:pt x="5315489" y="902756"/>
                  <a:pt x="5334820" y="868926"/>
                  <a:pt x="5363334" y="897440"/>
                </a:cubicBezTo>
                <a:cubicBezTo>
                  <a:pt x="5365750" y="900339"/>
                  <a:pt x="5368167" y="903239"/>
                  <a:pt x="5369616" y="908072"/>
                </a:cubicBezTo>
                <a:cubicBezTo>
                  <a:pt x="5372033" y="911455"/>
                  <a:pt x="5372999" y="914355"/>
                  <a:pt x="5374449" y="918221"/>
                </a:cubicBezTo>
                <a:cubicBezTo>
                  <a:pt x="5375899" y="922087"/>
                  <a:pt x="5376866" y="925953"/>
                  <a:pt x="5378316" y="929820"/>
                </a:cubicBezTo>
                <a:cubicBezTo>
                  <a:pt x="5392331" y="961233"/>
                  <a:pt x="5441626" y="957850"/>
                  <a:pt x="5441626" y="985397"/>
                </a:cubicBezTo>
                <a:cubicBezTo>
                  <a:pt x="5441626" y="1000863"/>
                  <a:pt x="5428094" y="1016811"/>
                  <a:pt x="5429061" y="1032276"/>
                </a:cubicBezTo>
                <a:cubicBezTo>
                  <a:pt x="5429061" y="1036143"/>
                  <a:pt x="5429543" y="1040009"/>
                  <a:pt x="5431960" y="1042908"/>
                </a:cubicBezTo>
                <a:cubicBezTo>
                  <a:pt x="5443559" y="1065140"/>
                  <a:pt x="5463373" y="1075288"/>
                  <a:pt x="5483671" y="1085438"/>
                </a:cubicBezTo>
                <a:cubicBezTo>
                  <a:pt x="5488021" y="1086887"/>
                  <a:pt x="5491887" y="1089304"/>
                  <a:pt x="5496720" y="1091720"/>
                </a:cubicBezTo>
                <a:cubicBezTo>
                  <a:pt x="5514601" y="1098003"/>
                  <a:pt x="5524751" y="1114918"/>
                  <a:pt x="5524751" y="1131833"/>
                </a:cubicBezTo>
                <a:cubicBezTo>
                  <a:pt x="5501553" y="1131833"/>
                  <a:pt x="5474973" y="1138599"/>
                  <a:pt x="5460474" y="1157930"/>
                </a:cubicBezTo>
                <a:cubicBezTo>
                  <a:pt x="5454191" y="1161797"/>
                  <a:pt x="5450325" y="1167112"/>
                  <a:pt x="5448875" y="1173395"/>
                </a:cubicBezTo>
                <a:cubicBezTo>
                  <a:pt x="5447425" y="1178711"/>
                  <a:pt x="5448392" y="1184994"/>
                  <a:pt x="5451291" y="1190310"/>
                </a:cubicBezTo>
                <a:cubicBezTo>
                  <a:pt x="5468206" y="1210608"/>
                  <a:pt x="5531517" y="1227523"/>
                  <a:pt x="5501553" y="1258453"/>
                </a:cubicBezTo>
                <a:cubicBezTo>
                  <a:pt x="5481738" y="1282134"/>
                  <a:pt x="5441143" y="1261836"/>
                  <a:pt x="5415045" y="1286000"/>
                </a:cubicBezTo>
                <a:cubicBezTo>
                  <a:pt x="5412146" y="1289867"/>
                  <a:pt x="5409729" y="1292766"/>
                  <a:pt x="5407313" y="1296633"/>
                </a:cubicBezTo>
                <a:cubicBezTo>
                  <a:pt x="5394747" y="1314514"/>
                  <a:pt x="5386531" y="1333845"/>
                  <a:pt x="5376382" y="1353177"/>
                </a:cubicBezTo>
                <a:cubicBezTo>
                  <a:pt x="5374933" y="1357043"/>
                  <a:pt x="5372516" y="1360910"/>
                  <a:pt x="5371066" y="1364776"/>
                </a:cubicBezTo>
                <a:cubicBezTo>
                  <a:pt x="5367200" y="1367675"/>
                  <a:pt x="5363817" y="1370575"/>
                  <a:pt x="5360917" y="1375408"/>
                </a:cubicBezTo>
                <a:cubicBezTo>
                  <a:pt x="5354152" y="1387974"/>
                  <a:pt x="5350285" y="1402472"/>
                  <a:pt x="5345452" y="1417937"/>
                </a:cubicBezTo>
                <a:cubicBezTo>
                  <a:pt x="5344969" y="1421804"/>
                  <a:pt x="5343519" y="1425669"/>
                  <a:pt x="5342552" y="1428570"/>
                </a:cubicBezTo>
                <a:cubicBezTo>
                  <a:pt x="5334820" y="1453217"/>
                  <a:pt x="5308723" y="1494296"/>
                  <a:pt x="5308723" y="1490429"/>
                </a:cubicBezTo>
                <a:cubicBezTo>
                  <a:pt x="5275376" y="1521360"/>
                  <a:pt x="5238163" y="1480281"/>
                  <a:pt x="5203367" y="1488980"/>
                </a:cubicBezTo>
                <a:cubicBezTo>
                  <a:pt x="5199017" y="1490429"/>
                  <a:pt x="5193701" y="1492846"/>
                  <a:pt x="5188868" y="1490429"/>
                </a:cubicBezTo>
                <a:cubicBezTo>
                  <a:pt x="5181619" y="1487530"/>
                  <a:pt x="5171469" y="1484147"/>
                  <a:pt x="5168570" y="1477381"/>
                </a:cubicBezTo>
                <a:cubicBezTo>
                  <a:pt x="5161804" y="1453217"/>
                  <a:pt x="5151655" y="1429536"/>
                  <a:pt x="5128457" y="1419387"/>
                </a:cubicBezTo>
                <a:cubicBezTo>
                  <a:pt x="5124591" y="1417937"/>
                  <a:pt x="5120241" y="1416971"/>
                  <a:pt x="5115409" y="1415521"/>
                </a:cubicBezTo>
                <a:cubicBezTo>
                  <a:pt x="5111542" y="1414071"/>
                  <a:pt x="5108643" y="1411654"/>
                  <a:pt x="5104776" y="1410205"/>
                </a:cubicBezTo>
                <a:cubicBezTo>
                  <a:pt x="5087378" y="1399089"/>
                  <a:pt x="5070947" y="1383141"/>
                  <a:pt x="5055481" y="1386041"/>
                </a:cubicBezTo>
                <a:cubicBezTo>
                  <a:pt x="5052099" y="1386524"/>
                  <a:pt x="5049199" y="1388457"/>
                  <a:pt x="5045333" y="1391356"/>
                </a:cubicBezTo>
                <a:cubicBezTo>
                  <a:pt x="5039533" y="1399089"/>
                  <a:pt x="5031801" y="1402955"/>
                  <a:pt x="5023101" y="1403922"/>
                </a:cubicBezTo>
                <a:cubicBezTo>
                  <a:pt x="5019235" y="1404405"/>
                  <a:pt x="5014403" y="1403922"/>
                  <a:pt x="5010536" y="1402955"/>
                </a:cubicBezTo>
                <a:cubicBezTo>
                  <a:pt x="4975740" y="1387974"/>
                  <a:pt x="4952542" y="1350277"/>
                  <a:pt x="4912429" y="1346411"/>
                </a:cubicBezTo>
                <a:cubicBezTo>
                  <a:pt x="4868933" y="1346411"/>
                  <a:pt x="4892131" y="1390873"/>
                  <a:pt x="4875217" y="1415038"/>
                </a:cubicBezTo>
                <a:cubicBezTo>
                  <a:pt x="4871350" y="1416004"/>
                  <a:pt x="4867001" y="1416004"/>
                  <a:pt x="4862167" y="1416004"/>
                </a:cubicBezTo>
                <a:cubicBezTo>
                  <a:pt x="4823505" y="1415521"/>
                  <a:pt x="4784359" y="1387490"/>
                  <a:pt x="4743279" y="1384590"/>
                </a:cubicBezTo>
                <a:cubicBezTo>
                  <a:pt x="4739413" y="1384107"/>
                  <a:pt x="4735547" y="1384107"/>
                  <a:pt x="4732647" y="1383141"/>
                </a:cubicBezTo>
                <a:cubicBezTo>
                  <a:pt x="4697851" y="1377824"/>
                  <a:pt x="4662571" y="1359943"/>
                  <a:pt x="4629224" y="1348344"/>
                </a:cubicBezTo>
                <a:cubicBezTo>
                  <a:pt x="4655805" y="1371542"/>
                  <a:pt x="4684319" y="1388940"/>
                  <a:pt x="4715249" y="1402955"/>
                </a:cubicBezTo>
                <a:cubicBezTo>
                  <a:pt x="4719115" y="1405372"/>
                  <a:pt x="4723465" y="1406822"/>
                  <a:pt x="4728298" y="1408271"/>
                </a:cubicBezTo>
                <a:cubicBezTo>
                  <a:pt x="4740863" y="1423737"/>
                  <a:pt x="4752945" y="1435335"/>
                  <a:pt x="4766961" y="1443068"/>
                </a:cubicBezTo>
                <a:cubicBezTo>
                  <a:pt x="4770343" y="1445484"/>
                  <a:pt x="4774210" y="1446934"/>
                  <a:pt x="4777109" y="1448384"/>
                </a:cubicBezTo>
                <a:cubicBezTo>
                  <a:pt x="4782426" y="1449351"/>
                  <a:pt x="4786292" y="1450801"/>
                  <a:pt x="4791125" y="1452250"/>
                </a:cubicBezTo>
                <a:cubicBezTo>
                  <a:pt x="4797407" y="1457567"/>
                  <a:pt x="4804657" y="1463849"/>
                  <a:pt x="4811423" y="1469165"/>
                </a:cubicBezTo>
                <a:cubicBezTo>
                  <a:pt x="4815289" y="1472548"/>
                  <a:pt x="4819155" y="1475448"/>
                  <a:pt x="4822055" y="1477865"/>
                </a:cubicBezTo>
                <a:cubicBezTo>
                  <a:pt x="4836554" y="1492363"/>
                  <a:pt x="4852019" y="1498646"/>
                  <a:pt x="4868451" y="1500095"/>
                </a:cubicBezTo>
                <a:lnTo>
                  <a:pt x="4881016" y="1500095"/>
                </a:lnTo>
                <a:cubicBezTo>
                  <a:pt x="4885365" y="1494779"/>
                  <a:pt x="4889231" y="1489946"/>
                  <a:pt x="4894064" y="1486080"/>
                </a:cubicBezTo>
                <a:cubicBezTo>
                  <a:pt x="4896481" y="1484631"/>
                  <a:pt x="4899381" y="1482214"/>
                  <a:pt x="4901797" y="1480764"/>
                </a:cubicBezTo>
                <a:cubicBezTo>
                  <a:pt x="4936593" y="1438718"/>
                  <a:pt x="4977189" y="1417937"/>
                  <a:pt x="5022618" y="1456600"/>
                </a:cubicBezTo>
                <a:cubicBezTo>
                  <a:pt x="5026484" y="1458050"/>
                  <a:pt x="5030351" y="1460466"/>
                  <a:pt x="5034217" y="1462883"/>
                </a:cubicBezTo>
                <a:cubicBezTo>
                  <a:pt x="5045816" y="1471098"/>
                  <a:pt x="5057415" y="1481731"/>
                  <a:pt x="5068047" y="1494296"/>
                </a:cubicBezTo>
                <a:cubicBezTo>
                  <a:pt x="5070463" y="1496712"/>
                  <a:pt x="5071913" y="1499129"/>
                  <a:pt x="5074330" y="1502029"/>
                </a:cubicBezTo>
                <a:cubicBezTo>
                  <a:pt x="5089311" y="1511211"/>
                  <a:pt x="5107676" y="1515077"/>
                  <a:pt x="5125558" y="1518943"/>
                </a:cubicBezTo>
                <a:cubicBezTo>
                  <a:pt x="5128457" y="1519910"/>
                  <a:pt x="5132324" y="1520394"/>
                  <a:pt x="5136190" y="1521360"/>
                </a:cubicBezTo>
                <a:cubicBezTo>
                  <a:pt x="5157938" y="1527643"/>
                  <a:pt x="5183552" y="1538758"/>
                  <a:pt x="5204333" y="1555190"/>
                </a:cubicBezTo>
                <a:cubicBezTo>
                  <a:pt x="5208199" y="1558089"/>
                  <a:pt x="5212065" y="1561473"/>
                  <a:pt x="5215932" y="1564372"/>
                </a:cubicBezTo>
                <a:cubicBezTo>
                  <a:pt x="5248312" y="1603035"/>
                  <a:pt x="5277792" y="1659096"/>
                  <a:pt x="5258461" y="1700175"/>
                </a:cubicBezTo>
                <a:cubicBezTo>
                  <a:pt x="5257011" y="1703075"/>
                  <a:pt x="5254595" y="1706941"/>
                  <a:pt x="5252179" y="1710807"/>
                </a:cubicBezTo>
                <a:cubicBezTo>
                  <a:pt x="5220281" y="1746087"/>
                  <a:pt x="5253628" y="1810847"/>
                  <a:pt x="5286975" y="1837911"/>
                </a:cubicBezTo>
                <a:cubicBezTo>
                  <a:pt x="5289391" y="1839844"/>
                  <a:pt x="5290841" y="1842261"/>
                  <a:pt x="5291808" y="1844677"/>
                </a:cubicBezTo>
                <a:cubicBezTo>
                  <a:pt x="5292774" y="1848060"/>
                  <a:pt x="5292774" y="1850960"/>
                  <a:pt x="5292774" y="1854826"/>
                </a:cubicBezTo>
                <a:cubicBezTo>
                  <a:pt x="5293741" y="1861592"/>
                  <a:pt x="5293741" y="1872708"/>
                  <a:pt x="5297607" y="1879474"/>
                </a:cubicBezTo>
                <a:cubicBezTo>
                  <a:pt x="5344003" y="1920553"/>
                  <a:pt x="5307756" y="1964532"/>
                  <a:pt x="5270543" y="1995462"/>
                </a:cubicBezTo>
                <a:cubicBezTo>
                  <a:pt x="5269093" y="1999328"/>
                  <a:pt x="5270060" y="2003194"/>
                  <a:pt x="5271510" y="2008027"/>
                </a:cubicBezTo>
                <a:cubicBezTo>
                  <a:pt x="5272959" y="2011894"/>
                  <a:pt x="5275376" y="2016726"/>
                  <a:pt x="5276826" y="2019626"/>
                </a:cubicBezTo>
                <a:cubicBezTo>
                  <a:pt x="5278276" y="2023492"/>
                  <a:pt x="5280209" y="2027359"/>
                  <a:pt x="5283109" y="2031225"/>
                </a:cubicBezTo>
                <a:cubicBezTo>
                  <a:pt x="5285525" y="2035091"/>
                  <a:pt x="5288908" y="2038957"/>
                  <a:pt x="5291808" y="2041857"/>
                </a:cubicBezTo>
                <a:cubicBezTo>
                  <a:pt x="5293741" y="2044757"/>
                  <a:pt x="5296157" y="2048140"/>
                  <a:pt x="5298574" y="2051039"/>
                </a:cubicBezTo>
                <a:cubicBezTo>
                  <a:pt x="5305340" y="2061189"/>
                  <a:pt x="5313072" y="2070371"/>
                  <a:pt x="5319355" y="2080520"/>
                </a:cubicBezTo>
                <a:cubicBezTo>
                  <a:pt x="5321771" y="2083903"/>
                  <a:pt x="5323221" y="2086803"/>
                  <a:pt x="5324671" y="2090669"/>
                </a:cubicBezTo>
                <a:cubicBezTo>
                  <a:pt x="5333853" y="2108067"/>
                  <a:pt x="5342069" y="2125466"/>
                  <a:pt x="5350769" y="2143347"/>
                </a:cubicBezTo>
                <a:cubicBezTo>
                  <a:pt x="5357051" y="2126432"/>
                  <a:pt x="5359951" y="2109517"/>
                  <a:pt x="5359951" y="2093085"/>
                </a:cubicBezTo>
                <a:cubicBezTo>
                  <a:pt x="5360434" y="2087286"/>
                  <a:pt x="5359951" y="2081970"/>
                  <a:pt x="5358985" y="2076654"/>
                </a:cubicBezTo>
                <a:cubicBezTo>
                  <a:pt x="5356568" y="2066988"/>
                  <a:pt x="5348835" y="2059255"/>
                  <a:pt x="5343519" y="2050556"/>
                </a:cubicBezTo>
                <a:cubicBezTo>
                  <a:pt x="5341103" y="2047174"/>
                  <a:pt x="5339653" y="2044757"/>
                  <a:pt x="5338203" y="2041857"/>
                </a:cubicBezTo>
                <a:cubicBezTo>
                  <a:pt x="5325637" y="2014793"/>
                  <a:pt x="5347385" y="2003194"/>
                  <a:pt x="5360434" y="1986279"/>
                </a:cubicBezTo>
                <a:cubicBezTo>
                  <a:pt x="5362850" y="1982413"/>
                  <a:pt x="5365267" y="1979514"/>
                  <a:pt x="5366717" y="1975647"/>
                </a:cubicBezTo>
                <a:cubicBezTo>
                  <a:pt x="5376866" y="1948100"/>
                  <a:pt x="5373483" y="1921036"/>
                  <a:pt x="5372033" y="1893972"/>
                </a:cubicBezTo>
                <a:cubicBezTo>
                  <a:pt x="5371066" y="1889622"/>
                  <a:pt x="5370583" y="1884790"/>
                  <a:pt x="5369616" y="1880924"/>
                </a:cubicBezTo>
                <a:cubicBezTo>
                  <a:pt x="5369133" y="1876091"/>
                  <a:pt x="5367683" y="1871741"/>
                  <a:pt x="5366717" y="1866908"/>
                </a:cubicBezTo>
                <a:cubicBezTo>
                  <a:pt x="5365267" y="1863042"/>
                  <a:pt x="5364301" y="1858693"/>
                  <a:pt x="5362850" y="1853860"/>
                </a:cubicBezTo>
                <a:cubicBezTo>
                  <a:pt x="5353185" y="1825346"/>
                  <a:pt x="5350285" y="1801182"/>
                  <a:pt x="5350285" y="1773634"/>
                </a:cubicBezTo>
                <a:cubicBezTo>
                  <a:pt x="5350285" y="1763968"/>
                  <a:pt x="5333370" y="1763968"/>
                  <a:pt x="5331920" y="1751403"/>
                </a:cubicBezTo>
                <a:cubicBezTo>
                  <a:pt x="5329504" y="1748504"/>
                  <a:pt x="5328054" y="1743671"/>
                  <a:pt x="5326604" y="1739804"/>
                </a:cubicBezTo>
                <a:cubicBezTo>
                  <a:pt x="5319355" y="1715157"/>
                  <a:pt x="5329020" y="1684710"/>
                  <a:pt x="5343519" y="1660546"/>
                </a:cubicBezTo>
                <a:cubicBezTo>
                  <a:pt x="5346419" y="1656680"/>
                  <a:pt x="5350285" y="1653297"/>
                  <a:pt x="5354152" y="1650397"/>
                </a:cubicBezTo>
                <a:cubicBezTo>
                  <a:pt x="5358017" y="1646531"/>
                  <a:pt x="5361884" y="1643147"/>
                  <a:pt x="5366717" y="1640248"/>
                </a:cubicBezTo>
                <a:cubicBezTo>
                  <a:pt x="5368167" y="1635415"/>
                  <a:pt x="5369616" y="1631065"/>
                  <a:pt x="5372033" y="1626233"/>
                </a:cubicBezTo>
                <a:cubicBezTo>
                  <a:pt x="5372999" y="1622366"/>
                  <a:pt x="5373483" y="1619467"/>
                  <a:pt x="5374449" y="1615600"/>
                </a:cubicBezTo>
                <a:cubicBezTo>
                  <a:pt x="5385565" y="1590953"/>
                  <a:pt x="5358985" y="1576938"/>
                  <a:pt x="5345935" y="1557606"/>
                </a:cubicBezTo>
                <a:cubicBezTo>
                  <a:pt x="5343519" y="1553740"/>
                  <a:pt x="5341586" y="1549391"/>
                  <a:pt x="5340619" y="1544558"/>
                </a:cubicBezTo>
                <a:cubicBezTo>
                  <a:pt x="5336753" y="1524743"/>
                  <a:pt x="5346902" y="1503962"/>
                  <a:pt x="5366233" y="1499129"/>
                </a:cubicBezTo>
                <a:cubicBezTo>
                  <a:pt x="5370100" y="1497196"/>
                  <a:pt x="5372999" y="1495746"/>
                  <a:pt x="5376866" y="1494296"/>
                </a:cubicBezTo>
                <a:cubicBezTo>
                  <a:pt x="5380732" y="1491880"/>
                  <a:pt x="5384598" y="1490429"/>
                  <a:pt x="5388465" y="1488013"/>
                </a:cubicBezTo>
                <a:cubicBezTo>
                  <a:pt x="5390881" y="1487047"/>
                  <a:pt x="5394264" y="1486564"/>
                  <a:pt x="5397164" y="1485597"/>
                </a:cubicBezTo>
                <a:cubicBezTo>
                  <a:pt x="5400547" y="1484147"/>
                  <a:pt x="5404413" y="1481731"/>
                  <a:pt x="5407313" y="1479314"/>
                </a:cubicBezTo>
                <a:cubicBezTo>
                  <a:pt x="5410212" y="1476414"/>
                  <a:pt x="5414079" y="1469165"/>
                  <a:pt x="5415045" y="1462399"/>
                </a:cubicBezTo>
                <a:cubicBezTo>
                  <a:pt x="5416011" y="1458533"/>
                  <a:pt x="5416011" y="1454666"/>
                  <a:pt x="5416011" y="1449834"/>
                </a:cubicBezTo>
                <a:cubicBezTo>
                  <a:pt x="5416011" y="1437752"/>
                  <a:pt x="5416011" y="1424703"/>
                  <a:pt x="5424711" y="1414554"/>
                </a:cubicBezTo>
                <a:cubicBezTo>
                  <a:pt x="5441143" y="1390873"/>
                  <a:pt x="5468206" y="1376858"/>
                  <a:pt x="5481255" y="1349794"/>
                </a:cubicBezTo>
                <a:cubicBezTo>
                  <a:pt x="5484639" y="1345928"/>
                  <a:pt x="5488504" y="1342061"/>
                  <a:pt x="5491404" y="1339162"/>
                </a:cubicBezTo>
                <a:lnTo>
                  <a:pt x="5500587" y="1331429"/>
                </a:lnTo>
                <a:cubicBezTo>
                  <a:pt x="5524751" y="1312098"/>
                  <a:pt x="5554715" y="1305332"/>
                  <a:pt x="5585645" y="1304365"/>
                </a:cubicBezTo>
                <a:cubicBezTo>
                  <a:pt x="5589994" y="1304365"/>
                  <a:pt x="5593860" y="1304365"/>
                  <a:pt x="5598693" y="1305332"/>
                </a:cubicBezTo>
                <a:cubicBezTo>
                  <a:pt x="5614158" y="1305332"/>
                  <a:pt x="5628657" y="1306781"/>
                  <a:pt x="5644122" y="1309198"/>
                </a:cubicBezTo>
                <a:cubicBezTo>
                  <a:pt x="5647988" y="1309198"/>
                  <a:pt x="5651855" y="1309681"/>
                  <a:pt x="5655721" y="1310648"/>
                </a:cubicBezTo>
                <a:cubicBezTo>
                  <a:pt x="5667319" y="1308715"/>
                  <a:pt x="5676985" y="1314997"/>
                  <a:pt x="5689551" y="1317414"/>
                </a:cubicBezTo>
                <a:cubicBezTo>
                  <a:pt x="5693417" y="1317897"/>
                  <a:pt x="5696317" y="1317897"/>
                  <a:pt x="5700183" y="1318864"/>
                </a:cubicBezTo>
                <a:cubicBezTo>
                  <a:pt x="5737396" y="1321763"/>
                  <a:pt x="5763977" y="1338678"/>
                  <a:pt x="5782341" y="1373475"/>
                </a:cubicBezTo>
                <a:cubicBezTo>
                  <a:pt x="5784275" y="1376858"/>
                  <a:pt x="5786691" y="1380724"/>
                  <a:pt x="5789108" y="1383624"/>
                </a:cubicBezTo>
                <a:lnTo>
                  <a:pt x="5823904" y="1434369"/>
                </a:lnTo>
                <a:cubicBezTo>
                  <a:pt x="5825837" y="1438235"/>
                  <a:pt x="5828253" y="1442101"/>
                  <a:pt x="5830670" y="1445001"/>
                </a:cubicBezTo>
                <a:cubicBezTo>
                  <a:pt x="5834053" y="1448868"/>
                  <a:pt x="5836953" y="1452250"/>
                  <a:pt x="5840819" y="1455150"/>
                </a:cubicBezTo>
                <a:cubicBezTo>
                  <a:pt x="5854351" y="1465299"/>
                  <a:pt x="5877549" y="1462399"/>
                  <a:pt x="5880448" y="1479314"/>
                </a:cubicBezTo>
                <a:cubicBezTo>
                  <a:pt x="5887697" y="1517010"/>
                  <a:pt x="5914762" y="1555190"/>
                  <a:pt x="5875132" y="1581287"/>
                </a:cubicBezTo>
                <a:cubicBezTo>
                  <a:pt x="5873682" y="1584187"/>
                  <a:pt x="5871266" y="1587570"/>
                  <a:pt x="5869816" y="1590470"/>
                </a:cubicBezTo>
                <a:cubicBezTo>
                  <a:pt x="5869816" y="1592886"/>
                  <a:pt x="5870783" y="1596269"/>
                  <a:pt x="5870783" y="1599169"/>
                </a:cubicBezTo>
                <a:cubicBezTo>
                  <a:pt x="5871749" y="1604968"/>
                  <a:pt x="5874165" y="1610284"/>
                  <a:pt x="5877065" y="1615600"/>
                </a:cubicBezTo>
                <a:cubicBezTo>
                  <a:pt x="5877549" y="1616567"/>
                  <a:pt x="5877549" y="1617050"/>
                  <a:pt x="5878515" y="1618017"/>
                </a:cubicBezTo>
                <a:cubicBezTo>
                  <a:pt x="5880932" y="1620433"/>
                  <a:pt x="5883348" y="1623333"/>
                  <a:pt x="5886248" y="1625749"/>
                </a:cubicBezTo>
                <a:cubicBezTo>
                  <a:pt x="5888181" y="1626716"/>
                  <a:pt x="5889630" y="1628166"/>
                  <a:pt x="5891081" y="1629616"/>
                </a:cubicBezTo>
                <a:cubicBezTo>
                  <a:pt x="5891563" y="1629616"/>
                  <a:pt x="5893013" y="1630099"/>
                  <a:pt x="5893980" y="1631065"/>
                </a:cubicBezTo>
                <a:cubicBezTo>
                  <a:pt x="5903162" y="1638314"/>
                  <a:pt x="5914762" y="1640248"/>
                  <a:pt x="5924911" y="1645080"/>
                </a:cubicBezTo>
                <a:cubicBezTo>
                  <a:pt x="5926360" y="1646048"/>
                  <a:pt x="5927327" y="1646531"/>
                  <a:pt x="5928777" y="1647497"/>
                </a:cubicBezTo>
                <a:cubicBezTo>
                  <a:pt x="5944242" y="1654746"/>
                  <a:pt x="5955841" y="1670212"/>
                  <a:pt x="5965023" y="1684710"/>
                </a:cubicBezTo>
                <a:cubicBezTo>
                  <a:pt x="5967439" y="1688093"/>
                  <a:pt x="5968889" y="1690993"/>
                  <a:pt x="5971306" y="1693409"/>
                </a:cubicBezTo>
                <a:cubicBezTo>
                  <a:pt x="6007552" y="1750437"/>
                  <a:pt x="6081011" y="1771218"/>
                  <a:pt x="6144321" y="1750437"/>
                </a:cubicBezTo>
                <a:cubicBezTo>
                  <a:pt x="6103726" y="1736904"/>
                  <a:pt x="6057330" y="1750437"/>
                  <a:pt x="6027367" y="1716607"/>
                </a:cubicBezTo>
                <a:cubicBezTo>
                  <a:pt x="6024950" y="1712740"/>
                  <a:pt x="6023501" y="1709841"/>
                  <a:pt x="6022050" y="1705974"/>
                </a:cubicBezTo>
                <a:cubicBezTo>
                  <a:pt x="6021567" y="1695826"/>
                  <a:pt x="6017701" y="1682777"/>
                  <a:pt x="6026883" y="1675045"/>
                </a:cubicBezTo>
                <a:cubicBezTo>
                  <a:pt x="6027850" y="1674561"/>
                  <a:pt x="6028816" y="1673111"/>
                  <a:pt x="6027367" y="1673111"/>
                </a:cubicBezTo>
                <a:cubicBezTo>
                  <a:pt x="6059747" y="1639282"/>
                  <a:pt x="6010451" y="1636382"/>
                  <a:pt x="5988704" y="1622366"/>
                </a:cubicBezTo>
                <a:lnTo>
                  <a:pt x="5986287" y="1619950"/>
                </a:lnTo>
                <a:cubicBezTo>
                  <a:pt x="5975172" y="1604485"/>
                  <a:pt x="5971306" y="1588536"/>
                  <a:pt x="5972272" y="1572105"/>
                </a:cubicBezTo>
                <a:cubicBezTo>
                  <a:pt x="5972272" y="1568238"/>
                  <a:pt x="5972272" y="1563406"/>
                  <a:pt x="5973239" y="1559539"/>
                </a:cubicBezTo>
                <a:cubicBezTo>
                  <a:pt x="5966956" y="1532959"/>
                  <a:pt x="5986287" y="1515561"/>
                  <a:pt x="5990153" y="1491397"/>
                </a:cubicBezTo>
                <a:cubicBezTo>
                  <a:pt x="5990153" y="1485114"/>
                  <a:pt x="5982905" y="1478348"/>
                  <a:pt x="5976139" y="1474481"/>
                </a:cubicBezTo>
                <a:cubicBezTo>
                  <a:pt x="5956807" y="1464332"/>
                  <a:pt x="5929743" y="1464332"/>
                  <a:pt x="5922011" y="1442101"/>
                </a:cubicBezTo>
                <a:cubicBezTo>
                  <a:pt x="5920561" y="1440168"/>
                  <a:pt x="5918145" y="1437752"/>
                  <a:pt x="5916694" y="1435335"/>
                </a:cubicBezTo>
                <a:cubicBezTo>
                  <a:pt x="5914762" y="1431952"/>
                  <a:pt x="5912345" y="1428086"/>
                  <a:pt x="5909929" y="1425186"/>
                </a:cubicBezTo>
                <a:cubicBezTo>
                  <a:pt x="5899779" y="1402472"/>
                  <a:pt x="5886731" y="1387490"/>
                  <a:pt x="5869816" y="1374925"/>
                </a:cubicBezTo>
                <a:cubicBezTo>
                  <a:pt x="5865950" y="1372992"/>
                  <a:pt x="5862083" y="1370575"/>
                  <a:pt x="5859184" y="1368159"/>
                </a:cubicBezTo>
                <a:cubicBezTo>
                  <a:pt x="5816655" y="1358977"/>
                  <a:pt x="5816655" y="1314031"/>
                  <a:pt x="5793457" y="1286967"/>
                </a:cubicBezTo>
                <a:cubicBezTo>
                  <a:pt x="5780408" y="1269086"/>
                  <a:pt x="5763493" y="1245405"/>
                  <a:pt x="5753344" y="1226073"/>
                </a:cubicBezTo>
                <a:cubicBezTo>
                  <a:pt x="5751895" y="1222207"/>
                  <a:pt x="5751411" y="1218341"/>
                  <a:pt x="5750445" y="1213508"/>
                </a:cubicBezTo>
                <a:cubicBezTo>
                  <a:pt x="5748028" y="1201909"/>
                  <a:pt x="5748511" y="1188377"/>
                  <a:pt x="5753344" y="1171945"/>
                </a:cubicBezTo>
                <a:cubicBezTo>
                  <a:pt x="5750928" y="1168079"/>
                  <a:pt x="5749478" y="1164213"/>
                  <a:pt x="5747062" y="1160346"/>
                </a:cubicBezTo>
                <a:cubicBezTo>
                  <a:pt x="5734013" y="1139565"/>
                  <a:pt x="5730147" y="1112501"/>
                  <a:pt x="5703083" y="1103319"/>
                </a:cubicBezTo>
                <a:cubicBezTo>
                  <a:pt x="5699700" y="1100903"/>
                  <a:pt x="5698250" y="1098486"/>
                  <a:pt x="5696800" y="1094620"/>
                </a:cubicBezTo>
                <a:cubicBezTo>
                  <a:pt x="5691001" y="1070939"/>
                  <a:pt x="5693901" y="1043875"/>
                  <a:pt x="5670703" y="1029860"/>
                </a:cubicBezTo>
                <a:cubicBezTo>
                  <a:pt x="5670703" y="1025993"/>
                  <a:pt x="5671186" y="1022127"/>
                  <a:pt x="5672152" y="1018261"/>
                </a:cubicBezTo>
                <a:cubicBezTo>
                  <a:pt x="5678918" y="991197"/>
                  <a:pt x="5705982" y="961716"/>
                  <a:pt x="5673603" y="940935"/>
                </a:cubicBezTo>
                <a:cubicBezTo>
                  <a:pt x="5630590" y="913871"/>
                  <a:pt x="5574046" y="943835"/>
                  <a:pt x="5536833" y="902273"/>
                </a:cubicBezTo>
                <a:cubicBezTo>
                  <a:pt x="5535866" y="899373"/>
                  <a:pt x="5536833" y="895990"/>
                  <a:pt x="5538283" y="893090"/>
                </a:cubicBezTo>
                <a:cubicBezTo>
                  <a:pt x="5545049" y="880525"/>
                  <a:pt x="5571630" y="868926"/>
                  <a:pt x="5574529" y="848145"/>
                </a:cubicBezTo>
                <a:cubicBezTo>
                  <a:pt x="5571146" y="838962"/>
                  <a:pt x="5568247" y="830263"/>
                  <a:pt x="5564380" y="822531"/>
                </a:cubicBezTo>
                <a:cubicBezTo>
                  <a:pt x="5547949" y="792567"/>
                  <a:pt x="5518951" y="782418"/>
                  <a:pt x="5487055" y="780968"/>
                </a:cubicBezTo>
                <a:lnTo>
                  <a:pt x="5472556" y="780968"/>
                </a:lnTo>
                <a:cubicBezTo>
                  <a:pt x="5443559" y="780002"/>
                  <a:pt x="5410212" y="790151"/>
                  <a:pt x="5380732" y="780002"/>
                </a:cubicBezTo>
                <a:cubicBezTo>
                  <a:pt x="5381699" y="776135"/>
                  <a:pt x="5383149" y="772752"/>
                  <a:pt x="5384598" y="769853"/>
                </a:cubicBezTo>
                <a:cubicBezTo>
                  <a:pt x="5387015" y="766953"/>
                  <a:pt x="5388465" y="763570"/>
                  <a:pt x="5389914" y="760670"/>
                </a:cubicBezTo>
                <a:cubicBezTo>
                  <a:pt x="5396680" y="732156"/>
                  <a:pt x="5360434" y="735056"/>
                  <a:pt x="5346419" y="732156"/>
                </a:cubicBezTo>
                <a:cubicBezTo>
                  <a:pt x="5334820" y="731190"/>
                  <a:pt x="5321771" y="730707"/>
                  <a:pt x="5307756" y="729740"/>
                </a:cubicBezTo>
                <a:cubicBezTo>
                  <a:pt x="5303407" y="729740"/>
                  <a:pt x="5298574" y="729740"/>
                  <a:pt x="5293257" y="728773"/>
                </a:cubicBezTo>
                <a:cubicBezTo>
                  <a:pt x="5249762" y="728290"/>
                  <a:pt x="5213515" y="715241"/>
                  <a:pt x="5176303" y="691077"/>
                </a:cubicBezTo>
                <a:cubicBezTo>
                  <a:pt x="5149722" y="673679"/>
                  <a:pt x="5203367" y="660147"/>
                  <a:pt x="5194668" y="628734"/>
                </a:cubicBezTo>
                <a:cubicBezTo>
                  <a:pt x="5194184" y="624867"/>
                  <a:pt x="5192734" y="621001"/>
                  <a:pt x="5191767" y="618101"/>
                </a:cubicBezTo>
                <a:cubicBezTo>
                  <a:pt x="5191767" y="614235"/>
                  <a:pt x="5193218" y="610369"/>
                  <a:pt x="5194184" y="607469"/>
                </a:cubicBezTo>
                <a:cubicBezTo>
                  <a:pt x="5196601" y="600220"/>
                  <a:pt x="5200467" y="594420"/>
                  <a:pt x="5205783" y="589587"/>
                </a:cubicBezTo>
                <a:cubicBezTo>
                  <a:pt x="5208683" y="586688"/>
                  <a:pt x="5212549" y="584271"/>
                  <a:pt x="5216415" y="581855"/>
                </a:cubicBezTo>
                <a:cubicBezTo>
                  <a:pt x="5220765" y="579439"/>
                  <a:pt x="5224631" y="577988"/>
                  <a:pt x="5229464" y="576539"/>
                </a:cubicBezTo>
                <a:cubicBezTo>
                  <a:pt x="5233813" y="576055"/>
                  <a:pt x="5239129" y="574606"/>
                  <a:pt x="5243962" y="573639"/>
                </a:cubicBezTo>
                <a:cubicBezTo>
                  <a:pt x="5282625" y="568323"/>
                  <a:pt x="5326604" y="572190"/>
                  <a:pt x="5367683" y="559624"/>
                </a:cubicBezTo>
                <a:cubicBezTo>
                  <a:pt x="5372516" y="558174"/>
                  <a:pt x="5376382" y="556724"/>
                  <a:pt x="5380249" y="554308"/>
                </a:cubicBezTo>
                <a:cubicBezTo>
                  <a:pt x="5398130" y="542709"/>
                  <a:pt x="5408763" y="523378"/>
                  <a:pt x="5405863" y="487131"/>
                </a:cubicBezTo>
                <a:cubicBezTo>
                  <a:pt x="5403930" y="482782"/>
                  <a:pt x="5403446" y="477465"/>
                  <a:pt x="5401030" y="472632"/>
                </a:cubicBezTo>
                <a:cubicBezTo>
                  <a:pt x="5397164" y="462484"/>
                  <a:pt x="5391847" y="453301"/>
                  <a:pt x="5385565" y="445568"/>
                </a:cubicBezTo>
                <a:lnTo>
                  <a:pt x="5378799" y="438803"/>
                </a:lnTo>
                <a:cubicBezTo>
                  <a:pt x="5343036" y="418022"/>
                  <a:pt x="5306789" y="390958"/>
                  <a:pt x="5269577" y="371626"/>
                </a:cubicBezTo>
                <a:cubicBezTo>
                  <a:pt x="5265710" y="370176"/>
                  <a:pt x="5261844" y="368727"/>
                  <a:pt x="5257978" y="366310"/>
                </a:cubicBezTo>
                <a:cubicBezTo>
                  <a:pt x="5219798" y="346012"/>
                  <a:pt x="5146339" y="360027"/>
                  <a:pt x="5148755" y="296717"/>
                </a:cubicBezTo>
                <a:cubicBezTo>
                  <a:pt x="5147305" y="292851"/>
                  <a:pt x="5147305" y="289951"/>
                  <a:pt x="5146339" y="286085"/>
                </a:cubicBezTo>
                <a:cubicBezTo>
                  <a:pt x="5144889" y="267720"/>
                  <a:pt x="5151655" y="246939"/>
                  <a:pt x="5167120" y="227607"/>
                </a:cubicBezTo>
                <a:cubicBezTo>
                  <a:pt x="5167120" y="224708"/>
                  <a:pt x="5167120" y="220842"/>
                  <a:pt x="5166154" y="216975"/>
                </a:cubicBezTo>
                <a:cubicBezTo>
                  <a:pt x="5149239" y="176379"/>
                  <a:pt x="5098977" y="179279"/>
                  <a:pt x="5070463" y="150765"/>
                </a:cubicBezTo>
                <a:cubicBezTo>
                  <a:pt x="5067564" y="147865"/>
                  <a:pt x="5065147" y="144483"/>
                  <a:pt x="5062731" y="141583"/>
                </a:cubicBezTo>
                <a:cubicBezTo>
                  <a:pt x="5057898" y="135300"/>
                  <a:pt x="5054032" y="128051"/>
                  <a:pt x="5050165" y="121285"/>
                </a:cubicBezTo>
                <a:cubicBezTo>
                  <a:pt x="5048232" y="116452"/>
                  <a:pt x="5045816" y="112102"/>
                  <a:pt x="5043399" y="107269"/>
                </a:cubicBezTo>
                <a:cubicBezTo>
                  <a:pt x="5041466" y="103403"/>
                  <a:pt x="5039050" y="99054"/>
                  <a:pt x="5036633" y="94221"/>
                </a:cubicBezTo>
                <a:cubicBezTo>
                  <a:pt x="5033734" y="90838"/>
                  <a:pt x="5031317" y="86971"/>
                  <a:pt x="5028901" y="84072"/>
                </a:cubicBezTo>
                <a:cubicBezTo>
                  <a:pt x="5015369" y="66190"/>
                  <a:pt x="5002320" y="50242"/>
                  <a:pt x="4981539" y="40093"/>
                </a:cubicBezTo>
                <a:cubicBezTo>
                  <a:pt x="4976706" y="39610"/>
                  <a:pt x="4972357" y="38643"/>
                  <a:pt x="4967523" y="38643"/>
                </a:cubicBezTo>
                <a:close/>
                <a:moveTo>
                  <a:pt x="4973807" y="1430"/>
                </a:moveTo>
                <a:cubicBezTo>
                  <a:pt x="4977673" y="2880"/>
                  <a:pt x="4981539" y="4330"/>
                  <a:pt x="4985405" y="6746"/>
                </a:cubicBezTo>
                <a:cubicBezTo>
                  <a:pt x="4989271" y="8196"/>
                  <a:pt x="4992171" y="10613"/>
                  <a:pt x="4996037" y="13029"/>
                </a:cubicBezTo>
                <a:cubicBezTo>
                  <a:pt x="5020685" y="26561"/>
                  <a:pt x="5042433" y="42509"/>
                  <a:pt x="5060798" y="61841"/>
                </a:cubicBezTo>
                <a:cubicBezTo>
                  <a:pt x="5064181" y="65707"/>
                  <a:pt x="5066597" y="69090"/>
                  <a:pt x="5069497" y="71990"/>
                </a:cubicBezTo>
                <a:cubicBezTo>
                  <a:pt x="5070947" y="76339"/>
                  <a:pt x="5072397" y="80206"/>
                  <a:pt x="5074813" y="85038"/>
                </a:cubicBezTo>
                <a:cubicBezTo>
                  <a:pt x="5081096" y="102920"/>
                  <a:pt x="5091245" y="116452"/>
                  <a:pt x="5102843" y="129017"/>
                </a:cubicBezTo>
                <a:cubicBezTo>
                  <a:pt x="5105743" y="132400"/>
                  <a:pt x="5109126" y="135300"/>
                  <a:pt x="5112026" y="137717"/>
                </a:cubicBezTo>
                <a:cubicBezTo>
                  <a:pt x="5140539" y="165264"/>
                  <a:pt x="5186935" y="161397"/>
                  <a:pt x="5213999" y="196194"/>
                </a:cubicBezTo>
                <a:cubicBezTo>
                  <a:pt x="5231881" y="214076"/>
                  <a:pt x="5225597" y="250322"/>
                  <a:pt x="5199984" y="263371"/>
                </a:cubicBezTo>
                <a:cubicBezTo>
                  <a:pt x="5196117" y="265787"/>
                  <a:pt x="5191767" y="266753"/>
                  <a:pt x="5186935" y="268203"/>
                </a:cubicBezTo>
                <a:cubicBezTo>
                  <a:pt x="5183069" y="270620"/>
                  <a:pt x="5180652" y="273519"/>
                  <a:pt x="5179202" y="277386"/>
                </a:cubicBezTo>
                <a:cubicBezTo>
                  <a:pt x="5170503" y="319432"/>
                  <a:pt x="5227047" y="316048"/>
                  <a:pt x="5252662" y="322331"/>
                </a:cubicBezTo>
                <a:cubicBezTo>
                  <a:pt x="5257495" y="323781"/>
                  <a:pt x="5261361" y="324747"/>
                  <a:pt x="5265227" y="326198"/>
                </a:cubicBezTo>
                <a:cubicBezTo>
                  <a:pt x="5270060" y="327647"/>
                  <a:pt x="5273926" y="329097"/>
                  <a:pt x="5277792" y="331513"/>
                </a:cubicBezTo>
                <a:cubicBezTo>
                  <a:pt x="5280692" y="332480"/>
                  <a:pt x="5284075" y="333930"/>
                  <a:pt x="5286975" y="335380"/>
                </a:cubicBezTo>
                <a:cubicBezTo>
                  <a:pt x="5296157" y="339246"/>
                  <a:pt x="5304856" y="344079"/>
                  <a:pt x="5311622" y="349395"/>
                </a:cubicBezTo>
                <a:cubicBezTo>
                  <a:pt x="5314522" y="350845"/>
                  <a:pt x="5317905" y="353261"/>
                  <a:pt x="5320805" y="355678"/>
                </a:cubicBezTo>
                <a:cubicBezTo>
                  <a:pt x="5328537" y="360510"/>
                  <a:pt x="5336270" y="364860"/>
                  <a:pt x="5344003" y="369693"/>
                </a:cubicBezTo>
                <a:cubicBezTo>
                  <a:pt x="5347385" y="371626"/>
                  <a:pt x="5350285" y="373076"/>
                  <a:pt x="5352701" y="374526"/>
                </a:cubicBezTo>
                <a:cubicBezTo>
                  <a:pt x="5373966" y="383225"/>
                  <a:pt x="5390398" y="396757"/>
                  <a:pt x="5405863" y="410772"/>
                </a:cubicBezTo>
                <a:cubicBezTo>
                  <a:pt x="5409245" y="414155"/>
                  <a:pt x="5411662" y="417055"/>
                  <a:pt x="5414562" y="419471"/>
                </a:cubicBezTo>
                <a:cubicBezTo>
                  <a:pt x="5450809" y="443635"/>
                  <a:pt x="5457574" y="484231"/>
                  <a:pt x="5448392" y="526760"/>
                </a:cubicBezTo>
                <a:cubicBezTo>
                  <a:pt x="5450809" y="530627"/>
                  <a:pt x="5453225" y="534493"/>
                  <a:pt x="5456125" y="538360"/>
                </a:cubicBezTo>
                <a:cubicBezTo>
                  <a:pt x="5473523" y="562524"/>
                  <a:pt x="5498775" y="580405"/>
                  <a:pt x="5525295" y="596897"/>
                </a:cubicBezTo>
                <a:lnTo>
                  <a:pt x="5598196" y="644562"/>
                </a:lnTo>
                <a:lnTo>
                  <a:pt x="5597243" y="644199"/>
                </a:lnTo>
                <a:cubicBezTo>
                  <a:pt x="5602076" y="647098"/>
                  <a:pt x="5606426" y="650965"/>
                  <a:pt x="5611259" y="654831"/>
                </a:cubicBezTo>
                <a:cubicBezTo>
                  <a:pt x="5617541" y="660630"/>
                  <a:pt x="5622857" y="666913"/>
                  <a:pt x="5627690" y="673196"/>
                </a:cubicBezTo>
                <a:cubicBezTo>
                  <a:pt x="5643639" y="695427"/>
                  <a:pt x="5649921" y="720074"/>
                  <a:pt x="5653788" y="747138"/>
                </a:cubicBezTo>
                <a:cubicBezTo>
                  <a:pt x="5654754" y="753421"/>
                  <a:pt x="5655238" y="760670"/>
                  <a:pt x="5656204" y="767436"/>
                </a:cubicBezTo>
                <a:cubicBezTo>
                  <a:pt x="5651371" y="823014"/>
                  <a:pt x="5686168" y="865543"/>
                  <a:pt x="5714198" y="908555"/>
                </a:cubicBezTo>
                <a:cubicBezTo>
                  <a:pt x="5718065" y="914838"/>
                  <a:pt x="5722897" y="921120"/>
                  <a:pt x="5725797" y="927886"/>
                </a:cubicBezTo>
                <a:cubicBezTo>
                  <a:pt x="5730630" y="935619"/>
                  <a:pt x="5737396" y="945768"/>
                  <a:pt x="5734496" y="952534"/>
                </a:cubicBezTo>
                <a:cubicBezTo>
                  <a:pt x="5724347" y="980565"/>
                  <a:pt x="5736429" y="991197"/>
                  <a:pt x="5745129" y="1008112"/>
                </a:cubicBezTo>
                <a:cubicBezTo>
                  <a:pt x="5745129" y="1009562"/>
                  <a:pt x="5745612" y="1010045"/>
                  <a:pt x="5746578" y="1011012"/>
                </a:cubicBezTo>
                <a:cubicBezTo>
                  <a:pt x="5750445" y="1028409"/>
                  <a:pt x="5749478" y="1048224"/>
                  <a:pt x="5751895" y="1067556"/>
                </a:cubicBezTo>
                <a:cubicBezTo>
                  <a:pt x="5752861" y="1072389"/>
                  <a:pt x="5753344" y="1076738"/>
                  <a:pt x="5754311" y="1081571"/>
                </a:cubicBezTo>
                <a:cubicBezTo>
                  <a:pt x="5759143" y="1105252"/>
                  <a:pt x="5769776" y="1126033"/>
                  <a:pt x="5781375" y="1146331"/>
                </a:cubicBezTo>
                <a:cubicBezTo>
                  <a:pt x="5783308" y="1150197"/>
                  <a:pt x="5785725" y="1154064"/>
                  <a:pt x="5788141" y="1158897"/>
                </a:cubicBezTo>
                <a:cubicBezTo>
                  <a:pt x="5798290" y="1180161"/>
                  <a:pt x="5809889" y="1200942"/>
                  <a:pt x="5820521" y="1223173"/>
                </a:cubicBezTo>
                <a:cubicBezTo>
                  <a:pt x="5821971" y="1228006"/>
                  <a:pt x="5824387" y="1232356"/>
                  <a:pt x="5826803" y="1237188"/>
                </a:cubicBezTo>
                <a:cubicBezTo>
                  <a:pt x="5836953" y="1264253"/>
                  <a:pt x="5847102" y="1291317"/>
                  <a:pt x="5870299" y="1309198"/>
                </a:cubicBezTo>
                <a:cubicBezTo>
                  <a:pt x="5873682" y="1312581"/>
                  <a:pt x="5877549" y="1314997"/>
                  <a:pt x="5880448" y="1317897"/>
                </a:cubicBezTo>
                <a:cubicBezTo>
                  <a:pt x="5903646" y="1335778"/>
                  <a:pt x="5930710" y="1351244"/>
                  <a:pt x="5938442" y="1385074"/>
                </a:cubicBezTo>
                <a:cubicBezTo>
                  <a:pt x="5939409" y="1386041"/>
                  <a:pt x="5939409" y="1386524"/>
                  <a:pt x="5939409" y="1387490"/>
                </a:cubicBezTo>
                <a:cubicBezTo>
                  <a:pt x="5937959" y="1400539"/>
                  <a:pt x="5943275" y="1409721"/>
                  <a:pt x="5951974" y="1417454"/>
                </a:cubicBezTo>
                <a:cubicBezTo>
                  <a:pt x="5955357" y="1419387"/>
                  <a:pt x="5958257" y="1421804"/>
                  <a:pt x="5962123" y="1424220"/>
                </a:cubicBezTo>
                <a:cubicBezTo>
                  <a:pt x="5991604" y="1431952"/>
                  <a:pt x="6030750" y="1438718"/>
                  <a:pt x="6040899" y="1469648"/>
                </a:cubicBezTo>
                <a:cubicBezTo>
                  <a:pt x="6051047" y="1507345"/>
                  <a:pt x="6007552" y="1520394"/>
                  <a:pt x="6002236" y="1553740"/>
                </a:cubicBezTo>
                <a:cubicBezTo>
                  <a:pt x="6002236" y="1555673"/>
                  <a:pt x="6001269" y="1557123"/>
                  <a:pt x="6001269" y="1558573"/>
                </a:cubicBezTo>
                <a:cubicBezTo>
                  <a:pt x="6001269" y="1565339"/>
                  <a:pt x="6001269" y="1575488"/>
                  <a:pt x="6003685" y="1580804"/>
                </a:cubicBezTo>
                <a:cubicBezTo>
                  <a:pt x="6005135" y="1584187"/>
                  <a:pt x="6007552" y="1588053"/>
                  <a:pt x="6010451" y="1589503"/>
                </a:cubicBezTo>
                <a:cubicBezTo>
                  <a:pt x="6047181" y="1596269"/>
                  <a:pt x="6074245" y="1623333"/>
                  <a:pt x="6113874" y="1620433"/>
                </a:cubicBezTo>
                <a:cubicBezTo>
                  <a:pt x="6117741" y="1618983"/>
                  <a:pt x="6121124" y="1618500"/>
                  <a:pt x="6124023" y="1617534"/>
                </a:cubicBezTo>
                <a:cubicBezTo>
                  <a:pt x="6139972" y="1614634"/>
                  <a:pt x="6153987" y="1616567"/>
                  <a:pt x="6168002" y="1621400"/>
                </a:cubicBezTo>
                <a:cubicBezTo>
                  <a:pt x="6171869" y="1623333"/>
                  <a:pt x="6175735" y="1624783"/>
                  <a:pt x="6179601" y="1626233"/>
                </a:cubicBezTo>
                <a:cubicBezTo>
                  <a:pt x="6210531" y="1642664"/>
                  <a:pt x="6254511" y="1647014"/>
                  <a:pt x="6281574" y="1626233"/>
                </a:cubicBezTo>
                <a:cubicBezTo>
                  <a:pt x="6283991" y="1623816"/>
                  <a:pt x="6286891" y="1621400"/>
                  <a:pt x="6289307" y="1618500"/>
                </a:cubicBezTo>
                <a:cubicBezTo>
                  <a:pt x="6294140" y="1582737"/>
                  <a:pt x="6260793" y="1538275"/>
                  <a:pt x="6298006" y="1517977"/>
                </a:cubicBezTo>
                <a:cubicBezTo>
                  <a:pt x="6321204" y="1505412"/>
                  <a:pt x="6346817" y="1520394"/>
                  <a:pt x="6373882" y="1517977"/>
                </a:cubicBezTo>
                <a:cubicBezTo>
                  <a:pt x="6377748" y="1517010"/>
                  <a:pt x="6381614" y="1516527"/>
                  <a:pt x="6385480" y="1515561"/>
                </a:cubicBezTo>
                <a:cubicBezTo>
                  <a:pt x="6430909" y="1503962"/>
                  <a:pt x="6504369" y="1511211"/>
                  <a:pt x="6499052" y="1577421"/>
                </a:cubicBezTo>
                <a:cubicBezTo>
                  <a:pt x="6500985" y="1585637"/>
                  <a:pt x="6502435" y="1593369"/>
                  <a:pt x="6503885" y="1602068"/>
                </a:cubicBezTo>
                <a:cubicBezTo>
                  <a:pt x="6505335" y="1609801"/>
                  <a:pt x="6507751" y="1617534"/>
                  <a:pt x="6509201" y="1626233"/>
                </a:cubicBezTo>
                <a:cubicBezTo>
                  <a:pt x="6510651" y="1631065"/>
                  <a:pt x="6512101" y="1635415"/>
                  <a:pt x="6513067" y="1640248"/>
                </a:cubicBezTo>
                <a:cubicBezTo>
                  <a:pt x="6511618" y="1685677"/>
                  <a:pt x="6544964" y="1712740"/>
                  <a:pt x="6567196" y="1746570"/>
                </a:cubicBezTo>
                <a:cubicBezTo>
                  <a:pt x="6567679" y="1749953"/>
                  <a:pt x="6569128" y="1753820"/>
                  <a:pt x="6570095" y="1756719"/>
                </a:cubicBezTo>
                <a:cubicBezTo>
                  <a:pt x="6571061" y="1760586"/>
                  <a:pt x="6571061" y="1764452"/>
                  <a:pt x="6571061" y="1768318"/>
                </a:cubicBezTo>
                <a:cubicBezTo>
                  <a:pt x="6571545" y="1776051"/>
                  <a:pt x="6571061" y="1783783"/>
                  <a:pt x="6570095" y="1792482"/>
                </a:cubicBezTo>
                <a:cubicBezTo>
                  <a:pt x="6567679" y="1815680"/>
                  <a:pt x="6562363" y="1839361"/>
                  <a:pt x="6564779" y="1863526"/>
                </a:cubicBezTo>
                <a:cubicBezTo>
                  <a:pt x="6564779" y="1870291"/>
                  <a:pt x="6571061" y="1877541"/>
                  <a:pt x="6573961" y="1884306"/>
                </a:cubicBezTo>
                <a:cubicBezTo>
                  <a:pt x="6581694" y="1889622"/>
                  <a:pt x="6589426" y="1893489"/>
                  <a:pt x="6597159" y="1897355"/>
                </a:cubicBezTo>
                <a:cubicBezTo>
                  <a:pt x="6601026" y="1899288"/>
                  <a:pt x="6605859" y="1900738"/>
                  <a:pt x="6609724" y="1902188"/>
                </a:cubicBezTo>
                <a:cubicBezTo>
                  <a:pt x="6660469" y="1907988"/>
                  <a:pt x="6689949" y="1946167"/>
                  <a:pt x="6684633" y="1994979"/>
                </a:cubicBezTo>
                <a:cubicBezTo>
                  <a:pt x="6684633" y="1999328"/>
                  <a:pt x="6683667" y="2004161"/>
                  <a:pt x="6682217" y="2009477"/>
                </a:cubicBezTo>
                <a:cubicBezTo>
                  <a:pt x="6680767" y="2013344"/>
                  <a:pt x="6679801" y="2018177"/>
                  <a:pt x="6679801" y="2022042"/>
                </a:cubicBezTo>
                <a:cubicBezTo>
                  <a:pt x="6679801" y="2025909"/>
                  <a:pt x="6679801" y="2028809"/>
                  <a:pt x="6680767" y="2032675"/>
                </a:cubicBezTo>
                <a:cubicBezTo>
                  <a:pt x="6680767" y="2037024"/>
                  <a:pt x="6681250" y="2041857"/>
                  <a:pt x="6682217" y="2045723"/>
                </a:cubicBezTo>
                <a:cubicBezTo>
                  <a:pt x="6685600" y="2058772"/>
                  <a:pt x="6689949" y="2070371"/>
                  <a:pt x="6696233" y="2080520"/>
                </a:cubicBezTo>
                <a:cubicBezTo>
                  <a:pt x="6698649" y="2083420"/>
                  <a:pt x="6701065" y="2086803"/>
                  <a:pt x="6703965" y="2089702"/>
                </a:cubicBezTo>
                <a:cubicBezTo>
                  <a:pt x="6706381" y="2093085"/>
                  <a:pt x="6708798" y="2096952"/>
                  <a:pt x="6711697" y="2099851"/>
                </a:cubicBezTo>
                <a:cubicBezTo>
                  <a:pt x="6714114" y="2103718"/>
                  <a:pt x="6717014" y="2107100"/>
                  <a:pt x="6719430" y="2110000"/>
                </a:cubicBezTo>
                <a:cubicBezTo>
                  <a:pt x="6754227" y="2154946"/>
                  <a:pt x="6845084" y="2185876"/>
                  <a:pt x="6797722" y="2250636"/>
                </a:cubicBezTo>
                <a:cubicBezTo>
                  <a:pt x="6787573" y="2260302"/>
                  <a:pt x="6758576" y="2254502"/>
                  <a:pt x="6734412" y="2253536"/>
                </a:cubicBezTo>
                <a:lnTo>
                  <a:pt x="6725229" y="2253536"/>
                </a:lnTo>
                <a:cubicBezTo>
                  <a:pt x="6715080" y="2253536"/>
                  <a:pt x="6705898" y="2253536"/>
                  <a:pt x="6695749" y="2252569"/>
                </a:cubicBezTo>
                <a:lnTo>
                  <a:pt x="6687050" y="2252569"/>
                </a:lnTo>
                <a:lnTo>
                  <a:pt x="3288323" y="2252569"/>
                </a:lnTo>
                <a:lnTo>
                  <a:pt x="3288323" y="2256141"/>
                </a:lnTo>
                <a:lnTo>
                  <a:pt x="4431" y="2256141"/>
                </a:lnTo>
                <a:lnTo>
                  <a:pt x="3079" y="2243715"/>
                </a:lnTo>
                <a:cubicBezTo>
                  <a:pt x="2628" y="2241386"/>
                  <a:pt x="2628" y="2236726"/>
                  <a:pt x="1275" y="2230513"/>
                </a:cubicBezTo>
                <a:cubicBezTo>
                  <a:pt x="373" y="2224689"/>
                  <a:pt x="-529" y="2218087"/>
                  <a:pt x="373" y="2211098"/>
                </a:cubicBezTo>
                <a:cubicBezTo>
                  <a:pt x="2177" y="2203332"/>
                  <a:pt x="3980" y="2196342"/>
                  <a:pt x="8489" y="2190129"/>
                </a:cubicBezTo>
                <a:cubicBezTo>
                  <a:pt x="10293" y="2187023"/>
                  <a:pt x="12547" y="2184305"/>
                  <a:pt x="14801" y="2181975"/>
                </a:cubicBezTo>
                <a:cubicBezTo>
                  <a:pt x="84689" y="2151299"/>
                  <a:pt x="113094" y="2096936"/>
                  <a:pt x="143303" y="2036749"/>
                </a:cubicBezTo>
                <a:cubicBezTo>
                  <a:pt x="145557" y="2033642"/>
                  <a:pt x="147812" y="2030536"/>
                  <a:pt x="150517" y="2027429"/>
                </a:cubicBezTo>
                <a:cubicBezTo>
                  <a:pt x="159535" y="2014615"/>
                  <a:pt x="187490" y="2016945"/>
                  <a:pt x="187490" y="2000248"/>
                </a:cubicBezTo>
                <a:cubicBezTo>
                  <a:pt x="191097" y="1975785"/>
                  <a:pt x="203270" y="1948215"/>
                  <a:pt x="233029" y="1944332"/>
                </a:cubicBezTo>
                <a:cubicBezTo>
                  <a:pt x="236636" y="1942778"/>
                  <a:pt x="240243" y="1941614"/>
                  <a:pt x="244752" y="1940449"/>
                </a:cubicBezTo>
                <a:cubicBezTo>
                  <a:pt x="259180" y="1935401"/>
                  <a:pt x="273608" y="1929188"/>
                  <a:pt x="287135" y="1921810"/>
                </a:cubicBezTo>
                <a:cubicBezTo>
                  <a:pt x="290742" y="1920645"/>
                  <a:pt x="294349" y="1920257"/>
                  <a:pt x="297956" y="1919480"/>
                </a:cubicBezTo>
                <a:cubicBezTo>
                  <a:pt x="307875" y="1917151"/>
                  <a:pt x="318696" y="1915209"/>
                  <a:pt x="329518" y="1913268"/>
                </a:cubicBezTo>
                <a:cubicBezTo>
                  <a:pt x="332223" y="1912103"/>
                  <a:pt x="335830" y="1910938"/>
                  <a:pt x="339437" y="1910161"/>
                </a:cubicBezTo>
                <a:cubicBezTo>
                  <a:pt x="362432" y="1903172"/>
                  <a:pt x="391289" y="1898900"/>
                  <a:pt x="410226" y="1888416"/>
                </a:cubicBezTo>
                <a:cubicBezTo>
                  <a:pt x="413833" y="1886474"/>
                  <a:pt x="416087" y="1884533"/>
                  <a:pt x="418792" y="1882203"/>
                </a:cubicBezTo>
                <a:cubicBezTo>
                  <a:pt x="433221" y="1868612"/>
                  <a:pt x="433221" y="1851915"/>
                  <a:pt x="422399" y="1834441"/>
                </a:cubicBezTo>
                <a:cubicBezTo>
                  <a:pt x="421047" y="1830947"/>
                  <a:pt x="420596" y="1827064"/>
                  <a:pt x="419694" y="1823957"/>
                </a:cubicBezTo>
                <a:cubicBezTo>
                  <a:pt x="414284" y="1799105"/>
                  <a:pt x="416087" y="1773089"/>
                  <a:pt x="426007" y="1750179"/>
                </a:cubicBezTo>
                <a:cubicBezTo>
                  <a:pt x="428261" y="1747073"/>
                  <a:pt x="429614" y="1743189"/>
                  <a:pt x="431868" y="1740083"/>
                </a:cubicBezTo>
                <a:cubicBezTo>
                  <a:pt x="445395" y="1719891"/>
                  <a:pt x="454863" y="1700088"/>
                  <a:pt x="465684" y="1679119"/>
                </a:cubicBezTo>
                <a:cubicBezTo>
                  <a:pt x="467037" y="1675625"/>
                  <a:pt x="468390" y="1672518"/>
                  <a:pt x="469291" y="1668635"/>
                </a:cubicBezTo>
                <a:cubicBezTo>
                  <a:pt x="472448" y="1648055"/>
                  <a:pt x="454863" y="1627086"/>
                  <a:pt x="453511" y="1603400"/>
                </a:cubicBezTo>
                <a:cubicBezTo>
                  <a:pt x="454412" y="1600293"/>
                  <a:pt x="455765" y="1597187"/>
                  <a:pt x="457118" y="1594081"/>
                </a:cubicBezTo>
                <a:cubicBezTo>
                  <a:pt x="464332" y="1582431"/>
                  <a:pt x="475604" y="1571170"/>
                  <a:pt x="487327" y="1560686"/>
                </a:cubicBezTo>
                <a:cubicBezTo>
                  <a:pt x="489581" y="1557968"/>
                  <a:pt x="491835" y="1555638"/>
                  <a:pt x="493188" y="1552532"/>
                </a:cubicBezTo>
                <a:cubicBezTo>
                  <a:pt x="495442" y="1548649"/>
                  <a:pt x="495894" y="1545542"/>
                  <a:pt x="496795" y="1541271"/>
                </a:cubicBezTo>
                <a:cubicBezTo>
                  <a:pt x="498599" y="1538165"/>
                  <a:pt x="500853" y="1535058"/>
                  <a:pt x="503108" y="1531952"/>
                </a:cubicBezTo>
                <a:cubicBezTo>
                  <a:pt x="505362" y="1528845"/>
                  <a:pt x="507617" y="1525738"/>
                  <a:pt x="510322" y="1522632"/>
                </a:cubicBezTo>
                <a:cubicBezTo>
                  <a:pt x="512576" y="1521079"/>
                  <a:pt x="515281" y="1519137"/>
                  <a:pt x="517536" y="1517196"/>
                </a:cubicBezTo>
                <a:cubicBezTo>
                  <a:pt x="527906" y="1506712"/>
                  <a:pt x="535120" y="1493121"/>
                  <a:pt x="536473" y="1473706"/>
                </a:cubicBezTo>
                <a:cubicBezTo>
                  <a:pt x="538727" y="1469434"/>
                  <a:pt x="540982" y="1465551"/>
                  <a:pt x="543687" y="1461280"/>
                </a:cubicBezTo>
                <a:cubicBezTo>
                  <a:pt x="549548" y="1453514"/>
                  <a:pt x="556763" y="1446913"/>
                  <a:pt x="566682" y="1441865"/>
                </a:cubicBezTo>
                <a:cubicBezTo>
                  <a:pt x="591481" y="1431769"/>
                  <a:pt x="613574" y="1462057"/>
                  <a:pt x="644685" y="1465940"/>
                </a:cubicBezTo>
                <a:cubicBezTo>
                  <a:pt x="648743" y="1466716"/>
                  <a:pt x="653703" y="1466716"/>
                  <a:pt x="658211" y="1465940"/>
                </a:cubicBezTo>
                <a:cubicBezTo>
                  <a:pt x="719531" y="1436428"/>
                  <a:pt x="781302" y="1439535"/>
                  <a:pt x="794378" y="1511371"/>
                </a:cubicBezTo>
                <a:cubicBezTo>
                  <a:pt x="796632" y="1514478"/>
                  <a:pt x="799337" y="1516808"/>
                  <a:pt x="802945" y="1518749"/>
                </a:cubicBezTo>
                <a:cubicBezTo>
                  <a:pt x="809708" y="1524186"/>
                  <a:pt x="819176" y="1526904"/>
                  <a:pt x="829096" y="1523021"/>
                </a:cubicBezTo>
                <a:cubicBezTo>
                  <a:pt x="832703" y="1523021"/>
                  <a:pt x="836310" y="1522632"/>
                  <a:pt x="839917" y="1521855"/>
                </a:cubicBezTo>
                <a:cubicBezTo>
                  <a:pt x="847131" y="1521079"/>
                  <a:pt x="855247" y="1519137"/>
                  <a:pt x="861559" y="1517972"/>
                </a:cubicBezTo>
                <a:cubicBezTo>
                  <a:pt x="866068" y="1516420"/>
                  <a:pt x="870126" y="1515254"/>
                  <a:pt x="874635" y="1514089"/>
                </a:cubicBezTo>
                <a:cubicBezTo>
                  <a:pt x="926486" y="1497392"/>
                  <a:pt x="969771" y="1452349"/>
                  <a:pt x="1002235" y="1413130"/>
                </a:cubicBezTo>
                <a:cubicBezTo>
                  <a:pt x="1003136" y="1410024"/>
                  <a:pt x="1003588" y="1406917"/>
                  <a:pt x="1004489" y="1403811"/>
                </a:cubicBezTo>
                <a:cubicBezTo>
                  <a:pt x="996824" y="1368475"/>
                  <a:pt x="1016663" y="1351778"/>
                  <a:pt x="1042814" y="1335469"/>
                </a:cubicBezTo>
                <a:cubicBezTo>
                  <a:pt x="1046421" y="1333527"/>
                  <a:pt x="1050028" y="1331198"/>
                  <a:pt x="1053635" y="1329256"/>
                </a:cubicBezTo>
                <a:cubicBezTo>
                  <a:pt x="1073925" y="1317995"/>
                  <a:pt x="1096469" y="1304016"/>
                  <a:pt x="1106389" y="1284601"/>
                </a:cubicBezTo>
                <a:cubicBezTo>
                  <a:pt x="1108192" y="1281883"/>
                  <a:pt x="1110447" y="1278777"/>
                  <a:pt x="1112701" y="1276446"/>
                </a:cubicBezTo>
                <a:cubicBezTo>
                  <a:pt x="1122621" y="1262079"/>
                  <a:pt x="1129384" y="1245382"/>
                  <a:pt x="1132089" y="1230626"/>
                </a:cubicBezTo>
                <a:cubicBezTo>
                  <a:pt x="1134344" y="1227908"/>
                  <a:pt x="1135696" y="1224802"/>
                  <a:pt x="1137951" y="1222472"/>
                </a:cubicBezTo>
                <a:cubicBezTo>
                  <a:pt x="1145165" y="1211988"/>
                  <a:pt x="1152379" y="1202668"/>
                  <a:pt x="1160945" y="1195291"/>
                </a:cubicBezTo>
                <a:cubicBezTo>
                  <a:pt x="1163651" y="1192573"/>
                  <a:pt x="1166807" y="1190631"/>
                  <a:pt x="1169512" y="1188301"/>
                </a:cubicBezTo>
                <a:cubicBezTo>
                  <a:pt x="1188450" y="1175875"/>
                  <a:pt x="1211444" y="1175875"/>
                  <a:pt x="1234440" y="1178205"/>
                </a:cubicBezTo>
                <a:cubicBezTo>
                  <a:pt x="1239399" y="1178982"/>
                  <a:pt x="1244359" y="1179370"/>
                  <a:pt x="1248868" y="1180147"/>
                </a:cubicBezTo>
                <a:cubicBezTo>
                  <a:pt x="1265100" y="1181700"/>
                  <a:pt x="1283135" y="1184030"/>
                  <a:pt x="1300268" y="1184030"/>
                </a:cubicBezTo>
                <a:cubicBezTo>
                  <a:pt x="1304326" y="1184030"/>
                  <a:pt x="1308835" y="1184030"/>
                  <a:pt x="1312442" y="1183253"/>
                </a:cubicBezTo>
                <a:cubicBezTo>
                  <a:pt x="1316951" y="1184030"/>
                  <a:pt x="1320558" y="1184030"/>
                  <a:pt x="1324165" y="1183253"/>
                </a:cubicBezTo>
                <a:cubicBezTo>
                  <a:pt x="1344906" y="1182476"/>
                  <a:pt x="1360236" y="1166556"/>
                  <a:pt x="1366548" y="1147141"/>
                </a:cubicBezTo>
                <a:cubicBezTo>
                  <a:pt x="1367450" y="1143646"/>
                  <a:pt x="1367901" y="1140539"/>
                  <a:pt x="1368803" y="1136656"/>
                </a:cubicBezTo>
                <a:cubicBezTo>
                  <a:pt x="1368803" y="1133550"/>
                  <a:pt x="1369704" y="1129667"/>
                  <a:pt x="1369704" y="1126561"/>
                </a:cubicBezTo>
                <a:cubicBezTo>
                  <a:pt x="1370155" y="1119959"/>
                  <a:pt x="1371057" y="1112970"/>
                  <a:pt x="1371057" y="1106757"/>
                </a:cubicBezTo>
                <a:cubicBezTo>
                  <a:pt x="1360236" y="1047735"/>
                  <a:pt x="1379173" y="993372"/>
                  <a:pt x="1389994" y="936291"/>
                </a:cubicBezTo>
                <a:cubicBezTo>
                  <a:pt x="1392249" y="932019"/>
                  <a:pt x="1394503" y="928525"/>
                  <a:pt x="1398110" y="924641"/>
                </a:cubicBezTo>
                <a:cubicBezTo>
                  <a:pt x="1400364" y="922700"/>
                  <a:pt x="1402619" y="921535"/>
                  <a:pt x="1405324" y="919594"/>
                </a:cubicBezTo>
                <a:cubicBezTo>
                  <a:pt x="1408029" y="918041"/>
                  <a:pt x="1411186" y="916875"/>
                  <a:pt x="1413891" y="915711"/>
                </a:cubicBezTo>
                <a:cubicBezTo>
                  <a:pt x="1450863" y="891636"/>
                  <a:pt x="1429221" y="844651"/>
                  <a:pt x="1441394" y="811645"/>
                </a:cubicBezTo>
                <a:cubicBezTo>
                  <a:pt x="1454470" y="789900"/>
                  <a:pt x="1481523" y="784463"/>
                  <a:pt x="1489639" y="758447"/>
                </a:cubicBezTo>
                <a:cubicBezTo>
                  <a:pt x="1490992" y="756117"/>
                  <a:pt x="1491893" y="753399"/>
                  <a:pt x="1493246" y="751069"/>
                </a:cubicBezTo>
                <a:cubicBezTo>
                  <a:pt x="1497755" y="740585"/>
                  <a:pt x="1502715" y="727771"/>
                  <a:pt x="1508576" y="711462"/>
                </a:cubicBezTo>
                <a:cubicBezTo>
                  <a:pt x="1524357" y="671855"/>
                  <a:pt x="1536531" y="651274"/>
                  <a:pt x="1558173" y="651274"/>
                </a:cubicBezTo>
                <a:cubicBezTo>
                  <a:pt x="1563133" y="651274"/>
                  <a:pt x="1568093" y="652440"/>
                  <a:pt x="1572602" y="654381"/>
                </a:cubicBezTo>
                <a:cubicBezTo>
                  <a:pt x="1577110" y="656323"/>
                  <a:pt x="1581168" y="659041"/>
                  <a:pt x="1585677" y="661370"/>
                </a:cubicBezTo>
                <a:cubicBezTo>
                  <a:pt x="1594244" y="665253"/>
                  <a:pt x="1603712" y="669525"/>
                  <a:pt x="1613181" y="671466"/>
                </a:cubicBezTo>
                <a:cubicBezTo>
                  <a:pt x="1615886" y="672243"/>
                  <a:pt x="1619042" y="672243"/>
                  <a:pt x="1621748" y="672243"/>
                </a:cubicBezTo>
                <a:cubicBezTo>
                  <a:pt x="1656015" y="666807"/>
                  <a:pt x="1684421" y="645062"/>
                  <a:pt x="1718236" y="645062"/>
                </a:cubicBezTo>
                <a:cubicBezTo>
                  <a:pt x="1743486" y="647391"/>
                  <a:pt x="1727705" y="675349"/>
                  <a:pt x="1743486" y="689717"/>
                </a:cubicBezTo>
                <a:cubicBezTo>
                  <a:pt x="1747093" y="692435"/>
                  <a:pt x="1750700" y="694377"/>
                  <a:pt x="1755209" y="696706"/>
                </a:cubicBezTo>
                <a:cubicBezTo>
                  <a:pt x="1763325" y="700978"/>
                  <a:pt x="1770539" y="706026"/>
                  <a:pt x="1777753" y="711462"/>
                </a:cubicBezTo>
                <a:cubicBezTo>
                  <a:pt x="1782262" y="712627"/>
                  <a:pt x="1786320" y="713792"/>
                  <a:pt x="1790829" y="714568"/>
                </a:cubicBezTo>
                <a:cubicBezTo>
                  <a:pt x="1798043" y="716122"/>
                  <a:pt x="1805257" y="717286"/>
                  <a:pt x="1813824" y="718452"/>
                </a:cubicBezTo>
                <a:cubicBezTo>
                  <a:pt x="1816078" y="718452"/>
                  <a:pt x="1819234" y="719228"/>
                  <a:pt x="1821940" y="719228"/>
                </a:cubicBezTo>
                <a:cubicBezTo>
                  <a:pt x="1861617" y="722335"/>
                  <a:pt x="1858912" y="678456"/>
                  <a:pt x="1880554" y="662147"/>
                </a:cubicBezTo>
                <a:cubicBezTo>
                  <a:pt x="1899041" y="647780"/>
                  <a:pt x="1920683" y="669913"/>
                  <a:pt x="1936013" y="652051"/>
                </a:cubicBezTo>
                <a:cubicBezTo>
                  <a:pt x="1938718" y="648945"/>
                  <a:pt x="1941874" y="645450"/>
                  <a:pt x="1944580" y="641567"/>
                </a:cubicBezTo>
                <a:cubicBezTo>
                  <a:pt x="1947736" y="637684"/>
                  <a:pt x="1949990" y="634578"/>
                  <a:pt x="1952696" y="631471"/>
                </a:cubicBezTo>
                <a:cubicBezTo>
                  <a:pt x="1970731" y="613609"/>
                  <a:pt x="1977494" y="581768"/>
                  <a:pt x="1989668" y="558858"/>
                </a:cubicBezTo>
                <a:cubicBezTo>
                  <a:pt x="1991471" y="554975"/>
                  <a:pt x="1993726" y="551868"/>
                  <a:pt x="1995980" y="548762"/>
                </a:cubicBezTo>
                <a:cubicBezTo>
                  <a:pt x="2001842" y="537889"/>
                  <a:pt x="2009958" y="530900"/>
                  <a:pt x="2018524" y="527793"/>
                </a:cubicBezTo>
                <a:cubicBezTo>
                  <a:pt x="2021681" y="526629"/>
                  <a:pt x="2024386" y="525463"/>
                  <a:pt x="2027993" y="524687"/>
                </a:cubicBezTo>
                <a:cubicBezTo>
                  <a:pt x="2032953" y="523910"/>
                  <a:pt x="2037461" y="522746"/>
                  <a:pt x="2041069" y="520804"/>
                </a:cubicBezTo>
                <a:cubicBezTo>
                  <a:pt x="2045577" y="518862"/>
                  <a:pt x="2049184" y="516144"/>
                  <a:pt x="2051890" y="513814"/>
                </a:cubicBezTo>
                <a:cubicBezTo>
                  <a:pt x="2079506" y="483915"/>
                  <a:pt x="2116098" y="448961"/>
                  <a:pt x="2160156" y="446413"/>
                </a:cubicBezTo>
                <a:cubicBezTo>
                  <a:pt x="2166449" y="446049"/>
                  <a:pt x="2172896" y="446347"/>
                  <a:pt x="2179490" y="447414"/>
                </a:cubicBezTo>
                <a:cubicBezTo>
                  <a:pt x="2183097" y="448579"/>
                  <a:pt x="2186704" y="449744"/>
                  <a:pt x="2190311" y="451685"/>
                </a:cubicBezTo>
                <a:cubicBezTo>
                  <a:pt x="2193918" y="452851"/>
                  <a:pt x="2196623" y="454792"/>
                  <a:pt x="2200230" y="456734"/>
                </a:cubicBezTo>
                <a:cubicBezTo>
                  <a:pt x="2223225" y="467606"/>
                  <a:pt x="2243515" y="480420"/>
                  <a:pt x="2260649" y="495952"/>
                </a:cubicBezTo>
                <a:cubicBezTo>
                  <a:pt x="2263805" y="499059"/>
                  <a:pt x="2266059" y="501777"/>
                  <a:pt x="2268765" y="504107"/>
                </a:cubicBezTo>
                <a:cubicBezTo>
                  <a:pt x="2270117" y="507601"/>
                  <a:pt x="2271470" y="510708"/>
                  <a:pt x="2273724" y="514591"/>
                </a:cubicBezTo>
                <a:cubicBezTo>
                  <a:pt x="2279586" y="528958"/>
                  <a:pt x="2289054" y="539831"/>
                  <a:pt x="2299875" y="549927"/>
                </a:cubicBezTo>
                <a:cubicBezTo>
                  <a:pt x="2302581" y="552645"/>
                  <a:pt x="2305737" y="554975"/>
                  <a:pt x="2308442" y="556916"/>
                </a:cubicBezTo>
                <a:cubicBezTo>
                  <a:pt x="2335044" y="579050"/>
                  <a:pt x="2378329" y="575943"/>
                  <a:pt x="2403579" y="603901"/>
                </a:cubicBezTo>
                <a:cubicBezTo>
                  <a:pt x="2420261" y="618269"/>
                  <a:pt x="2414399" y="647391"/>
                  <a:pt x="2390503" y="657876"/>
                </a:cubicBezTo>
                <a:cubicBezTo>
                  <a:pt x="2386896" y="659817"/>
                  <a:pt x="2382838" y="660594"/>
                  <a:pt x="2378329" y="661759"/>
                </a:cubicBezTo>
                <a:cubicBezTo>
                  <a:pt x="2374722" y="663700"/>
                  <a:pt x="2372468" y="666030"/>
                  <a:pt x="2371115" y="669136"/>
                </a:cubicBezTo>
                <a:cubicBezTo>
                  <a:pt x="2362999" y="702919"/>
                  <a:pt x="2415752" y="700201"/>
                  <a:pt x="2439649" y="705249"/>
                </a:cubicBezTo>
                <a:cubicBezTo>
                  <a:pt x="2444158" y="706414"/>
                  <a:pt x="2447765" y="707190"/>
                  <a:pt x="2451372" y="708356"/>
                </a:cubicBezTo>
                <a:cubicBezTo>
                  <a:pt x="2455881" y="709520"/>
                  <a:pt x="2459488" y="710685"/>
                  <a:pt x="2463095" y="712627"/>
                </a:cubicBezTo>
                <a:cubicBezTo>
                  <a:pt x="2465800" y="713403"/>
                  <a:pt x="2468957" y="714568"/>
                  <a:pt x="2471662" y="715733"/>
                </a:cubicBezTo>
                <a:cubicBezTo>
                  <a:pt x="2480229" y="718840"/>
                  <a:pt x="2488344" y="722723"/>
                  <a:pt x="2494657" y="726994"/>
                </a:cubicBezTo>
                <a:cubicBezTo>
                  <a:pt x="2497362" y="728159"/>
                  <a:pt x="2500518" y="730101"/>
                  <a:pt x="2503224" y="732042"/>
                </a:cubicBezTo>
                <a:cubicBezTo>
                  <a:pt x="2510438" y="735925"/>
                  <a:pt x="2517652" y="739420"/>
                  <a:pt x="2524866" y="743303"/>
                </a:cubicBezTo>
                <a:cubicBezTo>
                  <a:pt x="2528022" y="744856"/>
                  <a:pt x="2530727" y="746021"/>
                  <a:pt x="2532982" y="747186"/>
                </a:cubicBezTo>
                <a:cubicBezTo>
                  <a:pt x="2552821" y="754176"/>
                  <a:pt x="2568151" y="765048"/>
                  <a:pt x="2582579" y="776309"/>
                </a:cubicBezTo>
                <a:cubicBezTo>
                  <a:pt x="2585735" y="779027"/>
                  <a:pt x="2587990" y="781357"/>
                  <a:pt x="2590695" y="783298"/>
                </a:cubicBezTo>
                <a:cubicBezTo>
                  <a:pt x="2624511" y="802714"/>
                  <a:pt x="2630823" y="835331"/>
                  <a:pt x="2622257" y="869502"/>
                </a:cubicBezTo>
                <a:cubicBezTo>
                  <a:pt x="2624511" y="872609"/>
                  <a:pt x="2626765" y="875715"/>
                  <a:pt x="2629471" y="878822"/>
                </a:cubicBezTo>
                <a:cubicBezTo>
                  <a:pt x="2653819" y="907945"/>
                  <a:pt x="2694652" y="925710"/>
                  <a:pt x="2731237" y="945386"/>
                </a:cubicBezTo>
                <a:lnTo>
                  <a:pt x="2762595" y="964351"/>
                </a:lnTo>
                <a:lnTo>
                  <a:pt x="2761129" y="963861"/>
                </a:lnTo>
                <a:cubicBezTo>
                  <a:pt x="2765638" y="966190"/>
                  <a:pt x="2769695" y="969297"/>
                  <a:pt x="2774204" y="972403"/>
                </a:cubicBezTo>
                <a:cubicBezTo>
                  <a:pt x="2780066" y="977063"/>
                  <a:pt x="2785025" y="982111"/>
                  <a:pt x="2789534" y="987159"/>
                </a:cubicBezTo>
                <a:cubicBezTo>
                  <a:pt x="2804414" y="1005021"/>
                  <a:pt x="2810275" y="1024824"/>
                  <a:pt x="2813882" y="1046569"/>
                </a:cubicBezTo>
                <a:cubicBezTo>
                  <a:pt x="2814784" y="1051618"/>
                  <a:pt x="2815235" y="1057442"/>
                  <a:pt x="2816136" y="1062878"/>
                </a:cubicBezTo>
                <a:cubicBezTo>
                  <a:pt x="2811628" y="1107534"/>
                  <a:pt x="2844091" y="1141704"/>
                  <a:pt x="2870242" y="1176264"/>
                </a:cubicBezTo>
                <a:cubicBezTo>
                  <a:pt x="2873849" y="1181312"/>
                  <a:pt x="2878358" y="1186359"/>
                  <a:pt x="2881064" y="1191796"/>
                </a:cubicBezTo>
                <a:cubicBezTo>
                  <a:pt x="2885572" y="1198009"/>
                  <a:pt x="2891885" y="1206163"/>
                  <a:pt x="2889179" y="1211599"/>
                </a:cubicBezTo>
                <a:cubicBezTo>
                  <a:pt x="2879711" y="1234121"/>
                  <a:pt x="2890983" y="1242664"/>
                  <a:pt x="2899099" y="1256254"/>
                </a:cubicBezTo>
                <a:cubicBezTo>
                  <a:pt x="2899099" y="1257420"/>
                  <a:pt x="2899550" y="1257808"/>
                  <a:pt x="2900451" y="1258585"/>
                </a:cubicBezTo>
                <a:cubicBezTo>
                  <a:pt x="2904059" y="1272563"/>
                  <a:pt x="2903157" y="1288484"/>
                  <a:pt x="2905411" y="1304016"/>
                </a:cubicBezTo>
                <a:cubicBezTo>
                  <a:pt x="2906313" y="1307899"/>
                  <a:pt x="2906764" y="1311394"/>
                  <a:pt x="2907665" y="1315277"/>
                </a:cubicBezTo>
                <a:cubicBezTo>
                  <a:pt x="2912174" y="1334304"/>
                  <a:pt x="2922094" y="1351001"/>
                  <a:pt x="2932915" y="1367310"/>
                </a:cubicBezTo>
                <a:cubicBezTo>
                  <a:pt x="2934718" y="1370416"/>
                  <a:pt x="2936973" y="1373523"/>
                  <a:pt x="2939227" y="1377406"/>
                </a:cubicBezTo>
                <a:cubicBezTo>
                  <a:pt x="2948696" y="1394492"/>
                  <a:pt x="2959517" y="1411189"/>
                  <a:pt x="2969437" y="1429051"/>
                </a:cubicBezTo>
                <a:cubicBezTo>
                  <a:pt x="2970789" y="1432934"/>
                  <a:pt x="2973044" y="1436428"/>
                  <a:pt x="2975298" y="1440311"/>
                </a:cubicBezTo>
                <a:cubicBezTo>
                  <a:pt x="2984767" y="1462057"/>
                  <a:pt x="2994235" y="1483802"/>
                  <a:pt x="3015877" y="1498169"/>
                </a:cubicBezTo>
                <a:cubicBezTo>
                  <a:pt x="3019034" y="1500887"/>
                  <a:pt x="3022641" y="1502829"/>
                  <a:pt x="3025346" y="1505158"/>
                </a:cubicBezTo>
                <a:cubicBezTo>
                  <a:pt x="3046988" y="1519526"/>
                  <a:pt x="3072238" y="1531952"/>
                  <a:pt x="3079452" y="1559133"/>
                </a:cubicBezTo>
                <a:cubicBezTo>
                  <a:pt x="3080354" y="1559910"/>
                  <a:pt x="3080354" y="1560298"/>
                  <a:pt x="3080354" y="1561074"/>
                </a:cubicBezTo>
                <a:cubicBezTo>
                  <a:pt x="3079001" y="1571559"/>
                  <a:pt x="3083961" y="1578936"/>
                  <a:pt x="3092077" y="1585149"/>
                </a:cubicBezTo>
                <a:cubicBezTo>
                  <a:pt x="3095233" y="1586703"/>
                  <a:pt x="3097938" y="1588644"/>
                  <a:pt x="3101545" y="1590586"/>
                </a:cubicBezTo>
                <a:lnTo>
                  <a:pt x="3109075" y="1592534"/>
                </a:lnTo>
                <a:lnTo>
                  <a:pt x="3136842" y="1534409"/>
                </a:lnTo>
                <a:cubicBezTo>
                  <a:pt x="3138292" y="1530059"/>
                  <a:pt x="3139742" y="1526193"/>
                  <a:pt x="3140708" y="1521360"/>
                </a:cubicBezTo>
                <a:cubicBezTo>
                  <a:pt x="3144092" y="1495746"/>
                  <a:pt x="3125243" y="1469648"/>
                  <a:pt x="3123794" y="1440168"/>
                </a:cubicBezTo>
                <a:cubicBezTo>
                  <a:pt x="3124760" y="1436302"/>
                  <a:pt x="3126210" y="1432435"/>
                  <a:pt x="3127660" y="1428570"/>
                </a:cubicBezTo>
                <a:cubicBezTo>
                  <a:pt x="3135393" y="1414071"/>
                  <a:pt x="3147474" y="1400056"/>
                  <a:pt x="3160040" y="1387007"/>
                </a:cubicBezTo>
                <a:cubicBezTo>
                  <a:pt x="3162456" y="1383624"/>
                  <a:pt x="3164873" y="1380724"/>
                  <a:pt x="3166323" y="1376858"/>
                </a:cubicBezTo>
                <a:cubicBezTo>
                  <a:pt x="3168739" y="1372025"/>
                  <a:pt x="3169222" y="1368159"/>
                  <a:pt x="3170189" y="1362842"/>
                </a:cubicBezTo>
                <a:cubicBezTo>
                  <a:pt x="3172122" y="1358977"/>
                  <a:pt x="3174538" y="1355110"/>
                  <a:pt x="3176955" y="1351244"/>
                </a:cubicBezTo>
                <a:cubicBezTo>
                  <a:pt x="3179371" y="1347378"/>
                  <a:pt x="3181788" y="1343511"/>
                  <a:pt x="3184688" y="1339645"/>
                </a:cubicBezTo>
                <a:cubicBezTo>
                  <a:pt x="3187104" y="1337712"/>
                  <a:pt x="3190003" y="1335295"/>
                  <a:pt x="3192420" y="1332879"/>
                </a:cubicBezTo>
                <a:cubicBezTo>
                  <a:pt x="3203535" y="1319830"/>
                  <a:pt x="3211268" y="1302916"/>
                  <a:pt x="3212718" y="1278751"/>
                </a:cubicBezTo>
                <a:cubicBezTo>
                  <a:pt x="3215134" y="1273435"/>
                  <a:pt x="3217551" y="1268602"/>
                  <a:pt x="3220451" y="1263286"/>
                </a:cubicBezTo>
                <a:cubicBezTo>
                  <a:pt x="3226733" y="1253620"/>
                  <a:pt x="3234466" y="1245405"/>
                  <a:pt x="3245098" y="1239122"/>
                </a:cubicBezTo>
                <a:cubicBezTo>
                  <a:pt x="3271679" y="1226557"/>
                  <a:pt x="3295359" y="1264253"/>
                  <a:pt x="3328706" y="1269086"/>
                </a:cubicBezTo>
                <a:cubicBezTo>
                  <a:pt x="3333056" y="1270052"/>
                  <a:pt x="3338372" y="1270052"/>
                  <a:pt x="3343205" y="1269086"/>
                </a:cubicBezTo>
                <a:cubicBezTo>
                  <a:pt x="3408932" y="1232356"/>
                  <a:pt x="3475141" y="1236222"/>
                  <a:pt x="3489157" y="1325630"/>
                </a:cubicBezTo>
                <a:cubicBezTo>
                  <a:pt x="3491573" y="1329496"/>
                  <a:pt x="3494472" y="1332396"/>
                  <a:pt x="3498339" y="1334812"/>
                </a:cubicBezTo>
                <a:cubicBezTo>
                  <a:pt x="3505588" y="1341578"/>
                  <a:pt x="3515737" y="1344961"/>
                  <a:pt x="3526369" y="1340128"/>
                </a:cubicBezTo>
                <a:cubicBezTo>
                  <a:pt x="3530235" y="1340128"/>
                  <a:pt x="3534102" y="1339645"/>
                  <a:pt x="3537968" y="1338678"/>
                </a:cubicBezTo>
                <a:cubicBezTo>
                  <a:pt x="3545701" y="1337712"/>
                  <a:pt x="3554400" y="1335295"/>
                  <a:pt x="3561166" y="1333845"/>
                </a:cubicBezTo>
                <a:cubicBezTo>
                  <a:pt x="3565999" y="1331913"/>
                  <a:pt x="3570348" y="1330463"/>
                  <a:pt x="3575181" y="1329012"/>
                </a:cubicBezTo>
                <a:cubicBezTo>
                  <a:pt x="3630759" y="1308231"/>
                  <a:pt x="3677154" y="1252171"/>
                  <a:pt x="3711951" y="1203359"/>
                </a:cubicBezTo>
                <a:cubicBezTo>
                  <a:pt x="3712917" y="1199493"/>
                  <a:pt x="3713401" y="1195626"/>
                  <a:pt x="3714367" y="1191760"/>
                </a:cubicBezTo>
                <a:cubicBezTo>
                  <a:pt x="3706151" y="1147781"/>
                  <a:pt x="3727416" y="1127000"/>
                  <a:pt x="3755446" y="1106702"/>
                </a:cubicBezTo>
                <a:cubicBezTo>
                  <a:pt x="3759312" y="1104285"/>
                  <a:pt x="3763179" y="1101386"/>
                  <a:pt x="3767045" y="1098969"/>
                </a:cubicBezTo>
                <a:cubicBezTo>
                  <a:pt x="3788793" y="1084954"/>
                  <a:pt x="3812957" y="1067556"/>
                  <a:pt x="3823589" y="1043392"/>
                </a:cubicBezTo>
                <a:cubicBezTo>
                  <a:pt x="3825523" y="1040009"/>
                  <a:pt x="3827939" y="1036143"/>
                  <a:pt x="3830355" y="1033242"/>
                </a:cubicBezTo>
                <a:cubicBezTo>
                  <a:pt x="3840988" y="1015361"/>
                  <a:pt x="3848237" y="994580"/>
                  <a:pt x="3851136" y="976215"/>
                </a:cubicBezTo>
                <a:cubicBezTo>
                  <a:pt x="3853553" y="972832"/>
                  <a:pt x="3855003" y="968966"/>
                  <a:pt x="3857419" y="966066"/>
                </a:cubicBezTo>
                <a:cubicBezTo>
                  <a:pt x="3865152" y="953018"/>
                  <a:pt x="3872885" y="941418"/>
                  <a:pt x="3882067" y="932236"/>
                </a:cubicBezTo>
                <a:cubicBezTo>
                  <a:pt x="3884966" y="928853"/>
                  <a:pt x="3888349" y="926437"/>
                  <a:pt x="3891249" y="923537"/>
                </a:cubicBezTo>
                <a:cubicBezTo>
                  <a:pt x="3911547" y="908072"/>
                  <a:pt x="3936195" y="908072"/>
                  <a:pt x="3960842" y="910972"/>
                </a:cubicBezTo>
                <a:cubicBezTo>
                  <a:pt x="3966158" y="911938"/>
                  <a:pt x="3971475" y="912421"/>
                  <a:pt x="3976307" y="913388"/>
                </a:cubicBezTo>
                <a:cubicBezTo>
                  <a:pt x="3993706" y="915321"/>
                  <a:pt x="4013037" y="918221"/>
                  <a:pt x="4031402" y="918221"/>
                </a:cubicBezTo>
                <a:cubicBezTo>
                  <a:pt x="4035751" y="918221"/>
                  <a:pt x="4040584" y="918221"/>
                  <a:pt x="4044450" y="917254"/>
                </a:cubicBezTo>
                <a:cubicBezTo>
                  <a:pt x="4049283" y="918221"/>
                  <a:pt x="4053149" y="918221"/>
                  <a:pt x="4057016" y="917254"/>
                </a:cubicBezTo>
                <a:cubicBezTo>
                  <a:pt x="4079247" y="916288"/>
                  <a:pt x="4095678" y="896473"/>
                  <a:pt x="4102444" y="872309"/>
                </a:cubicBezTo>
                <a:cubicBezTo>
                  <a:pt x="4103411" y="867959"/>
                  <a:pt x="4103894" y="864093"/>
                  <a:pt x="4104861" y="859260"/>
                </a:cubicBezTo>
                <a:cubicBezTo>
                  <a:pt x="4104861" y="855394"/>
                  <a:pt x="4105828" y="850561"/>
                  <a:pt x="4105828" y="846695"/>
                </a:cubicBezTo>
                <a:cubicBezTo>
                  <a:pt x="4106311" y="838479"/>
                  <a:pt x="4107277" y="829780"/>
                  <a:pt x="4107277" y="822047"/>
                </a:cubicBezTo>
                <a:cubicBezTo>
                  <a:pt x="4095678" y="748588"/>
                  <a:pt x="4115976" y="680928"/>
                  <a:pt x="4127575" y="609885"/>
                </a:cubicBezTo>
                <a:cubicBezTo>
                  <a:pt x="4129992" y="604569"/>
                  <a:pt x="4132408" y="600220"/>
                  <a:pt x="4136274" y="595387"/>
                </a:cubicBezTo>
                <a:cubicBezTo>
                  <a:pt x="4138691" y="592971"/>
                  <a:pt x="4141107" y="591521"/>
                  <a:pt x="4144007" y="589104"/>
                </a:cubicBezTo>
                <a:cubicBezTo>
                  <a:pt x="4146907" y="587171"/>
                  <a:pt x="4150290" y="585721"/>
                  <a:pt x="4153189" y="584271"/>
                </a:cubicBezTo>
                <a:cubicBezTo>
                  <a:pt x="4192819" y="554308"/>
                  <a:pt x="4169621" y="495830"/>
                  <a:pt x="4182669" y="454751"/>
                </a:cubicBezTo>
                <a:cubicBezTo>
                  <a:pt x="4196685" y="427687"/>
                  <a:pt x="4225682" y="420921"/>
                  <a:pt x="4234381" y="388541"/>
                </a:cubicBezTo>
                <a:cubicBezTo>
                  <a:pt x="4235831" y="385641"/>
                  <a:pt x="4236797" y="382258"/>
                  <a:pt x="4238247" y="379359"/>
                </a:cubicBezTo>
                <a:cubicBezTo>
                  <a:pt x="4243080" y="366310"/>
                  <a:pt x="4248396" y="350362"/>
                  <a:pt x="4254679" y="330064"/>
                </a:cubicBezTo>
                <a:cubicBezTo>
                  <a:pt x="4271594" y="280769"/>
                  <a:pt x="4284643" y="255154"/>
                  <a:pt x="4307841" y="255154"/>
                </a:cubicBezTo>
                <a:cubicBezTo>
                  <a:pt x="4313156" y="255154"/>
                  <a:pt x="4318473" y="256605"/>
                  <a:pt x="4323306" y="259021"/>
                </a:cubicBezTo>
                <a:cubicBezTo>
                  <a:pt x="4328139" y="261437"/>
                  <a:pt x="4332488" y="264820"/>
                  <a:pt x="4337321" y="267720"/>
                </a:cubicBezTo>
                <a:cubicBezTo>
                  <a:pt x="4346503" y="272553"/>
                  <a:pt x="4356652" y="277869"/>
                  <a:pt x="4366801" y="280285"/>
                </a:cubicBezTo>
                <a:cubicBezTo>
                  <a:pt x="4369701" y="281252"/>
                  <a:pt x="4373084" y="281252"/>
                  <a:pt x="4375983" y="281252"/>
                </a:cubicBezTo>
                <a:cubicBezTo>
                  <a:pt x="4412713" y="274486"/>
                  <a:pt x="4443160" y="247422"/>
                  <a:pt x="4479406" y="247422"/>
                </a:cubicBezTo>
                <a:cubicBezTo>
                  <a:pt x="4506470" y="250322"/>
                  <a:pt x="4489555" y="285118"/>
                  <a:pt x="4506470" y="303000"/>
                </a:cubicBezTo>
                <a:cubicBezTo>
                  <a:pt x="4510336" y="306383"/>
                  <a:pt x="4514203" y="308799"/>
                  <a:pt x="4519035" y="311699"/>
                </a:cubicBezTo>
                <a:cubicBezTo>
                  <a:pt x="4527735" y="317015"/>
                  <a:pt x="4535467" y="323298"/>
                  <a:pt x="4543200" y="330064"/>
                </a:cubicBezTo>
                <a:cubicBezTo>
                  <a:pt x="4548033" y="331513"/>
                  <a:pt x="4552383" y="332963"/>
                  <a:pt x="4557215" y="333930"/>
                </a:cubicBezTo>
                <a:cubicBezTo>
                  <a:pt x="4564948" y="335863"/>
                  <a:pt x="4572680" y="337313"/>
                  <a:pt x="4581863" y="338763"/>
                </a:cubicBezTo>
                <a:cubicBezTo>
                  <a:pt x="4584279" y="338763"/>
                  <a:pt x="4587662" y="339729"/>
                  <a:pt x="4590562" y="339729"/>
                </a:cubicBezTo>
                <a:cubicBezTo>
                  <a:pt x="4633091" y="343596"/>
                  <a:pt x="4630191" y="288984"/>
                  <a:pt x="4653389" y="268686"/>
                </a:cubicBezTo>
                <a:cubicBezTo>
                  <a:pt x="4673204" y="250805"/>
                  <a:pt x="4696401" y="278352"/>
                  <a:pt x="4712833" y="256121"/>
                </a:cubicBezTo>
                <a:cubicBezTo>
                  <a:pt x="4715733" y="252255"/>
                  <a:pt x="4719115" y="247905"/>
                  <a:pt x="4722015" y="243073"/>
                </a:cubicBezTo>
                <a:cubicBezTo>
                  <a:pt x="4725398" y="238240"/>
                  <a:pt x="4727815" y="234373"/>
                  <a:pt x="4730714" y="230507"/>
                </a:cubicBezTo>
                <a:cubicBezTo>
                  <a:pt x="4750045" y="208276"/>
                  <a:pt x="4757295" y="168647"/>
                  <a:pt x="4770343" y="140133"/>
                </a:cubicBezTo>
                <a:cubicBezTo>
                  <a:pt x="4772277" y="135300"/>
                  <a:pt x="4774693" y="131434"/>
                  <a:pt x="4777109" y="127567"/>
                </a:cubicBezTo>
                <a:cubicBezTo>
                  <a:pt x="4783393" y="114035"/>
                  <a:pt x="4792091" y="105336"/>
                  <a:pt x="4801274" y="101470"/>
                </a:cubicBezTo>
                <a:cubicBezTo>
                  <a:pt x="4804657" y="100020"/>
                  <a:pt x="4807557" y="98570"/>
                  <a:pt x="4811423" y="97604"/>
                </a:cubicBezTo>
                <a:cubicBezTo>
                  <a:pt x="4816739" y="96637"/>
                  <a:pt x="4821572" y="95188"/>
                  <a:pt x="4825438" y="92771"/>
                </a:cubicBezTo>
                <a:cubicBezTo>
                  <a:pt x="4830271" y="90355"/>
                  <a:pt x="4834137" y="86971"/>
                  <a:pt x="4837037" y="84072"/>
                </a:cubicBezTo>
                <a:cubicBezTo>
                  <a:pt x="4870867" y="41543"/>
                  <a:pt x="4917262" y="-9202"/>
                  <a:pt x="4973807" y="143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10" name="Group 51">
            <a:extLst>
              <a:ext uri="{FF2B5EF4-FFF2-40B4-BE49-F238E27FC236}">
                <a16:creationId xmlns:a16="http://schemas.microsoft.com/office/drawing/2014/main" id="{F8C9C1C6-3CB1-4DFA-B168-E4D6DA4F3C6D}"/>
              </a:ext>
            </a:extLst>
          </p:cNvPr>
          <p:cNvGrpSpPr/>
          <p:nvPr/>
        </p:nvGrpSpPr>
        <p:grpSpPr>
          <a:xfrm>
            <a:off x="5777865" y="2013012"/>
            <a:ext cx="830997" cy="830997"/>
            <a:chOff x="3686782" y="1692612"/>
            <a:chExt cx="1235413" cy="1235413"/>
          </a:xfrm>
        </p:grpSpPr>
        <p:sp>
          <p:nvSpPr>
            <p:cNvPr id="11" name="Teardrop 49">
              <a:extLst>
                <a:ext uri="{FF2B5EF4-FFF2-40B4-BE49-F238E27FC236}">
                  <a16:creationId xmlns:a16="http://schemas.microsoft.com/office/drawing/2014/main" id="{D01F1A14-7EB2-4AA0-AF10-0AD4057E12D4}"/>
                </a:ext>
              </a:extLst>
            </p:cNvPr>
            <p:cNvSpPr/>
            <p:nvPr/>
          </p:nvSpPr>
          <p:spPr>
            <a:xfrm rot="8100000">
              <a:off x="3686782" y="1692612"/>
              <a:ext cx="1235413" cy="1235413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50">
              <a:extLst>
                <a:ext uri="{FF2B5EF4-FFF2-40B4-BE49-F238E27FC236}">
                  <a16:creationId xmlns:a16="http://schemas.microsoft.com/office/drawing/2014/main" id="{76213A10-8DB0-4BF0-9EA2-9835277024D7}"/>
                </a:ext>
              </a:extLst>
            </p:cNvPr>
            <p:cNvSpPr/>
            <p:nvPr/>
          </p:nvSpPr>
          <p:spPr>
            <a:xfrm>
              <a:off x="3780149" y="1785979"/>
              <a:ext cx="1048679" cy="10486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52">
            <a:extLst>
              <a:ext uri="{FF2B5EF4-FFF2-40B4-BE49-F238E27FC236}">
                <a16:creationId xmlns:a16="http://schemas.microsoft.com/office/drawing/2014/main" id="{F8D1224D-CE72-437B-909B-030541BF2F34}"/>
              </a:ext>
            </a:extLst>
          </p:cNvPr>
          <p:cNvGrpSpPr/>
          <p:nvPr/>
        </p:nvGrpSpPr>
        <p:grpSpPr>
          <a:xfrm rot="10800000">
            <a:off x="5190261" y="5204156"/>
            <a:ext cx="830997" cy="830997"/>
            <a:chOff x="3686782" y="1692612"/>
            <a:chExt cx="1235413" cy="1235413"/>
          </a:xfrm>
        </p:grpSpPr>
        <p:sp>
          <p:nvSpPr>
            <p:cNvPr id="14" name="Teardrop 53">
              <a:extLst>
                <a:ext uri="{FF2B5EF4-FFF2-40B4-BE49-F238E27FC236}">
                  <a16:creationId xmlns:a16="http://schemas.microsoft.com/office/drawing/2014/main" id="{7E0B4527-C165-4632-91C1-1A6393000AFA}"/>
                </a:ext>
              </a:extLst>
            </p:cNvPr>
            <p:cNvSpPr/>
            <p:nvPr/>
          </p:nvSpPr>
          <p:spPr>
            <a:xfrm rot="8100000">
              <a:off x="3686782" y="1692612"/>
              <a:ext cx="1235413" cy="1235413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54">
              <a:extLst>
                <a:ext uri="{FF2B5EF4-FFF2-40B4-BE49-F238E27FC236}">
                  <a16:creationId xmlns:a16="http://schemas.microsoft.com/office/drawing/2014/main" id="{76F0529A-A962-46E0-A946-060C859DC3FA}"/>
                </a:ext>
              </a:extLst>
            </p:cNvPr>
            <p:cNvSpPr/>
            <p:nvPr/>
          </p:nvSpPr>
          <p:spPr>
            <a:xfrm>
              <a:off x="3780149" y="1785979"/>
              <a:ext cx="1048679" cy="10486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22">
            <a:extLst>
              <a:ext uri="{FF2B5EF4-FFF2-40B4-BE49-F238E27FC236}">
                <a16:creationId xmlns:a16="http://schemas.microsoft.com/office/drawing/2014/main" id="{4F5452E1-31C1-4811-9368-F8D5F2BB940C}"/>
              </a:ext>
            </a:extLst>
          </p:cNvPr>
          <p:cNvGrpSpPr/>
          <p:nvPr/>
        </p:nvGrpSpPr>
        <p:grpSpPr>
          <a:xfrm>
            <a:off x="8322332" y="4995936"/>
            <a:ext cx="2487510" cy="1099865"/>
            <a:chOff x="1636030" y="4917230"/>
            <a:chExt cx="3359796" cy="109986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C67A957-F096-4B66-860E-1CD82EA91633}"/>
                </a:ext>
              </a:extLst>
            </p:cNvPr>
            <p:cNvSpPr txBox="1"/>
            <p:nvPr/>
          </p:nvSpPr>
          <p:spPr>
            <a:xfrm>
              <a:off x="1636030" y="5186098"/>
              <a:ext cx="33597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4ECF0C1-266D-4851-9C1F-6A2C0E03228D}"/>
                </a:ext>
              </a:extLst>
            </p:cNvPr>
            <p:cNvSpPr txBox="1"/>
            <p:nvPr/>
          </p:nvSpPr>
          <p:spPr>
            <a:xfrm>
              <a:off x="1636030" y="4917230"/>
              <a:ext cx="33597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</a:rPr>
                <a:t>Add Contents Title</a:t>
              </a:r>
              <a:endParaRPr lang="ko-KR" altLang="en-US" sz="1400" b="1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19" name="Group 28">
            <a:extLst>
              <a:ext uri="{FF2B5EF4-FFF2-40B4-BE49-F238E27FC236}">
                <a16:creationId xmlns:a16="http://schemas.microsoft.com/office/drawing/2014/main" id="{E7756982-B1B5-4070-B435-84A3714EAC2B}"/>
              </a:ext>
            </a:extLst>
          </p:cNvPr>
          <p:cNvGrpSpPr/>
          <p:nvPr/>
        </p:nvGrpSpPr>
        <p:grpSpPr>
          <a:xfrm>
            <a:off x="1813570" y="1848246"/>
            <a:ext cx="2487510" cy="1099865"/>
            <a:chOff x="1636030" y="4917230"/>
            <a:chExt cx="3359796" cy="109986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7A26A06-E0F3-453F-9B6F-E0D385DD5D69}"/>
                </a:ext>
              </a:extLst>
            </p:cNvPr>
            <p:cNvSpPr txBox="1"/>
            <p:nvPr/>
          </p:nvSpPr>
          <p:spPr>
            <a:xfrm>
              <a:off x="1636030" y="5186098"/>
              <a:ext cx="33597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D252687-8B61-4A30-B7F9-B31483CA16F0}"/>
                </a:ext>
              </a:extLst>
            </p:cNvPr>
            <p:cNvSpPr txBox="1"/>
            <p:nvPr/>
          </p:nvSpPr>
          <p:spPr>
            <a:xfrm>
              <a:off x="1636030" y="4917230"/>
              <a:ext cx="33597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2" name="Rounded Rectangle 27">
            <a:extLst>
              <a:ext uri="{FF2B5EF4-FFF2-40B4-BE49-F238E27FC236}">
                <a16:creationId xmlns:a16="http://schemas.microsoft.com/office/drawing/2014/main" id="{6CE31370-CAF0-4AEB-B07C-0296612150E6}"/>
              </a:ext>
            </a:extLst>
          </p:cNvPr>
          <p:cNvSpPr/>
          <p:nvPr/>
        </p:nvSpPr>
        <p:spPr>
          <a:xfrm>
            <a:off x="5415397" y="5468994"/>
            <a:ext cx="380723" cy="29244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Rounded Rectangle 7">
            <a:extLst>
              <a:ext uri="{FF2B5EF4-FFF2-40B4-BE49-F238E27FC236}">
                <a16:creationId xmlns:a16="http://schemas.microsoft.com/office/drawing/2014/main" id="{D0A783CA-7145-4201-95E8-86F1A5A5E046}"/>
              </a:ext>
            </a:extLst>
          </p:cNvPr>
          <p:cNvSpPr/>
          <p:nvPr/>
        </p:nvSpPr>
        <p:spPr>
          <a:xfrm>
            <a:off x="6021258" y="2245199"/>
            <a:ext cx="380723" cy="32855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4" name="Group 2">
            <a:extLst>
              <a:ext uri="{FF2B5EF4-FFF2-40B4-BE49-F238E27FC236}">
                <a16:creationId xmlns:a16="http://schemas.microsoft.com/office/drawing/2014/main" id="{818170FD-4718-4C4E-BF84-1761B5637F93}"/>
              </a:ext>
            </a:extLst>
          </p:cNvPr>
          <p:cNvGrpSpPr/>
          <p:nvPr/>
        </p:nvGrpSpPr>
        <p:grpSpPr>
          <a:xfrm>
            <a:off x="1261640" y="2227508"/>
            <a:ext cx="9668721" cy="3506518"/>
            <a:chOff x="1387483" y="2019284"/>
            <a:chExt cx="9668721" cy="3506518"/>
          </a:xfrm>
        </p:grpSpPr>
        <p:grpSp>
          <p:nvGrpSpPr>
            <p:cNvPr id="25" name="Group 1">
              <a:extLst>
                <a:ext uri="{FF2B5EF4-FFF2-40B4-BE49-F238E27FC236}">
                  <a16:creationId xmlns:a16="http://schemas.microsoft.com/office/drawing/2014/main" id="{2A93DF25-53A0-4DC7-BCF9-64AB4FED0293}"/>
                </a:ext>
              </a:extLst>
            </p:cNvPr>
            <p:cNvGrpSpPr/>
            <p:nvPr/>
          </p:nvGrpSpPr>
          <p:grpSpPr>
            <a:xfrm>
              <a:off x="7696408" y="2019284"/>
              <a:ext cx="3359796" cy="1270002"/>
              <a:chOff x="1636030" y="3252293"/>
              <a:chExt cx="3359796" cy="1270002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85AF73F-D689-44F4-9636-E5089ACB3983}"/>
                  </a:ext>
                </a:extLst>
              </p:cNvPr>
              <p:cNvSpPr txBox="1"/>
              <p:nvPr/>
            </p:nvSpPr>
            <p:spPr>
              <a:xfrm>
                <a:off x="1636030" y="3506632"/>
                <a:ext cx="335979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 I hope and I believe that this Template will your Time, Money and Reputation. Easy to change colors, photos and Text.</a:t>
                </a:r>
                <a:r>
                  <a:rPr lang="ko-KR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You can simply impress your audience. 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D715A9E-0C89-4451-87DA-CB825577DF58}"/>
                  </a:ext>
                </a:extLst>
              </p:cNvPr>
              <p:cNvSpPr txBox="1"/>
              <p:nvPr/>
            </p:nvSpPr>
            <p:spPr>
              <a:xfrm>
                <a:off x="1636030" y="3252293"/>
                <a:ext cx="33597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Add Contents Title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26" name="Group 35">
              <a:extLst>
                <a:ext uri="{FF2B5EF4-FFF2-40B4-BE49-F238E27FC236}">
                  <a16:creationId xmlns:a16="http://schemas.microsoft.com/office/drawing/2014/main" id="{7B40FCFB-837C-445C-8D73-205D1E9F86F0}"/>
                </a:ext>
              </a:extLst>
            </p:cNvPr>
            <p:cNvGrpSpPr/>
            <p:nvPr/>
          </p:nvGrpSpPr>
          <p:grpSpPr>
            <a:xfrm>
              <a:off x="1387483" y="4255800"/>
              <a:ext cx="3359796" cy="1270002"/>
              <a:chOff x="1636030" y="3252293"/>
              <a:chExt cx="3359796" cy="1270002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4532DB0-7C61-45D2-9392-05CC8D6B3437}"/>
                  </a:ext>
                </a:extLst>
              </p:cNvPr>
              <p:cNvSpPr txBox="1"/>
              <p:nvPr/>
            </p:nvSpPr>
            <p:spPr>
              <a:xfrm>
                <a:off x="1636030" y="3506632"/>
                <a:ext cx="335979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 I hope and I believe that this Template will your Time, Money and Reputation. Easy to change colors, photos and Text.</a:t>
                </a:r>
                <a:r>
                  <a:rPr lang="ko-KR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You can simply impress your audience. 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5535EAE-ECEE-492D-94C7-4B649C345797}"/>
                  </a:ext>
                </a:extLst>
              </p:cNvPr>
              <p:cNvSpPr txBox="1"/>
              <p:nvPr/>
            </p:nvSpPr>
            <p:spPr>
              <a:xfrm>
                <a:off x="1636030" y="3252293"/>
                <a:ext cx="33597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Add Contents Title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9A80978C-BB0F-4F5D-ACA3-9C2BC9F4B4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bg1"/>
                </a:solidFill>
              </a:rPr>
              <a:t>PORTFOLIO</a:t>
            </a:r>
            <a:endParaRPr lang="ko-KR" altLang="en-US" dirty="0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5671D43D-3ACE-4CB6-9DA2-497F8A44A03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n-US" altLang="ko-KR" dirty="0">
                <a:cs typeface="Arial" pitchFamily="34" charset="0"/>
              </a:rPr>
              <a:t>Insert your subtitle or main author’s name here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D0C9F9-BB6C-4CFD-8307-82F2CA44D02B}"/>
              </a:ext>
            </a:extLst>
          </p:cNvPr>
          <p:cNvSpPr txBox="1"/>
          <p:nvPr/>
        </p:nvSpPr>
        <p:spPr>
          <a:xfrm>
            <a:off x="712188" y="2078470"/>
            <a:ext cx="1773489" cy="470890"/>
          </a:xfrm>
          <a:prstGeom prst="rect">
            <a:avLst/>
          </a:prstGeom>
          <a:noFill/>
        </p:spPr>
        <p:txBody>
          <a:bodyPr lIns="0" anchor="ctr"/>
          <a:lstStyle>
            <a:lvl1pPr indent="0">
              <a:spcBef>
                <a:spcPct val="20000"/>
              </a:spcBef>
              <a:buFontTx/>
              <a:buNone/>
              <a:defRPr sz="2400" b="1" baseline="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altLang="ko-KR" sz="3200" dirty="0">
                <a:latin typeface="+mj-lt"/>
              </a:rPr>
              <a:t>SIMPLE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588C34D7-56AB-45AF-A257-0FB3F61C4B79}"/>
              </a:ext>
            </a:extLst>
          </p:cNvPr>
          <p:cNvSpPr/>
          <p:nvPr/>
        </p:nvSpPr>
        <p:spPr>
          <a:xfrm>
            <a:off x="712188" y="2540359"/>
            <a:ext cx="2590708" cy="470890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32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PORTFOLIO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389522E8-00E8-4DB6-A08B-42B64F584F9A}"/>
              </a:ext>
            </a:extLst>
          </p:cNvPr>
          <p:cNvSpPr/>
          <p:nvPr/>
        </p:nvSpPr>
        <p:spPr>
          <a:xfrm>
            <a:off x="712188" y="3002247"/>
            <a:ext cx="3244482" cy="470890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3200" b="1" dirty="0">
                <a:solidFill>
                  <a:schemeClr val="bg1"/>
                </a:solidFill>
                <a:latin typeface="+mj-lt"/>
              </a:rPr>
              <a:t>PRESENTATION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F1A144-411E-4EC4-8CE6-67435E4CA23E}"/>
              </a:ext>
            </a:extLst>
          </p:cNvPr>
          <p:cNvSpPr txBox="1"/>
          <p:nvPr/>
        </p:nvSpPr>
        <p:spPr>
          <a:xfrm>
            <a:off x="712188" y="3695684"/>
            <a:ext cx="24628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Reports and Presentations with our Templates. You can simply impress your audience and add a unique zing and appeal to your Reports and Presentations with our Templates. You can simply impress your audience and add a unique zing and appeal to your Reports and Presentations with our Templates.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F96C3A4-96F1-475E-8A92-5153C597A527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60E0E622-603E-447A-B832-CF9DF7DD0FAC}"/>
              </a:ext>
            </a:extLst>
          </p:cNvPr>
          <p:cNvSpPr>
            <a:spLocks noGrp="1"/>
          </p:cNvSpPr>
          <p:nvPr>
            <p:ph type="pic" sz="quarter" idx="66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35">
            <a:extLst>
              <a:ext uri="{FF2B5EF4-FFF2-40B4-BE49-F238E27FC236}">
                <a16:creationId xmlns:a16="http://schemas.microsoft.com/office/drawing/2014/main" id="{C6542B85-2F54-4301-A8E7-0F0E2DB8F513}"/>
              </a:ext>
            </a:extLst>
          </p:cNvPr>
          <p:cNvGrpSpPr/>
          <p:nvPr/>
        </p:nvGrpSpPr>
        <p:grpSpPr>
          <a:xfrm rot="5400000">
            <a:off x="1801836" y="1938049"/>
            <a:ext cx="4068198" cy="4062931"/>
            <a:chOff x="3782394" y="2006190"/>
            <a:chExt cx="4597121" cy="4591166"/>
          </a:xfrm>
        </p:grpSpPr>
        <p:sp>
          <p:nvSpPr>
            <p:cNvPr id="4" name="Block Arc 36">
              <a:extLst>
                <a:ext uri="{FF2B5EF4-FFF2-40B4-BE49-F238E27FC236}">
                  <a16:creationId xmlns:a16="http://schemas.microsoft.com/office/drawing/2014/main" id="{68FD6B69-6C82-4494-8783-E454198EECF8}"/>
                </a:ext>
              </a:extLst>
            </p:cNvPr>
            <p:cNvSpPr/>
            <p:nvPr/>
          </p:nvSpPr>
          <p:spPr>
            <a:xfrm>
              <a:off x="3884865" y="2145510"/>
              <a:ext cx="4451847" cy="4451846"/>
            </a:xfrm>
            <a:prstGeom prst="blockArc">
              <a:avLst>
                <a:gd name="adj1" fmla="val 10800000"/>
                <a:gd name="adj2" fmla="val 21568928"/>
                <a:gd name="adj3" fmla="val 1093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5" name="Oval 37">
              <a:extLst>
                <a:ext uri="{FF2B5EF4-FFF2-40B4-BE49-F238E27FC236}">
                  <a16:creationId xmlns:a16="http://schemas.microsoft.com/office/drawing/2014/main" id="{83B80A01-6C03-4EF6-94EE-D41750A60C20}"/>
                </a:ext>
              </a:extLst>
            </p:cNvPr>
            <p:cNvSpPr/>
            <p:nvPr/>
          </p:nvSpPr>
          <p:spPr>
            <a:xfrm>
              <a:off x="6570216" y="2006190"/>
              <a:ext cx="713346" cy="7405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" name="Oval 38">
              <a:extLst>
                <a:ext uri="{FF2B5EF4-FFF2-40B4-BE49-F238E27FC236}">
                  <a16:creationId xmlns:a16="http://schemas.microsoft.com/office/drawing/2014/main" id="{C77AA215-A3F9-49FE-B9EF-9743AB28A8A7}"/>
                </a:ext>
              </a:extLst>
            </p:cNvPr>
            <p:cNvSpPr/>
            <p:nvPr/>
          </p:nvSpPr>
          <p:spPr>
            <a:xfrm>
              <a:off x="4964391" y="2013768"/>
              <a:ext cx="713346" cy="68700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7" name="Oval 39">
              <a:extLst>
                <a:ext uri="{FF2B5EF4-FFF2-40B4-BE49-F238E27FC236}">
                  <a16:creationId xmlns:a16="http://schemas.microsoft.com/office/drawing/2014/main" id="{FE7B4BCA-DDA2-462C-A83D-1011F29F158F}"/>
                </a:ext>
              </a:extLst>
            </p:cNvPr>
            <p:cNvSpPr/>
            <p:nvPr/>
          </p:nvSpPr>
          <p:spPr>
            <a:xfrm>
              <a:off x="7666169" y="2945632"/>
              <a:ext cx="713346" cy="7405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" name="Oval 40">
              <a:extLst>
                <a:ext uri="{FF2B5EF4-FFF2-40B4-BE49-F238E27FC236}">
                  <a16:creationId xmlns:a16="http://schemas.microsoft.com/office/drawing/2014/main" id="{A284FF64-7462-4D8A-946E-31C747A7A85A}"/>
                </a:ext>
              </a:extLst>
            </p:cNvPr>
            <p:cNvSpPr/>
            <p:nvPr/>
          </p:nvSpPr>
          <p:spPr>
            <a:xfrm>
              <a:off x="3782394" y="2988365"/>
              <a:ext cx="713346" cy="68700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9" name="Isosceles Triangle 41">
            <a:extLst>
              <a:ext uri="{FF2B5EF4-FFF2-40B4-BE49-F238E27FC236}">
                <a16:creationId xmlns:a16="http://schemas.microsoft.com/office/drawing/2014/main" id="{CCA6478B-C8A1-485F-B328-25F84A9E6F4B}"/>
              </a:ext>
            </a:extLst>
          </p:cNvPr>
          <p:cNvSpPr/>
          <p:nvPr/>
        </p:nvSpPr>
        <p:spPr>
          <a:xfrm>
            <a:off x="5450648" y="4594430"/>
            <a:ext cx="212128" cy="304708"/>
          </a:xfrm>
          <a:custGeom>
            <a:avLst/>
            <a:gdLst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63436 w 2736000"/>
              <a:gd name="connsiteY1" fmla="*/ 2564418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32752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736000" h="3930092">
                <a:moveTo>
                  <a:pt x="1367278" y="2418044"/>
                </a:moveTo>
                <a:cubicBezTo>
                  <a:pt x="1475622" y="2496498"/>
                  <a:pt x="1442256" y="2523346"/>
                  <a:pt x="1552576" y="2576139"/>
                </a:cubicBezTo>
                <a:cubicBezTo>
                  <a:pt x="1866725" y="2636040"/>
                  <a:pt x="2088000" y="3057033"/>
                  <a:pt x="2088000" y="3520946"/>
                </a:cubicBezTo>
                <a:lnTo>
                  <a:pt x="648080" y="3506285"/>
                </a:lnTo>
                <a:cubicBezTo>
                  <a:pt x="653073" y="3048089"/>
                  <a:pt x="871005" y="2673776"/>
                  <a:pt x="1182763" y="2571640"/>
                </a:cubicBezTo>
                <a:cubicBezTo>
                  <a:pt x="1280064" y="2508169"/>
                  <a:pt x="1254632" y="2499927"/>
                  <a:pt x="1367278" y="2418044"/>
                </a:cubicBezTo>
                <a:close/>
                <a:moveTo>
                  <a:pt x="648003" y="793859"/>
                </a:moveTo>
                <a:lnTo>
                  <a:pt x="2087849" y="808518"/>
                </a:lnTo>
                <a:cubicBezTo>
                  <a:pt x="2081743" y="1099400"/>
                  <a:pt x="1898532" y="1346081"/>
                  <a:pt x="1641214" y="1449982"/>
                </a:cubicBezTo>
                <a:cubicBezTo>
                  <a:pt x="1581100" y="1476031"/>
                  <a:pt x="1454311" y="1749732"/>
                  <a:pt x="1368003" y="1937706"/>
                </a:cubicBezTo>
                <a:cubicBezTo>
                  <a:pt x="1290978" y="1744554"/>
                  <a:pt x="1168712" y="1479962"/>
                  <a:pt x="1094068" y="1448735"/>
                </a:cubicBezTo>
                <a:cubicBezTo>
                  <a:pt x="831917" y="1343398"/>
                  <a:pt x="648003" y="1089607"/>
                  <a:pt x="648003" y="793859"/>
                </a:cubicBezTo>
                <a:close/>
                <a:moveTo>
                  <a:pt x="516625" y="299874"/>
                </a:moveTo>
                <a:lnTo>
                  <a:pt x="516625" y="449580"/>
                </a:lnTo>
                <a:cubicBezTo>
                  <a:pt x="516625" y="947043"/>
                  <a:pt x="728081" y="1374116"/>
                  <a:pt x="1029987" y="1557992"/>
                </a:cubicBezTo>
                <a:cubicBezTo>
                  <a:pt x="1152140" y="1645374"/>
                  <a:pt x="1146996" y="1879118"/>
                  <a:pt x="1146996" y="2057479"/>
                </a:cubicBezTo>
                <a:cubicBezTo>
                  <a:pt x="1146996" y="2199170"/>
                  <a:pt x="1165085" y="2330604"/>
                  <a:pt x="1055065" y="2431585"/>
                </a:cubicBezTo>
                <a:cubicBezTo>
                  <a:pt x="746548" y="2590263"/>
                  <a:pt x="539378" y="3004916"/>
                  <a:pt x="539378" y="3468615"/>
                </a:cubicBezTo>
                <a:lnTo>
                  <a:pt x="539378" y="3604591"/>
                </a:lnTo>
                <a:lnTo>
                  <a:pt x="2196077" y="3604591"/>
                </a:lnTo>
                <a:lnTo>
                  <a:pt x="2196077" y="3468615"/>
                </a:lnTo>
                <a:cubicBezTo>
                  <a:pt x="2196077" y="3023625"/>
                  <a:pt x="1980552" y="2629673"/>
                  <a:pt x="1695313" y="2440912"/>
                </a:cubicBezTo>
                <a:cubicBezTo>
                  <a:pt x="1597256" y="2355530"/>
                  <a:pt x="1621109" y="2199255"/>
                  <a:pt x="1617547" y="2049252"/>
                </a:cubicBezTo>
                <a:cubicBezTo>
                  <a:pt x="1614246" y="1910233"/>
                  <a:pt x="1594005" y="1638458"/>
                  <a:pt x="1719395" y="1540961"/>
                </a:cubicBezTo>
                <a:cubicBezTo>
                  <a:pt x="2008283" y="1349911"/>
                  <a:pt x="2207952" y="932979"/>
                  <a:pt x="2207952" y="449580"/>
                </a:cubicBezTo>
                <a:lnTo>
                  <a:pt x="2207952" y="299874"/>
                </a:lnTo>
                <a:lnTo>
                  <a:pt x="516625" y="299874"/>
                </a:lnTo>
                <a:close/>
                <a:moveTo>
                  <a:pt x="144000" y="0"/>
                </a:moveTo>
                <a:lnTo>
                  <a:pt x="2592000" y="0"/>
                </a:lnTo>
                <a:cubicBezTo>
                  <a:pt x="2671529" y="0"/>
                  <a:pt x="2736000" y="64471"/>
                  <a:pt x="2736000" y="144000"/>
                </a:cubicBezTo>
                <a:cubicBezTo>
                  <a:pt x="2736000" y="223529"/>
                  <a:pt x="2671529" y="288000"/>
                  <a:pt x="2592000" y="288000"/>
                </a:cubicBezTo>
                <a:lnTo>
                  <a:pt x="2396702" y="288000"/>
                </a:lnTo>
                <a:lnTo>
                  <a:pt x="2396702" y="413234"/>
                </a:lnTo>
                <a:cubicBezTo>
                  <a:pt x="2396702" y="964640"/>
                  <a:pt x="2159804" y="1441170"/>
                  <a:pt x="1815389" y="1665324"/>
                </a:cubicBezTo>
                <a:cubicBezTo>
                  <a:pt x="1718143" y="1767020"/>
                  <a:pt x="1749155" y="1822697"/>
                  <a:pt x="1753098" y="1974987"/>
                </a:cubicBezTo>
                <a:cubicBezTo>
                  <a:pt x="1757412" y="2141597"/>
                  <a:pt x="1739638" y="2200230"/>
                  <a:pt x="1825752" y="2312143"/>
                </a:cubicBezTo>
                <a:cubicBezTo>
                  <a:pt x="2164142" y="2539312"/>
                  <a:pt x="2395980" y="3011520"/>
                  <a:pt x="2395980" y="3557007"/>
                </a:cubicBezTo>
                <a:lnTo>
                  <a:pt x="2395980" y="3642092"/>
                </a:lnTo>
                <a:lnTo>
                  <a:pt x="2592000" y="3642092"/>
                </a:lnTo>
                <a:cubicBezTo>
                  <a:pt x="2671529" y="3642092"/>
                  <a:pt x="2736000" y="3706563"/>
                  <a:pt x="2736000" y="3786092"/>
                </a:cubicBezTo>
                <a:cubicBezTo>
                  <a:pt x="2736000" y="3865621"/>
                  <a:pt x="2671529" y="3930092"/>
                  <a:pt x="2592000" y="3930092"/>
                </a:cubicBezTo>
                <a:lnTo>
                  <a:pt x="144000" y="3930092"/>
                </a:lnTo>
                <a:cubicBezTo>
                  <a:pt x="64471" y="3930092"/>
                  <a:pt x="0" y="3865621"/>
                  <a:pt x="0" y="3786092"/>
                </a:cubicBezTo>
                <a:cubicBezTo>
                  <a:pt x="0" y="3706563"/>
                  <a:pt x="64471" y="3642092"/>
                  <a:pt x="144000" y="3642092"/>
                </a:cubicBezTo>
                <a:lnTo>
                  <a:pt x="338578" y="3642092"/>
                </a:lnTo>
                <a:lnTo>
                  <a:pt x="338578" y="3557007"/>
                </a:lnTo>
                <a:cubicBezTo>
                  <a:pt x="338578" y="2988551"/>
                  <a:pt x="590352" y="2499674"/>
                  <a:pt x="951672" y="2284199"/>
                </a:cubicBezTo>
                <a:cubicBezTo>
                  <a:pt x="1026597" y="2195332"/>
                  <a:pt x="1008559" y="2142287"/>
                  <a:pt x="1012216" y="1995181"/>
                </a:cubicBezTo>
                <a:cubicBezTo>
                  <a:pt x="1001243" y="1843296"/>
                  <a:pt x="1013640" y="1774963"/>
                  <a:pt x="943195" y="1693402"/>
                </a:cubicBezTo>
                <a:cubicBezTo>
                  <a:pt x="584785" y="1476413"/>
                  <a:pt x="339300" y="978710"/>
                  <a:pt x="339300" y="413234"/>
                </a:cubicBezTo>
                <a:lnTo>
                  <a:pt x="339300" y="288000"/>
                </a:lnTo>
                <a:lnTo>
                  <a:pt x="144000" y="288000"/>
                </a:lnTo>
                <a:cubicBezTo>
                  <a:pt x="64471" y="288000"/>
                  <a:pt x="0" y="223529"/>
                  <a:pt x="0" y="144000"/>
                </a:cubicBezTo>
                <a:cubicBezTo>
                  <a:pt x="0" y="64471"/>
                  <a:pt x="64471" y="0"/>
                  <a:pt x="144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" name="Isosceles Triangle 22">
            <a:extLst>
              <a:ext uri="{FF2B5EF4-FFF2-40B4-BE49-F238E27FC236}">
                <a16:creationId xmlns:a16="http://schemas.microsoft.com/office/drawing/2014/main" id="{612ACBA1-16A7-4CFF-BDB1-74C29FF2C403}"/>
              </a:ext>
            </a:extLst>
          </p:cNvPr>
          <p:cNvSpPr/>
          <p:nvPr/>
        </p:nvSpPr>
        <p:spPr>
          <a:xfrm rot="19800000">
            <a:off x="5431546" y="3172633"/>
            <a:ext cx="298273" cy="298221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D00078EE-D847-4DF0-84D9-CF9BFBD8ECC0}"/>
              </a:ext>
            </a:extLst>
          </p:cNvPr>
          <p:cNvSpPr>
            <a:spLocks/>
          </p:cNvSpPr>
          <p:nvPr/>
        </p:nvSpPr>
        <p:spPr>
          <a:xfrm>
            <a:off x="4560896" y="2102916"/>
            <a:ext cx="296262" cy="296262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1588743" y="1414211"/>
                </a:moveTo>
                <a:cubicBezTo>
                  <a:pt x="1540407" y="1411706"/>
                  <a:pt x="1506842" y="1440258"/>
                  <a:pt x="1506842" y="1478573"/>
                </a:cubicBezTo>
                <a:lnTo>
                  <a:pt x="1506842" y="2462752"/>
                </a:lnTo>
                <a:cubicBezTo>
                  <a:pt x="1506842" y="2484086"/>
                  <a:pt x="1516471" y="2503171"/>
                  <a:pt x="1532201" y="2515206"/>
                </a:cubicBezTo>
                <a:cubicBezTo>
                  <a:pt x="1552351" y="2541621"/>
                  <a:pt x="1589483" y="2548946"/>
                  <a:pt x="1619199" y="2531790"/>
                </a:cubicBezTo>
                <a:lnTo>
                  <a:pt x="2471524" y="2039700"/>
                </a:lnTo>
                <a:cubicBezTo>
                  <a:pt x="2509339" y="2017643"/>
                  <a:pt x="2509577" y="1945490"/>
                  <a:pt x="2464719" y="1913406"/>
                </a:cubicBezTo>
                <a:cubicBezTo>
                  <a:pt x="2315501" y="1808322"/>
                  <a:pt x="1748389" y="1486683"/>
                  <a:pt x="1588743" y="1414211"/>
                </a:cubicBezTo>
                <a:close/>
                <a:moveTo>
                  <a:pt x="1982320" y="904379"/>
                </a:moveTo>
                <a:cubicBezTo>
                  <a:pt x="2575020" y="904379"/>
                  <a:pt x="3055498" y="1384857"/>
                  <a:pt x="3055498" y="1977557"/>
                </a:cubicBezTo>
                <a:cubicBezTo>
                  <a:pt x="3055498" y="2570257"/>
                  <a:pt x="2575020" y="3050735"/>
                  <a:pt x="1982320" y="3050735"/>
                </a:cubicBezTo>
                <a:cubicBezTo>
                  <a:pt x="1389620" y="3050735"/>
                  <a:pt x="909142" y="2570257"/>
                  <a:pt x="909142" y="1977557"/>
                </a:cubicBezTo>
                <a:cubicBezTo>
                  <a:pt x="909142" y="1384857"/>
                  <a:pt x="1389620" y="904379"/>
                  <a:pt x="1982320" y="904379"/>
                </a:cubicBezTo>
                <a:close/>
                <a:moveTo>
                  <a:pt x="1982320" y="537397"/>
                </a:moveTo>
                <a:cubicBezTo>
                  <a:pt x="1186942" y="537397"/>
                  <a:pt x="542160" y="1182179"/>
                  <a:pt x="542160" y="1977557"/>
                </a:cubicBezTo>
                <a:cubicBezTo>
                  <a:pt x="542160" y="2772935"/>
                  <a:pt x="1186942" y="3417717"/>
                  <a:pt x="1982320" y="3417717"/>
                </a:cubicBezTo>
                <a:cubicBezTo>
                  <a:pt x="2777698" y="3417717"/>
                  <a:pt x="3422480" y="2772935"/>
                  <a:pt x="3422480" y="1977557"/>
                </a:cubicBezTo>
                <a:cubicBezTo>
                  <a:pt x="3422480" y="1182179"/>
                  <a:pt x="2777698" y="537397"/>
                  <a:pt x="1982320" y="537397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2" name="Freeform 39">
            <a:extLst>
              <a:ext uri="{FF2B5EF4-FFF2-40B4-BE49-F238E27FC236}">
                <a16:creationId xmlns:a16="http://schemas.microsoft.com/office/drawing/2014/main" id="{9F4FD291-7BE3-431D-A64B-7742C4C4ACDE}"/>
              </a:ext>
            </a:extLst>
          </p:cNvPr>
          <p:cNvSpPr>
            <a:spLocks noChangeAspect="1"/>
          </p:cNvSpPr>
          <p:nvPr/>
        </p:nvSpPr>
        <p:spPr>
          <a:xfrm rot="8580000">
            <a:off x="4560501" y="5539841"/>
            <a:ext cx="297051" cy="296262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13" name="Group 45">
            <a:extLst>
              <a:ext uri="{FF2B5EF4-FFF2-40B4-BE49-F238E27FC236}">
                <a16:creationId xmlns:a16="http://schemas.microsoft.com/office/drawing/2014/main" id="{B8229883-81C8-4534-A7CF-28137FFFE1C6}"/>
              </a:ext>
            </a:extLst>
          </p:cNvPr>
          <p:cNvGrpSpPr/>
          <p:nvPr/>
        </p:nvGrpSpPr>
        <p:grpSpPr>
          <a:xfrm>
            <a:off x="2836872" y="2539187"/>
            <a:ext cx="1833370" cy="2499534"/>
            <a:chOff x="823868" y="1667879"/>
            <a:chExt cx="2525437" cy="3443071"/>
          </a:xfrm>
        </p:grpSpPr>
        <p:grpSp>
          <p:nvGrpSpPr>
            <p:cNvPr id="14" name="Group 46">
              <a:extLst>
                <a:ext uri="{FF2B5EF4-FFF2-40B4-BE49-F238E27FC236}">
                  <a16:creationId xmlns:a16="http://schemas.microsoft.com/office/drawing/2014/main" id="{8E9AD2CF-0B7D-4C6F-976A-EADEB4FFC1EB}"/>
                </a:ext>
              </a:extLst>
            </p:cNvPr>
            <p:cNvGrpSpPr/>
            <p:nvPr/>
          </p:nvGrpSpPr>
          <p:grpSpPr>
            <a:xfrm>
              <a:off x="823868" y="1667879"/>
              <a:ext cx="715565" cy="3011669"/>
              <a:chOff x="2912217" y="2267966"/>
              <a:chExt cx="715565" cy="3011669"/>
            </a:xfrm>
          </p:grpSpPr>
          <p:sp>
            <p:nvSpPr>
              <p:cNvPr id="16" name="Freeform: Shape 48">
                <a:extLst>
                  <a:ext uri="{FF2B5EF4-FFF2-40B4-BE49-F238E27FC236}">
                    <a16:creationId xmlns:a16="http://schemas.microsoft.com/office/drawing/2014/main" id="{94B95155-B694-43B4-82B7-21DBEEE1F9FB}"/>
                  </a:ext>
                </a:extLst>
              </p:cNvPr>
              <p:cNvSpPr/>
              <p:nvPr/>
            </p:nvSpPr>
            <p:spPr>
              <a:xfrm>
                <a:off x="2912217" y="2267966"/>
                <a:ext cx="715565" cy="2031611"/>
              </a:xfrm>
              <a:custGeom>
                <a:avLst/>
                <a:gdLst>
                  <a:gd name="connsiteX0" fmla="*/ 444012 w 888024"/>
                  <a:gd name="connsiteY0" fmla="*/ 0 h 2521252"/>
                  <a:gd name="connsiteX1" fmla="*/ 879003 w 888024"/>
                  <a:gd name="connsiteY1" fmla="*/ 354528 h 2521252"/>
                  <a:gd name="connsiteX2" fmla="*/ 887819 w 888024"/>
                  <a:gd name="connsiteY2" fmla="*/ 441981 h 2521252"/>
                  <a:gd name="connsiteX3" fmla="*/ 888023 w 888024"/>
                  <a:gd name="connsiteY3" fmla="*/ 441981 h 2521252"/>
                  <a:gd name="connsiteX4" fmla="*/ 887914 w 888024"/>
                  <a:gd name="connsiteY4" fmla="*/ 442924 h 2521252"/>
                  <a:gd name="connsiteX5" fmla="*/ 888024 w 888024"/>
                  <a:gd name="connsiteY5" fmla="*/ 444012 h 2521252"/>
                  <a:gd name="connsiteX6" fmla="*/ 879003 w 888024"/>
                  <a:gd name="connsiteY6" fmla="*/ 533496 h 2521252"/>
                  <a:gd name="connsiteX7" fmla="*/ 876593 w 888024"/>
                  <a:gd name="connsiteY7" fmla="*/ 541261 h 2521252"/>
                  <a:gd name="connsiteX8" fmla="*/ 674809 w 888024"/>
                  <a:gd name="connsiteY8" fmla="*/ 2293916 h 2521252"/>
                  <a:gd name="connsiteX9" fmla="*/ 672699 w 888024"/>
                  <a:gd name="connsiteY9" fmla="*/ 2293916 h 2521252"/>
                  <a:gd name="connsiteX10" fmla="*/ 668201 w 888024"/>
                  <a:gd name="connsiteY10" fmla="*/ 2338533 h 2521252"/>
                  <a:gd name="connsiteX11" fmla="*/ 444012 w 888024"/>
                  <a:gd name="connsiteY11" fmla="*/ 2521252 h 2521252"/>
                  <a:gd name="connsiteX12" fmla="*/ 219823 w 888024"/>
                  <a:gd name="connsiteY12" fmla="*/ 2338533 h 2521252"/>
                  <a:gd name="connsiteX13" fmla="*/ 215326 w 888024"/>
                  <a:gd name="connsiteY13" fmla="*/ 2293916 h 2521252"/>
                  <a:gd name="connsiteX14" fmla="*/ 213214 w 888024"/>
                  <a:gd name="connsiteY14" fmla="*/ 2293916 h 2521252"/>
                  <a:gd name="connsiteX15" fmla="*/ 11429 w 888024"/>
                  <a:gd name="connsiteY15" fmla="*/ 541256 h 2521252"/>
                  <a:gd name="connsiteX16" fmla="*/ 9021 w 888024"/>
                  <a:gd name="connsiteY16" fmla="*/ 533496 h 2521252"/>
                  <a:gd name="connsiteX17" fmla="*/ 0 w 888024"/>
                  <a:gd name="connsiteY17" fmla="*/ 444012 h 2521252"/>
                  <a:gd name="connsiteX18" fmla="*/ 109 w 888024"/>
                  <a:gd name="connsiteY18" fmla="*/ 442929 h 2521252"/>
                  <a:gd name="connsiteX19" fmla="*/ 0 w 888024"/>
                  <a:gd name="connsiteY19" fmla="*/ 441981 h 2521252"/>
                  <a:gd name="connsiteX20" fmla="*/ 205 w 888024"/>
                  <a:gd name="connsiteY20" fmla="*/ 441981 h 2521252"/>
                  <a:gd name="connsiteX21" fmla="*/ 9021 w 888024"/>
                  <a:gd name="connsiteY21" fmla="*/ 354528 h 2521252"/>
                  <a:gd name="connsiteX22" fmla="*/ 444012 w 888024"/>
                  <a:gd name="connsiteY22" fmla="*/ 0 h 2521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88024" h="2521252">
                    <a:moveTo>
                      <a:pt x="444012" y="0"/>
                    </a:moveTo>
                    <a:cubicBezTo>
                      <a:pt x="658580" y="0"/>
                      <a:pt x="837601" y="152199"/>
                      <a:pt x="879003" y="354528"/>
                    </a:cubicBezTo>
                    <a:lnTo>
                      <a:pt x="887819" y="441981"/>
                    </a:lnTo>
                    <a:lnTo>
                      <a:pt x="888023" y="441981"/>
                    </a:lnTo>
                    <a:lnTo>
                      <a:pt x="887914" y="442924"/>
                    </a:lnTo>
                    <a:lnTo>
                      <a:pt x="888024" y="444012"/>
                    </a:lnTo>
                    <a:cubicBezTo>
                      <a:pt x="888024" y="474665"/>
                      <a:pt x="884918" y="504592"/>
                      <a:pt x="879003" y="533496"/>
                    </a:cubicBezTo>
                    <a:lnTo>
                      <a:pt x="876593" y="541261"/>
                    </a:lnTo>
                    <a:lnTo>
                      <a:pt x="674809" y="2293916"/>
                    </a:lnTo>
                    <a:lnTo>
                      <a:pt x="672699" y="2293916"/>
                    </a:lnTo>
                    <a:lnTo>
                      <a:pt x="668201" y="2338533"/>
                    </a:lnTo>
                    <a:cubicBezTo>
                      <a:pt x="646863" y="2442811"/>
                      <a:pt x="554598" y="2521252"/>
                      <a:pt x="444012" y="2521252"/>
                    </a:cubicBezTo>
                    <a:cubicBezTo>
                      <a:pt x="333426" y="2521252"/>
                      <a:pt x="241162" y="2442811"/>
                      <a:pt x="219823" y="2338533"/>
                    </a:cubicBezTo>
                    <a:lnTo>
                      <a:pt x="215326" y="2293916"/>
                    </a:lnTo>
                    <a:lnTo>
                      <a:pt x="213214" y="2293916"/>
                    </a:lnTo>
                    <a:lnTo>
                      <a:pt x="11429" y="541256"/>
                    </a:lnTo>
                    <a:lnTo>
                      <a:pt x="9021" y="533496"/>
                    </a:lnTo>
                    <a:cubicBezTo>
                      <a:pt x="3106" y="504592"/>
                      <a:pt x="0" y="474665"/>
                      <a:pt x="0" y="444012"/>
                    </a:cubicBezTo>
                    <a:lnTo>
                      <a:pt x="109" y="442929"/>
                    </a:lnTo>
                    <a:lnTo>
                      <a:pt x="0" y="441981"/>
                    </a:lnTo>
                    <a:lnTo>
                      <a:pt x="205" y="441981"/>
                    </a:lnTo>
                    <a:lnTo>
                      <a:pt x="9021" y="354528"/>
                    </a:lnTo>
                    <a:cubicBezTo>
                      <a:pt x="50423" y="152199"/>
                      <a:pt x="229444" y="0"/>
                      <a:pt x="44401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7" name="Graphic 19">
                <a:extLst>
                  <a:ext uri="{FF2B5EF4-FFF2-40B4-BE49-F238E27FC236}">
                    <a16:creationId xmlns:a16="http://schemas.microsoft.com/office/drawing/2014/main" id="{A3648582-CF6D-4BC1-87F7-759C2C8F8B2E}"/>
                  </a:ext>
                </a:extLst>
              </p:cNvPr>
              <p:cNvGrpSpPr/>
              <p:nvPr/>
            </p:nvGrpSpPr>
            <p:grpSpPr>
              <a:xfrm>
                <a:off x="3047252" y="4427953"/>
                <a:ext cx="445495" cy="851682"/>
                <a:chOff x="5934075" y="3119437"/>
                <a:chExt cx="323850" cy="619125"/>
              </a:xfrm>
              <a:solidFill>
                <a:schemeClr val="accent5"/>
              </a:solidFill>
            </p:grpSpPr>
            <p:sp>
              <p:nvSpPr>
                <p:cNvPr id="18" name="Freeform: Shape 50">
                  <a:extLst>
                    <a:ext uri="{FF2B5EF4-FFF2-40B4-BE49-F238E27FC236}">
                      <a16:creationId xmlns:a16="http://schemas.microsoft.com/office/drawing/2014/main" id="{A1629E25-BB2B-48B1-AE7D-3FBB228739CA}"/>
                    </a:ext>
                  </a:extLst>
                </p:cNvPr>
                <p:cNvSpPr/>
                <p:nvPr/>
              </p:nvSpPr>
              <p:spPr>
                <a:xfrm>
                  <a:off x="5949051" y="3318245"/>
                  <a:ext cx="285750" cy="419100"/>
                </a:xfrm>
                <a:custGeom>
                  <a:avLst/>
                  <a:gdLst>
                    <a:gd name="connsiteX0" fmla="*/ 240294 w 285750"/>
                    <a:gd name="connsiteY0" fmla="*/ 422222 h 419100"/>
                    <a:gd name="connsiteX1" fmla="*/ 49794 w 285750"/>
                    <a:gd name="connsiteY1" fmla="*/ 422222 h 419100"/>
                    <a:gd name="connsiteX2" fmla="*/ 3122 w 285750"/>
                    <a:gd name="connsiteY2" fmla="*/ 352689 h 419100"/>
                    <a:gd name="connsiteX3" fmla="*/ 54557 w 285750"/>
                    <a:gd name="connsiteY3" fmla="*/ 72654 h 419100"/>
                    <a:gd name="connsiteX4" fmla="*/ 101229 w 285750"/>
                    <a:gd name="connsiteY4" fmla="*/ 3122 h 419100"/>
                    <a:gd name="connsiteX5" fmla="*/ 187907 w 285750"/>
                    <a:gd name="connsiteY5" fmla="*/ 3122 h 419100"/>
                    <a:gd name="connsiteX6" fmla="*/ 234579 w 285750"/>
                    <a:gd name="connsiteY6" fmla="*/ 72654 h 419100"/>
                    <a:gd name="connsiteX7" fmla="*/ 286014 w 285750"/>
                    <a:gd name="connsiteY7" fmla="*/ 352689 h 419100"/>
                    <a:gd name="connsiteX8" fmla="*/ 240294 w 285750"/>
                    <a:gd name="connsiteY8" fmla="*/ 422222 h 419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85750" h="419100">
                      <a:moveTo>
                        <a:pt x="240294" y="422222"/>
                      </a:moveTo>
                      <a:lnTo>
                        <a:pt x="49794" y="422222"/>
                      </a:lnTo>
                      <a:cubicBezTo>
                        <a:pt x="24077" y="422222"/>
                        <a:pt x="3122" y="390789"/>
                        <a:pt x="3122" y="352689"/>
                      </a:cubicBezTo>
                      <a:lnTo>
                        <a:pt x="54557" y="72654"/>
                      </a:lnTo>
                      <a:cubicBezTo>
                        <a:pt x="54557" y="34554"/>
                        <a:pt x="75512" y="3122"/>
                        <a:pt x="101229" y="3122"/>
                      </a:cubicBezTo>
                      <a:lnTo>
                        <a:pt x="187907" y="3122"/>
                      </a:lnTo>
                      <a:cubicBezTo>
                        <a:pt x="213624" y="3122"/>
                        <a:pt x="234579" y="34554"/>
                        <a:pt x="234579" y="72654"/>
                      </a:cubicBezTo>
                      <a:lnTo>
                        <a:pt x="286014" y="352689"/>
                      </a:lnTo>
                      <a:cubicBezTo>
                        <a:pt x="286967" y="390789"/>
                        <a:pt x="266012" y="422222"/>
                        <a:pt x="240294" y="42222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41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" name="Freeform: Shape 51">
                  <a:extLst>
                    <a:ext uri="{FF2B5EF4-FFF2-40B4-BE49-F238E27FC236}">
                      <a16:creationId xmlns:a16="http://schemas.microsoft.com/office/drawing/2014/main" id="{37AAB755-DCD9-4AD3-BE5E-B0B84733B2AA}"/>
                    </a:ext>
                  </a:extLst>
                </p:cNvPr>
                <p:cNvSpPr/>
                <p:nvPr/>
              </p:nvSpPr>
              <p:spPr>
                <a:xfrm>
                  <a:off x="5933502" y="3118864"/>
                  <a:ext cx="314325" cy="314325"/>
                </a:xfrm>
                <a:custGeom>
                  <a:avLst/>
                  <a:gdLst>
                    <a:gd name="connsiteX0" fmla="*/ 318708 w 314325"/>
                    <a:gd name="connsiteY0" fmla="*/ 160593 h 314325"/>
                    <a:gd name="connsiteX1" fmla="*/ 160593 w 314325"/>
                    <a:gd name="connsiteY1" fmla="*/ 318708 h 314325"/>
                    <a:gd name="connsiteX2" fmla="*/ 2478 w 314325"/>
                    <a:gd name="connsiteY2" fmla="*/ 160593 h 314325"/>
                    <a:gd name="connsiteX3" fmla="*/ 160593 w 314325"/>
                    <a:gd name="connsiteY3" fmla="*/ 2478 h 314325"/>
                    <a:gd name="connsiteX4" fmla="*/ 318708 w 314325"/>
                    <a:gd name="connsiteY4" fmla="*/ 160593 h 314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325" h="314325">
                      <a:moveTo>
                        <a:pt x="318708" y="160593"/>
                      </a:moveTo>
                      <a:cubicBezTo>
                        <a:pt x="318708" y="247918"/>
                        <a:pt x="247918" y="318708"/>
                        <a:pt x="160593" y="318708"/>
                      </a:cubicBezTo>
                      <a:cubicBezTo>
                        <a:pt x="73269" y="318708"/>
                        <a:pt x="2478" y="247918"/>
                        <a:pt x="2478" y="160593"/>
                      </a:cubicBezTo>
                      <a:cubicBezTo>
                        <a:pt x="2478" y="73269"/>
                        <a:pt x="73269" y="2478"/>
                        <a:pt x="160593" y="2478"/>
                      </a:cubicBezTo>
                      <a:cubicBezTo>
                        <a:pt x="247918" y="2478"/>
                        <a:pt x="318708" y="73269"/>
                        <a:pt x="318708" y="16059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330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5" name="Freeform: Shape 47">
              <a:extLst>
                <a:ext uri="{FF2B5EF4-FFF2-40B4-BE49-F238E27FC236}">
                  <a16:creationId xmlns:a16="http://schemas.microsoft.com/office/drawing/2014/main" id="{C365FE8A-0C5F-401A-9CA2-1E675ED9B955}"/>
                </a:ext>
              </a:extLst>
            </p:cNvPr>
            <p:cNvSpPr/>
            <p:nvPr/>
          </p:nvSpPr>
          <p:spPr>
            <a:xfrm rot="2435724">
              <a:off x="1428787" y="3272090"/>
              <a:ext cx="1920518" cy="1838860"/>
            </a:xfrm>
            <a:custGeom>
              <a:avLst/>
              <a:gdLst>
                <a:gd name="connsiteX0" fmla="*/ 1531909 w 1732097"/>
                <a:gd name="connsiteY0" fmla="*/ 236637 h 1658450"/>
                <a:gd name="connsiteX1" fmla="*/ 1333000 w 1732097"/>
                <a:gd name="connsiteY1" fmla="*/ 185737 h 1658450"/>
                <a:gd name="connsiteX2" fmla="*/ 1207270 w 1732097"/>
                <a:gd name="connsiteY2" fmla="*/ 388620 h 1658450"/>
                <a:gd name="connsiteX3" fmla="*/ 1192030 w 1732097"/>
                <a:gd name="connsiteY3" fmla="*/ 406717 h 1658450"/>
                <a:gd name="connsiteX4" fmla="*/ 1059632 w 1732097"/>
                <a:gd name="connsiteY4" fmla="*/ 409575 h 1658450"/>
                <a:gd name="connsiteX5" fmla="*/ 1027247 w 1732097"/>
                <a:gd name="connsiteY5" fmla="*/ 378142 h 1658450"/>
                <a:gd name="connsiteX6" fmla="*/ 745307 w 1732097"/>
                <a:gd name="connsiteY6" fmla="*/ 145732 h 1658450"/>
                <a:gd name="connsiteX7" fmla="*/ 535757 w 1732097"/>
                <a:gd name="connsiteY7" fmla="*/ 430530 h 1658450"/>
                <a:gd name="connsiteX8" fmla="*/ 773882 w 1732097"/>
                <a:gd name="connsiteY8" fmla="*/ 638175 h 1658450"/>
                <a:gd name="connsiteX9" fmla="*/ 913900 w 1732097"/>
                <a:gd name="connsiteY9" fmla="*/ 599122 h 1658450"/>
                <a:gd name="connsiteX10" fmla="*/ 942475 w 1732097"/>
                <a:gd name="connsiteY10" fmla="*/ 603885 h 1658450"/>
                <a:gd name="connsiteX11" fmla="*/ 964382 w 1732097"/>
                <a:gd name="connsiteY11" fmla="*/ 627697 h 1658450"/>
                <a:gd name="connsiteX12" fmla="*/ 975812 w 1732097"/>
                <a:gd name="connsiteY12" fmla="*/ 632460 h 1658450"/>
                <a:gd name="connsiteX13" fmla="*/ 983432 w 1732097"/>
                <a:gd name="connsiteY13" fmla="*/ 620077 h 1658450"/>
                <a:gd name="connsiteX14" fmla="*/ 981527 w 1732097"/>
                <a:gd name="connsiteY14" fmla="*/ 607695 h 1658450"/>
                <a:gd name="connsiteX15" fmla="*/ 1086302 w 1732097"/>
                <a:gd name="connsiteY15" fmla="*/ 506730 h 1658450"/>
                <a:gd name="connsiteX16" fmla="*/ 1224415 w 1732097"/>
                <a:gd name="connsiteY16" fmla="*/ 662940 h 1658450"/>
                <a:gd name="connsiteX17" fmla="*/ 1162502 w 1732097"/>
                <a:gd name="connsiteY17" fmla="*/ 750570 h 1658450"/>
                <a:gd name="connsiteX18" fmla="*/ 1111067 w 1732097"/>
                <a:gd name="connsiteY18" fmla="*/ 751522 h 1658450"/>
                <a:gd name="connsiteX19" fmla="*/ 1088207 w 1732097"/>
                <a:gd name="connsiteY19" fmla="*/ 757237 h 1658450"/>
                <a:gd name="connsiteX20" fmla="*/ 1097732 w 1732097"/>
                <a:gd name="connsiteY20" fmla="*/ 774382 h 1658450"/>
                <a:gd name="connsiteX21" fmla="*/ 1113925 w 1732097"/>
                <a:gd name="connsiteY21" fmla="*/ 791527 h 1658450"/>
                <a:gd name="connsiteX22" fmla="*/ 1115830 w 1732097"/>
                <a:gd name="connsiteY22" fmla="*/ 823912 h 1658450"/>
                <a:gd name="connsiteX23" fmla="*/ 1066300 w 1732097"/>
                <a:gd name="connsiteY23" fmla="*/ 956310 h 1658450"/>
                <a:gd name="connsiteX24" fmla="*/ 1312997 w 1732097"/>
                <a:gd name="connsiteY24" fmla="*/ 1220152 h 1658450"/>
                <a:gd name="connsiteX25" fmla="*/ 1351097 w 1732097"/>
                <a:gd name="connsiteY25" fmla="*/ 1217295 h 1658450"/>
                <a:gd name="connsiteX26" fmla="*/ 1548265 w 1732097"/>
                <a:gd name="connsiteY26" fmla="*/ 1047750 h 1658450"/>
                <a:gd name="connsiteX27" fmla="*/ 1484447 w 1732097"/>
                <a:gd name="connsiteY27" fmla="*/ 793432 h 1658450"/>
                <a:gd name="connsiteX28" fmla="*/ 1333000 w 1732097"/>
                <a:gd name="connsiteY28" fmla="*/ 725805 h 1658450"/>
                <a:gd name="connsiteX29" fmla="*/ 1315855 w 1732097"/>
                <a:gd name="connsiteY29" fmla="*/ 702945 h 1658450"/>
                <a:gd name="connsiteX30" fmla="*/ 1331095 w 1732097"/>
                <a:gd name="connsiteY30" fmla="*/ 568642 h 1658450"/>
                <a:gd name="connsiteX31" fmla="*/ 1358717 w 1732097"/>
                <a:gd name="connsiteY31" fmla="*/ 547687 h 1658450"/>
                <a:gd name="connsiteX32" fmla="*/ 1461587 w 1732097"/>
                <a:gd name="connsiteY32" fmla="*/ 538162 h 1658450"/>
                <a:gd name="connsiteX33" fmla="*/ 1570172 w 1732097"/>
                <a:gd name="connsiteY33" fmla="*/ 299085 h 1658450"/>
                <a:gd name="connsiteX34" fmla="*/ 1531909 w 1732097"/>
                <a:gd name="connsiteY34" fmla="*/ 236637 h 1658450"/>
                <a:gd name="connsiteX35" fmla="*/ 1645643 w 1732097"/>
                <a:gd name="connsiteY35" fmla="*/ 136464 h 1658450"/>
                <a:gd name="connsiteX36" fmla="*/ 1696855 w 1732097"/>
                <a:gd name="connsiteY36" fmla="*/ 211455 h 1658450"/>
                <a:gd name="connsiteX37" fmla="*/ 1731145 w 1732097"/>
                <a:gd name="connsiteY37" fmla="*/ 318135 h 1658450"/>
                <a:gd name="connsiteX38" fmla="*/ 1732097 w 1732097"/>
                <a:gd name="connsiteY38" fmla="*/ 412432 h 1658450"/>
                <a:gd name="connsiteX39" fmla="*/ 1684472 w 1732097"/>
                <a:gd name="connsiteY39" fmla="*/ 540067 h 1658450"/>
                <a:gd name="connsiteX40" fmla="*/ 1571125 w 1732097"/>
                <a:gd name="connsiteY40" fmla="*/ 653415 h 1658450"/>
                <a:gd name="connsiteX41" fmla="*/ 1569220 w 1732097"/>
                <a:gd name="connsiteY41" fmla="*/ 674370 h 1658450"/>
                <a:gd name="connsiteX42" fmla="*/ 1705427 w 1732097"/>
                <a:gd name="connsiteY42" fmla="*/ 943927 h 1658450"/>
                <a:gd name="connsiteX43" fmla="*/ 1445395 w 1732097"/>
                <a:gd name="connsiteY43" fmla="*/ 1343977 h 1658450"/>
                <a:gd name="connsiteX44" fmla="*/ 1066300 w 1732097"/>
                <a:gd name="connsiteY44" fmla="*/ 1281112 h 1658450"/>
                <a:gd name="connsiteX45" fmla="*/ 917710 w 1732097"/>
                <a:gd name="connsiteY45" fmla="*/ 973455 h 1658450"/>
                <a:gd name="connsiteX46" fmla="*/ 899612 w 1732097"/>
                <a:gd name="connsiteY46" fmla="*/ 996315 h 1658450"/>
                <a:gd name="connsiteX47" fmla="*/ 864370 w 1732097"/>
                <a:gd name="connsiteY47" fmla="*/ 1093470 h 1658450"/>
                <a:gd name="connsiteX48" fmla="*/ 843415 w 1732097"/>
                <a:gd name="connsiteY48" fmla="*/ 1108710 h 1658450"/>
                <a:gd name="connsiteX49" fmla="*/ 745307 w 1732097"/>
                <a:gd name="connsiteY49" fmla="*/ 1113472 h 1658450"/>
                <a:gd name="connsiteX50" fmla="*/ 769120 w 1732097"/>
                <a:gd name="connsiteY50" fmla="*/ 1163002 h 1658450"/>
                <a:gd name="connsiteX51" fmla="*/ 720542 w 1732097"/>
                <a:gd name="connsiteY51" fmla="*/ 1270635 h 1658450"/>
                <a:gd name="connsiteX52" fmla="*/ 603385 w 1732097"/>
                <a:gd name="connsiteY52" fmla="*/ 1259205 h 1658450"/>
                <a:gd name="connsiteX53" fmla="*/ 572905 w 1732097"/>
                <a:gd name="connsiteY53" fmla="*/ 1259205 h 1658450"/>
                <a:gd name="connsiteX54" fmla="*/ 139867 w 1732097"/>
                <a:gd name="connsiteY54" fmla="*/ 1658450 h 1658450"/>
                <a:gd name="connsiteX55" fmla="*/ 0 w 1732097"/>
                <a:gd name="connsiteY55" fmla="*/ 1504896 h 1658450"/>
                <a:gd name="connsiteX56" fmla="*/ 436697 w 1732097"/>
                <a:gd name="connsiteY56" fmla="*/ 1106805 h 1658450"/>
                <a:gd name="connsiteX57" fmla="*/ 438602 w 1732097"/>
                <a:gd name="connsiteY57" fmla="*/ 1083945 h 1658450"/>
                <a:gd name="connsiteX58" fmla="*/ 446222 w 1732097"/>
                <a:gd name="connsiteY58" fmla="*/ 947737 h 1658450"/>
                <a:gd name="connsiteX59" fmla="*/ 581477 w 1732097"/>
                <a:gd name="connsiteY59" fmla="*/ 941070 h 1658450"/>
                <a:gd name="connsiteX60" fmla="*/ 596717 w 1732097"/>
                <a:gd name="connsiteY60" fmla="*/ 934402 h 1658450"/>
                <a:gd name="connsiteX61" fmla="*/ 607195 w 1732097"/>
                <a:gd name="connsiteY61" fmla="*/ 855345 h 1658450"/>
                <a:gd name="connsiteX62" fmla="*/ 627197 w 1732097"/>
                <a:gd name="connsiteY62" fmla="*/ 832485 h 1658450"/>
                <a:gd name="connsiteX63" fmla="*/ 755373 w 1732097"/>
                <a:gd name="connsiteY63" fmla="*/ 809555 h 1658450"/>
                <a:gd name="connsiteX64" fmla="*/ 697682 w 1732097"/>
                <a:gd name="connsiteY64" fmla="*/ 782955 h 1658450"/>
                <a:gd name="connsiteX65" fmla="*/ 389072 w 1732097"/>
                <a:gd name="connsiteY65" fmla="*/ 446722 h 1658450"/>
                <a:gd name="connsiteX66" fmla="*/ 710065 w 1732097"/>
                <a:gd name="connsiteY66" fmla="*/ 4762 h 1658450"/>
                <a:gd name="connsiteX67" fmla="*/ 731020 w 1732097"/>
                <a:gd name="connsiteY67" fmla="*/ 0 h 1658450"/>
                <a:gd name="connsiteX68" fmla="*/ 826270 w 1732097"/>
                <a:gd name="connsiteY68" fmla="*/ 0 h 1658450"/>
                <a:gd name="connsiteX69" fmla="*/ 834842 w 1732097"/>
                <a:gd name="connsiteY69" fmla="*/ 1905 h 1658450"/>
                <a:gd name="connsiteX70" fmla="*/ 1097732 w 1732097"/>
                <a:gd name="connsiteY70" fmla="*/ 160972 h 1658450"/>
                <a:gd name="connsiteX71" fmla="*/ 1119640 w 1732097"/>
                <a:gd name="connsiteY71" fmla="*/ 160972 h 1658450"/>
                <a:gd name="connsiteX72" fmla="*/ 1645643 w 1732097"/>
                <a:gd name="connsiteY72" fmla="*/ 136464 h 165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732097" h="1658450">
                  <a:moveTo>
                    <a:pt x="1531909" y="236637"/>
                  </a:moveTo>
                  <a:cubicBezTo>
                    <a:pt x="1483019" y="183773"/>
                    <a:pt x="1405866" y="161448"/>
                    <a:pt x="1333000" y="185737"/>
                  </a:cubicBezTo>
                  <a:cubicBezTo>
                    <a:pt x="1259657" y="210502"/>
                    <a:pt x="1196792" y="283845"/>
                    <a:pt x="1207270" y="388620"/>
                  </a:cubicBezTo>
                  <a:cubicBezTo>
                    <a:pt x="1208222" y="401955"/>
                    <a:pt x="1205365" y="405765"/>
                    <a:pt x="1192030" y="406717"/>
                  </a:cubicBezTo>
                  <a:cubicBezTo>
                    <a:pt x="1148215" y="408622"/>
                    <a:pt x="1103447" y="408622"/>
                    <a:pt x="1059632" y="409575"/>
                  </a:cubicBezTo>
                  <a:cubicBezTo>
                    <a:pt x="1027247" y="410527"/>
                    <a:pt x="1028200" y="410527"/>
                    <a:pt x="1027247" y="378142"/>
                  </a:cubicBezTo>
                  <a:cubicBezTo>
                    <a:pt x="1023437" y="243840"/>
                    <a:pt x="902470" y="122872"/>
                    <a:pt x="745307" y="145732"/>
                  </a:cubicBezTo>
                  <a:cubicBezTo>
                    <a:pt x="604337" y="165735"/>
                    <a:pt x="515755" y="290512"/>
                    <a:pt x="535757" y="430530"/>
                  </a:cubicBezTo>
                  <a:cubicBezTo>
                    <a:pt x="552902" y="546735"/>
                    <a:pt x="656725" y="637222"/>
                    <a:pt x="773882" y="638175"/>
                  </a:cubicBezTo>
                  <a:cubicBezTo>
                    <a:pt x="824365" y="639127"/>
                    <a:pt x="871037" y="626745"/>
                    <a:pt x="913900" y="599122"/>
                  </a:cubicBezTo>
                  <a:cubicBezTo>
                    <a:pt x="926282" y="591502"/>
                    <a:pt x="933902" y="592455"/>
                    <a:pt x="942475" y="603885"/>
                  </a:cubicBezTo>
                  <a:cubicBezTo>
                    <a:pt x="949142" y="612457"/>
                    <a:pt x="956762" y="620077"/>
                    <a:pt x="964382" y="627697"/>
                  </a:cubicBezTo>
                  <a:cubicBezTo>
                    <a:pt x="967240" y="630555"/>
                    <a:pt x="970097" y="635317"/>
                    <a:pt x="975812" y="632460"/>
                  </a:cubicBezTo>
                  <a:cubicBezTo>
                    <a:pt x="980575" y="629602"/>
                    <a:pt x="984385" y="625792"/>
                    <a:pt x="983432" y="620077"/>
                  </a:cubicBezTo>
                  <a:cubicBezTo>
                    <a:pt x="983432" y="616267"/>
                    <a:pt x="982480" y="611505"/>
                    <a:pt x="981527" y="607695"/>
                  </a:cubicBezTo>
                  <a:cubicBezTo>
                    <a:pt x="972002" y="544830"/>
                    <a:pt x="1023437" y="495300"/>
                    <a:pt x="1086302" y="506730"/>
                  </a:cubicBezTo>
                  <a:cubicBezTo>
                    <a:pt x="1162502" y="520065"/>
                    <a:pt x="1220605" y="585787"/>
                    <a:pt x="1224415" y="662940"/>
                  </a:cubicBezTo>
                  <a:cubicBezTo>
                    <a:pt x="1226320" y="702945"/>
                    <a:pt x="1201555" y="739140"/>
                    <a:pt x="1162502" y="750570"/>
                  </a:cubicBezTo>
                  <a:cubicBezTo>
                    <a:pt x="1145357" y="755332"/>
                    <a:pt x="1128212" y="756285"/>
                    <a:pt x="1111067" y="751522"/>
                  </a:cubicBezTo>
                  <a:cubicBezTo>
                    <a:pt x="1102495" y="749617"/>
                    <a:pt x="1092970" y="747712"/>
                    <a:pt x="1088207" y="757237"/>
                  </a:cubicBezTo>
                  <a:cubicBezTo>
                    <a:pt x="1083445" y="766762"/>
                    <a:pt x="1093922" y="768667"/>
                    <a:pt x="1097732" y="774382"/>
                  </a:cubicBezTo>
                  <a:cubicBezTo>
                    <a:pt x="1102495" y="780097"/>
                    <a:pt x="1107257" y="785812"/>
                    <a:pt x="1113925" y="791527"/>
                  </a:cubicBezTo>
                  <a:cubicBezTo>
                    <a:pt x="1126307" y="802005"/>
                    <a:pt x="1126307" y="810577"/>
                    <a:pt x="1115830" y="823912"/>
                  </a:cubicBezTo>
                  <a:cubicBezTo>
                    <a:pt x="1085350" y="862012"/>
                    <a:pt x="1069157" y="907732"/>
                    <a:pt x="1066300" y="956310"/>
                  </a:cubicBezTo>
                  <a:cubicBezTo>
                    <a:pt x="1055822" y="1101090"/>
                    <a:pt x="1168217" y="1220152"/>
                    <a:pt x="1312997" y="1220152"/>
                  </a:cubicBezTo>
                  <a:cubicBezTo>
                    <a:pt x="1325380" y="1219200"/>
                    <a:pt x="1338715" y="1220152"/>
                    <a:pt x="1351097" y="1217295"/>
                  </a:cubicBezTo>
                  <a:cubicBezTo>
                    <a:pt x="1449205" y="1199197"/>
                    <a:pt x="1518737" y="1143000"/>
                    <a:pt x="1548265" y="1047750"/>
                  </a:cubicBezTo>
                  <a:cubicBezTo>
                    <a:pt x="1578745" y="951547"/>
                    <a:pt x="1555885" y="864870"/>
                    <a:pt x="1484447" y="793432"/>
                  </a:cubicBezTo>
                  <a:cubicBezTo>
                    <a:pt x="1443490" y="752475"/>
                    <a:pt x="1391102" y="730567"/>
                    <a:pt x="1333000" y="725805"/>
                  </a:cubicBezTo>
                  <a:cubicBezTo>
                    <a:pt x="1316807" y="724852"/>
                    <a:pt x="1313950" y="717232"/>
                    <a:pt x="1315855" y="702945"/>
                  </a:cubicBezTo>
                  <a:cubicBezTo>
                    <a:pt x="1321570" y="658177"/>
                    <a:pt x="1326332" y="613410"/>
                    <a:pt x="1331095" y="568642"/>
                  </a:cubicBezTo>
                  <a:cubicBezTo>
                    <a:pt x="1333952" y="544830"/>
                    <a:pt x="1334905" y="543877"/>
                    <a:pt x="1358717" y="547687"/>
                  </a:cubicBezTo>
                  <a:cubicBezTo>
                    <a:pt x="1393960" y="553402"/>
                    <a:pt x="1428250" y="551497"/>
                    <a:pt x="1461587" y="538162"/>
                  </a:cubicBezTo>
                  <a:cubicBezTo>
                    <a:pt x="1556837" y="501015"/>
                    <a:pt x="1604462" y="394335"/>
                    <a:pt x="1570172" y="299085"/>
                  </a:cubicBezTo>
                  <a:cubicBezTo>
                    <a:pt x="1561361" y="275272"/>
                    <a:pt x="1548205" y="254258"/>
                    <a:pt x="1531909" y="236637"/>
                  </a:cubicBezTo>
                  <a:close/>
                  <a:moveTo>
                    <a:pt x="1645643" y="136464"/>
                  </a:moveTo>
                  <a:cubicBezTo>
                    <a:pt x="1665378" y="158338"/>
                    <a:pt x="1682687" y="183356"/>
                    <a:pt x="1696855" y="211455"/>
                  </a:cubicBezTo>
                  <a:cubicBezTo>
                    <a:pt x="1714000" y="245745"/>
                    <a:pt x="1722572" y="281940"/>
                    <a:pt x="1731145" y="318135"/>
                  </a:cubicBezTo>
                  <a:cubicBezTo>
                    <a:pt x="1732097" y="349567"/>
                    <a:pt x="1732097" y="381000"/>
                    <a:pt x="1732097" y="412432"/>
                  </a:cubicBezTo>
                  <a:cubicBezTo>
                    <a:pt x="1721620" y="457200"/>
                    <a:pt x="1709237" y="501015"/>
                    <a:pt x="1684472" y="540067"/>
                  </a:cubicBezTo>
                  <a:cubicBezTo>
                    <a:pt x="1655897" y="586740"/>
                    <a:pt x="1618750" y="624840"/>
                    <a:pt x="1571125" y="653415"/>
                  </a:cubicBezTo>
                  <a:cubicBezTo>
                    <a:pt x="1555885" y="662940"/>
                    <a:pt x="1555885" y="662940"/>
                    <a:pt x="1569220" y="674370"/>
                  </a:cubicBezTo>
                  <a:cubicBezTo>
                    <a:pt x="1650182" y="745807"/>
                    <a:pt x="1695902" y="835342"/>
                    <a:pt x="1705427" y="943927"/>
                  </a:cubicBezTo>
                  <a:cubicBezTo>
                    <a:pt x="1719715" y="1120140"/>
                    <a:pt x="1613987" y="1285875"/>
                    <a:pt x="1445395" y="1343977"/>
                  </a:cubicBezTo>
                  <a:cubicBezTo>
                    <a:pt x="1309187" y="1391602"/>
                    <a:pt x="1180600" y="1370647"/>
                    <a:pt x="1066300" y="1281112"/>
                  </a:cubicBezTo>
                  <a:cubicBezTo>
                    <a:pt x="967240" y="1203007"/>
                    <a:pt x="919615" y="1098232"/>
                    <a:pt x="917710" y="973455"/>
                  </a:cubicBezTo>
                  <a:cubicBezTo>
                    <a:pt x="889929" y="925989"/>
                    <a:pt x="908502" y="976313"/>
                    <a:pt x="899612" y="996315"/>
                  </a:cubicBezTo>
                  <a:cubicBezTo>
                    <a:pt x="887230" y="1028700"/>
                    <a:pt x="875800" y="1061085"/>
                    <a:pt x="864370" y="1093470"/>
                  </a:cubicBezTo>
                  <a:cubicBezTo>
                    <a:pt x="860560" y="1104900"/>
                    <a:pt x="854845" y="1108710"/>
                    <a:pt x="843415" y="1108710"/>
                  </a:cubicBezTo>
                  <a:cubicBezTo>
                    <a:pt x="811982" y="1109662"/>
                    <a:pt x="779597" y="1111567"/>
                    <a:pt x="745307" y="1113472"/>
                  </a:cubicBezTo>
                  <a:cubicBezTo>
                    <a:pt x="756737" y="1130617"/>
                    <a:pt x="765310" y="1145857"/>
                    <a:pt x="769120" y="1163002"/>
                  </a:cubicBezTo>
                  <a:cubicBezTo>
                    <a:pt x="777692" y="1203960"/>
                    <a:pt x="757690" y="1248727"/>
                    <a:pt x="720542" y="1270635"/>
                  </a:cubicBezTo>
                  <a:cubicBezTo>
                    <a:pt x="682442" y="1292542"/>
                    <a:pt x="632912" y="1288732"/>
                    <a:pt x="603385" y="1259205"/>
                  </a:cubicBezTo>
                  <a:cubicBezTo>
                    <a:pt x="591002" y="1246822"/>
                    <a:pt x="584335" y="1248727"/>
                    <a:pt x="572905" y="1259205"/>
                  </a:cubicBezTo>
                  <a:lnTo>
                    <a:pt x="139867" y="1658450"/>
                  </a:lnTo>
                  <a:lnTo>
                    <a:pt x="0" y="1504896"/>
                  </a:lnTo>
                  <a:lnTo>
                    <a:pt x="436697" y="1106805"/>
                  </a:lnTo>
                  <a:cubicBezTo>
                    <a:pt x="468255" y="1078078"/>
                    <a:pt x="446222" y="1093470"/>
                    <a:pt x="438602" y="1083945"/>
                  </a:cubicBezTo>
                  <a:cubicBezTo>
                    <a:pt x="405265" y="1042035"/>
                    <a:pt x="409075" y="984885"/>
                    <a:pt x="446222" y="947737"/>
                  </a:cubicBezTo>
                  <a:cubicBezTo>
                    <a:pt x="482417" y="911542"/>
                    <a:pt x="539567" y="908685"/>
                    <a:pt x="581477" y="941070"/>
                  </a:cubicBezTo>
                  <a:cubicBezTo>
                    <a:pt x="606559" y="938848"/>
                    <a:pt x="592431" y="948690"/>
                    <a:pt x="596717" y="934402"/>
                  </a:cubicBezTo>
                  <a:cubicBezTo>
                    <a:pt x="600527" y="907732"/>
                    <a:pt x="604337" y="882015"/>
                    <a:pt x="607195" y="855345"/>
                  </a:cubicBezTo>
                  <a:cubicBezTo>
                    <a:pt x="608147" y="842010"/>
                    <a:pt x="602501" y="840117"/>
                    <a:pt x="627197" y="832485"/>
                  </a:cubicBezTo>
                  <a:cubicBezTo>
                    <a:pt x="651893" y="824853"/>
                    <a:pt x="718070" y="801103"/>
                    <a:pt x="755373" y="809555"/>
                  </a:cubicBezTo>
                  <a:cubicBezTo>
                    <a:pt x="728985" y="787723"/>
                    <a:pt x="729630" y="795239"/>
                    <a:pt x="697682" y="782955"/>
                  </a:cubicBezTo>
                  <a:cubicBezTo>
                    <a:pt x="540469" y="722506"/>
                    <a:pt x="411932" y="609600"/>
                    <a:pt x="389072" y="446722"/>
                  </a:cubicBezTo>
                  <a:cubicBezTo>
                    <a:pt x="359545" y="238125"/>
                    <a:pt x="502420" y="40957"/>
                    <a:pt x="710065" y="4762"/>
                  </a:cubicBezTo>
                  <a:cubicBezTo>
                    <a:pt x="716732" y="3810"/>
                    <a:pt x="724352" y="1905"/>
                    <a:pt x="731020" y="0"/>
                  </a:cubicBezTo>
                  <a:lnTo>
                    <a:pt x="826270" y="0"/>
                  </a:lnTo>
                  <a:cubicBezTo>
                    <a:pt x="829127" y="952"/>
                    <a:pt x="831985" y="1905"/>
                    <a:pt x="834842" y="1905"/>
                  </a:cubicBezTo>
                  <a:cubicBezTo>
                    <a:pt x="943427" y="20002"/>
                    <a:pt x="1032010" y="72390"/>
                    <a:pt x="1097732" y="160972"/>
                  </a:cubicBezTo>
                  <a:cubicBezTo>
                    <a:pt x="1109162" y="176212"/>
                    <a:pt x="1109162" y="176212"/>
                    <a:pt x="1119640" y="160972"/>
                  </a:cubicBezTo>
                  <a:cubicBezTo>
                    <a:pt x="1250489" y="-15717"/>
                    <a:pt x="1507500" y="-16654"/>
                    <a:pt x="1645643" y="136464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0" name="Freeform: Shape 52">
            <a:extLst>
              <a:ext uri="{FF2B5EF4-FFF2-40B4-BE49-F238E27FC236}">
                <a16:creationId xmlns:a16="http://schemas.microsoft.com/office/drawing/2014/main" id="{3614CD7E-5CC2-41AE-9CBE-37246CF17B5F}"/>
              </a:ext>
            </a:extLst>
          </p:cNvPr>
          <p:cNvSpPr/>
          <p:nvPr/>
        </p:nvSpPr>
        <p:spPr>
          <a:xfrm flipH="1">
            <a:off x="817017" y="3595036"/>
            <a:ext cx="2325923" cy="2035075"/>
          </a:xfrm>
          <a:custGeom>
            <a:avLst/>
            <a:gdLst>
              <a:gd name="connsiteX0" fmla="*/ 1383346 w 2456709"/>
              <a:gd name="connsiteY0" fmla="*/ 807021 h 2151505"/>
              <a:gd name="connsiteX1" fmla="*/ 1515914 w 2456709"/>
              <a:gd name="connsiteY1" fmla="*/ 966706 h 2151505"/>
              <a:gd name="connsiteX2" fmla="*/ 1484278 w 2456709"/>
              <a:gd name="connsiteY2" fmla="*/ 999848 h 2151505"/>
              <a:gd name="connsiteX3" fmla="*/ 1565627 w 2456709"/>
              <a:gd name="connsiteY3" fmla="*/ 1082703 h 2151505"/>
              <a:gd name="connsiteX4" fmla="*/ 1514407 w 2456709"/>
              <a:gd name="connsiteY4" fmla="*/ 1221297 h 2151505"/>
              <a:gd name="connsiteX5" fmla="*/ 1478252 w 2456709"/>
              <a:gd name="connsiteY5" fmla="*/ 1358385 h 2151505"/>
              <a:gd name="connsiteX6" fmla="*/ 1383346 w 2456709"/>
              <a:gd name="connsiteY6" fmla="*/ 807021 h 2151505"/>
              <a:gd name="connsiteX7" fmla="*/ 1761468 w 2456709"/>
              <a:gd name="connsiteY7" fmla="*/ 743750 h 2151505"/>
              <a:gd name="connsiteX8" fmla="*/ 1687651 w 2456709"/>
              <a:gd name="connsiteY8" fmla="*/ 1423162 h 2151505"/>
              <a:gd name="connsiteX9" fmla="*/ 1680119 w 2456709"/>
              <a:gd name="connsiteY9" fmla="*/ 1191168 h 2151505"/>
              <a:gd name="connsiteX10" fmla="*/ 1633419 w 2456709"/>
              <a:gd name="connsiteY10" fmla="*/ 1075171 h 2151505"/>
              <a:gd name="connsiteX11" fmla="*/ 1662042 w 2456709"/>
              <a:gd name="connsiteY11" fmla="*/ 984784 h 2151505"/>
              <a:gd name="connsiteX12" fmla="*/ 1625887 w 2456709"/>
              <a:gd name="connsiteY12" fmla="*/ 957667 h 2151505"/>
              <a:gd name="connsiteX13" fmla="*/ 1761468 w 2456709"/>
              <a:gd name="connsiteY13" fmla="*/ 743750 h 2151505"/>
              <a:gd name="connsiteX14" fmla="*/ 1545748 w 2456709"/>
              <a:gd name="connsiteY14" fmla="*/ 613 h 2151505"/>
              <a:gd name="connsiteX15" fmla="*/ 1274671 w 2456709"/>
              <a:gd name="connsiteY15" fmla="*/ 379829 h 2151505"/>
              <a:gd name="connsiteX16" fmla="*/ 1297433 w 2456709"/>
              <a:gd name="connsiteY16" fmla="*/ 552863 h 2151505"/>
              <a:gd name="connsiteX17" fmla="*/ 1346415 w 2456709"/>
              <a:gd name="connsiteY17" fmla="*/ 595059 h 2151505"/>
              <a:gd name="connsiteX18" fmla="*/ 1367372 w 2456709"/>
              <a:gd name="connsiteY18" fmla="*/ 752432 h 2151505"/>
              <a:gd name="connsiteX19" fmla="*/ 1274686 w 2456709"/>
              <a:gd name="connsiteY19" fmla="*/ 869532 h 2151505"/>
              <a:gd name="connsiteX20" fmla="*/ 959345 w 2456709"/>
              <a:gd name="connsiteY20" fmla="*/ 1000520 h 2151505"/>
              <a:gd name="connsiteX21" fmla="*/ 838918 w 2456709"/>
              <a:gd name="connsiteY21" fmla="*/ 1316294 h 2151505"/>
              <a:gd name="connsiteX22" fmla="*/ 850387 w 2456709"/>
              <a:gd name="connsiteY22" fmla="*/ 1389231 h 2151505"/>
              <a:gd name="connsiteX23" fmla="*/ 741400 w 2456709"/>
              <a:gd name="connsiteY23" fmla="*/ 1570558 h 2151505"/>
              <a:gd name="connsiteX24" fmla="*/ 697265 w 2456709"/>
              <a:gd name="connsiteY24" fmla="*/ 1680275 h 2151505"/>
              <a:gd name="connsiteX25" fmla="*/ 563833 w 2456709"/>
              <a:gd name="connsiteY25" fmla="*/ 1671728 h 2151505"/>
              <a:gd name="connsiteX26" fmla="*/ 366099 w 2456709"/>
              <a:gd name="connsiteY26" fmla="*/ 1578836 h 2151505"/>
              <a:gd name="connsiteX27" fmla="*/ 318787 w 2456709"/>
              <a:gd name="connsiteY27" fmla="*/ 1453889 h 2151505"/>
              <a:gd name="connsiteX28" fmla="*/ 204385 w 2456709"/>
              <a:gd name="connsiteY28" fmla="*/ 1217853 h 2151505"/>
              <a:gd name="connsiteX29" fmla="*/ 191722 w 2456709"/>
              <a:gd name="connsiteY29" fmla="*/ 1409725 h 2151505"/>
              <a:gd name="connsiteX30" fmla="*/ 7382 w 2456709"/>
              <a:gd name="connsiteY30" fmla="*/ 1338578 h 2151505"/>
              <a:gd name="connsiteX31" fmla="*/ 17480 w 2456709"/>
              <a:gd name="connsiteY31" fmla="*/ 1406115 h 2151505"/>
              <a:gd name="connsiteX32" fmla="*/ 41091 w 2456709"/>
              <a:gd name="connsiteY32" fmla="*/ 1503005 h 2151505"/>
              <a:gd name="connsiteX33" fmla="*/ 73994 w 2456709"/>
              <a:gd name="connsiteY33" fmla="*/ 1575361 h 2151505"/>
              <a:gd name="connsiteX34" fmla="*/ 132030 w 2456709"/>
              <a:gd name="connsiteY34" fmla="*/ 1631293 h 2151505"/>
              <a:gd name="connsiteX35" fmla="*/ 273712 w 2456709"/>
              <a:gd name="connsiteY35" fmla="*/ 1741935 h 2151505"/>
              <a:gd name="connsiteX36" fmla="*/ 280648 w 2456709"/>
              <a:gd name="connsiteY36" fmla="*/ 1944801 h 2151505"/>
              <a:gd name="connsiteX37" fmla="*/ 371006 w 2456709"/>
              <a:gd name="connsiteY37" fmla="*/ 1983565 h 2151505"/>
              <a:gd name="connsiteX38" fmla="*/ 464779 w 2456709"/>
              <a:gd name="connsiteY38" fmla="*/ 2027684 h 2151505"/>
              <a:gd name="connsiteX39" fmla="*/ 746098 w 2456709"/>
              <a:gd name="connsiteY39" fmla="*/ 2074878 h 2151505"/>
              <a:gd name="connsiteX40" fmla="*/ 951067 w 2456709"/>
              <a:gd name="connsiteY40" fmla="*/ 2005998 h 2151505"/>
              <a:gd name="connsiteX41" fmla="*/ 956794 w 2456709"/>
              <a:gd name="connsiteY41" fmla="*/ 2137120 h 2151505"/>
              <a:gd name="connsiteX42" fmla="*/ 2191985 w 2456709"/>
              <a:gd name="connsiteY42" fmla="*/ 2139983 h 2151505"/>
              <a:gd name="connsiteX43" fmla="*/ 2202531 w 2456709"/>
              <a:gd name="connsiteY43" fmla="*/ 2017901 h 2151505"/>
              <a:gd name="connsiteX44" fmla="*/ 2281195 w 2456709"/>
              <a:gd name="connsiteY44" fmla="*/ 2082992 h 2151505"/>
              <a:gd name="connsiteX45" fmla="*/ 2415672 w 2456709"/>
              <a:gd name="connsiteY45" fmla="*/ 2147815 h 2151505"/>
              <a:gd name="connsiteX46" fmla="*/ 2456709 w 2456709"/>
              <a:gd name="connsiteY46" fmla="*/ 2151505 h 2151505"/>
              <a:gd name="connsiteX47" fmla="*/ 2456709 w 2456709"/>
              <a:gd name="connsiteY47" fmla="*/ 1522716 h 2151505"/>
              <a:gd name="connsiteX48" fmla="*/ 2453749 w 2456709"/>
              <a:gd name="connsiteY48" fmla="*/ 1508485 h 2151505"/>
              <a:gd name="connsiteX49" fmla="*/ 2440223 w 2456709"/>
              <a:gd name="connsiteY49" fmla="*/ 1390737 h 2151505"/>
              <a:gd name="connsiteX50" fmla="*/ 2375729 w 2456709"/>
              <a:gd name="connsiteY50" fmla="*/ 1183801 h 2151505"/>
              <a:gd name="connsiteX51" fmla="*/ 2342855 w 2456709"/>
              <a:gd name="connsiteY51" fmla="*/ 1049949 h 2151505"/>
              <a:gd name="connsiteX52" fmla="*/ 2216849 w 2456709"/>
              <a:gd name="connsiteY52" fmla="*/ 909625 h 2151505"/>
              <a:gd name="connsiteX53" fmla="*/ 1996340 w 2456709"/>
              <a:gd name="connsiteY53" fmla="*/ 846622 h 2151505"/>
              <a:gd name="connsiteX54" fmla="*/ 1873198 w 2456709"/>
              <a:gd name="connsiteY54" fmla="*/ 806530 h 2151505"/>
              <a:gd name="connsiteX55" fmla="*/ 1744478 w 2456709"/>
              <a:gd name="connsiteY55" fmla="*/ 695291 h 2151505"/>
              <a:gd name="connsiteX56" fmla="*/ 1764076 w 2456709"/>
              <a:gd name="connsiteY56" fmla="*/ 584498 h 2151505"/>
              <a:gd name="connsiteX57" fmla="*/ 1790641 w 2456709"/>
              <a:gd name="connsiteY57" fmla="*/ 540901 h 2151505"/>
              <a:gd name="connsiteX58" fmla="*/ 1821203 w 2456709"/>
              <a:gd name="connsiteY58" fmla="*/ 408317 h 2151505"/>
              <a:gd name="connsiteX59" fmla="*/ 1812227 w 2456709"/>
              <a:gd name="connsiteY59" fmla="*/ 159443 h 2151505"/>
              <a:gd name="connsiteX60" fmla="*/ 1545748 w 2456709"/>
              <a:gd name="connsiteY60" fmla="*/ 613 h 2151505"/>
              <a:gd name="connsiteX0" fmla="*/ 1383346 w 2456709"/>
              <a:gd name="connsiteY0" fmla="*/ 807021 h 2151505"/>
              <a:gd name="connsiteX1" fmla="*/ 1515914 w 2456709"/>
              <a:gd name="connsiteY1" fmla="*/ 966706 h 2151505"/>
              <a:gd name="connsiteX2" fmla="*/ 1484278 w 2456709"/>
              <a:gd name="connsiteY2" fmla="*/ 999848 h 2151505"/>
              <a:gd name="connsiteX3" fmla="*/ 1565627 w 2456709"/>
              <a:gd name="connsiteY3" fmla="*/ 1082703 h 2151505"/>
              <a:gd name="connsiteX4" fmla="*/ 1514407 w 2456709"/>
              <a:gd name="connsiteY4" fmla="*/ 1221297 h 2151505"/>
              <a:gd name="connsiteX5" fmla="*/ 1478252 w 2456709"/>
              <a:gd name="connsiteY5" fmla="*/ 1358385 h 2151505"/>
              <a:gd name="connsiteX6" fmla="*/ 1383346 w 2456709"/>
              <a:gd name="connsiteY6" fmla="*/ 807021 h 2151505"/>
              <a:gd name="connsiteX7" fmla="*/ 1761468 w 2456709"/>
              <a:gd name="connsiteY7" fmla="*/ 743750 h 2151505"/>
              <a:gd name="connsiteX8" fmla="*/ 1687651 w 2456709"/>
              <a:gd name="connsiteY8" fmla="*/ 1423162 h 2151505"/>
              <a:gd name="connsiteX9" fmla="*/ 1680119 w 2456709"/>
              <a:gd name="connsiteY9" fmla="*/ 1191168 h 2151505"/>
              <a:gd name="connsiteX10" fmla="*/ 1633419 w 2456709"/>
              <a:gd name="connsiteY10" fmla="*/ 1075171 h 2151505"/>
              <a:gd name="connsiteX11" fmla="*/ 1662042 w 2456709"/>
              <a:gd name="connsiteY11" fmla="*/ 984784 h 2151505"/>
              <a:gd name="connsiteX12" fmla="*/ 1625887 w 2456709"/>
              <a:gd name="connsiteY12" fmla="*/ 957667 h 2151505"/>
              <a:gd name="connsiteX13" fmla="*/ 1761468 w 2456709"/>
              <a:gd name="connsiteY13" fmla="*/ 743750 h 2151505"/>
              <a:gd name="connsiteX14" fmla="*/ 1545748 w 2456709"/>
              <a:gd name="connsiteY14" fmla="*/ 613 h 2151505"/>
              <a:gd name="connsiteX15" fmla="*/ 1274671 w 2456709"/>
              <a:gd name="connsiteY15" fmla="*/ 379829 h 2151505"/>
              <a:gd name="connsiteX16" fmla="*/ 1297433 w 2456709"/>
              <a:gd name="connsiteY16" fmla="*/ 552863 h 2151505"/>
              <a:gd name="connsiteX17" fmla="*/ 1346415 w 2456709"/>
              <a:gd name="connsiteY17" fmla="*/ 595059 h 2151505"/>
              <a:gd name="connsiteX18" fmla="*/ 1367372 w 2456709"/>
              <a:gd name="connsiteY18" fmla="*/ 752432 h 2151505"/>
              <a:gd name="connsiteX19" fmla="*/ 1274686 w 2456709"/>
              <a:gd name="connsiteY19" fmla="*/ 869532 h 2151505"/>
              <a:gd name="connsiteX20" fmla="*/ 959345 w 2456709"/>
              <a:gd name="connsiteY20" fmla="*/ 1000520 h 2151505"/>
              <a:gd name="connsiteX21" fmla="*/ 838918 w 2456709"/>
              <a:gd name="connsiteY21" fmla="*/ 1316294 h 2151505"/>
              <a:gd name="connsiteX22" fmla="*/ 850387 w 2456709"/>
              <a:gd name="connsiteY22" fmla="*/ 1389231 h 2151505"/>
              <a:gd name="connsiteX23" fmla="*/ 741400 w 2456709"/>
              <a:gd name="connsiteY23" fmla="*/ 1570558 h 2151505"/>
              <a:gd name="connsiteX24" fmla="*/ 697265 w 2456709"/>
              <a:gd name="connsiteY24" fmla="*/ 1680275 h 2151505"/>
              <a:gd name="connsiteX25" fmla="*/ 563833 w 2456709"/>
              <a:gd name="connsiteY25" fmla="*/ 1671728 h 2151505"/>
              <a:gd name="connsiteX26" fmla="*/ 366099 w 2456709"/>
              <a:gd name="connsiteY26" fmla="*/ 1578836 h 2151505"/>
              <a:gd name="connsiteX27" fmla="*/ 318787 w 2456709"/>
              <a:gd name="connsiteY27" fmla="*/ 1453889 h 2151505"/>
              <a:gd name="connsiteX28" fmla="*/ 204385 w 2456709"/>
              <a:gd name="connsiteY28" fmla="*/ 1217853 h 2151505"/>
              <a:gd name="connsiteX29" fmla="*/ 191722 w 2456709"/>
              <a:gd name="connsiteY29" fmla="*/ 1409725 h 2151505"/>
              <a:gd name="connsiteX30" fmla="*/ 7382 w 2456709"/>
              <a:gd name="connsiteY30" fmla="*/ 1338578 h 2151505"/>
              <a:gd name="connsiteX31" fmla="*/ 17480 w 2456709"/>
              <a:gd name="connsiteY31" fmla="*/ 1406115 h 2151505"/>
              <a:gd name="connsiteX32" fmla="*/ 41091 w 2456709"/>
              <a:gd name="connsiteY32" fmla="*/ 1503005 h 2151505"/>
              <a:gd name="connsiteX33" fmla="*/ 73994 w 2456709"/>
              <a:gd name="connsiteY33" fmla="*/ 1575361 h 2151505"/>
              <a:gd name="connsiteX34" fmla="*/ 132030 w 2456709"/>
              <a:gd name="connsiteY34" fmla="*/ 1631293 h 2151505"/>
              <a:gd name="connsiteX35" fmla="*/ 273712 w 2456709"/>
              <a:gd name="connsiteY35" fmla="*/ 1741935 h 2151505"/>
              <a:gd name="connsiteX36" fmla="*/ 280648 w 2456709"/>
              <a:gd name="connsiteY36" fmla="*/ 1944801 h 2151505"/>
              <a:gd name="connsiteX37" fmla="*/ 371006 w 2456709"/>
              <a:gd name="connsiteY37" fmla="*/ 1983565 h 2151505"/>
              <a:gd name="connsiteX38" fmla="*/ 464779 w 2456709"/>
              <a:gd name="connsiteY38" fmla="*/ 2027684 h 2151505"/>
              <a:gd name="connsiteX39" fmla="*/ 746098 w 2456709"/>
              <a:gd name="connsiteY39" fmla="*/ 2074878 h 2151505"/>
              <a:gd name="connsiteX40" fmla="*/ 951067 w 2456709"/>
              <a:gd name="connsiteY40" fmla="*/ 2005998 h 2151505"/>
              <a:gd name="connsiteX41" fmla="*/ 956794 w 2456709"/>
              <a:gd name="connsiteY41" fmla="*/ 2137120 h 2151505"/>
              <a:gd name="connsiteX42" fmla="*/ 2191985 w 2456709"/>
              <a:gd name="connsiteY42" fmla="*/ 2139983 h 2151505"/>
              <a:gd name="connsiteX43" fmla="*/ 2202531 w 2456709"/>
              <a:gd name="connsiteY43" fmla="*/ 2017901 h 2151505"/>
              <a:gd name="connsiteX44" fmla="*/ 2281195 w 2456709"/>
              <a:gd name="connsiteY44" fmla="*/ 2082992 h 2151505"/>
              <a:gd name="connsiteX45" fmla="*/ 2415672 w 2456709"/>
              <a:gd name="connsiteY45" fmla="*/ 2147815 h 2151505"/>
              <a:gd name="connsiteX46" fmla="*/ 2456709 w 2456709"/>
              <a:gd name="connsiteY46" fmla="*/ 2151505 h 2151505"/>
              <a:gd name="connsiteX47" fmla="*/ 2418609 w 2456709"/>
              <a:gd name="connsiteY47" fmla="*/ 1646541 h 2151505"/>
              <a:gd name="connsiteX48" fmla="*/ 2453749 w 2456709"/>
              <a:gd name="connsiteY48" fmla="*/ 1508485 h 2151505"/>
              <a:gd name="connsiteX49" fmla="*/ 2440223 w 2456709"/>
              <a:gd name="connsiteY49" fmla="*/ 1390737 h 2151505"/>
              <a:gd name="connsiteX50" fmla="*/ 2375729 w 2456709"/>
              <a:gd name="connsiteY50" fmla="*/ 1183801 h 2151505"/>
              <a:gd name="connsiteX51" fmla="*/ 2342855 w 2456709"/>
              <a:gd name="connsiteY51" fmla="*/ 1049949 h 2151505"/>
              <a:gd name="connsiteX52" fmla="*/ 2216849 w 2456709"/>
              <a:gd name="connsiteY52" fmla="*/ 909625 h 2151505"/>
              <a:gd name="connsiteX53" fmla="*/ 1996340 w 2456709"/>
              <a:gd name="connsiteY53" fmla="*/ 846622 h 2151505"/>
              <a:gd name="connsiteX54" fmla="*/ 1873198 w 2456709"/>
              <a:gd name="connsiteY54" fmla="*/ 806530 h 2151505"/>
              <a:gd name="connsiteX55" fmla="*/ 1744478 w 2456709"/>
              <a:gd name="connsiteY55" fmla="*/ 695291 h 2151505"/>
              <a:gd name="connsiteX56" fmla="*/ 1764076 w 2456709"/>
              <a:gd name="connsiteY56" fmla="*/ 584498 h 2151505"/>
              <a:gd name="connsiteX57" fmla="*/ 1790641 w 2456709"/>
              <a:gd name="connsiteY57" fmla="*/ 540901 h 2151505"/>
              <a:gd name="connsiteX58" fmla="*/ 1821203 w 2456709"/>
              <a:gd name="connsiteY58" fmla="*/ 408317 h 2151505"/>
              <a:gd name="connsiteX59" fmla="*/ 1812227 w 2456709"/>
              <a:gd name="connsiteY59" fmla="*/ 159443 h 2151505"/>
              <a:gd name="connsiteX60" fmla="*/ 1545748 w 2456709"/>
              <a:gd name="connsiteY60" fmla="*/ 613 h 2151505"/>
              <a:gd name="connsiteX0" fmla="*/ 1383346 w 2456709"/>
              <a:gd name="connsiteY0" fmla="*/ 807021 h 2147815"/>
              <a:gd name="connsiteX1" fmla="*/ 1515914 w 2456709"/>
              <a:gd name="connsiteY1" fmla="*/ 966706 h 2147815"/>
              <a:gd name="connsiteX2" fmla="*/ 1484278 w 2456709"/>
              <a:gd name="connsiteY2" fmla="*/ 999848 h 2147815"/>
              <a:gd name="connsiteX3" fmla="*/ 1565627 w 2456709"/>
              <a:gd name="connsiteY3" fmla="*/ 1082703 h 2147815"/>
              <a:gd name="connsiteX4" fmla="*/ 1514407 w 2456709"/>
              <a:gd name="connsiteY4" fmla="*/ 1221297 h 2147815"/>
              <a:gd name="connsiteX5" fmla="*/ 1478252 w 2456709"/>
              <a:gd name="connsiteY5" fmla="*/ 1358385 h 2147815"/>
              <a:gd name="connsiteX6" fmla="*/ 1383346 w 2456709"/>
              <a:gd name="connsiteY6" fmla="*/ 807021 h 2147815"/>
              <a:gd name="connsiteX7" fmla="*/ 1761468 w 2456709"/>
              <a:gd name="connsiteY7" fmla="*/ 743750 h 2147815"/>
              <a:gd name="connsiteX8" fmla="*/ 1687651 w 2456709"/>
              <a:gd name="connsiteY8" fmla="*/ 1423162 h 2147815"/>
              <a:gd name="connsiteX9" fmla="*/ 1680119 w 2456709"/>
              <a:gd name="connsiteY9" fmla="*/ 1191168 h 2147815"/>
              <a:gd name="connsiteX10" fmla="*/ 1633419 w 2456709"/>
              <a:gd name="connsiteY10" fmla="*/ 1075171 h 2147815"/>
              <a:gd name="connsiteX11" fmla="*/ 1662042 w 2456709"/>
              <a:gd name="connsiteY11" fmla="*/ 984784 h 2147815"/>
              <a:gd name="connsiteX12" fmla="*/ 1625887 w 2456709"/>
              <a:gd name="connsiteY12" fmla="*/ 957667 h 2147815"/>
              <a:gd name="connsiteX13" fmla="*/ 1761468 w 2456709"/>
              <a:gd name="connsiteY13" fmla="*/ 743750 h 2147815"/>
              <a:gd name="connsiteX14" fmla="*/ 1545748 w 2456709"/>
              <a:gd name="connsiteY14" fmla="*/ 613 h 2147815"/>
              <a:gd name="connsiteX15" fmla="*/ 1274671 w 2456709"/>
              <a:gd name="connsiteY15" fmla="*/ 379829 h 2147815"/>
              <a:gd name="connsiteX16" fmla="*/ 1297433 w 2456709"/>
              <a:gd name="connsiteY16" fmla="*/ 552863 h 2147815"/>
              <a:gd name="connsiteX17" fmla="*/ 1346415 w 2456709"/>
              <a:gd name="connsiteY17" fmla="*/ 595059 h 2147815"/>
              <a:gd name="connsiteX18" fmla="*/ 1367372 w 2456709"/>
              <a:gd name="connsiteY18" fmla="*/ 752432 h 2147815"/>
              <a:gd name="connsiteX19" fmla="*/ 1274686 w 2456709"/>
              <a:gd name="connsiteY19" fmla="*/ 869532 h 2147815"/>
              <a:gd name="connsiteX20" fmla="*/ 959345 w 2456709"/>
              <a:gd name="connsiteY20" fmla="*/ 1000520 h 2147815"/>
              <a:gd name="connsiteX21" fmla="*/ 838918 w 2456709"/>
              <a:gd name="connsiteY21" fmla="*/ 1316294 h 2147815"/>
              <a:gd name="connsiteX22" fmla="*/ 850387 w 2456709"/>
              <a:gd name="connsiteY22" fmla="*/ 1389231 h 2147815"/>
              <a:gd name="connsiteX23" fmla="*/ 741400 w 2456709"/>
              <a:gd name="connsiteY23" fmla="*/ 1570558 h 2147815"/>
              <a:gd name="connsiteX24" fmla="*/ 697265 w 2456709"/>
              <a:gd name="connsiteY24" fmla="*/ 1680275 h 2147815"/>
              <a:gd name="connsiteX25" fmla="*/ 563833 w 2456709"/>
              <a:gd name="connsiteY25" fmla="*/ 1671728 h 2147815"/>
              <a:gd name="connsiteX26" fmla="*/ 366099 w 2456709"/>
              <a:gd name="connsiteY26" fmla="*/ 1578836 h 2147815"/>
              <a:gd name="connsiteX27" fmla="*/ 318787 w 2456709"/>
              <a:gd name="connsiteY27" fmla="*/ 1453889 h 2147815"/>
              <a:gd name="connsiteX28" fmla="*/ 204385 w 2456709"/>
              <a:gd name="connsiteY28" fmla="*/ 1217853 h 2147815"/>
              <a:gd name="connsiteX29" fmla="*/ 191722 w 2456709"/>
              <a:gd name="connsiteY29" fmla="*/ 1409725 h 2147815"/>
              <a:gd name="connsiteX30" fmla="*/ 7382 w 2456709"/>
              <a:gd name="connsiteY30" fmla="*/ 1338578 h 2147815"/>
              <a:gd name="connsiteX31" fmla="*/ 17480 w 2456709"/>
              <a:gd name="connsiteY31" fmla="*/ 1406115 h 2147815"/>
              <a:gd name="connsiteX32" fmla="*/ 41091 w 2456709"/>
              <a:gd name="connsiteY32" fmla="*/ 1503005 h 2147815"/>
              <a:gd name="connsiteX33" fmla="*/ 73994 w 2456709"/>
              <a:gd name="connsiteY33" fmla="*/ 1575361 h 2147815"/>
              <a:gd name="connsiteX34" fmla="*/ 132030 w 2456709"/>
              <a:gd name="connsiteY34" fmla="*/ 1631293 h 2147815"/>
              <a:gd name="connsiteX35" fmla="*/ 273712 w 2456709"/>
              <a:gd name="connsiteY35" fmla="*/ 1741935 h 2147815"/>
              <a:gd name="connsiteX36" fmla="*/ 280648 w 2456709"/>
              <a:gd name="connsiteY36" fmla="*/ 1944801 h 2147815"/>
              <a:gd name="connsiteX37" fmla="*/ 371006 w 2456709"/>
              <a:gd name="connsiteY37" fmla="*/ 1983565 h 2147815"/>
              <a:gd name="connsiteX38" fmla="*/ 464779 w 2456709"/>
              <a:gd name="connsiteY38" fmla="*/ 2027684 h 2147815"/>
              <a:gd name="connsiteX39" fmla="*/ 746098 w 2456709"/>
              <a:gd name="connsiteY39" fmla="*/ 2074878 h 2147815"/>
              <a:gd name="connsiteX40" fmla="*/ 951067 w 2456709"/>
              <a:gd name="connsiteY40" fmla="*/ 2005998 h 2147815"/>
              <a:gd name="connsiteX41" fmla="*/ 956794 w 2456709"/>
              <a:gd name="connsiteY41" fmla="*/ 2137120 h 2147815"/>
              <a:gd name="connsiteX42" fmla="*/ 2191985 w 2456709"/>
              <a:gd name="connsiteY42" fmla="*/ 2139983 h 2147815"/>
              <a:gd name="connsiteX43" fmla="*/ 2202531 w 2456709"/>
              <a:gd name="connsiteY43" fmla="*/ 2017901 h 2147815"/>
              <a:gd name="connsiteX44" fmla="*/ 2281195 w 2456709"/>
              <a:gd name="connsiteY44" fmla="*/ 2082992 h 2147815"/>
              <a:gd name="connsiteX45" fmla="*/ 2415672 w 2456709"/>
              <a:gd name="connsiteY45" fmla="*/ 2147815 h 2147815"/>
              <a:gd name="connsiteX46" fmla="*/ 2456709 w 2456709"/>
              <a:gd name="connsiteY46" fmla="*/ 1865755 h 2147815"/>
              <a:gd name="connsiteX47" fmla="*/ 2418609 w 2456709"/>
              <a:gd name="connsiteY47" fmla="*/ 1646541 h 2147815"/>
              <a:gd name="connsiteX48" fmla="*/ 2453749 w 2456709"/>
              <a:gd name="connsiteY48" fmla="*/ 1508485 h 2147815"/>
              <a:gd name="connsiteX49" fmla="*/ 2440223 w 2456709"/>
              <a:gd name="connsiteY49" fmla="*/ 1390737 h 2147815"/>
              <a:gd name="connsiteX50" fmla="*/ 2375729 w 2456709"/>
              <a:gd name="connsiteY50" fmla="*/ 1183801 h 2147815"/>
              <a:gd name="connsiteX51" fmla="*/ 2342855 w 2456709"/>
              <a:gd name="connsiteY51" fmla="*/ 1049949 h 2147815"/>
              <a:gd name="connsiteX52" fmla="*/ 2216849 w 2456709"/>
              <a:gd name="connsiteY52" fmla="*/ 909625 h 2147815"/>
              <a:gd name="connsiteX53" fmla="*/ 1996340 w 2456709"/>
              <a:gd name="connsiteY53" fmla="*/ 846622 h 2147815"/>
              <a:gd name="connsiteX54" fmla="*/ 1873198 w 2456709"/>
              <a:gd name="connsiteY54" fmla="*/ 806530 h 2147815"/>
              <a:gd name="connsiteX55" fmla="*/ 1744478 w 2456709"/>
              <a:gd name="connsiteY55" fmla="*/ 695291 h 2147815"/>
              <a:gd name="connsiteX56" fmla="*/ 1764076 w 2456709"/>
              <a:gd name="connsiteY56" fmla="*/ 584498 h 2147815"/>
              <a:gd name="connsiteX57" fmla="*/ 1790641 w 2456709"/>
              <a:gd name="connsiteY57" fmla="*/ 540901 h 2147815"/>
              <a:gd name="connsiteX58" fmla="*/ 1821203 w 2456709"/>
              <a:gd name="connsiteY58" fmla="*/ 408317 h 2147815"/>
              <a:gd name="connsiteX59" fmla="*/ 1812227 w 2456709"/>
              <a:gd name="connsiteY59" fmla="*/ 159443 h 2147815"/>
              <a:gd name="connsiteX60" fmla="*/ 1545748 w 2456709"/>
              <a:gd name="connsiteY60" fmla="*/ 613 h 2147815"/>
              <a:gd name="connsiteX0" fmla="*/ 1383346 w 2456709"/>
              <a:gd name="connsiteY0" fmla="*/ 807021 h 2147815"/>
              <a:gd name="connsiteX1" fmla="*/ 1515914 w 2456709"/>
              <a:gd name="connsiteY1" fmla="*/ 966706 h 2147815"/>
              <a:gd name="connsiteX2" fmla="*/ 1484278 w 2456709"/>
              <a:gd name="connsiteY2" fmla="*/ 999848 h 2147815"/>
              <a:gd name="connsiteX3" fmla="*/ 1565627 w 2456709"/>
              <a:gd name="connsiteY3" fmla="*/ 1082703 h 2147815"/>
              <a:gd name="connsiteX4" fmla="*/ 1514407 w 2456709"/>
              <a:gd name="connsiteY4" fmla="*/ 1221297 h 2147815"/>
              <a:gd name="connsiteX5" fmla="*/ 1478252 w 2456709"/>
              <a:gd name="connsiteY5" fmla="*/ 1358385 h 2147815"/>
              <a:gd name="connsiteX6" fmla="*/ 1383346 w 2456709"/>
              <a:gd name="connsiteY6" fmla="*/ 807021 h 2147815"/>
              <a:gd name="connsiteX7" fmla="*/ 1761468 w 2456709"/>
              <a:gd name="connsiteY7" fmla="*/ 743750 h 2147815"/>
              <a:gd name="connsiteX8" fmla="*/ 1687651 w 2456709"/>
              <a:gd name="connsiteY8" fmla="*/ 1423162 h 2147815"/>
              <a:gd name="connsiteX9" fmla="*/ 1680119 w 2456709"/>
              <a:gd name="connsiteY9" fmla="*/ 1191168 h 2147815"/>
              <a:gd name="connsiteX10" fmla="*/ 1633419 w 2456709"/>
              <a:gd name="connsiteY10" fmla="*/ 1075171 h 2147815"/>
              <a:gd name="connsiteX11" fmla="*/ 1662042 w 2456709"/>
              <a:gd name="connsiteY11" fmla="*/ 984784 h 2147815"/>
              <a:gd name="connsiteX12" fmla="*/ 1625887 w 2456709"/>
              <a:gd name="connsiteY12" fmla="*/ 957667 h 2147815"/>
              <a:gd name="connsiteX13" fmla="*/ 1761468 w 2456709"/>
              <a:gd name="connsiteY13" fmla="*/ 743750 h 2147815"/>
              <a:gd name="connsiteX14" fmla="*/ 1545748 w 2456709"/>
              <a:gd name="connsiteY14" fmla="*/ 613 h 2147815"/>
              <a:gd name="connsiteX15" fmla="*/ 1274671 w 2456709"/>
              <a:gd name="connsiteY15" fmla="*/ 379829 h 2147815"/>
              <a:gd name="connsiteX16" fmla="*/ 1297433 w 2456709"/>
              <a:gd name="connsiteY16" fmla="*/ 552863 h 2147815"/>
              <a:gd name="connsiteX17" fmla="*/ 1346415 w 2456709"/>
              <a:gd name="connsiteY17" fmla="*/ 595059 h 2147815"/>
              <a:gd name="connsiteX18" fmla="*/ 1367372 w 2456709"/>
              <a:gd name="connsiteY18" fmla="*/ 752432 h 2147815"/>
              <a:gd name="connsiteX19" fmla="*/ 1274686 w 2456709"/>
              <a:gd name="connsiteY19" fmla="*/ 869532 h 2147815"/>
              <a:gd name="connsiteX20" fmla="*/ 959345 w 2456709"/>
              <a:gd name="connsiteY20" fmla="*/ 1000520 h 2147815"/>
              <a:gd name="connsiteX21" fmla="*/ 838918 w 2456709"/>
              <a:gd name="connsiteY21" fmla="*/ 1316294 h 2147815"/>
              <a:gd name="connsiteX22" fmla="*/ 850387 w 2456709"/>
              <a:gd name="connsiteY22" fmla="*/ 1389231 h 2147815"/>
              <a:gd name="connsiteX23" fmla="*/ 741400 w 2456709"/>
              <a:gd name="connsiteY23" fmla="*/ 1570558 h 2147815"/>
              <a:gd name="connsiteX24" fmla="*/ 697265 w 2456709"/>
              <a:gd name="connsiteY24" fmla="*/ 1680275 h 2147815"/>
              <a:gd name="connsiteX25" fmla="*/ 563833 w 2456709"/>
              <a:gd name="connsiteY25" fmla="*/ 1671728 h 2147815"/>
              <a:gd name="connsiteX26" fmla="*/ 366099 w 2456709"/>
              <a:gd name="connsiteY26" fmla="*/ 1578836 h 2147815"/>
              <a:gd name="connsiteX27" fmla="*/ 318787 w 2456709"/>
              <a:gd name="connsiteY27" fmla="*/ 1453889 h 2147815"/>
              <a:gd name="connsiteX28" fmla="*/ 204385 w 2456709"/>
              <a:gd name="connsiteY28" fmla="*/ 1217853 h 2147815"/>
              <a:gd name="connsiteX29" fmla="*/ 191722 w 2456709"/>
              <a:gd name="connsiteY29" fmla="*/ 1409725 h 2147815"/>
              <a:gd name="connsiteX30" fmla="*/ 7382 w 2456709"/>
              <a:gd name="connsiteY30" fmla="*/ 1338578 h 2147815"/>
              <a:gd name="connsiteX31" fmla="*/ 17480 w 2456709"/>
              <a:gd name="connsiteY31" fmla="*/ 1406115 h 2147815"/>
              <a:gd name="connsiteX32" fmla="*/ 41091 w 2456709"/>
              <a:gd name="connsiteY32" fmla="*/ 1503005 h 2147815"/>
              <a:gd name="connsiteX33" fmla="*/ 73994 w 2456709"/>
              <a:gd name="connsiteY33" fmla="*/ 1575361 h 2147815"/>
              <a:gd name="connsiteX34" fmla="*/ 132030 w 2456709"/>
              <a:gd name="connsiteY34" fmla="*/ 1631293 h 2147815"/>
              <a:gd name="connsiteX35" fmla="*/ 273712 w 2456709"/>
              <a:gd name="connsiteY35" fmla="*/ 1741935 h 2147815"/>
              <a:gd name="connsiteX36" fmla="*/ 280648 w 2456709"/>
              <a:gd name="connsiteY36" fmla="*/ 1944801 h 2147815"/>
              <a:gd name="connsiteX37" fmla="*/ 371006 w 2456709"/>
              <a:gd name="connsiteY37" fmla="*/ 1983565 h 2147815"/>
              <a:gd name="connsiteX38" fmla="*/ 464779 w 2456709"/>
              <a:gd name="connsiteY38" fmla="*/ 2027684 h 2147815"/>
              <a:gd name="connsiteX39" fmla="*/ 746098 w 2456709"/>
              <a:gd name="connsiteY39" fmla="*/ 2074878 h 2147815"/>
              <a:gd name="connsiteX40" fmla="*/ 951067 w 2456709"/>
              <a:gd name="connsiteY40" fmla="*/ 2005998 h 2147815"/>
              <a:gd name="connsiteX41" fmla="*/ 956794 w 2456709"/>
              <a:gd name="connsiteY41" fmla="*/ 2137120 h 2147815"/>
              <a:gd name="connsiteX42" fmla="*/ 2191985 w 2456709"/>
              <a:gd name="connsiteY42" fmla="*/ 2139983 h 2147815"/>
              <a:gd name="connsiteX43" fmla="*/ 2202531 w 2456709"/>
              <a:gd name="connsiteY43" fmla="*/ 2017901 h 2147815"/>
              <a:gd name="connsiteX44" fmla="*/ 2281195 w 2456709"/>
              <a:gd name="connsiteY44" fmla="*/ 2082992 h 2147815"/>
              <a:gd name="connsiteX45" fmla="*/ 2415672 w 2456709"/>
              <a:gd name="connsiteY45" fmla="*/ 2147815 h 2147815"/>
              <a:gd name="connsiteX46" fmla="*/ 2456709 w 2456709"/>
              <a:gd name="connsiteY46" fmla="*/ 1865755 h 2147815"/>
              <a:gd name="connsiteX47" fmla="*/ 2456709 w 2456709"/>
              <a:gd name="connsiteY47" fmla="*/ 1684641 h 2147815"/>
              <a:gd name="connsiteX48" fmla="*/ 2453749 w 2456709"/>
              <a:gd name="connsiteY48" fmla="*/ 1508485 h 2147815"/>
              <a:gd name="connsiteX49" fmla="*/ 2440223 w 2456709"/>
              <a:gd name="connsiteY49" fmla="*/ 1390737 h 2147815"/>
              <a:gd name="connsiteX50" fmla="*/ 2375729 w 2456709"/>
              <a:gd name="connsiteY50" fmla="*/ 1183801 h 2147815"/>
              <a:gd name="connsiteX51" fmla="*/ 2342855 w 2456709"/>
              <a:gd name="connsiteY51" fmla="*/ 1049949 h 2147815"/>
              <a:gd name="connsiteX52" fmla="*/ 2216849 w 2456709"/>
              <a:gd name="connsiteY52" fmla="*/ 909625 h 2147815"/>
              <a:gd name="connsiteX53" fmla="*/ 1996340 w 2456709"/>
              <a:gd name="connsiteY53" fmla="*/ 846622 h 2147815"/>
              <a:gd name="connsiteX54" fmla="*/ 1873198 w 2456709"/>
              <a:gd name="connsiteY54" fmla="*/ 806530 h 2147815"/>
              <a:gd name="connsiteX55" fmla="*/ 1744478 w 2456709"/>
              <a:gd name="connsiteY55" fmla="*/ 695291 h 2147815"/>
              <a:gd name="connsiteX56" fmla="*/ 1764076 w 2456709"/>
              <a:gd name="connsiteY56" fmla="*/ 584498 h 2147815"/>
              <a:gd name="connsiteX57" fmla="*/ 1790641 w 2456709"/>
              <a:gd name="connsiteY57" fmla="*/ 540901 h 2147815"/>
              <a:gd name="connsiteX58" fmla="*/ 1821203 w 2456709"/>
              <a:gd name="connsiteY58" fmla="*/ 408317 h 2147815"/>
              <a:gd name="connsiteX59" fmla="*/ 1812227 w 2456709"/>
              <a:gd name="connsiteY59" fmla="*/ 159443 h 2147815"/>
              <a:gd name="connsiteX60" fmla="*/ 1545748 w 2456709"/>
              <a:gd name="connsiteY60" fmla="*/ 613 h 2147815"/>
              <a:gd name="connsiteX0" fmla="*/ 1383346 w 2456709"/>
              <a:gd name="connsiteY0" fmla="*/ 807021 h 2147815"/>
              <a:gd name="connsiteX1" fmla="*/ 1515914 w 2456709"/>
              <a:gd name="connsiteY1" fmla="*/ 966706 h 2147815"/>
              <a:gd name="connsiteX2" fmla="*/ 1484278 w 2456709"/>
              <a:gd name="connsiteY2" fmla="*/ 999848 h 2147815"/>
              <a:gd name="connsiteX3" fmla="*/ 1565627 w 2456709"/>
              <a:gd name="connsiteY3" fmla="*/ 1082703 h 2147815"/>
              <a:gd name="connsiteX4" fmla="*/ 1514407 w 2456709"/>
              <a:gd name="connsiteY4" fmla="*/ 1221297 h 2147815"/>
              <a:gd name="connsiteX5" fmla="*/ 1478252 w 2456709"/>
              <a:gd name="connsiteY5" fmla="*/ 1358385 h 2147815"/>
              <a:gd name="connsiteX6" fmla="*/ 1383346 w 2456709"/>
              <a:gd name="connsiteY6" fmla="*/ 807021 h 2147815"/>
              <a:gd name="connsiteX7" fmla="*/ 1761468 w 2456709"/>
              <a:gd name="connsiteY7" fmla="*/ 743750 h 2147815"/>
              <a:gd name="connsiteX8" fmla="*/ 1687651 w 2456709"/>
              <a:gd name="connsiteY8" fmla="*/ 1423162 h 2147815"/>
              <a:gd name="connsiteX9" fmla="*/ 1680119 w 2456709"/>
              <a:gd name="connsiteY9" fmla="*/ 1191168 h 2147815"/>
              <a:gd name="connsiteX10" fmla="*/ 1633419 w 2456709"/>
              <a:gd name="connsiteY10" fmla="*/ 1075171 h 2147815"/>
              <a:gd name="connsiteX11" fmla="*/ 1662042 w 2456709"/>
              <a:gd name="connsiteY11" fmla="*/ 984784 h 2147815"/>
              <a:gd name="connsiteX12" fmla="*/ 1625887 w 2456709"/>
              <a:gd name="connsiteY12" fmla="*/ 957667 h 2147815"/>
              <a:gd name="connsiteX13" fmla="*/ 1761468 w 2456709"/>
              <a:gd name="connsiteY13" fmla="*/ 743750 h 2147815"/>
              <a:gd name="connsiteX14" fmla="*/ 1545748 w 2456709"/>
              <a:gd name="connsiteY14" fmla="*/ 613 h 2147815"/>
              <a:gd name="connsiteX15" fmla="*/ 1274671 w 2456709"/>
              <a:gd name="connsiteY15" fmla="*/ 379829 h 2147815"/>
              <a:gd name="connsiteX16" fmla="*/ 1297433 w 2456709"/>
              <a:gd name="connsiteY16" fmla="*/ 552863 h 2147815"/>
              <a:gd name="connsiteX17" fmla="*/ 1346415 w 2456709"/>
              <a:gd name="connsiteY17" fmla="*/ 595059 h 2147815"/>
              <a:gd name="connsiteX18" fmla="*/ 1367372 w 2456709"/>
              <a:gd name="connsiteY18" fmla="*/ 752432 h 2147815"/>
              <a:gd name="connsiteX19" fmla="*/ 1274686 w 2456709"/>
              <a:gd name="connsiteY19" fmla="*/ 869532 h 2147815"/>
              <a:gd name="connsiteX20" fmla="*/ 959345 w 2456709"/>
              <a:gd name="connsiteY20" fmla="*/ 1000520 h 2147815"/>
              <a:gd name="connsiteX21" fmla="*/ 838918 w 2456709"/>
              <a:gd name="connsiteY21" fmla="*/ 1316294 h 2147815"/>
              <a:gd name="connsiteX22" fmla="*/ 850387 w 2456709"/>
              <a:gd name="connsiteY22" fmla="*/ 1389231 h 2147815"/>
              <a:gd name="connsiteX23" fmla="*/ 741400 w 2456709"/>
              <a:gd name="connsiteY23" fmla="*/ 1570558 h 2147815"/>
              <a:gd name="connsiteX24" fmla="*/ 697265 w 2456709"/>
              <a:gd name="connsiteY24" fmla="*/ 1680275 h 2147815"/>
              <a:gd name="connsiteX25" fmla="*/ 563833 w 2456709"/>
              <a:gd name="connsiteY25" fmla="*/ 1671728 h 2147815"/>
              <a:gd name="connsiteX26" fmla="*/ 366099 w 2456709"/>
              <a:gd name="connsiteY26" fmla="*/ 1578836 h 2147815"/>
              <a:gd name="connsiteX27" fmla="*/ 318787 w 2456709"/>
              <a:gd name="connsiteY27" fmla="*/ 1453889 h 2147815"/>
              <a:gd name="connsiteX28" fmla="*/ 204385 w 2456709"/>
              <a:gd name="connsiteY28" fmla="*/ 1217853 h 2147815"/>
              <a:gd name="connsiteX29" fmla="*/ 191722 w 2456709"/>
              <a:gd name="connsiteY29" fmla="*/ 1409725 h 2147815"/>
              <a:gd name="connsiteX30" fmla="*/ 7382 w 2456709"/>
              <a:gd name="connsiteY30" fmla="*/ 1338578 h 2147815"/>
              <a:gd name="connsiteX31" fmla="*/ 17480 w 2456709"/>
              <a:gd name="connsiteY31" fmla="*/ 1406115 h 2147815"/>
              <a:gd name="connsiteX32" fmla="*/ 41091 w 2456709"/>
              <a:gd name="connsiteY32" fmla="*/ 1503005 h 2147815"/>
              <a:gd name="connsiteX33" fmla="*/ 73994 w 2456709"/>
              <a:gd name="connsiteY33" fmla="*/ 1575361 h 2147815"/>
              <a:gd name="connsiteX34" fmla="*/ 132030 w 2456709"/>
              <a:gd name="connsiteY34" fmla="*/ 1631293 h 2147815"/>
              <a:gd name="connsiteX35" fmla="*/ 273712 w 2456709"/>
              <a:gd name="connsiteY35" fmla="*/ 1741935 h 2147815"/>
              <a:gd name="connsiteX36" fmla="*/ 280648 w 2456709"/>
              <a:gd name="connsiteY36" fmla="*/ 1944801 h 2147815"/>
              <a:gd name="connsiteX37" fmla="*/ 371006 w 2456709"/>
              <a:gd name="connsiteY37" fmla="*/ 1983565 h 2147815"/>
              <a:gd name="connsiteX38" fmla="*/ 464779 w 2456709"/>
              <a:gd name="connsiteY38" fmla="*/ 2027684 h 2147815"/>
              <a:gd name="connsiteX39" fmla="*/ 746098 w 2456709"/>
              <a:gd name="connsiteY39" fmla="*/ 2074878 h 2147815"/>
              <a:gd name="connsiteX40" fmla="*/ 951067 w 2456709"/>
              <a:gd name="connsiteY40" fmla="*/ 2005998 h 2147815"/>
              <a:gd name="connsiteX41" fmla="*/ 956794 w 2456709"/>
              <a:gd name="connsiteY41" fmla="*/ 2137120 h 2147815"/>
              <a:gd name="connsiteX42" fmla="*/ 2191985 w 2456709"/>
              <a:gd name="connsiteY42" fmla="*/ 2139983 h 2147815"/>
              <a:gd name="connsiteX43" fmla="*/ 2281195 w 2456709"/>
              <a:gd name="connsiteY43" fmla="*/ 2082992 h 2147815"/>
              <a:gd name="connsiteX44" fmla="*/ 2415672 w 2456709"/>
              <a:gd name="connsiteY44" fmla="*/ 2147815 h 2147815"/>
              <a:gd name="connsiteX45" fmla="*/ 2456709 w 2456709"/>
              <a:gd name="connsiteY45" fmla="*/ 1865755 h 2147815"/>
              <a:gd name="connsiteX46" fmla="*/ 2456709 w 2456709"/>
              <a:gd name="connsiteY46" fmla="*/ 1684641 h 2147815"/>
              <a:gd name="connsiteX47" fmla="*/ 2453749 w 2456709"/>
              <a:gd name="connsiteY47" fmla="*/ 1508485 h 2147815"/>
              <a:gd name="connsiteX48" fmla="*/ 2440223 w 2456709"/>
              <a:gd name="connsiteY48" fmla="*/ 1390737 h 2147815"/>
              <a:gd name="connsiteX49" fmla="*/ 2375729 w 2456709"/>
              <a:gd name="connsiteY49" fmla="*/ 1183801 h 2147815"/>
              <a:gd name="connsiteX50" fmla="*/ 2342855 w 2456709"/>
              <a:gd name="connsiteY50" fmla="*/ 1049949 h 2147815"/>
              <a:gd name="connsiteX51" fmla="*/ 2216849 w 2456709"/>
              <a:gd name="connsiteY51" fmla="*/ 909625 h 2147815"/>
              <a:gd name="connsiteX52" fmla="*/ 1996340 w 2456709"/>
              <a:gd name="connsiteY52" fmla="*/ 846622 h 2147815"/>
              <a:gd name="connsiteX53" fmla="*/ 1873198 w 2456709"/>
              <a:gd name="connsiteY53" fmla="*/ 806530 h 2147815"/>
              <a:gd name="connsiteX54" fmla="*/ 1744478 w 2456709"/>
              <a:gd name="connsiteY54" fmla="*/ 695291 h 2147815"/>
              <a:gd name="connsiteX55" fmla="*/ 1764076 w 2456709"/>
              <a:gd name="connsiteY55" fmla="*/ 584498 h 2147815"/>
              <a:gd name="connsiteX56" fmla="*/ 1790641 w 2456709"/>
              <a:gd name="connsiteY56" fmla="*/ 540901 h 2147815"/>
              <a:gd name="connsiteX57" fmla="*/ 1821203 w 2456709"/>
              <a:gd name="connsiteY57" fmla="*/ 408317 h 2147815"/>
              <a:gd name="connsiteX58" fmla="*/ 1812227 w 2456709"/>
              <a:gd name="connsiteY58" fmla="*/ 159443 h 2147815"/>
              <a:gd name="connsiteX59" fmla="*/ 1545748 w 2456709"/>
              <a:gd name="connsiteY59" fmla="*/ 613 h 2147815"/>
              <a:gd name="connsiteX0" fmla="*/ 1383346 w 2456709"/>
              <a:gd name="connsiteY0" fmla="*/ 807021 h 2166619"/>
              <a:gd name="connsiteX1" fmla="*/ 1515914 w 2456709"/>
              <a:gd name="connsiteY1" fmla="*/ 966706 h 2166619"/>
              <a:gd name="connsiteX2" fmla="*/ 1484278 w 2456709"/>
              <a:gd name="connsiteY2" fmla="*/ 999848 h 2166619"/>
              <a:gd name="connsiteX3" fmla="*/ 1565627 w 2456709"/>
              <a:gd name="connsiteY3" fmla="*/ 1082703 h 2166619"/>
              <a:gd name="connsiteX4" fmla="*/ 1514407 w 2456709"/>
              <a:gd name="connsiteY4" fmla="*/ 1221297 h 2166619"/>
              <a:gd name="connsiteX5" fmla="*/ 1478252 w 2456709"/>
              <a:gd name="connsiteY5" fmla="*/ 1358385 h 2166619"/>
              <a:gd name="connsiteX6" fmla="*/ 1383346 w 2456709"/>
              <a:gd name="connsiteY6" fmla="*/ 807021 h 2166619"/>
              <a:gd name="connsiteX7" fmla="*/ 1761468 w 2456709"/>
              <a:gd name="connsiteY7" fmla="*/ 743750 h 2166619"/>
              <a:gd name="connsiteX8" fmla="*/ 1687651 w 2456709"/>
              <a:gd name="connsiteY8" fmla="*/ 1423162 h 2166619"/>
              <a:gd name="connsiteX9" fmla="*/ 1680119 w 2456709"/>
              <a:gd name="connsiteY9" fmla="*/ 1191168 h 2166619"/>
              <a:gd name="connsiteX10" fmla="*/ 1633419 w 2456709"/>
              <a:gd name="connsiteY10" fmla="*/ 1075171 h 2166619"/>
              <a:gd name="connsiteX11" fmla="*/ 1662042 w 2456709"/>
              <a:gd name="connsiteY11" fmla="*/ 984784 h 2166619"/>
              <a:gd name="connsiteX12" fmla="*/ 1625887 w 2456709"/>
              <a:gd name="connsiteY12" fmla="*/ 957667 h 2166619"/>
              <a:gd name="connsiteX13" fmla="*/ 1761468 w 2456709"/>
              <a:gd name="connsiteY13" fmla="*/ 743750 h 2166619"/>
              <a:gd name="connsiteX14" fmla="*/ 1545748 w 2456709"/>
              <a:gd name="connsiteY14" fmla="*/ 613 h 2166619"/>
              <a:gd name="connsiteX15" fmla="*/ 1274671 w 2456709"/>
              <a:gd name="connsiteY15" fmla="*/ 379829 h 2166619"/>
              <a:gd name="connsiteX16" fmla="*/ 1297433 w 2456709"/>
              <a:gd name="connsiteY16" fmla="*/ 552863 h 2166619"/>
              <a:gd name="connsiteX17" fmla="*/ 1346415 w 2456709"/>
              <a:gd name="connsiteY17" fmla="*/ 595059 h 2166619"/>
              <a:gd name="connsiteX18" fmla="*/ 1367372 w 2456709"/>
              <a:gd name="connsiteY18" fmla="*/ 752432 h 2166619"/>
              <a:gd name="connsiteX19" fmla="*/ 1274686 w 2456709"/>
              <a:gd name="connsiteY19" fmla="*/ 869532 h 2166619"/>
              <a:gd name="connsiteX20" fmla="*/ 959345 w 2456709"/>
              <a:gd name="connsiteY20" fmla="*/ 1000520 h 2166619"/>
              <a:gd name="connsiteX21" fmla="*/ 838918 w 2456709"/>
              <a:gd name="connsiteY21" fmla="*/ 1316294 h 2166619"/>
              <a:gd name="connsiteX22" fmla="*/ 850387 w 2456709"/>
              <a:gd name="connsiteY22" fmla="*/ 1389231 h 2166619"/>
              <a:gd name="connsiteX23" fmla="*/ 741400 w 2456709"/>
              <a:gd name="connsiteY23" fmla="*/ 1570558 h 2166619"/>
              <a:gd name="connsiteX24" fmla="*/ 697265 w 2456709"/>
              <a:gd name="connsiteY24" fmla="*/ 1680275 h 2166619"/>
              <a:gd name="connsiteX25" fmla="*/ 563833 w 2456709"/>
              <a:gd name="connsiteY25" fmla="*/ 1671728 h 2166619"/>
              <a:gd name="connsiteX26" fmla="*/ 366099 w 2456709"/>
              <a:gd name="connsiteY26" fmla="*/ 1578836 h 2166619"/>
              <a:gd name="connsiteX27" fmla="*/ 318787 w 2456709"/>
              <a:gd name="connsiteY27" fmla="*/ 1453889 h 2166619"/>
              <a:gd name="connsiteX28" fmla="*/ 204385 w 2456709"/>
              <a:gd name="connsiteY28" fmla="*/ 1217853 h 2166619"/>
              <a:gd name="connsiteX29" fmla="*/ 191722 w 2456709"/>
              <a:gd name="connsiteY29" fmla="*/ 1409725 h 2166619"/>
              <a:gd name="connsiteX30" fmla="*/ 7382 w 2456709"/>
              <a:gd name="connsiteY30" fmla="*/ 1338578 h 2166619"/>
              <a:gd name="connsiteX31" fmla="*/ 17480 w 2456709"/>
              <a:gd name="connsiteY31" fmla="*/ 1406115 h 2166619"/>
              <a:gd name="connsiteX32" fmla="*/ 41091 w 2456709"/>
              <a:gd name="connsiteY32" fmla="*/ 1503005 h 2166619"/>
              <a:gd name="connsiteX33" fmla="*/ 73994 w 2456709"/>
              <a:gd name="connsiteY33" fmla="*/ 1575361 h 2166619"/>
              <a:gd name="connsiteX34" fmla="*/ 132030 w 2456709"/>
              <a:gd name="connsiteY34" fmla="*/ 1631293 h 2166619"/>
              <a:gd name="connsiteX35" fmla="*/ 273712 w 2456709"/>
              <a:gd name="connsiteY35" fmla="*/ 1741935 h 2166619"/>
              <a:gd name="connsiteX36" fmla="*/ 280648 w 2456709"/>
              <a:gd name="connsiteY36" fmla="*/ 1944801 h 2166619"/>
              <a:gd name="connsiteX37" fmla="*/ 371006 w 2456709"/>
              <a:gd name="connsiteY37" fmla="*/ 1983565 h 2166619"/>
              <a:gd name="connsiteX38" fmla="*/ 464779 w 2456709"/>
              <a:gd name="connsiteY38" fmla="*/ 2027684 h 2166619"/>
              <a:gd name="connsiteX39" fmla="*/ 746098 w 2456709"/>
              <a:gd name="connsiteY39" fmla="*/ 2074878 h 2166619"/>
              <a:gd name="connsiteX40" fmla="*/ 951067 w 2456709"/>
              <a:gd name="connsiteY40" fmla="*/ 2005998 h 2166619"/>
              <a:gd name="connsiteX41" fmla="*/ 956794 w 2456709"/>
              <a:gd name="connsiteY41" fmla="*/ 2137120 h 2166619"/>
              <a:gd name="connsiteX42" fmla="*/ 2191985 w 2456709"/>
              <a:gd name="connsiteY42" fmla="*/ 2139983 h 2166619"/>
              <a:gd name="connsiteX43" fmla="*/ 2415672 w 2456709"/>
              <a:gd name="connsiteY43" fmla="*/ 2147815 h 2166619"/>
              <a:gd name="connsiteX44" fmla="*/ 2456709 w 2456709"/>
              <a:gd name="connsiteY44" fmla="*/ 1865755 h 2166619"/>
              <a:gd name="connsiteX45" fmla="*/ 2456709 w 2456709"/>
              <a:gd name="connsiteY45" fmla="*/ 1684641 h 2166619"/>
              <a:gd name="connsiteX46" fmla="*/ 2453749 w 2456709"/>
              <a:gd name="connsiteY46" fmla="*/ 1508485 h 2166619"/>
              <a:gd name="connsiteX47" fmla="*/ 2440223 w 2456709"/>
              <a:gd name="connsiteY47" fmla="*/ 1390737 h 2166619"/>
              <a:gd name="connsiteX48" fmla="*/ 2375729 w 2456709"/>
              <a:gd name="connsiteY48" fmla="*/ 1183801 h 2166619"/>
              <a:gd name="connsiteX49" fmla="*/ 2342855 w 2456709"/>
              <a:gd name="connsiteY49" fmla="*/ 1049949 h 2166619"/>
              <a:gd name="connsiteX50" fmla="*/ 2216849 w 2456709"/>
              <a:gd name="connsiteY50" fmla="*/ 909625 h 2166619"/>
              <a:gd name="connsiteX51" fmla="*/ 1996340 w 2456709"/>
              <a:gd name="connsiteY51" fmla="*/ 846622 h 2166619"/>
              <a:gd name="connsiteX52" fmla="*/ 1873198 w 2456709"/>
              <a:gd name="connsiteY52" fmla="*/ 806530 h 2166619"/>
              <a:gd name="connsiteX53" fmla="*/ 1744478 w 2456709"/>
              <a:gd name="connsiteY53" fmla="*/ 695291 h 2166619"/>
              <a:gd name="connsiteX54" fmla="*/ 1764076 w 2456709"/>
              <a:gd name="connsiteY54" fmla="*/ 584498 h 2166619"/>
              <a:gd name="connsiteX55" fmla="*/ 1790641 w 2456709"/>
              <a:gd name="connsiteY55" fmla="*/ 540901 h 2166619"/>
              <a:gd name="connsiteX56" fmla="*/ 1821203 w 2456709"/>
              <a:gd name="connsiteY56" fmla="*/ 408317 h 2166619"/>
              <a:gd name="connsiteX57" fmla="*/ 1812227 w 2456709"/>
              <a:gd name="connsiteY57" fmla="*/ 159443 h 2166619"/>
              <a:gd name="connsiteX58" fmla="*/ 1545748 w 2456709"/>
              <a:gd name="connsiteY58" fmla="*/ 613 h 2166619"/>
              <a:gd name="connsiteX0" fmla="*/ 1383346 w 2456709"/>
              <a:gd name="connsiteY0" fmla="*/ 807021 h 2166619"/>
              <a:gd name="connsiteX1" fmla="*/ 1515914 w 2456709"/>
              <a:gd name="connsiteY1" fmla="*/ 966706 h 2166619"/>
              <a:gd name="connsiteX2" fmla="*/ 1484278 w 2456709"/>
              <a:gd name="connsiteY2" fmla="*/ 999848 h 2166619"/>
              <a:gd name="connsiteX3" fmla="*/ 1565627 w 2456709"/>
              <a:gd name="connsiteY3" fmla="*/ 1082703 h 2166619"/>
              <a:gd name="connsiteX4" fmla="*/ 1514407 w 2456709"/>
              <a:gd name="connsiteY4" fmla="*/ 1221297 h 2166619"/>
              <a:gd name="connsiteX5" fmla="*/ 1478252 w 2456709"/>
              <a:gd name="connsiteY5" fmla="*/ 1358385 h 2166619"/>
              <a:gd name="connsiteX6" fmla="*/ 1383346 w 2456709"/>
              <a:gd name="connsiteY6" fmla="*/ 807021 h 2166619"/>
              <a:gd name="connsiteX7" fmla="*/ 1761468 w 2456709"/>
              <a:gd name="connsiteY7" fmla="*/ 743750 h 2166619"/>
              <a:gd name="connsiteX8" fmla="*/ 1687651 w 2456709"/>
              <a:gd name="connsiteY8" fmla="*/ 1423162 h 2166619"/>
              <a:gd name="connsiteX9" fmla="*/ 1680119 w 2456709"/>
              <a:gd name="connsiteY9" fmla="*/ 1191168 h 2166619"/>
              <a:gd name="connsiteX10" fmla="*/ 1633419 w 2456709"/>
              <a:gd name="connsiteY10" fmla="*/ 1075171 h 2166619"/>
              <a:gd name="connsiteX11" fmla="*/ 1662042 w 2456709"/>
              <a:gd name="connsiteY11" fmla="*/ 984784 h 2166619"/>
              <a:gd name="connsiteX12" fmla="*/ 1625887 w 2456709"/>
              <a:gd name="connsiteY12" fmla="*/ 957667 h 2166619"/>
              <a:gd name="connsiteX13" fmla="*/ 1761468 w 2456709"/>
              <a:gd name="connsiteY13" fmla="*/ 743750 h 2166619"/>
              <a:gd name="connsiteX14" fmla="*/ 1545748 w 2456709"/>
              <a:gd name="connsiteY14" fmla="*/ 613 h 2166619"/>
              <a:gd name="connsiteX15" fmla="*/ 1274671 w 2456709"/>
              <a:gd name="connsiteY15" fmla="*/ 379829 h 2166619"/>
              <a:gd name="connsiteX16" fmla="*/ 1297433 w 2456709"/>
              <a:gd name="connsiteY16" fmla="*/ 552863 h 2166619"/>
              <a:gd name="connsiteX17" fmla="*/ 1346415 w 2456709"/>
              <a:gd name="connsiteY17" fmla="*/ 595059 h 2166619"/>
              <a:gd name="connsiteX18" fmla="*/ 1367372 w 2456709"/>
              <a:gd name="connsiteY18" fmla="*/ 752432 h 2166619"/>
              <a:gd name="connsiteX19" fmla="*/ 1274686 w 2456709"/>
              <a:gd name="connsiteY19" fmla="*/ 869532 h 2166619"/>
              <a:gd name="connsiteX20" fmla="*/ 959345 w 2456709"/>
              <a:gd name="connsiteY20" fmla="*/ 1000520 h 2166619"/>
              <a:gd name="connsiteX21" fmla="*/ 838918 w 2456709"/>
              <a:gd name="connsiteY21" fmla="*/ 1316294 h 2166619"/>
              <a:gd name="connsiteX22" fmla="*/ 850387 w 2456709"/>
              <a:gd name="connsiteY22" fmla="*/ 1389231 h 2166619"/>
              <a:gd name="connsiteX23" fmla="*/ 741400 w 2456709"/>
              <a:gd name="connsiteY23" fmla="*/ 1570558 h 2166619"/>
              <a:gd name="connsiteX24" fmla="*/ 697265 w 2456709"/>
              <a:gd name="connsiteY24" fmla="*/ 1680275 h 2166619"/>
              <a:gd name="connsiteX25" fmla="*/ 563833 w 2456709"/>
              <a:gd name="connsiteY25" fmla="*/ 1671728 h 2166619"/>
              <a:gd name="connsiteX26" fmla="*/ 366099 w 2456709"/>
              <a:gd name="connsiteY26" fmla="*/ 1578836 h 2166619"/>
              <a:gd name="connsiteX27" fmla="*/ 318787 w 2456709"/>
              <a:gd name="connsiteY27" fmla="*/ 1453889 h 2166619"/>
              <a:gd name="connsiteX28" fmla="*/ 204385 w 2456709"/>
              <a:gd name="connsiteY28" fmla="*/ 1217853 h 2166619"/>
              <a:gd name="connsiteX29" fmla="*/ 191722 w 2456709"/>
              <a:gd name="connsiteY29" fmla="*/ 1409725 h 2166619"/>
              <a:gd name="connsiteX30" fmla="*/ 7382 w 2456709"/>
              <a:gd name="connsiteY30" fmla="*/ 1338578 h 2166619"/>
              <a:gd name="connsiteX31" fmla="*/ 17480 w 2456709"/>
              <a:gd name="connsiteY31" fmla="*/ 1406115 h 2166619"/>
              <a:gd name="connsiteX32" fmla="*/ 41091 w 2456709"/>
              <a:gd name="connsiteY32" fmla="*/ 1503005 h 2166619"/>
              <a:gd name="connsiteX33" fmla="*/ 73994 w 2456709"/>
              <a:gd name="connsiteY33" fmla="*/ 1575361 h 2166619"/>
              <a:gd name="connsiteX34" fmla="*/ 132030 w 2456709"/>
              <a:gd name="connsiteY34" fmla="*/ 1631293 h 2166619"/>
              <a:gd name="connsiteX35" fmla="*/ 273712 w 2456709"/>
              <a:gd name="connsiteY35" fmla="*/ 1741935 h 2166619"/>
              <a:gd name="connsiteX36" fmla="*/ 280648 w 2456709"/>
              <a:gd name="connsiteY36" fmla="*/ 1944801 h 2166619"/>
              <a:gd name="connsiteX37" fmla="*/ 371006 w 2456709"/>
              <a:gd name="connsiteY37" fmla="*/ 1983565 h 2166619"/>
              <a:gd name="connsiteX38" fmla="*/ 464779 w 2456709"/>
              <a:gd name="connsiteY38" fmla="*/ 2027684 h 2166619"/>
              <a:gd name="connsiteX39" fmla="*/ 746098 w 2456709"/>
              <a:gd name="connsiteY39" fmla="*/ 2074878 h 2166619"/>
              <a:gd name="connsiteX40" fmla="*/ 951067 w 2456709"/>
              <a:gd name="connsiteY40" fmla="*/ 2005998 h 2166619"/>
              <a:gd name="connsiteX41" fmla="*/ 956794 w 2456709"/>
              <a:gd name="connsiteY41" fmla="*/ 2137120 h 2166619"/>
              <a:gd name="connsiteX42" fmla="*/ 2191985 w 2456709"/>
              <a:gd name="connsiteY42" fmla="*/ 2139983 h 2166619"/>
              <a:gd name="connsiteX43" fmla="*/ 2415672 w 2456709"/>
              <a:gd name="connsiteY43" fmla="*/ 2147815 h 2166619"/>
              <a:gd name="connsiteX44" fmla="*/ 2456709 w 2456709"/>
              <a:gd name="connsiteY44" fmla="*/ 1865755 h 2166619"/>
              <a:gd name="connsiteX45" fmla="*/ 2456709 w 2456709"/>
              <a:gd name="connsiteY45" fmla="*/ 1684641 h 2166619"/>
              <a:gd name="connsiteX46" fmla="*/ 2453749 w 2456709"/>
              <a:gd name="connsiteY46" fmla="*/ 1508485 h 2166619"/>
              <a:gd name="connsiteX47" fmla="*/ 2440223 w 2456709"/>
              <a:gd name="connsiteY47" fmla="*/ 1390737 h 2166619"/>
              <a:gd name="connsiteX48" fmla="*/ 2375729 w 2456709"/>
              <a:gd name="connsiteY48" fmla="*/ 1183801 h 2166619"/>
              <a:gd name="connsiteX49" fmla="*/ 2342855 w 2456709"/>
              <a:gd name="connsiteY49" fmla="*/ 1049949 h 2166619"/>
              <a:gd name="connsiteX50" fmla="*/ 2216849 w 2456709"/>
              <a:gd name="connsiteY50" fmla="*/ 909625 h 2166619"/>
              <a:gd name="connsiteX51" fmla="*/ 1996340 w 2456709"/>
              <a:gd name="connsiteY51" fmla="*/ 846622 h 2166619"/>
              <a:gd name="connsiteX52" fmla="*/ 1873198 w 2456709"/>
              <a:gd name="connsiteY52" fmla="*/ 806530 h 2166619"/>
              <a:gd name="connsiteX53" fmla="*/ 1744478 w 2456709"/>
              <a:gd name="connsiteY53" fmla="*/ 695291 h 2166619"/>
              <a:gd name="connsiteX54" fmla="*/ 1764076 w 2456709"/>
              <a:gd name="connsiteY54" fmla="*/ 584498 h 2166619"/>
              <a:gd name="connsiteX55" fmla="*/ 1790641 w 2456709"/>
              <a:gd name="connsiteY55" fmla="*/ 540901 h 2166619"/>
              <a:gd name="connsiteX56" fmla="*/ 1821203 w 2456709"/>
              <a:gd name="connsiteY56" fmla="*/ 408317 h 2166619"/>
              <a:gd name="connsiteX57" fmla="*/ 1812227 w 2456709"/>
              <a:gd name="connsiteY57" fmla="*/ 159443 h 2166619"/>
              <a:gd name="connsiteX58" fmla="*/ 1545748 w 2456709"/>
              <a:gd name="connsiteY58" fmla="*/ 613 h 2166619"/>
              <a:gd name="connsiteX0" fmla="*/ 1383346 w 2456709"/>
              <a:gd name="connsiteY0" fmla="*/ 807021 h 2139983"/>
              <a:gd name="connsiteX1" fmla="*/ 1515914 w 2456709"/>
              <a:gd name="connsiteY1" fmla="*/ 966706 h 2139983"/>
              <a:gd name="connsiteX2" fmla="*/ 1484278 w 2456709"/>
              <a:gd name="connsiteY2" fmla="*/ 999848 h 2139983"/>
              <a:gd name="connsiteX3" fmla="*/ 1565627 w 2456709"/>
              <a:gd name="connsiteY3" fmla="*/ 1082703 h 2139983"/>
              <a:gd name="connsiteX4" fmla="*/ 1514407 w 2456709"/>
              <a:gd name="connsiteY4" fmla="*/ 1221297 h 2139983"/>
              <a:gd name="connsiteX5" fmla="*/ 1478252 w 2456709"/>
              <a:gd name="connsiteY5" fmla="*/ 1358385 h 2139983"/>
              <a:gd name="connsiteX6" fmla="*/ 1383346 w 2456709"/>
              <a:gd name="connsiteY6" fmla="*/ 807021 h 2139983"/>
              <a:gd name="connsiteX7" fmla="*/ 1761468 w 2456709"/>
              <a:gd name="connsiteY7" fmla="*/ 743750 h 2139983"/>
              <a:gd name="connsiteX8" fmla="*/ 1687651 w 2456709"/>
              <a:gd name="connsiteY8" fmla="*/ 1423162 h 2139983"/>
              <a:gd name="connsiteX9" fmla="*/ 1680119 w 2456709"/>
              <a:gd name="connsiteY9" fmla="*/ 1191168 h 2139983"/>
              <a:gd name="connsiteX10" fmla="*/ 1633419 w 2456709"/>
              <a:gd name="connsiteY10" fmla="*/ 1075171 h 2139983"/>
              <a:gd name="connsiteX11" fmla="*/ 1662042 w 2456709"/>
              <a:gd name="connsiteY11" fmla="*/ 984784 h 2139983"/>
              <a:gd name="connsiteX12" fmla="*/ 1625887 w 2456709"/>
              <a:gd name="connsiteY12" fmla="*/ 957667 h 2139983"/>
              <a:gd name="connsiteX13" fmla="*/ 1761468 w 2456709"/>
              <a:gd name="connsiteY13" fmla="*/ 743750 h 2139983"/>
              <a:gd name="connsiteX14" fmla="*/ 1545748 w 2456709"/>
              <a:gd name="connsiteY14" fmla="*/ 613 h 2139983"/>
              <a:gd name="connsiteX15" fmla="*/ 1274671 w 2456709"/>
              <a:gd name="connsiteY15" fmla="*/ 379829 h 2139983"/>
              <a:gd name="connsiteX16" fmla="*/ 1297433 w 2456709"/>
              <a:gd name="connsiteY16" fmla="*/ 552863 h 2139983"/>
              <a:gd name="connsiteX17" fmla="*/ 1346415 w 2456709"/>
              <a:gd name="connsiteY17" fmla="*/ 595059 h 2139983"/>
              <a:gd name="connsiteX18" fmla="*/ 1367372 w 2456709"/>
              <a:gd name="connsiteY18" fmla="*/ 752432 h 2139983"/>
              <a:gd name="connsiteX19" fmla="*/ 1274686 w 2456709"/>
              <a:gd name="connsiteY19" fmla="*/ 869532 h 2139983"/>
              <a:gd name="connsiteX20" fmla="*/ 959345 w 2456709"/>
              <a:gd name="connsiteY20" fmla="*/ 1000520 h 2139983"/>
              <a:gd name="connsiteX21" fmla="*/ 838918 w 2456709"/>
              <a:gd name="connsiteY21" fmla="*/ 1316294 h 2139983"/>
              <a:gd name="connsiteX22" fmla="*/ 850387 w 2456709"/>
              <a:gd name="connsiteY22" fmla="*/ 1389231 h 2139983"/>
              <a:gd name="connsiteX23" fmla="*/ 741400 w 2456709"/>
              <a:gd name="connsiteY23" fmla="*/ 1570558 h 2139983"/>
              <a:gd name="connsiteX24" fmla="*/ 697265 w 2456709"/>
              <a:gd name="connsiteY24" fmla="*/ 1680275 h 2139983"/>
              <a:gd name="connsiteX25" fmla="*/ 563833 w 2456709"/>
              <a:gd name="connsiteY25" fmla="*/ 1671728 h 2139983"/>
              <a:gd name="connsiteX26" fmla="*/ 366099 w 2456709"/>
              <a:gd name="connsiteY26" fmla="*/ 1578836 h 2139983"/>
              <a:gd name="connsiteX27" fmla="*/ 318787 w 2456709"/>
              <a:gd name="connsiteY27" fmla="*/ 1453889 h 2139983"/>
              <a:gd name="connsiteX28" fmla="*/ 204385 w 2456709"/>
              <a:gd name="connsiteY28" fmla="*/ 1217853 h 2139983"/>
              <a:gd name="connsiteX29" fmla="*/ 191722 w 2456709"/>
              <a:gd name="connsiteY29" fmla="*/ 1409725 h 2139983"/>
              <a:gd name="connsiteX30" fmla="*/ 7382 w 2456709"/>
              <a:gd name="connsiteY30" fmla="*/ 1338578 h 2139983"/>
              <a:gd name="connsiteX31" fmla="*/ 17480 w 2456709"/>
              <a:gd name="connsiteY31" fmla="*/ 1406115 h 2139983"/>
              <a:gd name="connsiteX32" fmla="*/ 41091 w 2456709"/>
              <a:gd name="connsiteY32" fmla="*/ 1503005 h 2139983"/>
              <a:gd name="connsiteX33" fmla="*/ 73994 w 2456709"/>
              <a:gd name="connsiteY33" fmla="*/ 1575361 h 2139983"/>
              <a:gd name="connsiteX34" fmla="*/ 132030 w 2456709"/>
              <a:gd name="connsiteY34" fmla="*/ 1631293 h 2139983"/>
              <a:gd name="connsiteX35" fmla="*/ 273712 w 2456709"/>
              <a:gd name="connsiteY35" fmla="*/ 1741935 h 2139983"/>
              <a:gd name="connsiteX36" fmla="*/ 280648 w 2456709"/>
              <a:gd name="connsiteY36" fmla="*/ 1944801 h 2139983"/>
              <a:gd name="connsiteX37" fmla="*/ 371006 w 2456709"/>
              <a:gd name="connsiteY37" fmla="*/ 1983565 h 2139983"/>
              <a:gd name="connsiteX38" fmla="*/ 464779 w 2456709"/>
              <a:gd name="connsiteY38" fmla="*/ 2027684 h 2139983"/>
              <a:gd name="connsiteX39" fmla="*/ 746098 w 2456709"/>
              <a:gd name="connsiteY39" fmla="*/ 2074878 h 2139983"/>
              <a:gd name="connsiteX40" fmla="*/ 951067 w 2456709"/>
              <a:gd name="connsiteY40" fmla="*/ 2005998 h 2139983"/>
              <a:gd name="connsiteX41" fmla="*/ 956794 w 2456709"/>
              <a:gd name="connsiteY41" fmla="*/ 2137120 h 2139983"/>
              <a:gd name="connsiteX42" fmla="*/ 2191985 w 2456709"/>
              <a:gd name="connsiteY42" fmla="*/ 2139983 h 2139983"/>
              <a:gd name="connsiteX43" fmla="*/ 2456709 w 2456709"/>
              <a:gd name="connsiteY43" fmla="*/ 1865755 h 2139983"/>
              <a:gd name="connsiteX44" fmla="*/ 2456709 w 2456709"/>
              <a:gd name="connsiteY44" fmla="*/ 1684641 h 2139983"/>
              <a:gd name="connsiteX45" fmla="*/ 2453749 w 2456709"/>
              <a:gd name="connsiteY45" fmla="*/ 1508485 h 2139983"/>
              <a:gd name="connsiteX46" fmla="*/ 2440223 w 2456709"/>
              <a:gd name="connsiteY46" fmla="*/ 1390737 h 2139983"/>
              <a:gd name="connsiteX47" fmla="*/ 2375729 w 2456709"/>
              <a:gd name="connsiteY47" fmla="*/ 1183801 h 2139983"/>
              <a:gd name="connsiteX48" fmla="*/ 2342855 w 2456709"/>
              <a:gd name="connsiteY48" fmla="*/ 1049949 h 2139983"/>
              <a:gd name="connsiteX49" fmla="*/ 2216849 w 2456709"/>
              <a:gd name="connsiteY49" fmla="*/ 909625 h 2139983"/>
              <a:gd name="connsiteX50" fmla="*/ 1996340 w 2456709"/>
              <a:gd name="connsiteY50" fmla="*/ 846622 h 2139983"/>
              <a:gd name="connsiteX51" fmla="*/ 1873198 w 2456709"/>
              <a:gd name="connsiteY51" fmla="*/ 806530 h 2139983"/>
              <a:gd name="connsiteX52" fmla="*/ 1744478 w 2456709"/>
              <a:gd name="connsiteY52" fmla="*/ 695291 h 2139983"/>
              <a:gd name="connsiteX53" fmla="*/ 1764076 w 2456709"/>
              <a:gd name="connsiteY53" fmla="*/ 584498 h 2139983"/>
              <a:gd name="connsiteX54" fmla="*/ 1790641 w 2456709"/>
              <a:gd name="connsiteY54" fmla="*/ 540901 h 2139983"/>
              <a:gd name="connsiteX55" fmla="*/ 1821203 w 2456709"/>
              <a:gd name="connsiteY55" fmla="*/ 408317 h 2139983"/>
              <a:gd name="connsiteX56" fmla="*/ 1812227 w 2456709"/>
              <a:gd name="connsiteY56" fmla="*/ 159443 h 2139983"/>
              <a:gd name="connsiteX57" fmla="*/ 1545748 w 2456709"/>
              <a:gd name="connsiteY57" fmla="*/ 613 h 2139983"/>
              <a:gd name="connsiteX0" fmla="*/ 1383346 w 2485504"/>
              <a:gd name="connsiteY0" fmla="*/ 807021 h 2149508"/>
              <a:gd name="connsiteX1" fmla="*/ 1515914 w 2485504"/>
              <a:gd name="connsiteY1" fmla="*/ 966706 h 2149508"/>
              <a:gd name="connsiteX2" fmla="*/ 1484278 w 2485504"/>
              <a:gd name="connsiteY2" fmla="*/ 999848 h 2149508"/>
              <a:gd name="connsiteX3" fmla="*/ 1565627 w 2485504"/>
              <a:gd name="connsiteY3" fmla="*/ 1082703 h 2149508"/>
              <a:gd name="connsiteX4" fmla="*/ 1514407 w 2485504"/>
              <a:gd name="connsiteY4" fmla="*/ 1221297 h 2149508"/>
              <a:gd name="connsiteX5" fmla="*/ 1478252 w 2485504"/>
              <a:gd name="connsiteY5" fmla="*/ 1358385 h 2149508"/>
              <a:gd name="connsiteX6" fmla="*/ 1383346 w 2485504"/>
              <a:gd name="connsiteY6" fmla="*/ 807021 h 2149508"/>
              <a:gd name="connsiteX7" fmla="*/ 1761468 w 2485504"/>
              <a:gd name="connsiteY7" fmla="*/ 743750 h 2149508"/>
              <a:gd name="connsiteX8" fmla="*/ 1687651 w 2485504"/>
              <a:gd name="connsiteY8" fmla="*/ 1423162 h 2149508"/>
              <a:gd name="connsiteX9" fmla="*/ 1680119 w 2485504"/>
              <a:gd name="connsiteY9" fmla="*/ 1191168 h 2149508"/>
              <a:gd name="connsiteX10" fmla="*/ 1633419 w 2485504"/>
              <a:gd name="connsiteY10" fmla="*/ 1075171 h 2149508"/>
              <a:gd name="connsiteX11" fmla="*/ 1662042 w 2485504"/>
              <a:gd name="connsiteY11" fmla="*/ 984784 h 2149508"/>
              <a:gd name="connsiteX12" fmla="*/ 1625887 w 2485504"/>
              <a:gd name="connsiteY12" fmla="*/ 957667 h 2149508"/>
              <a:gd name="connsiteX13" fmla="*/ 1761468 w 2485504"/>
              <a:gd name="connsiteY13" fmla="*/ 743750 h 2149508"/>
              <a:gd name="connsiteX14" fmla="*/ 1545748 w 2485504"/>
              <a:gd name="connsiteY14" fmla="*/ 613 h 2149508"/>
              <a:gd name="connsiteX15" fmla="*/ 1274671 w 2485504"/>
              <a:gd name="connsiteY15" fmla="*/ 379829 h 2149508"/>
              <a:gd name="connsiteX16" fmla="*/ 1297433 w 2485504"/>
              <a:gd name="connsiteY16" fmla="*/ 552863 h 2149508"/>
              <a:gd name="connsiteX17" fmla="*/ 1346415 w 2485504"/>
              <a:gd name="connsiteY17" fmla="*/ 595059 h 2149508"/>
              <a:gd name="connsiteX18" fmla="*/ 1367372 w 2485504"/>
              <a:gd name="connsiteY18" fmla="*/ 752432 h 2149508"/>
              <a:gd name="connsiteX19" fmla="*/ 1274686 w 2485504"/>
              <a:gd name="connsiteY19" fmla="*/ 869532 h 2149508"/>
              <a:gd name="connsiteX20" fmla="*/ 959345 w 2485504"/>
              <a:gd name="connsiteY20" fmla="*/ 1000520 h 2149508"/>
              <a:gd name="connsiteX21" fmla="*/ 838918 w 2485504"/>
              <a:gd name="connsiteY21" fmla="*/ 1316294 h 2149508"/>
              <a:gd name="connsiteX22" fmla="*/ 850387 w 2485504"/>
              <a:gd name="connsiteY22" fmla="*/ 1389231 h 2149508"/>
              <a:gd name="connsiteX23" fmla="*/ 741400 w 2485504"/>
              <a:gd name="connsiteY23" fmla="*/ 1570558 h 2149508"/>
              <a:gd name="connsiteX24" fmla="*/ 697265 w 2485504"/>
              <a:gd name="connsiteY24" fmla="*/ 1680275 h 2149508"/>
              <a:gd name="connsiteX25" fmla="*/ 563833 w 2485504"/>
              <a:gd name="connsiteY25" fmla="*/ 1671728 h 2149508"/>
              <a:gd name="connsiteX26" fmla="*/ 366099 w 2485504"/>
              <a:gd name="connsiteY26" fmla="*/ 1578836 h 2149508"/>
              <a:gd name="connsiteX27" fmla="*/ 318787 w 2485504"/>
              <a:gd name="connsiteY27" fmla="*/ 1453889 h 2149508"/>
              <a:gd name="connsiteX28" fmla="*/ 204385 w 2485504"/>
              <a:gd name="connsiteY28" fmla="*/ 1217853 h 2149508"/>
              <a:gd name="connsiteX29" fmla="*/ 191722 w 2485504"/>
              <a:gd name="connsiteY29" fmla="*/ 1409725 h 2149508"/>
              <a:gd name="connsiteX30" fmla="*/ 7382 w 2485504"/>
              <a:gd name="connsiteY30" fmla="*/ 1338578 h 2149508"/>
              <a:gd name="connsiteX31" fmla="*/ 17480 w 2485504"/>
              <a:gd name="connsiteY31" fmla="*/ 1406115 h 2149508"/>
              <a:gd name="connsiteX32" fmla="*/ 41091 w 2485504"/>
              <a:gd name="connsiteY32" fmla="*/ 1503005 h 2149508"/>
              <a:gd name="connsiteX33" fmla="*/ 73994 w 2485504"/>
              <a:gd name="connsiteY33" fmla="*/ 1575361 h 2149508"/>
              <a:gd name="connsiteX34" fmla="*/ 132030 w 2485504"/>
              <a:gd name="connsiteY34" fmla="*/ 1631293 h 2149508"/>
              <a:gd name="connsiteX35" fmla="*/ 273712 w 2485504"/>
              <a:gd name="connsiteY35" fmla="*/ 1741935 h 2149508"/>
              <a:gd name="connsiteX36" fmla="*/ 280648 w 2485504"/>
              <a:gd name="connsiteY36" fmla="*/ 1944801 h 2149508"/>
              <a:gd name="connsiteX37" fmla="*/ 371006 w 2485504"/>
              <a:gd name="connsiteY37" fmla="*/ 1983565 h 2149508"/>
              <a:gd name="connsiteX38" fmla="*/ 464779 w 2485504"/>
              <a:gd name="connsiteY38" fmla="*/ 2027684 h 2149508"/>
              <a:gd name="connsiteX39" fmla="*/ 746098 w 2485504"/>
              <a:gd name="connsiteY39" fmla="*/ 2074878 h 2149508"/>
              <a:gd name="connsiteX40" fmla="*/ 951067 w 2485504"/>
              <a:gd name="connsiteY40" fmla="*/ 2005998 h 2149508"/>
              <a:gd name="connsiteX41" fmla="*/ 956794 w 2485504"/>
              <a:gd name="connsiteY41" fmla="*/ 2137120 h 2149508"/>
              <a:gd name="connsiteX42" fmla="*/ 2353910 w 2485504"/>
              <a:gd name="connsiteY42" fmla="*/ 2149508 h 2149508"/>
              <a:gd name="connsiteX43" fmla="*/ 2456709 w 2485504"/>
              <a:gd name="connsiteY43" fmla="*/ 1865755 h 2149508"/>
              <a:gd name="connsiteX44" fmla="*/ 2456709 w 2485504"/>
              <a:gd name="connsiteY44" fmla="*/ 1684641 h 2149508"/>
              <a:gd name="connsiteX45" fmla="*/ 2453749 w 2485504"/>
              <a:gd name="connsiteY45" fmla="*/ 1508485 h 2149508"/>
              <a:gd name="connsiteX46" fmla="*/ 2440223 w 2485504"/>
              <a:gd name="connsiteY46" fmla="*/ 1390737 h 2149508"/>
              <a:gd name="connsiteX47" fmla="*/ 2375729 w 2485504"/>
              <a:gd name="connsiteY47" fmla="*/ 1183801 h 2149508"/>
              <a:gd name="connsiteX48" fmla="*/ 2342855 w 2485504"/>
              <a:gd name="connsiteY48" fmla="*/ 1049949 h 2149508"/>
              <a:gd name="connsiteX49" fmla="*/ 2216849 w 2485504"/>
              <a:gd name="connsiteY49" fmla="*/ 909625 h 2149508"/>
              <a:gd name="connsiteX50" fmla="*/ 1996340 w 2485504"/>
              <a:gd name="connsiteY50" fmla="*/ 846622 h 2149508"/>
              <a:gd name="connsiteX51" fmla="*/ 1873198 w 2485504"/>
              <a:gd name="connsiteY51" fmla="*/ 806530 h 2149508"/>
              <a:gd name="connsiteX52" fmla="*/ 1744478 w 2485504"/>
              <a:gd name="connsiteY52" fmla="*/ 695291 h 2149508"/>
              <a:gd name="connsiteX53" fmla="*/ 1764076 w 2485504"/>
              <a:gd name="connsiteY53" fmla="*/ 584498 h 2149508"/>
              <a:gd name="connsiteX54" fmla="*/ 1790641 w 2485504"/>
              <a:gd name="connsiteY54" fmla="*/ 540901 h 2149508"/>
              <a:gd name="connsiteX55" fmla="*/ 1821203 w 2485504"/>
              <a:gd name="connsiteY55" fmla="*/ 408317 h 2149508"/>
              <a:gd name="connsiteX56" fmla="*/ 1812227 w 2485504"/>
              <a:gd name="connsiteY56" fmla="*/ 159443 h 2149508"/>
              <a:gd name="connsiteX57" fmla="*/ 1545748 w 2485504"/>
              <a:gd name="connsiteY57" fmla="*/ 613 h 2149508"/>
              <a:gd name="connsiteX0" fmla="*/ 1383346 w 2504195"/>
              <a:gd name="connsiteY0" fmla="*/ 807021 h 2139983"/>
              <a:gd name="connsiteX1" fmla="*/ 1515914 w 2504195"/>
              <a:gd name="connsiteY1" fmla="*/ 966706 h 2139983"/>
              <a:gd name="connsiteX2" fmla="*/ 1484278 w 2504195"/>
              <a:gd name="connsiteY2" fmla="*/ 999848 h 2139983"/>
              <a:gd name="connsiteX3" fmla="*/ 1565627 w 2504195"/>
              <a:gd name="connsiteY3" fmla="*/ 1082703 h 2139983"/>
              <a:gd name="connsiteX4" fmla="*/ 1514407 w 2504195"/>
              <a:gd name="connsiteY4" fmla="*/ 1221297 h 2139983"/>
              <a:gd name="connsiteX5" fmla="*/ 1478252 w 2504195"/>
              <a:gd name="connsiteY5" fmla="*/ 1358385 h 2139983"/>
              <a:gd name="connsiteX6" fmla="*/ 1383346 w 2504195"/>
              <a:gd name="connsiteY6" fmla="*/ 807021 h 2139983"/>
              <a:gd name="connsiteX7" fmla="*/ 1761468 w 2504195"/>
              <a:gd name="connsiteY7" fmla="*/ 743750 h 2139983"/>
              <a:gd name="connsiteX8" fmla="*/ 1687651 w 2504195"/>
              <a:gd name="connsiteY8" fmla="*/ 1423162 h 2139983"/>
              <a:gd name="connsiteX9" fmla="*/ 1680119 w 2504195"/>
              <a:gd name="connsiteY9" fmla="*/ 1191168 h 2139983"/>
              <a:gd name="connsiteX10" fmla="*/ 1633419 w 2504195"/>
              <a:gd name="connsiteY10" fmla="*/ 1075171 h 2139983"/>
              <a:gd name="connsiteX11" fmla="*/ 1662042 w 2504195"/>
              <a:gd name="connsiteY11" fmla="*/ 984784 h 2139983"/>
              <a:gd name="connsiteX12" fmla="*/ 1625887 w 2504195"/>
              <a:gd name="connsiteY12" fmla="*/ 957667 h 2139983"/>
              <a:gd name="connsiteX13" fmla="*/ 1761468 w 2504195"/>
              <a:gd name="connsiteY13" fmla="*/ 743750 h 2139983"/>
              <a:gd name="connsiteX14" fmla="*/ 1545748 w 2504195"/>
              <a:gd name="connsiteY14" fmla="*/ 613 h 2139983"/>
              <a:gd name="connsiteX15" fmla="*/ 1274671 w 2504195"/>
              <a:gd name="connsiteY15" fmla="*/ 379829 h 2139983"/>
              <a:gd name="connsiteX16" fmla="*/ 1297433 w 2504195"/>
              <a:gd name="connsiteY16" fmla="*/ 552863 h 2139983"/>
              <a:gd name="connsiteX17" fmla="*/ 1346415 w 2504195"/>
              <a:gd name="connsiteY17" fmla="*/ 595059 h 2139983"/>
              <a:gd name="connsiteX18" fmla="*/ 1367372 w 2504195"/>
              <a:gd name="connsiteY18" fmla="*/ 752432 h 2139983"/>
              <a:gd name="connsiteX19" fmla="*/ 1274686 w 2504195"/>
              <a:gd name="connsiteY19" fmla="*/ 869532 h 2139983"/>
              <a:gd name="connsiteX20" fmla="*/ 959345 w 2504195"/>
              <a:gd name="connsiteY20" fmla="*/ 1000520 h 2139983"/>
              <a:gd name="connsiteX21" fmla="*/ 838918 w 2504195"/>
              <a:gd name="connsiteY21" fmla="*/ 1316294 h 2139983"/>
              <a:gd name="connsiteX22" fmla="*/ 850387 w 2504195"/>
              <a:gd name="connsiteY22" fmla="*/ 1389231 h 2139983"/>
              <a:gd name="connsiteX23" fmla="*/ 741400 w 2504195"/>
              <a:gd name="connsiteY23" fmla="*/ 1570558 h 2139983"/>
              <a:gd name="connsiteX24" fmla="*/ 697265 w 2504195"/>
              <a:gd name="connsiteY24" fmla="*/ 1680275 h 2139983"/>
              <a:gd name="connsiteX25" fmla="*/ 563833 w 2504195"/>
              <a:gd name="connsiteY25" fmla="*/ 1671728 h 2139983"/>
              <a:gd name="connsiteX26" fmla="*/ 366099 w 2504195"/>
              <a:gd name="connsiteY26" fmla="*/ 1578836 h 2139983"/>
              <a:gd name="connsiteX27" fmla="*/ 318787 w 2504195"/>
              <a:gd name="connsiteY27" fmla="*/ 1453889 h 2139983"/>
              <a:gd name="connsiteX28" fmla="*/ 204385 w 2504195"/>
              <a:gd name="connsiteY28" fmla="*/ 1217853 h 2139983"/>
              <a:gd name="connsiteX29" fmla="*/ 191722 w 2504195"/>
              <a:gd name="connsiteY29" fmla="*/ 1409725 h 2139983"/>
              <a:gd name="connsiteX30" fmla="*/ 7382 w 2504195"/>
              <a:gd name="connsiteY30" fmla="*/ 1338578 h 2139983"/>
              <a:gd name="connsiteX31" fmla="*/ 17480 w 2504195"/>
              <a:gd name="connsiteY31" fmla="*/ 1406115 h 2139983"/>
              <a:gd name="connsiteX32" fmla="*/ 41091 w 2504195"/>
              <a:gd name="connsiteY32" fmla="*/ 1503005 h 2139983"/>
              <a:gd name="connsiteX33" fmla="*/ 73994 w 2504195"/>
              <a:gd name="connsiteY33" fmla="*/ 1575361 h 2139983"/>
              <a:gd name="connsiteX34" fmla="*/ 132030 w 2504195"/>
              <a:gd name="connsiteY34" fmla="*/ 1631293 h 2139983"/>
              <a:gd name="connsiteX35" fmla="*/ 273712 w 2504195"/>
              <a:gd name="connsiteY35" fmla="*/ 1741935 h 2139983"/>
              <a:gd name="connsiteX36" fmla="*/ 280648 w 2504195"/>
              <a:gd name="connsiteY36" fmla="*/ 1944801 h 2139983"/>
              <a:gd name="connsiteX37" fmla="*/ 371006 w 2504195"/>
              <a:gd name="connsiteY37" fmla="*/ 1983565 h 2139983"/>
              <a:gd name="connsiteX38" fmla="*/ 464779 w 2504195"/>
              <a:gd name="connsiteY38" fmla="*/ 2027684 h 2139983"/>
              <a:gd name="connsiteX39" fmla="*/ 746098 w 2504195"/>
              <a:gd name="connsiteY39" fmla="*/ 2074878 h 2139983"/>
              <a:gd name="connsiteX40" fmla="*/ 951067 w 2504195"/>
              <a:gd name="connsiteY40" fmla="*/ 2005998 h 2139983"/>
              <a:gd name="connsiteX41" fmla="*/ 956794 w 2504195"/>
              <a:gd name="connsiteY41" fmla="*/ 2137120 h 2139983"/>
              <a:gd name="connsiteX42" fmla="*/ 2382485 w 2504195"/>
              <a:gd name="connsiteY42" fmla="*/ 2139983 h 2139983"/>
              <a:gd name="connsiteX43" fmla="*/ 2456709 w 2504195"/>
              <a:gd name="connsiteY43" fmla="*/ 1865755 h 2139983"/>
              <a:gd name="connsiteX44" fmla="*/ 2456709 w 2504195"/>
              <a:gd name="connsiteY44" fmla="*/ 1684641 h 2139983"/>
              <a:gd name="connsiteX45" fmla="*/ 2453749 w 2504195"/>
              <a:gd name="connsiteY45" fmla="*/ 1508485 h 2139983"/>
              <a:gd name="connsiteX46" fmla="*/ 2440223 w 2504195"/>
              <a:gd name="connsiteY46" fmla="*/ 1390737 h 2139983"/>
              <a:gd name="connsiteX47" fmla="*/ 2375729 w 2504195"/>
              <a:gd name="connsiteY47" fmla="*/ 1183801 h 2139983"/>
              <a:gd name="connsiteX48" fmla="*/ 2342855 w 2504195"/>
              <a:gd name="connsiteY48" fmla="*/ 1049949 h 2139983"/>
              <a:gd name="connsiteX49" fmla="*/ 2216849 w 2504195"/>
              <a:gd name="connsiteY49" fmla="*/ 909625 h 2139983"/>
              <a:gd name="connsiteX50" fmla="*/ 1996340 w 2504195"/>
              <a:gd name="connsiteY50" fmla="*/ 846622 h 2139983"/>
              <a:gd name="connsiteX51" fmla="*/ 1873198 w 2504195"/>
              <a:gd name="connsiteY51" fmla="*/ 806530 h 2139983"/>
              <a:gd name="connsiteX52" fmla="*/ 1744478 w 2504195"/>
              <a:gd name="connsiteY52" fmla="*/ 695291 h 2139983"/>
              <a:gd name="connsiteX53" fmla="*/ 1764076 w 2504195"/>
              <a:gd name="connsiteY53" fmla="*/ 584498 h 2139983"/>
              <a:gd name="connsiteX54" fmla="*/ 1790641 w 2504195"/>
              <a:gd name="connsiteY54" fmla="*/ 540901 h 2139983"/>
              <a:gd name="connsiteX55" fmla="*/ 1821203 w 2504195"/>
              <a:gd name="connsiteY55" fmla="*/ 408317 h 2139983"/>
              <a:gd name="connsiteX56" fmla="*/ 1812227 w 2504195"/>
              <a:gd name="connsiteY56" fmla="*/ 159443 h 2139983"/>
              <a:gd name="connsiteX57" fmla="*/ 1545748 w 2504195"/>
              <a:gd name="connsiteY57" fmla="*/ 613 h 2139983"/>
              <a:gd name="connsiteX0" fmla="*/ 1383346 w 2456709"/>
              <a:gd name="connsiteY0" fmla="*/ 807021 h 2139983"/>
              <a:gd name="connsiteX1" fmla="*/ 1515914 w 2456709"/>
              <a:gd name="connsiteY1" fmla="*/ 966706 h 2139983"/>
              <a:gd name="connsiteX2" fmla="*/ 1484278 w 2456709"/>
              <a:gd name="connsiteY2" fmla="*/ 999848 h 2139983"/>
              <a:gd name="connsiteX3" fmla="*/ 1565627 w 2456709"/>
              <a:gd name="connsiteY3" fmla="*/ 1082703 h 2139983"/>
              <a:gd name="connsiteX4" fmla="*/ 1514407 w 2456709"/>
              <a:gd name="connsiteY4" fmla="*/ 1221297 h 2139983"/>
              <a:gd name="connsiteX5" fmla="*/ 1478252 w 2456709"/>
              <a:gd name="connsiteY5" fmla="*/ 1358385 h 2139983"/>
              <a:gd name="connsiteX6" fmla="*/ 1383346 w 2456709"/>
              <a:gd name="connsiteY6" fmla="*/ 807021 h 2139983"/>
              <a:gd name="connsiteX7" fmla="*/ 1761468 w 2456709"/>
              <a:gd name="connsiteY7" fmla="*/ 743750 h 2139983"/>
              <a:gd name="connsiteX8" fmla="*/ 1687651 w 2456709"/>
              <a:gd name="connsiteY8" fmla="*/ 1423162 h 2139983"/>
              <a:gd name="connsiteX9" fmla="*/ 1680119 w 2456709"/>
              <a:gd name="connsiteY9" fmla="*/ 1191168 h 2139983"/>
              <a:gd name="connsiteX10" fmla="*/ 1633419 w 2456709"/>
              <a:gd name="connsiteY10" fmla="*/ 1075171 h 2139983"/>
              <a:gd name="connsiteX11" fmla="*/ 1662042 w 2456709"/>
              <a:gd name="connsiteY11" fmla="*/ 984784 h 2139983"/>
              <a:gd name="connsiteX12" fmla="*/ 1625887 w 2456709"/>
              <a:gd name="connsiteY12" fmla="*/ 957667 h 2139983"/>
              <a:gd name="connsiteX13" fmla="*/ 1761468 w 2456709"/>
              <a:gd name="connsiteY13" fmla="*/ 743750 h 2139983"/>
              <a:gd name="connsiteX14" fmla="*/ 1545748 w 2456709"/>
              <a:gd name="connsiteY14" fmla="*/ 613 h 2139983"/>
              <a:gd name="connsiteX15" fmla="*/ 1274671 w 2456709"/>
              <a:gd name="connsiteY15" fmla="*/ 379829 h 2139983"/>
              <a:gd name="connsiteX16" fmla="*/ 1297433 w 2456709"/>
              <a:gd name="connsiteY16" fmla="*/ 552863 h 2139983"/>
              <a:gd name="connsiteX17" fmla="*/ 1346415 w 2456709"/>
              <a:gd name="connsiteY17" fmla="*/ 595059 h 2139983"/>
              <a:gd name="connsiteX18" fmla="*/ 1367372 w 2456709"/>
              <a:gd name="connsiteY18" fmla="*/ 752432 h 2139983"/>
              <a:gd name="connsiteX19" fmla="*/ 1274686 w 2456709"/>
              <a:gd name="connsiteY19" fmla="*/ 869532 h 2139983"/>
              <a:gd name="connsiteX20" fmla="*/ 959345 w 2456709"/>
              <a:gd name="connsiteY20" fmla="*/ 1000520 h 2139983"/>
              <a:gd name="connsiteX21" fmla="*/ 838918 w 2456709"/>
              <a:gd name="connsiteY21" fmla="*/ 1316294 h 2139983"/>
              <a:gd name="connsiteX22" fmla="*/ 850387 w 2456709"/>
              <a:gd name="connsiteY22" fmla="*/ 1389231 h 2139983"/>
              <a:gd name="connsiteX23" fmla="*/ 741400 w 2456709"/>
              <a:gd name="connsiteY23" fmla="*/ 1570558 h 2139983"/>
              <a:gd name="connsiteX24" fmla="*/ 697265 w 2456709"/>
              <a:gd name="connsiteY24" fmla="*/ 1680275 h 2139983"/>
              <a:gd name="connsiteX25" fmla="*/ 563833 w 2456709"/>
              <a:gd name="connsiteY25" fmla="*/ 1671728 h 2139983"/>
              <a:gd name="connsiteX26" fmla="*/ 366099 w 2456709"/>
              <a:gd name="connsiteY26" fmla="*/ 1578836 h 2139983"/>
              <a:gd name="connsiteX27" fmla="*/ 318787 w 2456709"/>
              <a:gd name="connsiteY27" fmla="*/ 1453889 h 2139983"/>
              <a:gd name="connsiteX28" fmla="*/ 204385 w 2456709"/>
              <a:gd name="connsiteY28" fmla="*/ 1217853 h 2139983"/>
              <a:gd name="connsiteX29" fmla="*/ 191722 w 2456709"/>
              <a:gd name="connsiteY29" fmla="*/ 1409725 h 2139983"/>
              <a:gd name="connsiteX30" fmla="*/ 7382 w 2456709"/>
              <a:gd name="connsiteY30" fmla="*/ 1338578 h 2139983"/>
              <a:gd name="connsiteX31" fmla="*/ 17480 w 2456709"/>
              <a:gd name="connsiteY31" fmla="*/ 1406115 h 2139983"/>
              <a:gd name="connsiteX32" fmla="*/ 41091 w 2456709"/>
              <a:gd name="connsiteY32" fmla="*/ 1503005 h 2139983"/>
              <a:gd name="connsiteX33" fmla="*/ 73994 w 2456709"/>
              <a:gd name="connsiteY33" fmla="*/ 1575361 h 2139983"/>
              <a:gd name="connsiteX34" fmla="*/ 132030 w 2456709"/>
              <a:gd name="connsiteY34" fmla="*/ 1631293 h 2139983"/>
              <a:gd name="connsiteX35" fmla="*/ 273712 w 2456709"/>
              <a:gd name="connsiteY35" fmla="*/ 1741935 h 2139983"/>
              <a:gd name="connsiteX36" fmla="*/ 280648 w 2456709"/>
              <a:gd name="connsiteY36" fmla="*/ 1944801 h 2139983"/>
              <a:gd name="connsiteX37" fmla="*/ 371006 w 2456709"/>
              <a:gd name="connsiteY37" fmla="*/ 1983565 h 2139983"/>
              <a:gd name="connsiteX38" fmla="*/ 464779 w 2456709"/>
              <a:gd name="connsiteY38" fmla="*/ 2027684 h 2139983"/>
              <a:gd name="connsiteX39" fmla="*/ 746098 w 2456709"/>
              <a:gd name="connsiteY39" fmla="*/ 2074878 h 2139983"/>
              <a:gd name="connsiteX40" fmla="*/ 951067 w 2456709"/>
              <a:gd name="connsiteY40" fmla="*/ 2005998 h 2139983"/>
              <a:gd name="connsiteX41" fmla="*/ 956794 w 2456709"/>
              <a:gd name="connsiteY41" fmla="*/ 2137120 h 2139983"/>
              <a:gd name="connsiteX42" fmla="*/ 2382485 w 2456709"/>
              <a:gd name="connsiteY42" fmla="*/ 2139983 h 2139983"/>
              <a:gd name="connsiteX43" fmla="*/ 2456709 w 2456709"/>
              <a:gd name="connsiteY43" fmla="*/ 1865755 h 2139983"/>
              <a:gd name="connsiteX44" fmla="*/ 2456709 w 2456709"/>
              <a:gd name="connsiteY44" fmla="*/ 1684641 h 2139983"/>
              <a:gd name="connsiteX45" fmla="*/ 2453749 w 2456709"/>
              <a:gd name="connsiteY45" fmla="*/ 1508485 h 2139983"/>
              <a:gd name="connsiteX46" fmla="*/ 2440223 w 2456709"/>
              <a:gd name="connsiteY46" fmla="*/ 1390737 h 2139983"/>
              <a:gd name="connsiteX47" fmla="*/ 2375729 w 2456709"/>
              <a:gd name="connsiteY47" fmla="*/ 1183801 h 2139983"/>
              <a:gd name="connsiteX48" fmla="*/ 2342855 w 2456709"/>
              <a:gd name="connsiteY48" fmla="*/ 1049949 h 2139983"/>
              <a:gd name="connsiteX49" fmla="*/ 2216849 w 2456709"/>
              <a:gd name="connsiteY49" fmla="*/ 909625 h 2139983"/>
              <a:gd name="connsiteX50" fmla="*/ 1996340 w 2456709"/>
              <a:gd name="connsiteY50" fmla="*/ 846622 h 2139983"/>
              <a:gd name="connsiteX51" fmla="*/ 1873198 w 2456709"/>
              <a:gd name="connsiteY51" fmla="*/ 806530 h 2139983"/>
              <a:gd name="connsiteX52" fmla="*/ 1744478 w 2456709"/>
              <a:gd name="connsiteY52" fmla="*/ 695291 h 2139983"/>
              <a:gd name="connsiteX53" fmla="*/ 1764076 w 2456709"/>
              <a:gd name="connsiteY53" fmla="*/ 584498 h 2139983"/>
              <a:gd name="connsiteX54" fmla="*/ 1790641 w 2456709"/>
              <a:gd name="connsiteY54" fmla="*/ 540901 h 2139983"/>
              <a:gd name="connsiteX55" fmla="*/ 1821203 w 2456709"/>
              <a:gd name="connsiteY55" fmla="*/ 408317 h 2139983"/>
              <a:gd name="connsiteX56" fmla="*/ 1812227 w 2456709"/>
              <a:gd name="connsiteY56" fmla="*/ 159443 h 2139983"/>
              <a:gd name="connsiteX57" fmla="*/ 1545748 w 2456709"/>
              <a:gd name="connsiteY57" fmla="*/ 613 h 2139983"/>
              <a:gd name="connsiteX0" fmla="*/ 1383346 w 2456709"/>
              <a:gd name="connsiteY0" fmla="*/ 807021 h 2149508"/>
              <a:gd name="connsiteX1" fmla="*/ 1515914 w 2456709"/>
              <a:gd name="connsiteY1" fmla="*/ 966706 h 2149508"/>
              <a:gd name="connsiteX2" fmla="*/ 1484278 w 2456709"/>
              <a:gd name="connsiteY2" fmla="*/ 999848 h 2149508"/>
              <a:gd name="connsiteX3" fmla="*/ 1565627 w 2456709"/>
              <a:gd name="connsiteY3" fmla="*/ 1082703 h 2149508"/>
              <a:gd name="connsiteX4" fmla="*/ 1514407 w 2456709"/>
              <a:gd name="connsiteY4" fmla="*/ 1221297 h 2149508"/>
              <a:gd name="connsiteX5" fmla="*/ 1478252 w 2456709"/>
              <a:gd name="connsiteY5" fmla="*/ 1358385 h 2149508"/>
              <a:gd name="connsiteX6" fmla="*/ 1383346 w 2456709"/>
              <a:gd name="connsiteY6" fmla="*/ 807021 h 2149508"/>
              <a:gd name="connsiteX7" fmla="*/ 1761468 w 2456709"/>
              <a:gd name="connsiteY7" fmla="*/ 743750 h 2149508"/>
              <a:gd name="connsiteX8" fmla="*/ 1687651 w 2456709"/>
              <a:gd name="connsiteY8" fmla="*/ 1423162 h 2149508"/>
              <a:gd name="connsiteX9" fmla="*/ 1680119 w 2456709"/>
              <a:gd name="connsiteY9" fmla="*/ 1191168 h 2149508"/>
              <a:gd name="connsiteX10" fmla="*/ 1633419 w 2456709"/>
              <a:gd name="connsiteY10" fmla="*/ 1075171 h 2149508"/>
              <a:gd name="connsiteX11" fmla="*/ 1662042 w 2456709"/>
              <a:gd name="connsiteY11" fmla="*/ 984784 h 2149508"/>
              <a:gd name="connsiteX12" fmla="*/ 1625887 w 2456709"/>
              <a:gd name="connsiteY12" fmla="*/ 957667 h 2149508"/>
              <a:gd name="connsiteX13" fmla="*/ 1761468 w 2456709"/>
              <a:gd name="connsiteY13" fmla="*/ 743750 h 2149508"/>
              <a:gd name="connsiteX14" fmla="*/ 1545748 w 2456709"/>
              <a:gd name="connsiteY14" fmla="*/ 613 h 2149508"/>
              <a:gd name="connsiteX15" fmla="*/ 1274671 w 2456709"/>
              <a:gd name="connsiteY15" fmla="*/ 379829 h 2149508"/>
              <a:gd name="connsiteX16" fmla="*/ 1297433 w 2456709"/>
              <a:gd name="connsiteY16" fmla="*/ 552863 h 2149508"/>
              <a:gd name="connsiteX17" fmla="*/ 1346415 w 2456709"/>
              <a:gd name="connsiteY17" fmla="*/ 595059 h 2149508"/>
              <a:gd name="connsiteX18" fmla="*/ 1367372 w 2456709"/>
              <a:gd name="connsiteY18" fmla="*/ 752432 h 2149508"/>
              <a:gd name="connsiteX19" fmla="*/ 1274686 w 2456709"/>
              <a:gd name="connsiteY19" fmla="*/ 869532 h 2149508"/>
              <a:gd name="connsiteX20" fmla="*/ 959345 w 2456709"/>
              <a:gd name="connsiteY20" fmla="*/ 1000520 h 2149508"/>
              <a:gd name="connsiteX21" fmla="*/ 838918 w 2456709"/>
              <a:gd name="connsiteY21" fmla="*/ 1316294 h 2149508"/>
              <a:gd name="connsiteX22" fmla="*/ 850387 w 2456709"/>
              <a:gd name="connsiteY22" fmla="*/ 1389231 h 2149508"/>
              <a:gd name="connsiteX23" fmla="*/ 741400 w 2456709"/>
              <a:gd name="connsiteY23" fmla="*/ 1570558 h 2149508"/>
              <a:gd name="connsiteX24" fmla="*/ 697265 w 2456709"/>
              <a:gd name="connsiteY24" fmla="*/ 1680275 h 2149508"/>
              <a:gd name="connsiteX25" fmla="*/ 563833 w 2456709"/>
              <a:gd name="connsiteY25" fmla="*/ 1671728 h 2149508"/>
              <a:gd name="connsiteX26" fmla="*/ 366099 w 2456709"/>
              <a:gd name="connsiteY26" fmla="*/ 1578836 h 2149508"/>
              <a:gd name="connsiteX27" fmla="*/ 318787 w 2456709"/>
              <a:gd name="connsiteY27" fmla="*/ 1453889 h 2149508"/>
              <a:gd name="connsiteX28" fmla="*/ 204385 w 2456709"/>
              <a:gd name="connsiteY28" fmla="*/ 1217853 h 2149508"/>
              <a:gd name="connsiteX29" fmla="*/ 191722 w 2456709"/>
              <a:gd name="connsiteY29" fmla="*/ 1409725 h 2149508"/>
              <a:gd name="connsiteX30" fmla="*/ 7382 w 2456709"/>
              <a:gd name="connsiteY30" fmla="*/ 1338578 h 2149508"/>
              <a:gd name="connsiteX31" fmla="*/ 17480 w 2456709"/>
              <a:gd name="connsiteY31" fmla="*/ 1406115 h 2149508"/>
              <a:gd name="connsiteX32" fmla="*/ 41091 w 2456709"/>
              <a:gd name="connsiteY32" fmla="*/ 1503005 h 2149508"/>
              <a:gd name="connsiteX33" fmla="*/ 73994 w 2456709"/>
              <a:gd name="connsiteY33" fmla="*/ 1575361 h 2149508"/>
              <a:gd name="connsiteX34" fmla="*/ 132030 w 2456709"/>
              <a:gd name="connsiteY34" fmla="*/ 1631293 h 2149508"/>
              <a:gd name="connsiteX35" fmla="*/ 273712 w 2456709"/>
              <a:gd name="connsiteY35" fmla="*/ 1741935 h 2149508"/>
              <a:gd name="connsiteX36" fmla="*/ 280648 w 2456709"/>
              <a:gd name="connsiteY36" fmla="*/ 1944801 h 2149508"/>
              <a:gd name="connsiteX37" fmla="*/ 371006 w 2456709"/>
              <a:gd name="connsiteY37" fmla="*/ 1983565 h 2149508"/>
              <a:gd name="connsiteX38" fmla="*/ 464779 w 2456709"/>
              <a:gd name="connsiteY38" fmla="*/ 2027684 h 2149508"/>
              <a:gd name="connsiteX39" fmla="*/ 746098 w 2456709"/>
              <a:gd name="connsiteY39" fmla="*/ 2074878 h 2149508"/>
              <a:gd name="connsiteX40" fmla="*/ 951067 w 2456709"/>
              <a:gd name="connsiteY40" fmla="*/ 2005998 h 2149508"/>
              <a:gd name="connsiteX41" fmla="*/ 956794 w 2456709"/>
              <a:gd name="connsiteY41" fmla="*/ 2137120 h 2149508"/>
              <a:gd name="connsiteX42" fmla="*/ 2420585 w 2456709"/>
              <a:gd name="connsiteY42" fmla="*/ 2149508 h 2149508"/>
              <a:gd name="connsiteX43" fmla="*/ 2456709 w 2456709"/>
              <a:gd name="connsiteY43" fmla="*/ 1865755 h 2149508"/>
              <a:gd name="connsiteX44" fmla="*/ 2456709 w 2456709"/>
              <a:gd name="connsiteY44" fmla="*/ 1684641 h 2149508"/>
              <a:gd name="connsiteX45" fmla="*/ 2453749 w 2456709"/>
              <a:gd name="connsiteY45" fmla="*/ 1508485 h 2149508"/>
              <a:gd name="connsiteX46" fmla="*/ 2440223 w 2456709"/>
              <a:gd name="connsiteY46" fmla="*/ 1390737 h 2149508"/>
              <a:gd name="connsiteX47" fmla="*/ 2375729 w 2456709"/>
              <a:gd name="connsiteY47" fmla="*/ 1183801 h 2149508"/>
              <a:gd name="connsiteX48" fmla="*/ 2342855 w 2456709"/>
              <a:gd name="connsiteY48" fmla="*/ 1049949 h 2149508"/>
              <a:gd name="connsiteX49" fmla="*/ 2216849 w 2456709"/>
              <a:gd name="connsiteY49" fmla="*/ 909625 h 2149508"/>
              <a:gd name="connsiteX50" fmla="*/ 1996340 w 2456709"/>
              <a:gd name="connsiteY50" fmla="*/ 846622 h 2149508"/>
              <a:gd name="connsiteX51" fmla="*/ 1873198 w 2456709"/>
              <a:gd name="connsiteY51" fmla="*/ 806530 h 2149508"/>
              <a:gd name="connsiteX52" fmla="*/ 1744478 w 2456709"/>
              <a:gd name="connsiteY52" fmla="*/ 695291 h 2149508"/>
              <a:gd name="connsiteX53" fmla="*/ 1764076 w 2456709"/>
              <a:gd name="connsiteY53" fmla="*/ 584498 h 2149508"/>
              <a:gd name="connsiteX54" fmla="*/ 1790641 w 2456709"/>
              <a:gd name="connsiteY54" fmla="*/ 540901 h 2149508"/>
              <a:gd name="connsiteX55" fmla="*/ 1821203 w 2456709"/>
              <a:gd name="connsiteY55" fmla="*/ 408317 h 2149508"/>
              <a:gd name="connsiteX56" fmla="*/ 1812227 w 2456709"/>
              <a:gd name="connsiteY56" fmla="*/ 159443 h 2149508"/>
              <a:gd name="connsiteX57" fmla="*/ 1545748 w 2456709"/>
              <a:gd name="connsiteY57" fmla="*/ 613 h 2149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456709" h="2149508">
                <a:moveTo>
                  <a:pt x="1383346" y="807021"/>
                </a:moveTo>
                <a:cubicBezTo>
                  <a:pt x="1418496" y="872301"/>
                  <a:pt x="1456660" y="917997"/>
                  <a:pt x="1515914" y="966706"/>
                </a:cubicBezTo>
                <a:lnTo>
                  <a:pt x="1484278" y="999848"/>
                </a:lnTo>
                <a:cubicBezTo>
                  <a:pt x="1511395" y="1027466"/>
                  <a:pt x="1550562" y="1052072"/>
                  <a:pt x="1565627" y="1082703"/>
                </a:cubicBezTo>
                <a:cubicBezTo>
                  <a:pt x="1551567" y="1136434"/>
                  <a:pt x="1523948" y="1164554"/>
                  <a:pt x="1514407" y="1221297"/>
                </a:cubicBezTo>
                <a:cubicBezTo>
                  <a:pt x="1505369" y="1273019"/>
                  <a:pt x="1490304" y="1312689"/>
                  <a:pt x="1478252" y="1358385"/>
                </a:cubicBezTo>
                <a:cubicBezTo>
                  <a:pt x="1433059" y="1179116"/>
                  <a:pt x="1377320" y="998342"/>
                  <a:pt x="1383346" y="807021"/>
                </a:cubicBezTo>
                <a:close/>
                <a:moveTo>
                  <a:pt x="1761468" y="743750"/>
                </a:moveTo>
                <a:cubicBezTo>
                  <a:pt x="1799632" y="1046548"/>
                  <a:pt x="1742888" y="1218284"/>
                  <a:pt x="1687651" y="1423162"/>
                </a:cubicBezTo>
                <a:lnTo>
                  <a:pt x="1680119" y="1191168"/>
                </a:lnTo>
                <a:cubicBezTo>
                  <a:pt x="1679617" y="1144970"/>
                  <a:pt x="1665557" y="1116850"/>
                  <a:pt x="1633419" y="1075171"/>
                </a:cubicBezTo>
                <a:cubicBezTo>
                  <a:pt x="1642959" y="1045042"/>
                  <a:pt x="1644969" y="1017926"/>
                  <a:pt x="1662042" y="984784"/>
                </a:cubicBezTo>
                <a:lnTo>
                  <a:pt x="1625887" y="957667"/>
                </a:lnTo>
                <a:cubicBezTo>
                  <a:pt x="1671080" y="886362"/>
                  <a:pt x="1723806" y="848197"/>
                  <a:pt x="1761468" y="743750"/>
                </a:cubicBezTo>
                <a:close/>
                <a:moveTo>
                  <a:pt x="1545748" y="613"/>
                </a:moveTo>
                <a:cubicBezTo>
                  <a:pt x="1349805" y="-10582"/>
                  <a:pt x="1186387" y="132160"/>
                  <a:pt x="1274671" y="379829"/>
                </a:cubicBezTo>
                <a:cubicBezTo>
                  <a:pt x="1286779" y="436001"/>
                  <a:pt x="1283820" y="525314"/>
                  <a:pt x="1297433" y="552863"/>
                </a:cubicBezTo>
                <a:lnTo>
                  <a:pt x="1346415" y="595059"/>
                </a:lnTo>
                <a:cubicBezTo>
                  <a:pt x="1356916" y="651533"/>
                  <a:pt x="1408091" y="680893"/>
                  <a:pt x="1367372" y="752432"/>
                </a:cubicBezTo>
                <a:lnTo>
                  <a:pt x="1274686" y="869532"/>
                </a:lnTo>
                <a:lnTo>
                  <a:pt x="959345" y="1000520"/>
                </a:lnTo>
                <a:cubicBezTo>
                  <a:pt x="920709" y="1017901"/>
                  <a:pt x="894124" y="1164839"/>
                  <a:pt x="838918" y="1316294"/>
                </a:cubicBezTo>
                <a:cubicBezTo>
                  <a:pt x="824664" y="1366719"/>
                  <a:pt x="863134" y="1364416"/>
                  <a:pt x="850387" y="1389231"/>
                </a:cubicBezTo>
                <a:cubicBezTo>
                  <a:pt x="810041" y="1463733"/>
                  <a:pt x="778733" y="1506600"/>
                  <a:pt x="741400" y="1570558"/>
                </a:cubicBezTo>
                <a:cubicBezTo>
                  <a:pt x="732213" y="1603113"/>
                  <a:pt x="750141" y="1661279"/>
                  <a:pt x="697265" y="1680275"/>
                </a:cubicBezTo>
                <a:cubicBezTo>
                  <a:pt x="668926" y="1692115"/>
                  <a:pt x="638611" y="1671060"/>
                  <a:pt x="563833" y="1671728"/>
                </a:cubicBezTo>
                <a:cubicBezTo>
                  <a:pt x="483029" y="1666371"/>
                  <a:pt x="449121" y="1612129"/>
                  <a:pt x="366099" y="1578836"/>
                </a:cubicBezTo>
                <a:cubicBezTo>
                  <a:pt x="357861" y="1533170"/>
                  <a:pt x="348116" y="1495036"/>
                  <a:pt x="318787" y="1453889"/>
                </a:cubicBezTo>
                <a:cubicBezTo>
                  <a:pt x="263078" y="1368683"/>
                  <a:pt x="263107" y="1202127"/>
                  <a:pt x="204385" y="1217853"/>
                </a:cubicBezTo>
                <a:cubicBezTo>
                  <a:pt x="138902" y="1241135"/>
                  <a:pt x="242142" y="1393974"/>
                  <a:pt x="191722" y="1409725"/>
                </a:cubicBezTo>
                <a:cubicBezTo>
                  <a:pt x="112198" y="1447272"/>
                  <a:pt x="29661" y="1317602"/>
                  <a:pt x="7382" y="1338578"/>
                </a:cubicBezTo>
                <a:cubicBezTo>
                  <a:pt x="-15364" y="1354562"/>
                  <a:pt x="22149" y="1387118"/>
                  <a:pt x="17480" y="1406115"/>
                </a:cubicBezTo>
                <a:cubicBezTo>
                  <a:pt x="18076" y="1436030"/>
                  <a:pt x="24140" y="1488105"/>
                  <a:pt x="41091" y="1503005"/>
                </a:cubicBezTo>
                <a:cubicBezTo>
                  <a:pt x="83653" y="1537490"/>
                  <a:pt x="60093" y="1553728"/>
                  <a:pt x="73994" y="1575361"/>
                </a:cubicBezTo>
                <a:cubicBezTo>
                  <a:pt x="91833" y="1609069"/>
                  <a:pt x="117204" y="1615662"/>
                  <a:pt x="132030" y="1631293"/>
                </a:cubicBezTo>
                <a:cubicBezTo>
                  <a:pt x="173232" y="1680225"/>
                  <a:pt x="217446" y="1711081"/>
                  <a:pt x="273712" y="1741935"/>
                </a:cubicBezTo>
                <a:cubicBezTo>
                  <a:pt x="257445" y="1817591"/>
                  <a:pt x="280345" y="1918857"/>
                  <a:pt x="280648" y="1944801"/>
                </a:cubicBezTo>
                <a:cubicBezTo>
                  <a:pt x="292846" y="1984319"/>
                  <a:pt x="318473" y="1976279"/>
                  <a:pt x="371006" y="1983565"/>
                </a:cubicBezTo>
                <a:cubicBezTo>
                  <a:pt x="406967" y="1978800"/>
                  <a:pt x="386446" y="2018240"/>
                  <a:pt x="464779" y="2027684"/>
                </a:cubicBezTo>
                <a:cubicBezTo>
                  <a:pt x="517376" y="2048437"/>
                  <a:pt x="610646" y="2061658"/>
                  <a:pt x="746098" y="2074878"/>
                </a:cubicBezTo>
                <a:cubicBezTo>
                  <a:pt x="833503" y="2084558"/>
                  <a:pt x="898311" y="2038499"/>
                  <a:pt x="951067" y="2005998"/>
                </a:cubicBezTo>
                <a:lnTo>
                  <a:pt x="956794" y="2137120"/>
                </a:lnTo>
                <a:lnTo>
                  <a:pt x="2420585" y="2149508"/>
                </a:lnTo>
                <a:cubicBezTo>
                  <a:pt x="2489596" y="2075706"/>
                  <a:pt x="2412588" y="1941645"/>
                  <a:pt x="2456709" y="1865755"/>
                </a:cubicBezTo>
                <a:lnTo>
                  <a:pt x="2456709" y="1684641"/>
                </a:lnTo>
                <a:cubicBezTo>
                  <a:pt x="2455722" y="1679897"/>
                  <a:pt x="2454736" y="1513229"/>
                  <a:pt x="2453749" y="1508485"/>
                </a:cubicBezTo>
                <a:cubicBezTo>
                  <a:pt x="2445600" y="1473630"/>
                  <a:pt x="2438769" y="1436326"/>
                  <a:pt x="2440223" y="1390737"/>
                </a:cubicBezTo>
                <a:cubicBezTo>
                  <a:pt x="2442828" y="1202748"/>
                  <a:pt x="2367098" y="1237715"/>
                  <a:pt x="2375729" y="1183801"/>
                </a:cubicBezTo>
                <a:cubicBezTo>
                  <a:pt x="2384856" y="1091981"/>
                  <a:pt x="2351805" y="1126705"/>
                  <a:pt x="2342855" y="1049949"/>
                </a:cubicBezTo>
                <a:cubicBezTo>
                  <a:pt x="2333996" y="979072"/>
                  <a:pt x="2310070" y="944348"/>
                  <a:pt x="2216849" y="909625"/>
                </a:cubicBezTo>
                <a:cubicBezTo>
                  <a:pt x="2134307" y="879586"/>
                  <a:pt x="2083401" y="863104"/>
                  <a:pt x="1996340" y="846622"/>
                </a:cubicBezTo>
                <a:cubicBezTo>
                  <a:pt x="1935709" y="830245"/>
                  <a:pt x="1917258" y="827426"/>
                  <a:pt x="1873198" y="806530"/>
                </a:cubicBezTo>
                <a:cubicBezTo>
                  <a:pt x="1827279" y="787527"/>
                  <a:pt x="1784372" y="739903"/>
                  <a:pt x="1744478" y="695291"/>
                </a:cubicBezTo>
                <a:cubicBezTo>
                  <a:pt x="1720379" y="668905"/>
                  <a:pt x="1750513" y="625948"/>
                  <a:pt x="1764076" y="584498"/>
                </a:cubicBezTo>
                <a:lnTo>
                  <a:pt x="1790641" y="540901"/>
                </a:lnTo>
                <a:cubicBezTo>
                  <a:pt x="1842005" y="495200"/>
                  <a:pt x="1858720" y="416358"/>
                  <a:pt x="1821203" y="408317"/>
                </a:cubicBezTo>
                <a:cubicBezTo>
                  <a:pt x="1842438" y="335863"/>
                  <a:pt x="1875477" y="268943"/>
                  <a:pt x="1812227" y="159443"/>
                </a:cubicBezTo>
                <a:cubicBezTo>
                  <a:pt x="1762948" y="73645"/>
                  <a:pt x="1779735" y="1034"/>
                  <a:pt x="1545748" y="613"/>
                </a:cubicBezTo>
                <a:close/>
              </a:path>
            </a:pathLst>
          </a:custGeom>
          <a:solidFill>
            <a:schemeClr val="bg1"/>
          </a:solidFill>
          <a:ln w="444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21" name="Freeform: Shape 53">
            <a:extLst>
              <a:ext uri="{FF2B5EF4-FFF2-40B4-BE49-F238E27FC236}">
                <a16:creationId xmlns:a16="http://schemas.microsoft.com/office/drawing/2014/main" id="{ADA1D833-AB00-409C-A79E-906F5AE2650D}"/>
              </a:ext>
            </a:extLst>
          </p:cNvPr>
          <p:cNvSpPr/>
          <p:nvPr/>
        </p:nvSpPr>
        <p:spPr>
          <a:xfrm>
            <a:off x="6324600" y="1812798"/>
            <a:ext cx="4451846" cy="800100"/>
          </a:xfrm>
          <a:custGeom>
            <a:avLst/>
            <a:gdLst>
              <a:gd name="connsiteX0" fmla="*/ 4095750 w 4095750"/>
              <a:gd name="connsiteY0" fmla="*/ 0 h 800100"/>
              <a:gd name="connsiteX1" fmla="*/ 0 w 4095750"/>
              <a:gd name="connsiteY1" fmla="*/ 0 h 800100"/>
              <a:gd name="connsiteX2" fmla="*/ 0 w 4095750"/>
              <a:gd name="connsiteY2" fmla="*/ 800100 h 800100"/>
              <a:gd name="connsiteX3" fmla="*/ 4086225 w 4095750"/>
              <a:gd name="connsiteY3" fmla="*/ 80010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5750" h="800100">
                <a:moveTo>
                  <a:pt x="4095750" y="0"/>
                </a:moveTo>
                <a:lnTo>
                  <a:pt x="0" y="0"/>
                </a:lnTo>
                <a:lnTo>
                  <a:pt x="0" y="800100"/>
                </a:lnTo>
                <a:lnTo>
                  <a:pt x="4086225" y="800100"/>
                </a:lnTo>
              </a:path>
            </a:pathLst>
          </a:cu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54">
            <a:extLst>
              <a:ext uri="{FF2B5EF4-FFF2-40B4-BE49-F238E27FC236}">
                <a16:creationId xmlns:a16="http://schemas.microsoft.com/office/drawing/2014/main" id="{852E8C75-E6E0-400C-9987-CC5FEFF27B1B}"/>
              </a:ext>
            </a:extLst>
          </p:cNvPr>
          <p:cNvSpPr/>
          <p:nvPr/>
        </p:nvSpPr>
        <p:spPr>
          <a:xfrm>
            <a:off x="7095577" y="2980709"/>
            <a:ext cx="4451846" cy="800100"/>
          </a:xfrm>
          <a:custGeom>
            <a:avLst/>
            <a:gdLst>
              <a:gd name="connsiteX0" fmla="*/ 4095750 w 4095750"/>
              <a:gd name="connsiteY0" fmla="*/ 0 h 800100"/>
              <a:gd name="connsiteX1" fmla="*/ 0 w 4095750"/>
              <a:gd name="connsiteY1" fmla="*/ 0 h 800100"/>
              <a:gd name="connsiteX2" fmla="*/ 0 w 4095750"/>
              <a:gd name="connsiteY2" fmla="*/ 800100 h 800100"/>
              <a:gd name="connsiteX3" fmla="*/ 4086225 w 4095750"/>
              <a:gd name="connsiteY3" fmla="*/ 80010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5750" h="800100">
                <a:moveTo>
                  <a:pt x="4095750" y="0"/>
                </a:moveTo>
                <a:lnTo>
                  <a:pt x="0" y="0"/>
                </a:lnTo>
                <a:lnTo>
                  <a:pt x="0" y="800100"/>
                </a:lnTo>
                <a:lnTo>
                  <a:pt x="4086225" y="800100"/>
                </a:lnTo>
              </a:path>
            </a:pathLst>
          </a:cu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55">
            <a:extLst>
              <a:ext uri="{FF2B5EF4-FFF2-40B4-BE49-F238E27FC236}">
                <a16:creationId xmlns:a16="http://schemas.microsoft.com/office/drawing/2014/main" id="{4076BDFE-A56F-4D42-BA7A-99E678275FC3}"/>
              </a:ext>
            </a:extLst>
          </p:cNvPr>
          <p:cNvSpPr/>
          <p:nvPr/>
        </p:nvSpPr>
        <p:spPr>
          <a:xfrm>
            <a:off x="7084676" y="4148620"/>
            <a:ext cx="4451846" cy="800100"/>
          </a:xfrm>
          <a:custGeom>
            <a:avLst/>
            <a:gdLst>
              <a:gd name="connsiteX0" fmla="*/ 4095750 w 4095750"/>
              <a:gd name="connsiteY0" fmla="*/ 0 h 800100"/>
              <a:gd name="connsiteX1" fmla="*/ 0 w 4095750"/>
              <a:gd name="connsiteY1" fmla="*/ 0 h 800100"/>
              <a:gd name="connsiteX2" fmla="*/ 0 w 4095750"/>
              <a:gd name="connsiteY2" fmla="*/ 800100 h 800100"/>
              <a:gd name="connsiteX3" fmla="*/ 4086225 w 4095750"/>
              <a:gd name="connsiteY3" fmla="*/ 80010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5750" h="800100">
                <a:moveTo>
                  <a:pt x="4095750" y="0"/>
                </a:moveTo>
                <a:lnTo>
                  <a:pt x="0" y="0"/>
                </a:lnTo>
                <a:lnTo>
                  <a:pt x="0" y="800100"/>
                </a:lnTo>
                <a:lnTo>
                  <a:pt x="4086225" y="800100"/>
                </a:ln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56">
            <a:extLst>
              <a:ext uri="{FF2B5EF4-FFF2-40B4-BE49-F238E27FC236}">
                <a16:creationId xmlns:a16="http://schemas.microsoft.com/office/drawing/2014/main" id="{62C964A4-E86E-441D-909C-A1AE19322F56}"/>
              </a:ext>
            </a:extLst>
          </p:cNvPr>
          <p:cNvSpPr/>
          <p:nvPr/>
        </p:nvSpPr>
        <p:spPr>
          <a:xfrm>
            <a:off x="6324600" y="5316532"/>
            <a:ext cx="4451846" cy="800100"/>
          </a:xfrm>
          <a:custGeom>
            <a:avLst/>
            <a:gdLst>
              <a:gd name="connsiteX0" fmla="*/ 4095750 w 4095750"/>
              <a:gd name="connsiteY0" fmla="*/ 0 h 800100"/>
              <a:gd name="connsiteX1" fmla="*/ 0 w 4095750"/>
              <a:gd name="connsiteY1" fmla="*/ 0 h 800100"/>
              <a:gd name="connsiteX2" fmla="*/ 0 w 4095750"/>
              <a:gd name="connsiteY2" fmla="*/ 800100 h 800100"/>
              <a:gd name="connsiteX3" fmla="*/ 4086225 w 4095750"/>
              <a:gd name="connsiteY3" fmla="*/ 80010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5750" h="800100">
                <a:moveTo>
                  <a:pt x="4095750" y="0"/>
                </a:moveTo>
                <a:lnTo>
                  <a:pt x="0" y="0"/>
                </a:lnTo>
                <a:lnTo>
                  <a:pt x="0" y="800100"/>
                </a:lnTo>
                <a:lnTo>
                  <a:pt x="4086225" y="800100"/>
                </a:ln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57">
            <a:extLst>
              <a:ext uri="{FF2B5EF4-FFF2-40B4-BE49-F238E27FC236}">
                <a16:creationId xmlns:a16="http://schemas.microsoft.com/office/drawing/2014/main" id="{F421AD38-A937-4399-A45E-804A88E35B8A}"/>
              </a:ext>
            </a:extLst>
          </p:cNvPr>
          <p:cNvGrpSpPr/>
          <p:nvPr/>
        </p:nvGrpSpPr>
        <p:grpSpPr>
          <a:xfrm>
            <a:off x="6520619" y="1853379"/>
            <a:ext cx="4060661" cy="713214"/>
            <a:chOff x="6565695" y="2053509"/>
            <a:chExt cx="2037996" cy="71321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5F41F72-969D-4CD2-8F44-C1E801369DEA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F06CB33-4CCD-48F3-88D4-E350301F8B83}"/>
                </a:ext>
              </a:extLst>
            </p:cNvPr>
            <p:cNvSpPr txBox="1"/>
            <p:nvPr/>
          </p:nvSpPr>
          <p:spPr>
            <a:xfrm>
              <a:off x="6583306" y="2053509"/>
              <a:ext cx="20203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60">
            <a:extLst>
              <a:ext uri="{FF2B5EF4-FFF2-40B4-BE49-F238E27FC236}">
                <a16:creationId xmlns:a16="http://schemas.microsoft.com/office/drawing/2014/main" id="{DDD2277D-BCDD-47BA-BE14-9BA98B755DC7}"/>
              </a:ext>
            </a:extLst>
          </p:cNvPr>
          <p:cNvGrpSpPr/>
          <p:nvPr/>
        </p:nvGrpSpPr>
        <p:grpSpPr>
          <a:xfrm>
            <a:off x="7309256" y="3020302"/>
            <a:ext cx="4060661" cy="713214"/>
            <a:chOff x="6565695" y="2053509"/>
            <a:chExt cx="2037996" cy="71321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B4D06B0-02EF-499F-9845-2E77B9D753A7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ACD84A0-4937-490F-A8DC-FA965312C823}"/>
                </a:ext>
              </a:extLst>
            </p:cNvPr>
            <p:cNvSpPr txBox="1"/>
            <p:nvPr/>
          </p:nvSpPr>
          <p:spPr>
            <a:xfrm>
              <a:off x="6583306" y="2053509"/>
              <a:ext cx="20203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63">
            <a:extLst>
              <a:ext uri="{FF2B5EF4-FFF2-40B4-BE49-F238E27FC236}">
                <a16:creationId xmlns:a16="http://schemas.microsoft.com/office/drawing/2014/main" id="{5CECAB30-1097-4A54-820A-410BAC4A29C1}"/>
              </a:ext>
            </a:extLst>
          </p:cNvPr>
          <p:cNvGrpSpPr/>
          <p:nvPr/>
        </p:nvGrpSpPr>
        <p:grpSpPr>
          <a:xfrm>
            <a:off x="7309256" y="4187225"/>
            <a:ext cx="4060661" cy="713214"/>
            <a:chOff x="6565695" y="2053509"/>
            <a:chExt cx="2037996" cy="71321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3425173-C245-434D-9A62-6B81F59D5C79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814F67D-3E18-4743-83A6-0B044D1F0DEC}"/>
                </a:ext>
              </a:extLst>
            </p:cNvPr>
            <p:cNvSpPr txBox="1"/>
            <p:nvPr/>
          </p:nvSpPr>
          <p:spPr>
            <a:xfrm>
              <a:off x="6583306" y="2053509"/>
              <a:ext cx="20203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66">
            <a:extLst>
              <a:ext uri="{FF2B5EF4-FFF2-40B4-BE49-F238E27FC236}">
                <a16:creationId xmlns:a16="http://schemas.microsoft.com/office/drawing/2014/main" id="{633502A7-3A9E-4C88-97DC-5A7E4FBFB356}"/>
              </a:ext>
            </a:extLst>
          </p:cNvPr>
          <p:cNvGrpSpPr/>
          <p:nvPr/>
        </p:nvGrpSpPr>
        <p:grpSpPr>
          <a:xfrm>
            <a:off x="6520619" y="5354148"/>
            <a:ext cx="4060661" cy="713214"/>
            <a:chOff x="6565695" y="2053509"/>
            <a:chExt cx="2037996" cy="713214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43126A4-CF91-4431-9DC3-212A9ABD9B0B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57779E1-3CAE-4E5D-848A-C0E58B4190CC}"/>
                </a:ext>
              </a:extLst>
            </p:cNvPr>
            <p:cNvSpPr txBox="1"/>
            <p:nvPr/>
          </p:nvSpPr>
          <p:spPr>
            <a:xfrm>
              <a:off x="6583306" y="2053509"/>
              <a:ext cx="20203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Arrow: Up 32">
            <a:extLst>
              <a:ext uri="{FF2B5EF4-FFF2-40B4-BE49-F238E27FC236}">
                <a16:creationId xmlns:a16="http://schemas.microsoft.com/office/drawing/2014/main" id="{EA603BB1-C635-4FE3-B333-A62883EC0470}"/>
              </a:ext>
            </a:extLst>
          </p:cNvPr>
          <p:cNvSpPr/>
          <p:nvPr/>
        </p:nvSpPr>
        <p:spPr>
          <a:xfrm rot="10800000">
            <a:off x="9450832" y="3962399"/>
            <a:ext cx="1624240" cy="2423595"/>
          </a:xfrm>
          <a:prstGeom prst="upArrow">
            <a:avLst>
              <a:gd name="adj1" fmla="val 52229"/>
              <a:gd name="adj2" fmla="val 50000"/>
            </a:avLst>
          </a:prstGeom>
          <a:solidFill>
            <a:schemeClr val="bg1"/>
          </a:solidFill>
          <a:ln w="19050">
            <a:solidFill>
              <a:schemeClr val="accent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4" name="Arrow: Up 33">
            <a:extLst>
              <a:ext uri="{FF2B5EF4-FFF2-40B4-BE49-F238E27FC236}">
                <a16:creationId xmlns:a16="http://schemas.microsoft.com/office/drawing/2014/main" id="{20387331-F90F-47EC-A84A-530F3E97B834}"/>
              </a:ext>
            </a:extLst>
          </p:cNvPr>
          <p:cNvSpPr/>
          <p:nvPr/>
        </p:nvSpPr>
        <p:spPr>
          <a:xfrm rot="10800000">
            <a:off x="3853006" y="3962400"/>
            <a:ext cx="1624240" cy="2423595"/>
          </a:xfrm>
          <a:prstGeom prst="upArrow">
            <a:avLst>
              <a:gd name="adj1" fmla="val 52229"/>
              <a:gd name="adj2" fmla="val 50000"/>
            </a:avLst>
          </a:prstGeom>
          <a:solidFill>
            <a:schemeClr val="bg1"/>
          </a:solidFill>
          <a:ln w="1905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5" name="Arrow: Up 31">
            <a:extLst>
              <a:ext uri="{FF2B5EF4-FFF2-40B4-BE49-F238E27FC236}">
                <a16:creationId xmlns:a16="http://schemas.microsoft.com/office/drawing/2014/main" id="{9C405A53-D977-4F93-9DA3-B082E2C7E12D}"/>
              </a:ext>
            </a:extLst>
          </p:cNvPr>
          <p:cNvSpPr/>
          <p:nvPr/>
        </p:nvSpPr>
        <p:spPr>
          <a:xfrm>
            <a:off x="6654820" y="1538804"/>
            <a:ext cx="1624240" cy="2423595"/>
          </a:xfrm>
          <a:prstGeom prst="upArrow">
            <a:avLst>
              <a:gd name="adj1" fmla="val 52229"/>
              <a:gd name="adj2" fmla="val 50000"/>
            </a:avLst>
          </a:prstGeom>
          <a:solidFill>
            <a:schemeClr val="bg1"/>
          </a:solidFill>
          <a:ln w="19050">
            <a:solidFill>
              <a:schemeClr val="accent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6" name="Arrow: Up 30">
            <a:extLst>
              <a:ext uri="{FF2B5EF4-FFF2-40B4-BE49-F238E27FC236}">
                <a16:creationId xmlns:a16="http://schemas.microsoft.com/office/drawing/2014/main" id="{9D54D328-58F7-4B6A-A2C8-1A09C61F5D9B}"/>
              </a:ext>
            </a:extLst>
          </p:cNvPr>
          <p:cNvSpPr/>
          <p:nvPr/>
        </p:nvSpPr>
        <p:spPr>
          <a:xfrm>
            <a:off x="1056994" y="1538805"/>
            <a:ext cx="1624240" cy="2423595"/>
          </a:xfrm>
          <a:prstGeom prst="upArrow">
            <a:avLst>
              <a:gd name="adj1" fmla="val 52229"/>
              <a:gd name="adj2" fmla="val 50000"/>
            </a:avLst>
          </a:prstGeom>
          <a:solidFill>
            <a:schemeClr val="bg1"/>
          </a:solidFill>
          <a:ln w="1905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cxnSp>
        <p:nvCxnSpPr>
          <p:cNvPr id="7" name="직선 연결선 55">
            <a:extLst>
              <a:ext uri="{FF2B5EF4-FFF2-40B4-BE49-F238E27FC236}">
                <a16:creationId xmlns:a16="http://schemas.microsoft.com/office/drawing/2014/main" id="{FFA8C350-4E23-4A6E-A301-9A0B69D7DC72}"/>
              </a:ext>
            </a:extLst>
          </p:cNvPr>
          <p:cNvCxnSpPr>
            <a:cxnSpLocks/>
          </p:cNvCxnSpPr>
          <p:nvPr/>
        </p:nvCxnSpPr>
        <p:spPr>
          <a:xfrm rot="10800000">
            <a:off x="2866239" y="3950944"/>
            <a:ext cx="804665" cy="0"/>
          </a:xfrm>
          <a:prstGeom prst="line">
            <a:avLst/>
          </a:prstGeom>
          <a:noFill/>
          <a:ln w="19050">
            <a:solidFill>
              <a:schemeClr val="accent6"/>
            </a:solidFill>
            <a:prstDash val="solid"/>
            <a:headEnd type="triangle" w="med" len="lg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" name="직선 연결선 56">
            <a:extLst>
              <a:ext uri="{FF2B5EF4-FFF2-40B4-BE49-F238E27FC236}">
                <a16:creationId xmlns:a16="http://schemas.microsoft.com/office/drawing/2014/main" id="{D16CBA19-2FBF-4495-A3BB-098667EF474B}"/>
              </a:ext>
            </a:extLst>
          </p:cNvPr>
          <p:cNvCxnSpPr>
            <a:cxnSpLocks/>
          </p:cNvCxnSpPr>
          <p:nvPr/>
        </p:nvCxnSpPr>
        <p:spPr>
          <a:xfrm rot="10800000">
            <a:off x="5665152" y="3950945"/>
            <a:ext cx="804665" cy="0"/>
          </a:xfrm>
          <a:prstGeom prst="line">
            <a:avLst/>
          </a:prstGeom>
          <a:noFill/>
          <a:ln w="19050">
            <a:solidFill>
              <a:schemeClr val="accent6"/>
            </a:solidFill>
            <a:prstDash val="solid"/>
            <a:headEnd type="triangle" w="med" len="lg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직선 연결선 57">
            <a:extLst>
              <a:ext uri="{FF2B5EF4-FFF2-40B4-BE49-F238E27FC236}">
                <a16:creationId xmlns:a16="http://schemas.microsoft.com/office/drawing/2014/main" id="{D511EA87-419E-4F51-8625-1624871ACB59}"/>
              </a:ext>
            </a:extLst>
          </p:cNvPr>
          <p:cNvCxnSpPr>
            <a:cxnSpLocks/>
          </p:cNvCxnSpPr>
          <p:nvPr/>
        </p:nvCxnSpPr>
        <p:spPr>
          <a:xfrm rot="10800000">
            <a:off x="8464065" y="3950944"/>
            <a:ext cx="804665" cy="0"/>
          </a:xfrm>
          <a:prstGeom prst="line">
            <a:avLst/>
          </a:prstGeom>
          <a:noFill/>
          <a:ln w="19050">
            <a:solidFill>
              <a:schemeClr val="accent6"/>
            </a:solidFill>
            <a:prstDash val="solid"/>
            <a:headEnd type="triangle" w="med" len="lg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0" name="Group 27">
            <a:extLst>
              <a:ext uri="{FF2B5EF4-FFF2-40B4-BE49-F238E27FC236}">
                <a16:creationId xmlns:a16="http://schemas.microsoft.com/office/drawing/2014/main" id="{6BA135E5-67ED-4453-AADA-EAA415240607}"/>
              </a:ext>
            </a:extLst>
          </p:cNvPr>
          <p:cNvGrpSpPr/>
          <p:nvPr/>
        </p:nvGrpSpPr>
        <p:grpSpPr>
          <a:xfrm>
            <a:off x="4246148" y="3529065"/>
            <a:ext cx="843758" cy="843758"/>
            <a:chOff x="4100762" y="3428944"/>
            <a:chExt cx="1044000" cy="1044000"/>
          </a:xfrm>
        </p:grpSpPr>
        <p:sp>
          <p:nvSpPr>
            <p:cNvPr id="11" name="타원 44">
              <a:extLst>
                <a:ext uri="{FF2B5EF4-FFF2-40B4-BE49-F238E27FC236}">
                  <a16:creationId xmlns:a16="http://schemas.microsoft.com/office/drawing/2014/main" id="{6EBE1E5F-73C2-484B-B45E-60D4ECE39F2E}"/>
                </a:ext>
              </a:extLst>
            </p:cNvPr>
            <p:cNvSpPr/>
            <p:nvPr/>
          </p:nvSpPr>
          <p:spPr>
            <a:xfrm>
              <a:off x="4100762" y="3428944"/>
              <a:ext cx="1044000" cy="1044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Oval 10">
              <a:extLst>
                <a:ext uri="{FF2B5EF4-FFF2-40B4-BE49-F238E27FC236}">
                  <a16:creationId xmlns:a16="http://schemas.microsoft.com/office/drawing/2014/main" id="{31F6DBB3-CB18-46AC-A060-6177EEF822B4}"/>
                </a:ext>
              </a:extLst>
            </p:cNvPr>
            <p:cNvSpPr/>
            <p:nvPr/>
          </p:nvSpPr>
          <p:spPr>
            <a:xfrm>
              <a:off x="4190762" y="3518944"/>
              <a:ext cx="864000" cy="864000"/>
            </a:xfrm>
            <a:prstGeom prst="ellipse">
              <a:avLst/>
            </a:prstGeom>
            <a:solidFill>
              <a:schemeClr val="accent2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2700">
                <a:solidFill>
                  <a:srgbClr val="0070C0"/>
                </a:solidFill>
              </a:endParaRPr>
            </a:p>
          </p:txBody>
        </p:sp>
      </p:grpSp>
      <p:grpSp>
        <p:nvGrpSpPr>
          <p:cNvPr id="13" name="Group 25">
            <a:extLst>
              <a:ext uri="{FF2B5EF4-FFF2-40B4-BE49-F238E27FC236}">
                <a16:creationId xmlns:a16="http://schemas.microsoft.com/office/drawing/2014/main" id="{3FFA7749-0EBE-4499-9528-28B94E00CE50}"/>
              </a:ext>
            </a:extLst>
          </p:cNvPr>
          <p:cNvGrpSpPr/>
          <p:nvPr/>
        </p:nvGrpSpPr>
        <p:grpSpPr>
          <a:xfrm>
            <a:off x="1447235" y="3529065"/>
            <a:ext cx="843758" cy="843758"/>
            <a:chOff x="1301849" y="3428944"/>
            <a:chExt cx="1044000" cy="1044000"/>
          </a:xfrm>
        </p:grpSpPr>
        <p:sp>
          <p:nvSpPr>
            <p:cNvPr id="14" name="타원 41">
              <a:extLst>
                <a:ext uri="{FF2B5EF4-FFF2-40B4-BE49-F238E27FC236}">
                  <a16:creationId xmlns:a16="http://schemas.microsoft.com/office/drawing/2014/main" id="{9C05AC18-EC45-4DE8-98E4-DD9BC4AE02EB}"/>
                </a:ext>
              </a:extLst>
            </p:cNvPr>
            <p:cNvSpPr/>
            <p:nvPr/>
          </p:nvSpPr>
          <p:spPr>
            <a:xfrm>
              <a:off x="1301849" y="3428944"/>
              <a:ext cx="1044000" cy="1044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5" name="Oval 10">
              <a:extLst>
                <a:ext uri="{FF2B5EF4-FFF2-40B4-BE49-F238E27FC236}">
                  <a16:creationId xmlns:a16="http://schemas.microsoft.com/office/drawing/2014/main" id="{791D8264-7351-405E-B864-CB7015D44D61}"/>
                </a:ext>
              </a:extLst>
            </p:cNvPr>
            <p:cNvSpPr/>
            <p:nvPr/>
          </p:nvSpPr>
          <p:spPr>
            <a:xfrm>
              <a:off x="1386263" y="3513358"/>
              <a:ext cx="864000" cy="864000"/>
            </a:xfrm>
            <a:prstGeom prst="ellipse">
              <a:avLst/>
            </a:prstGeom>
            <a:solidFill>
              <a:schemeClr val="accent1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2700">
                <a:solidFill>
                  <a:srgbClr val="0070C0"/>
                </a:solidFill>
              </a:endParaRPr>
            </a:p>
          </p:txBody>
        </p:sp>
      </p:grpSp>
      <p:grpSp>
        <p:nvGrpSpPr>
          <p:cNvPr id="16" name="Group 28">
            <a:extLst>
              <a:ext uri="{FF2B5EF4-FFF2-40B4-BE49-F238E27FC236}">
                <a16:creationId xmlns:a16="http://schemas.microsoft.com/office/drawing/2014/main" id="{6745BB48-8061-4F3E-A920-47D3BA54C791}"/>
              </a:ext>
            </a:extLst>
          </p:cNvPr>
          <p:cNvGrpSpPr/>
          <p:nvPr/>
        </p:nvGrpSpPr>
        <p:grpSpPr>
          <a:xfrm>
            <a:off x="7045061" y="3529065"/>
            <a:ext cx="843758" cy="843758"/>
            <a:chOff x="6899675" y="3428944"/>
            <a:chExt cx="1044000" cy="1044000"/>
          </a:xfrm>
        </p:grpSpPr>
        <p:sp>
          <p:nvSpPr>
            <p:cNvPr id="17" name="타원 47">
              <a:extLst>
                <a:ext uri="{FF2B5EF4-FFF2-40B4-BE49-F238E27FC236}">
                  <a16:creationId xmlns:a16="http://schemas.microsoft.com/office/drawing/2014/main" id="{B58BC0F2-8D10-45F8-925A-275207F29AE2}"/>
                </a:ext>
              </a:extLst>
            </p:cNvPr>
            <p:cNvSpPr/>
            <p:nvPr/>
          </p:nvSpPr>
          <p:spPr>
            <a:xfrm>
              <a:off x="6899675" y="3428944"/>
              <a:ext cx="1044000" cy="1044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8" name="Oval 10">
              <a:extLst>
                <a:ext uri="{FF2B5EF4-FFF2-40B4-BE49-F238E27FC236}">
                  <a16:creationId xmlns:a16="http://schemas.microsoft.com/office/drawing/2014/main" id="{ABCA6910-BF44-4244-8CE6-2D7B7BD96249}"/>
                </a:ext>
              </a:extLst>
            </p:cNvPr>
            <p:cNvSpPr/>
            <p:nvPr/>
          </p:nvSpPr>
          <p:spPr>
            <a:xfrm>
              <a:off x="6989675" y="3518944"/>
              <a:ext cx="864000" cy="864000"/>
            </a:xfrm>
            <a:prstGeom prst="ellipse">
              <a:avLst/>
            </a:prstGeom>
            <a:solidFill>
              <a:schemeClr val="accent3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2700">
                <a:solidFill>
                  <a:srgbClr val="0070C0"/>
                </a:solidFill>
              </a:endParaRPr>
            </a:p>
          </p:txBody>
        </p:sp>
      </p:grpSp>
      <p:grpSp>
        <p:nvGrpSpPr>
          <p:cNvPr id="19" name="Group 29">
            <a:extLst>
              <a:ext uri="{FF2B5EF4-FFF2-40B4-BE49-F238E27FC236}">
                <a16:creationId xmlns:a16="http://schemas.microsoft.com/office/drawing/2014/main" id="{13A56BAE-4952-4512-B305-BB8D1E81769E}"/>
              </a:ext>
            </a:extLst>
          </p:cNvPr>
          <p:cNvGrpSpPr/>
          <p:nvPr/>
        </p:nvGrpSpPr>
        <p:grpSpPr>
          <a:xfrm>
            <a:off x="9843975" y="3529065"/>
            <a:ext cx="843758" cy="843758"/>
            <a:chOff x="9698589" y="3428944"/>
            <a:chExt cx="1044000" cy="1044000"/>
          </a:xfrm>
        </p:grpSpPr>
        <p:sp>
          <p:nvSpPr>
            <p:cNvPr id="20" name="타원 50">
              <a:extLst>
                <a:ext uri="{FF2B5EF4-FFF2-40B4-BE49-F238E27FC236}">
                  <a16:creationId xmlns:a16="http://schemas.microsoft.com/office/drawing/2014/main" id="{1809775C-30D4-46AA-B8B5-3E335D09BD2C}"/>
                </a:ext>
              </a:extLst>
            </p:cNvPr>
            <p:cNvSpPr/>
            <p:nvPr/>
          </p:nvSpPr>
          <p:spPr>
            <a:xfrm>
              <a:off x="9698589" y="3428944"/>
              <a:ext cx="1044000" cy="1044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1" name="Oval 10">
              <a:extLst>
                <a:ext uri="{FF2B5EF4-FFF2-40B4-BE49-F238E27FC236}">
                  <a16:creationId xmlns:a16="http://schemas.microsoft.com/office/drawing/2014/main" id="{40BD3686-70A1-4470-B16D-2D9B74B2FBF3}"/>
                </a:ext>
              </a:extLst>
            </p:cNvPr>
            <p:cNvSpPr/>
            <p:nvPr/>
          </p:nvSpPr>
          <p:spPr>
            <a:xfrm>
              <a:off x="9788589" y="3518944"/>
              <a:ext cx="864000" cy="864000"/>
            </a:xfrm>
            <a:prstGeom prst="ellipse">
              <a:avLst/>
            </a:prstGeom>
            <a:solidFill>
              <a:schemeClr val="accent4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2700">
                <a:solidFill>
                  <a:srgbClr val="0070C0"/>
                </a:solidFill>
              </a:endParaRPr>
            </a:p>
          </p:txBody>
        </p:sp>
      </p:grpSp>
      <p:grpSp>
        <p:nvGrpSpPr>
          <p:cNvPr id="22" name="Group 34">
            <a:extLst>
              <a:ext uri="{FF2B5EF4-FFF2-40B4-BE49-F238E27FC236}">
                <a16:creationId xmlns:a16="http://schemas.microsoft.com/office/drawing/2014/main" id="{24EC2570-1650-4E06-B04F-5E642CE46C76}"/>
              </a:ext>
            </a:extLst>
          </p:cNvPr>
          <p:cNvGrpSpPr/>
          <p:nvPr/>
        </p:nvGrpSpPr>
        <p:grpSpPr>
          <a:xfrm>
            <a:off x="1119249" y="4620239"/>
            <a:ext cx="1485353" cy="1477328"/>
            <a:chOff x="2725123" y="4283314"/>
            <a:chExt cx="1292073" cy="147732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C1BDAA3-06D8-4C0E-9F3B-7D72968CB886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61A9D9D-7160-4F04-9B11-3812C8A8C855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37">
            <a:extLst>
              <a:ext uri="{FF2B5EF4-FFF2-40B4-BE49-F238E27FC236}">
                <a16:creationId xmlns:a16="http://schemas.microsoft.com/office/drawing/2014/main" id="{377D9AD3-B3B2-4276-95EB-A38E9C6A1861}"/>
              </a:ext>
            </a:extLst>
          </p:cNvPr>
          <p:cNvGrpSpPr/>
          <p:nvPr/>
        </p:nvGrpSpPr>
        <p:grpSpPr>
          <a:xfrm>
            <a:off x="3922583" y="1792462"/>
            <a:ext cx="1485353" cy="1477328"/>
            <a:chOff x="2725123" y="4283314"/>
            <a:chExt cx="1292073" cy="147732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EB54C98-DCB7-4676-8476-0779A9AB167D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B837D65-4EF6-49B0-83C7-0EB1423E48EB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43">
            <a:extLst>
              <a:ext uri="{FF2B5EF4-FFF2-40B4-BE49-F238E27FC236}">
                <a16:creationId xmlns:a16="http://schemas.microsoft.com/office/drawing/2014/main" id="{99B32154-E4FD-47FF-B7CB-641E154CDACD}"/>
              </a:ext>
            </a:extLst>
          </p:cNvPr>
          <p:cNvGrpSpPr/>
          <p:nvPr/>
        </p:nvGrpSpPr>
        <p:grpSpPr>
          <a:xfrm>
            <a:off x="6725917" y="4670501"/>
            <a:ext cx="1485353" cy="1477328"/>
            <a:chOff x="2725123" y="4283314"/>
            <a:chExt cx="1292073" cy="147732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7872708-5505-47E2-9383-F7B10E19FEB3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C0B15AD-588E-4227-A3AE-1EC52929D9B5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46">
            <a:extLst>
              <a:ext uri="{FF2B5EF4-FFF2-40B4-BE49-F238E27FC236}">
                <a16:creationId xmlns:a16="http://schemas.microsoft.com/office/drawing/2014/main" id="{5C546274-C4BA-480E-8EFA-283CBB84F189}"/>
              </a:ext>
            </a:extLst>
          </p:cNvPr>
          <p:cNvGrpSpPr/>
          <p:nvPr/>
        </p:nvGrpSpPr>
        <p:grpSpPr>
          <a:xfrm>
            <a:off x="9529250" y="1842724"/>
            <a:ext cx="1485353" cy="1477328"/>
            <a:chOff x="2725123" y="4283314"/>
            <a:chExt cx="1292073" cy="1477328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E6BFC80-72F1-4E30-8C8E-2CD4F777AE48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9EDB5F6-F6B1-497E-AB96-0D9D7221AD93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3E9A914B-41DF-497C-AFE5-784395FC9BC5}"/>
              </a:ext>
            </a:extLst>
          </p:cNvPr>
          <p:cNvSpPr txBox="1"/>
          <p:nvPr/>
        </p:nvSpPr>
        <p:spPr>
          <a:xfrm>
            <a:off x="1532254" y="3690528"/>
            <a:ext cx="673720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Chord 15">
            <a:extLst>
              <a:ext uri="{FF2B5EF4-FFF2-40B4-BE49-F238E27FC236}">
                <a16:creationId xmlns:a16="http://schemas.microsoft.com/office/drawing/2014/main" id="{92A8DB87-3D0E-408B-BBF1-BDD5767FFDBA}"/>
              </a:ext>
            </a:extLst>
          </p:cNvPr>
          <p:cNvSpPr/>
          <p:nvPr/>
        </p:nvSpPr>
        <p:spPr>
          <a:xfrm>
            <a:off x="10191460" y="5547664"/>
            <a:ext cx="160932" cy="35087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ectangle 36">
            <a:extLst>
              <a:ext uri="{FF2B5EF4-FFF2-40B4-BE49-F238E27FC236}">
                <a16:creationId xmlns:a16="http://schemas.microsoft.com/office/drawing/2014/main" id="{15129AB1-480F-4BCA-ABFA-5609F4B14C4B}"/>
              </a:ext>
            </a:extLst>
          </p:cNvPr>
          <p:cNvSpPr/>
          <p:nvPr/>
        </p:nvSpPr>
        <p:spPr>
          <a:xfrm>
            <a:off x="7309596" y="2119723"/>
            <a:ext cx="314688" cy="26305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5">
            <a:extLst>
              <a:ext uri="{FF2B5EF4-FFF2-40B4-BE49-F238E27FC236}">
                <a16:creationId xmlns:a16="http://schemas.microsoft.com/office/drawing/2014/main" id="{B21B2B66-37EA-4AA0-8E30-FE0F81C7DEB3}"/>
              </a:ext>
            </a:extLst>
          </p:cNvPr>
          <p:cNvSpPr/>
          <p:nvPr/>
        </p:nvSpPr>
        <p:spPr>
          <a:xfrm flipH="1">
            <a:off x="4506847" y="5645572"/>
            <a:ext cx="316556" cy="26114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Teardrop 1">
            <a:extLst>
              <a:ext uri="{FF2B5EF4-FFF2-40B4-BE49-F238E27FC236}">
                <a16:creationId xmlns:a16="http://schemas.microsoft.com/office/drawing/2014/main" id="{49B0B031-A35E-4518-A102-937873804FCA}"/>
              </a:ext>
            </a:extLst>
          </p:cNvPr>
          <p:cNvSpPr/>
          <p:nvPr/>
        </p:nvSpPr>
        <p:spPr>
          <a:xfrm rot="18805991">
            <a:off x="1709634" y="2062091"/>
            <a:ext cx="304579" cy="301401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265CA5F-4779-48F1-A41E-2AB559D02531}"/>
              </a:ext>
            </a:extLst>
          </p:cNvPr>
          <p:cNvSpPr txBox="1"/>
          <p:nvPr/>
        </p:nvSpPr>
        <p:spPr>
          <a:xfrm>
            <a:off x="4328265" y="3688419"/>
            <a:ext cx="673720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38B58CD-9791-4F11-AE2D-32D82D2779CF}"/>
              </a:ext>
            </a:extLst>
          </p:cNvPr>
          <p:cNvSpPr txBox="1"/>
          <p:nvPr/>
        </p:nvSpPr>
        <p:spPr>
          <a:xfrm>
            <a:off x="7124276" y="3686310"/>
            <a:ext cx="673720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  <a:cs typeface="Arial" pitchFamily="34" charset="0"/>
              </a:rPr>
              <a:t>C</a:t>
            </a:r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F5CD506-8D33-46A4-A432-B4FBBA2C4999}"/>
              </a:ext>
            </a:extLst>
          </p:cNvPr>
          <p:cNvSpPr txBox="1"/>
          <p:nvPr/>
        </p:nvSpPr>
        <p:spPr>
          <a:xfrm>
            <a:off x="9920287" y="3684201"/>
            <a:ext cx="673720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  <a:cs typeface="Arial" pitchFamily="34" charset="0"/>
              </a:rPr>
              <a:t>D</a:t>
            </a:r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473A587-28B9-4C25-8BD3-AC2F107FEBEB}"/>
              </a:ext>
            </a:extLst>
          </p:cNvPr>
          <p:cNvSpPr txBox="1"/>
          <p:nvPr/>
        </p:nvSpPr>
        <p:spPr>
          <a:xfrm>
            <a:off x="1493726" y="2494114"/>
            <a:ext cx="750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D9A93F2-9D58-4A8B-B470-4D346BB65940}"/>
              </a:ext>
            </a:extLst>
          </p:cNvPr>
          <p:cNvSpPr txBox="1"/>
          <p:nvPr/>
        </p:nvSpPr>
        <p:spPr>
          <a:xfrm>
            <a:off x="4289737" y="4806158"/>
            <a:ext cx="750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A7BAA64-FD95-420B-BCE0-101C4EAD8666}"/>
              </a:ext>
            </a:extLst>
          </p:cNvPr>
          <p:cNvSpPr txBox="1"/>
          <p:nvPr/>
        </p:nvSpPr>
        <p:spPr>
          <a:xfrm>
            <a:off x="7075304" y="2493680"/>
            <a:ext cx="750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5C9D829-5CA4-4C78-87D3-FD9C7728B65F}"/>
              </a:ext>
            </a:extLst>
          </p:cNvPr>
          <p:cNvSpPr txBox="1"/>
          <p:nvPr/>
        </p:nvSpPr>
        <p:spPr>
          <a:xfrm>
            <a:off x="9871315" y="4805724"/>
            <a:ext cx="750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12D4C3A1-685E-4D61-A420-38CB18622D39}"/>
              </a:ext>
            </a:extLst>
          </p:cNvPr>
          <p:cNvGrpSpPr/>
          <p:nvPr/>
        </p:nvGrpSpPr>
        <p:grpSpPr>
          <a:xfrm>
            <a:off x="740118" y="4516972"/>
            <a:ext cx="3454342" cy="868694"/>
            <a:chOff x="5940152" y="3724275"/>
            <a:chExt cx="3024336" cy="86869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2B105D1-6FCE-4EDC-8324-21384799ABC2}"/>
                </a:ext>
              </a:extLst>
            </p:cNvPr>
            <p:cNvSpPr txBox="1"/>
            <p:nvPr/>
          </p:nvSpPr>
          <p:spPr>
            <a:xfrm>
              <a:off x="5940152" y="3724275"/>
              <a:ext cx="30243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A1956C3-5B9A-43B8-959C-17FFB09F11C1}"/>
                </a:ext>
              </a:extLst>
            </p:cNvPr>
            <p:cNvSpPr txBox="1"/>
            <p:nvPr/>
          </p:nvSpPr>
          <p:spPr>
            <a:xfrm>
              <a:off x="5940152" y="3946638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89E49910-4016-4748-89C5-0E6A141D45C7}"/>
              </a:ext>
            </a:extLst>
          </p:cNvPr>
          <p:cNvGrpSpPr/>
          <p:nvPr/>
        </p:nvGrpSpPr>
        <p:grpSpPr>
          <a:xfrm>
            <a:off x="740118" y="5501122"/>
            <a:ext cx="3454342" cy="868694"/>
            <a:chOff x="5940152" y="4708425"/>
            <a:chExt cx="3024336" cy="86869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E7D4ACF-A19A-4FA4-B9BE-CDF61B5305F4}"/>
                </a:ext>
              </a:extLst>
            </p:cNvPr>
            <p:cNvSpPr txBox="1"/>
            <p:nvPr/>
          </p:nvSpPr>
          <p:spPr>
            <a:xfrm>
              <a:off x="5940152" y="4708425"/>
              <a:ext cx="30243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D1BB5C0-9104-47F0-A466-12B3EF5746C4}"/>
                </a:ext>
              </a:extLst>
            </p:cNvPr>
            <p:cNvSpPr txBox="1"/>
            <p:nvPr/>
          </p:nvSpPr>
          <p:spPr>
            <a:xfrm>
              <a:off x="5940152" y="4930788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12079A8-43EA-45EE-B57E-8F380E109B0D}"/>
              </a:ext>
            </a:extLst>
          </p:cNvPr>
          <p:cNvSpPr txBox="1"/>
          <p:nvPr/>
        </p:nvSpPr>
        <p:spPr>
          <a:xfrm>
            <a:off x="714718" y="3871895"/>
            <a:ext cx="283371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Contents A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99854BB9-8715-4EC1-A520-07BEFF94AF5E}"/>
              </a:ext>
            </a:extLst>
          </p:cNvPr>
          <p:cNvGrpSpPr/>
          <p:nvPr/>
        </p:nvGrpSpPr>
        <p:grpSpPr>
          <a:xfrm>
            <a:off x="8022371" y="415307"/>
            <a:ext cx="3522814" cy="868694"/>
            <a:chOff x="60897" y="2097773"/>
            <a:chExt cx="3024336" cy="86869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BC67F87-7F1B-4C14-8AC3-CA5D0BFC28EA}"/>
                </a:ext>
              </a:extLst>
            </p:cNvPr>
            <p:cNvSpPr txBox="1"/>
            <p:nvPr/>
          </p:nvSpPr>
          <p:spPr>
            <a:xfrm>
              <a:off x="60897" y="2097773"/>
              <a:ext cx="30243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E3AB986-DBB3-4C42-82EC-FFBBE2A3A918}"/>
                </a:ext>
              </a:extLst>
            </p:cNvPr>
            <p:cNvSpPr txBox="1"/>
            <p:nvPr/>
          </p:nvSpPr>
          <p:spPr>
            <a:xfrm>
              <a:off x="60897" y="2320136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7F265D9F-A2B1-4D75-B7EF-1284724659DD}"/>
              </a:ext>
            </a:extLst>
          </p:cNvPr>
          <p:cNvGrpSpPr/>
          <p:nvPr/>
        </p:nvGrpSpPr>
        <p:grpSpPr>
          <a:xfrm>
            <a:off x="8022371" y="1399458"/>
            <a:ext cx="3522814" cy="868694"/>
            <a:chOff x="60897" y="3081923"/>
            <a:chExt cx="3024336" cy="86869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FF97C94-165C-4385-A934-9DC8D221FEC2}"/>
                </a:ext>
              </a:extLst>
            </p:cNvPr>
            <p:cNvSpPr txBox="1"/>
            <p:nvPr/>
          </p:nvSpPr>
          <p:spPr>
            <a:xfrm>
              <a:off x="60897" y="3081923"/>
              <a:ext cx="30243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75D28A1-E9E0-4D07-9078-F656D7AA320B}"/>
                </a:ext>
              </a:extLst>
            </p:cNvPr>
            <p:cNvSpPr txBox="1"/>
            <p:nvPr/>
          </p:nvSpPr>
          <p:spPr>
            <a:xfrm>
              <a:off x="60897" y="3304286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7E4C8EE-8BA1-456D-A482-FD2DC332B594}"/>
              </a:ext>
            </a:extLst>
          </p:cNvPr>
          <p:cNvSpPr txBox="1"/>
          <p:nvPr/>
        </p:nvSpPr>
        <p:spPr>
          <a:xfrm>
            <a:off x="8785638" y="2320186"/>
            <a:ext cx="273414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Contents B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3C89BC-451A-4E84-BFC1-BE6094B45618}"/>
              </a:ext>
            </a:extLst>
          </p:cNvPr>
          <p:cNvSpPr txBox="1"/>
          <p:nvPr/>
        </p:nvSpPr>
        <p:spPr>
          <a:xfrm>
            <a:off x="7836183" y="4307713"/>
            <a:ext cx="3683604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EBCFBD4-240A-48C1-8FFF-629E52D849C0}"/>
              </a:ext>
            </a:extLst>
          </p:cNvPr>
          <p:cNvSpPr txBox="1"/>
          <p:nvPr/>
        </p:nvSpPr>
        <p:spPr>
          <a:xfrm>
            <a:off x="0" y="161601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" name="Group 1">
            <a:extLst>
              <a:ext uri="{FF2B5EF4-FFF2-40B4-BE49-F238E27FC236}">
                <a16:creationId xmlns:a16="http://schemas.microsoft.com/office/drawing/2014/main" id="{BB9E71CF-F5DE-4A71-922F-4870376C7AFE}"/>
              </a:ext>
            </a:extLst>
          </p:cNvPr>
          <p:cNvGrpSpPr/>
          <p:nvPr/>
        </p:nvGrpSpPr>
        <p:grpSpPr>
          <a:xfrm>
            <a:off x="3096770" y="1627238"/>
            <a:ext cx="8319914" cy="906557"/>
            <a:chOff x="4801964" y="769273"/>
            <a:chExt cx="8319914" cy="90655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B4F91AD-4C97-47B9-B699-1836E0CF1CC9}"/>
                </a:ext>
              </a:extLst>
            </p:cNvPr>
            <p:cNvSpPr txBox="1"/>
            <p:nvPr/>
          </p:nvSpPr>
          <p:spPr>
            <a:xfrm>
              <a:off x="5885718" y="861605"/>
              <a:ext cx="2027360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3200" b="1" dirty="0" err="1">
                  <a:solidFill>
                    <a:schemeClr val="bg1"/>
                  </a:solidFill>
                  <a:cs typeface="Arial" pitchFamily="34" charset="0"/>
                </a:rPr>
                <a:t>SubTitle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1CF4BF6-D36A-44BA-9BD5-3F4767FA53E2}"/>
                </a:ext>
              </a:extLst>
            </p:cNvPr>
            <p:cNvSpPr txBox="1"/>
            <p:nvPr/>
          </p:nvSpPr>
          <p:spPr>
            <a:xfrm>
              <a:off x="4801964" y="769273"/>
              <a:ext cx="1083753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F95F077-004E-4D86-8E19-93D5039979C1}"/>
                </a:ext>
              </a:extLst>
            </p:cNvPr>
            <p:cNvSpPr txBox="1"/>
            <p:nvPr/>
          </p:nvSpPr>
          <p:spPr>
            <a:xfrm>
              <a:off x="8120950" y="1000103"/>
              <a:ext cx="5000928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C04B77B-CC35-4CE2-8DED-AFF214285CCC}"/>
                </a:ext>
              </a:extLst>
            </p:cNvPr>
            <p:cNvSpPr txBox="1"/>
            <p:nvPr/>
          </p:nvSpPr>
          <p:spPr>
            <a:xfrm>
              <a:off x="8120950" y="1368053"/>
              <a:ext cx="5000928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</p:grpSp>
      <p:grpSp>
        <p:nvGrpSpPr>
          <p:cNvPr id="10" name="Group 6">
            <a:extLst>
              <a:ext uri="{FF2B5EF4-FFF2-40B4-BE49-F238E27FC236}">
                <a16:creationId xmlns:a16="http://schemas.microsoft.com/office/drawing/2014/main" id="{BA647A13-F9B0-4134-A373-5E77122C6D2A}"/>
              </a:ext>
            </a:extLst>
          </p:cNvPr>
          <p:cNvGrpSpPr/>
          <p:nvPr/>
        </p:nvGrpSpPr>
        <p:grpSpPr>
          <a:xfrm>
            <a:off x="3096770" y="2887871"/>
            <a:ext cx="8319914" cy="906557"/>
            <a:chOff x="4801964" y="769273"/>
            <a:chExt cx="8319914" cy="90655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87A069D-4FA2-4E0F-B225-708A60CC2C3A}"/>
                </a:ext>
              </a:extLst>
            </p:cNvPr>
            <p:cNvSpPr txBox="1"/>
            <p:nvPr/>
          </p:nvSpPr>
          <p:spPr>
            <a:xfrm>
              <a:off x="5885718" y="861605"/>
              <a:ext cx="2027360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3200" b="1" dirty="0" err="1">
                  <a:solidFill>
                    <a:schemeClr val="bg1"/>
                  </a:solidFill>
                  <a:cs typeface="Arial" pitchFamily="34" charset="0"/>
                </a:rPr>
                <a:t>SubTitle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E0515D8-C3C0-4E2D-B110-A6E93E6410DC}"/>
                </a:ext>
              </a:extLst>
            </p:cNvPr>
            <p:cNvSpPr txBox="1"/>
            <p:nvPr/>
          </p:nvSpPr>
          <p:spPr>
            <a:xfrm>
              <a:off x="4801964" y="769273"/>
              <a:ext cx="1083753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0AA5705-EE63-4EFE-8477-D2F99590ECC8}"/>
                </a:ext>
              </a:extLst>
            </p:cNvPr>
            <p:cNvSpPr txBox="1"/>
            <p:nvPr/>
          </p:nvSpPr>
          <p:spPr>
            <a:xfrm>
              <a:off x="8120950" y="1000103"/>
              <a:ext cx="5000928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21E1B60-12B1-4748-B3C6-32CE76F65888}"/>
                </a:ext>
              </a:extLst>
            </p:cNvPr>
            <p:cNvSpPr txBox="1"/>
            <p:nvPr/>
          </p:nvSpPr>
          <p:spPr>
            <a:xfrm>
              <a:off x="8120950" y="1368053"/>
              <a:ext cx="5000928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</p:grpSp>
      <p:grpSp>
        <p:nvGrpSpPr>
          <p:cNvPr id="15" name="Group 11">
            <a:extLst>
              <a:ext uri="{FF2B5EF4-FFF2-40B4-BE49-F238E27FC236}">
                <a16:creationId xmlns:a16="http://schemas.microsoft.com/office/drawing/2014/main" id="{EE90A1FA-09B2-461E-B49D-FB7B25E349B4}"/>
              </a:ext>
            </a:extLst>
          </p:cNvPr>
          <p:cNvGrpSpPr/>
          <p:nvPr/>
        </p:nvGrpSpPr>
        <p:grpSpPr>
          <a:xfrm>
            <a:off x="3096770" y="4148504"/>
            <a:ext cx="8319914" cy="906557"/>
            <a:chOff x="4801964" y="769273"/>
            <a:chExt cx="8319914" cy="90655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F230576-91B0-475C-A1D7-58205EAAF635}"/>
                </a:ext>
              </a:extLst>
            </p:cNvPr>
            <p:cNvSpPr txBox="1"/>
            <p:nvPr/>
          </p:nvSpPr>
          <p:spPr>
            <a:xfrm>
              <a:off x="5885718" y="861605"/>
              <a:ext cx="2027360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3200" b="1" dirty="0" err="1">
                  <a:solidFill>
                    <a:schemeClr val="bg1"/>
                  </a:solidFill>
                  <a:cs typeface="Arial" pitchFamily="34" charset="0"/>
                </a:rPr>
                <a:t>SubTitle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7427F01-A61C-4F1F-8497-4FAC2B97C6DC}"/>
                </a:ext>
              </a:extLst>
            </p:cNvPr>
            <p:cNvSpPr txBox="1"/>
            <p:nvPr/>
          </p:nvSpPr>
          <p:spPr>
            <a:xfrm>
              <a:off x="4801964" y="769273"/>
              <a:ext cx="1083753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EE39B99-ADBC-4EAD-B698-7526D57408D3}"/>
                </a:ext>
              </a:extLst>
            </p:cNvPr>
            <p:cNvSpPr txBox="1"/>
            <p:nvPr/>
          </p:nvSpPr>
          <p:spPr>
            <a:xfrm>
              <a:off x="8120950" y="1000103"/>
              <a:ext cx="5000928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07CE26A-D1D8-4362-96A2-2F53AC266875}"/>
                </a:ext>
              </a:extLst>
            </p:cNvPr>
            <p:cNvSpPr txBox="1"/>
            <p:nvPr/>
          </p:nvSpPr>
          <p:spPr>
            <a:xfrm>
              <a:off x="8120950" y="1368053"/>
              <a:ext cx="5000928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</p:grpSp>
      <p:grpSp>
        <p:nvGrpSpPr>
          <p:cNvPr id="20" name="Group 16">
            <a:extLst>
              <a:ext uri="{FF2B5EF4-FFF2-40B4-BE49-F238E27FC236}">
                <a16:creationId xmlns:a16="http://schemas.microsoft.com/office/drawing/2014/main" id="{FBFDD4AF-6EB7-479E-AD7A-079D2F843F51}"/>
              </a:ext>
            </a:extLst>
          </p:cNvPr>
          <p:cNvGrpSpPr/>
          <p:nvPr/>
        </p:nvGrpSpPr>
        <p:grpSpPr>
          <a:xfrm>
            <a:off x="3096770" y="5409136"/>
            <a:ext cx="8319914" cy="906557"/>
            <a:chOff x="4801964" y="769273"/>
            <a:chExt cx="8319914" cy="90655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E582DE9-A573-4903-9378-32C171A7C504}"/>
                </a:ext>
              </a:extLst>
            </p:cNvPr>
            <p:cNvSpPr txBox="1"/>
            <p:nvPr/>
          </p:nvSpPr>
          <p:spPr>
            <a:xfrm>
              <a:off x="5885718" y="861605"/>
              <a:ext cx="2027360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3200" b="1" dirty="0" err="1">
                  <a:solidFill>
                    <a:schemeClr val="bg1"/>
                  </a:solidFill>
                  <a:cs typeface="Arial" pitchFamily="34" charset="0"/>
                </a:rPr>
                <a:t>SubTitle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5927BA1-A4B9-422D-9202-D37E03B9A578}"/>
                </a:ext>
              </a:extLst>
            </p:cNvPr>
            <p:cNvSpPr txBox="1"/>
            <p:nvPr/>
          </p:nvSpPr>
          <p:spPr>
            <a:xfrm>
              <a:off x="4801964" y="769273"/>
              <a:ext cx="1083753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268AD1E-3FFE-434A-A882-02511E0006C3}"/>
                </a:ext>
              </a:extLst>
            </p:cNvPr>
            <p:cNvSpPr txBox="1"/>
            <p:nvPr/>
          </p:nvSpPr>
          <p:spPr>
            <a:xfrm>
              <a:off x="8120950" y="1000103"/>
              <a:ext cx="5000928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E692E85-4570-4F02-A655-30B5D6138FCB}"/>
                </a:ext>
              </a:extLst>
            </p:cNvPr>
            <p:cNvSpPr txBox="1"/>
            <p:nvPr/>
          </p:nvSpPr>
          <p:spPr>
            <a:xfrm>
              <a:off x="8120950" y="1368053"/>
              <a:ext cx="5000928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사각형: 둥근 위쪽 모서리 6">
            <a:extLst>
              <a:ext uri="{FF2B5EF4-FFF2-40B4-BE49-F238E27FC236}">
                <a16:creationId xmlns:a16="http://schemas.microsoft.com/office/drawing/2014/main" id="{3A68C869-E26E-405D-A525-EB5F788A60A7}"/>
              </a:ext>
            </a:extLst>
          </p:cNvPr>
          <p:cNvSpPr/>
          <p:nvPr/>
        </p:nvSpPr>
        <p:spPr>
          <a:xfrm rot="16200000">
            <a:off x="2671330" y="68088"/>
            <a:ext cx="1062000" cy="4550562"/>
          </a:xfrm>
          <a:prstGeom prst="round2SameRect">
            <a:avLst>
              <a:gd name="adj1" fmla="val 50000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" name="사각형: 둥근 위쪽 모서리 38">
            <a:extLst>
              <a:ext uri="{FF2B5EF4-FFF2-40B4-BE49-F238E27FC236}">
                <a16:creationId xmlns:a16="http://schemas.microsoft.com/office/drawing/2014/main" id="{92FA979C-BFC8-47A9-ABFB-1FC3AB7815FE}"/>
              </a:ext>
            </a:extLst>
          </p:cNvPr>
          <p:cNvSpPr/>
          <p:nvPr/>
        </p:nvSpPr>
        <p:spPr>
          <a:xfrm rot="16200000">
            <a:off x="2315238" y="1484089"/>
            <a:ext cx="1062000" cy="383838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" name="사각형: 둥근 위쪽 모서리 39">
            <a:extLst>
              <a:ext uri="{FF2B5EF4-FFF2-40B4-BE49-F238E27FC236}">
                <a16:creationId xmlns:a16="http://schemas.microsoft.com/office/drawing/2014/main" id="{F64D8B3C-654B-4C9B-B778-67077E33B667}"/>
              </a:ext>
            </a:extLst>
          </p:cNvPr>
          <p:cNvSpPr/>
          <p:nvPr/>
        </p:nvSpPr>
        <p:spPr>
          <a:xfrm rot="16200000">
            <a:off x="2315238" y="2544003"/>
            <a:ext cx="1062000" cy="383838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" name="사각형: 둥근 위쪽 모서리 40">
            <a:extLst>
              <a:ext uri="{FF2B5EF4-FFF2-40B4-BE49-F238E27FC236}">
                <a16:creationId xmlns:a16="http://schemas.microsoft.com/office/drawing/2014/main" id="{8874A2CA-F0B3-4DDB-BA7D-4502057C10F1}"/>
              </a:ext>
            </a:extLst>
          </p:cNvPr>
          <p:cNvSpPr/>
          <p:nvPr/>
        </p:nvSpPr>
        <p:spPr>
          <a:xfrm rot="16200000">
            <a:off x="2315238" y="3603917"/>
            <a:ext cx="1062000" cy="383838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" name="Oval 7">
            <a:extLst>
              <a:ext uri="{FF2B5EF4-FFF2-40B4-BE49-F238E27FC236}">
                <a16:creationId xmlns:a16="http://schemas.microsoft.com/office/drawing/2014/main" id="{CF4C3469-3155-4113-ADC7-79E031AF8394}"/>
              </a:ext>
            </a:extLst>
          </p:cNvPr>
          <p:cNvSpPr/>
          <p:nvPr/>
        </p:nvSpPr>
        <p:spPr>
          <a:xfrm>
            <a:off x="1045622" y="1911367"/>
            <a:ext cx="864000" cy="86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" name="Oval 8">
            <a:extLst>
              <a:ext uri="{FF2B5EF4-FFF2-40B4-BE49-F238E27FC236}">
                <a16:creationId xmlns:a16="http://schemas.microsoft.com/office/drawing/2014/main" id="{EC9F99B3-96E8-4A53-877D-D0042F60BBAA}"/>
              </a:ext>
            </a:extLst>
          </p:cNvPr>
          <p:cNvSpPr/>
          <p:nvPr/>
        </p:nvSpPr>
        <p:spPr>
          <a:xfrm>
            <a:off x="1045622" y="2971282"/>
            <a:ext cx="864000" cy="86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9" name="Oval 9">
            <a:extLst>
              <a:ext uri="{FF2B5EF4-FFF2-40B4-BE49-F238E27FC236}">
                <a16:creationId xmlns:a16="http://schemas.microsoft.com/office/drawing/2014/main" id="{7017FC87-8F1C-461D-BDD8-9473D58D26F3}"/>
              </a:ext>
            </a:extLst>
          </p:cNvPr>
          <p:cNvSpPr/>
          <p:nvPr/>
        </p:nvSpPr>
        <p:spPr>
          <a:xfrm>
            <a:off x="1045622" y="4031195"/>
            <a:ext cx="864000" cy="86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" name="Oval 10">
            <a:extLst>
              <a:ext uri="{FF2B5EF4-FFF2-40B4-BE49-F238E27FC236}">
                <a16:creationId xmlns:a16="http://schemas.microsoft.com/office/drawing/2014/main" id="{617B9223-A35A-4903-AFEB-86143EB67731}"/>
              </a:ext>
            </a:extLst>
          </p:cNvPr>
          <p:cNvSpPr/>
          <p:nvPr/>
        </p:nvSpPr>
        <p:spPr>
          <a:xfrm>
            <a:off x="1045622" y="5091109"/>
            <a:ext cx="864000" cy="86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" name="Oval 21">
            <a:extLst>
              <a:ext uri="{FF2B5EF4-FFF2-40B4-BE49-F238E27FC236}">
                <a16:creationId xmlns:a16="http://schemas.microsoft.com/office/drawing/2014/main" id="{13EFD511-D851-4930-B85F-75C293668C63}"/>
              </a:ext>
            </a:extLst>
          </p:cNvPr>
          <p:cNvSpPr>
            <a:spLocks noChangeAspect="1"/>
          </p:cNvSpPr>
          <p:nvPr/>
        </p:nvSpPr>
        <p:spPr>
          <a:xfrm>
            <a:off x="1297075" y="3250789"/>
            <a:ext cx="369682" cy="324000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2" name="Donut 15">
            <a:extLst>
              <a:ext uri="{FF2B5EF4-FFF2-40B4-BE49-F238E27FC236}">
                <a16:creationId xmlns:a16="http://schemas.microsoft.com/office/drawing/2014/main" id="{589E738A-22BD-4DD2-AB24-999C42BA7641}"/>
              </a:ext>
            </a:extLst>
          </p:cNvPr>
          <p:cNvSpPr/>
          <p:nvPr/>
        </p:nvSpPr>
        <p:spPr>
          <a:xfrm>
            <a:off x="1296161" y="4276645"/>
            <a:ext cx="363163" cy="360634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8D8E2F04-FDBE-429A-A002-015BE5BFE26E}"/>
              </a:ext>
            </a:extLst>
          </p:cNvPr>
          <p:cNvSpPr/>
          <p:nvPr/>
        </p:nvSpPr>
        <p:spPr>
          <a:xfrm>
            <a:off x="1306098" y="2162165"/>
            <a:ext cx="343090" cy="357392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14" name="Isosceles Triangle 41">
            <a:extLst>
              <a:ext uri="{FF2B5EF4-FFF2-40B4-BE49-F238E27FC236}">
                <a16:creationId xmlns:a16="http://schemas.microsoft.com/office/drawing/2014/main" id="{739B5766-B32C-4179-9A70-6D331E98F43D}"/>
              </a:ext>
            </a:extLst>
          </p:cNvPr>
          <p:cNvSpPr>
            <a:spLocks noChangeAspect="1"/>
          </p:cNvSpPr>
          <p:nvPr/>
        </p:nvSpPr>
        <p:spPr>
          <a:xfrm>
            <a:off x="1352312" y="5343109"/>
            <a:ext cx="250621" cy="360000"/>
          </a:xfrm>
          <a:custGeom>
            <a:avLst/>
            <a:gdLst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63436 w 2736000"/>
              <a:gd name="connsiteY1" fmla="*/ 2564418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32752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736000" h="3930092">
                <a:moveTo>
                  <a:pt x="1367278" y="2418044"/>
                </a:moveTo>
                <a:cubicBezTo>
                  <a:pt x="1475622" y="2496498"/>
                  <a:pt x="1442256" y="2523346"/>
                  <a:pt x="1552576" y="2576139"/>
                </a:cubicBezTo>
                <a:cubicBezTo>
                  <a:pt x="1866725" y="2636040"/>
                  <a:pt x="2088000" y="3057033"/>
                  <a:pt x="2088000" y="3520946"/>
                </a:cubicBezTo>
                <a:lnTo>
                  <a:pt x="648080" y="3506285"/>
                </a:lnTo>
                <a:cubicBezTo>
                  <a:pt x="653073" y="3048089"/>
                  <a:pt x="871005" y="2673776"/>
                  <a:pt x="1182763" y="2571640"/>
                </a:cubicBezTo>
                <a:cubicBezTo>
                  <a:pt x="1280064" y="2508169"/>
                  <a:pt x="1254632" y="2499927"/>
                  <a:pt x="1367278" y="2418044"/>
                </a:cubicBezTo>
                <a:close/>
                <a:moveTo>
                  <a:pt x="648003" y="793859"/>
                </a:moveTo>
                <a:lnTo>
                  <a:pt x="2087849" y="808518"/>
                </a:lnTo>
                <a:cubicBezTo>
                  <a:pt x="2081743" y="1099400"/>
                  <a:pt x="1898532" y="1346081"/>
                  <a:pt x="1641214" y="1449982"/>
                </a:cubicBezTo>
                <a:cubicBezTo>
                  <a:pt x="1581100" y="1476031"/>
                  <a:pt x="1454311" y="1749732"/>
                  <a:pt x="1368003" y="1937706"/>
                </a:cubicBezTo>
                <a:cubicBezTo>
                  <a:pt x="1290978" y="1744554"/>
                  <a:pt x="1168712" y="1479962"/>
                  <a:pt x="1094068" y="1448735"/>
                </a:cubicBezTo>
                <a:cubicBezTo>
                  <a:pt x="831917" y="1343398"/>
                  <a:pt x="648003" y="1089607"/>
                  <a:pt x="648003" y="793859"/>
                </a:cubicBezTo>
                <a:close/>
                <a:moveTo>
                  <a:pt x="516625" y="299874"/>
                </a:moveTo>
                <a:lnTo>
                  <a:pt x="516625" y="449580"/>
                </a:lnTo>
                <a:cubicBezTo>
                  <a:pt x="516625" y="947043"/>
                  <a:pt x="728081" y="1374116"/>
                  <a:pt x="1029987" y="1557992"/>
                </a:cubicBezTo>
                <a:cubicBezTo>
                  <a:pt x="1152140" y="1645374"/>
                  <a:pt x="1146996" y="1879118"/>
                  <a:pt x="1146996" y="2057479"/>
                </a:cubicBezTo>
                <a:cubicBezTo>
                  <a:pt x="1146996" y="2199170"/>
                  <a:pt x="1165085" y="2330604"/>
                  <a:pt x="1055065" y="2431585"/>
                </a:cubicBezTo>
                <a:cubicBezTo>
                  <a:pt x="746548" y="2590263"/>
                  <a:pt x="539378" y="3004916"/>
                  <a:pt x="539378" y="3468615"/>
                </a:cubicBezTo>
                <a:lnTo>
                  <a:pt x="539378" y="3604591"/>
                </a:lnTo>
                <a:lnTo>
                  <a:pt x="2196077" y="3604591"/>
                </a:lnTo>
                <a:lnTo>
                  <a:pt x="2196077" y="3468615"/>
                </a:lnTo>
                <a:cubicBezTo>
                  <a:pt x="2196077" y="3023625"/>
                  <a:pt x="1980552" y="2629673"/>
                  <a:pt x="1695313" y="2440912"/>
                </a:cubicBezTo>
                <a:cubicBezTo>
                  <a:pt x="1597256" y="2355530"/>
                  <a:pt x="1621109" y="2199255"/>
                  <a:pt x="1617547" y="2049252"/>
                </a:cubicBezTo>
                <a:cubicBezTo>
                  <a:pt x="1614246" y="1910233"/>
                  <a:pt x="1594005" y="1638458"/>
                  <a:pt x="1719395" y="1540961"/>
                </a:cubicBezTo>
                <a:cubicBezTo>
                  <a:pt x="2008283" y="1349911"/>
                  <a:pt x="2207952" y="932979"/>
                  <a:pt x="2207952" y="449580"/>
                </a:cubicBezTo>
                <a:lnTo>
                  <a:pt x="2207952" y="299874"/>
                </a:lnTo>
                <a:lnTo>
                  <a:pt x="516625" y="299874"/>
                </a:lnTo>
                <a:close/>
                <a:moveTo>
                  <a:pt x="144000" y="0"/>
                </a:moveTo>
                <a:lnTo>
                  <a:pt x="2592000" y="0"/>
                </a:lnTo>
                <a:cubicBezTo>
                  <a:pt x="2671529" y="0"/>
                  <a:pt x="2736000" y="64471"/>
                  <a:pt x="2736000" y="144000"/>
                </a:cubicBezTo>
                <a:cubicBezTo>
                  <a:pt x="2736000" y="223529"/>
                  <a:pt x="2671529" y="288000"/>
                  <a:pt x="2592000" y="288000"/>
                </a:cubicBezTo>
                <a:lnTo>
                  <a:pt x="2396702" y="288000"/>
                </a:lnTo>
                <a:lnTo>
                  <a:pt x="2396702" y="413234"/>
                </a:lnTo>
                <a:cubicBezTo>
                  <a:pt x="2396702" y="964640"/>
                  <a:pt x="2159804" y="1441170"/>
                  <a:pt x="1815389" y="1665324"/>
                </a:cubicBezTo>
                <a:cubicBezTo>
                  <a:pt x="1718143" y="1767020"/>
                  <a:pt x="1749155" y="1822697"/>
                  <a:pt x="1753098" y="1974987"/>
                </a:cubicBezTo>
                <a:cubicBezTo>
                  <a:pt x="1757412" y="2141597"/>
                  <a:pt x="1739638" y="2200230"/>
                  <a:pt x="1825752" y="2312143"/>
                </a:cubicBezTo>
                <a:cubicBezTo>
                  <a:pt x="2164142" y="2539312"/>
                  <a:pt x="2395980" y="3011520"/>
                  <a:pt x="2395980" y="3557007"/>
                </a:cubicBezTo>
                <a:lnTo>
                  <a:pt x="2395980" y="3642092"/>
                </a:lnTo>
                <a:lnTo>
                  <a:pt x="2592000" y="3642092"/>
                </a:lnTo>
                <a:cubicBezTo>
                  <a:pt x="2671529" y="3642092"/>
                  <a:pt x="2736000" y="3706563"/>
                  <a:pt x="2736000" y="3786092"/>
                </a:cubicBezTo>
                <a:cubicBezTo>
                  <a:pt x="2736000" y="3865621"/>
                  <a:pt x="2671529" y="3930092"/>
                  <a:pt x="2592000" y="3930092"/>
                </a:cubicBezTo>
                <a:lnTo>
                  <a:pt x="144000" y="3930092"/>
                </a:lnTo>
                <a:cubicBezTo>
                  <a:pt x="64471" y="3930092"/>
                  <a:pt x="0" y="3865621"/>
                  <a:pt x="0" y="3786092"/>
                </a:cubicBezTo>
                <a:cubicBezTo>
                  <a:pt x="0" y="3706563"/>
                  <a:pt x="64471" y="3642092"/>
                  <a:pt x="144000" y="3642092"/>
                </a:cubicBezTo>
                <a:lnTo>
                  <a:pt x="338578" y="3642092"/>
                </a:lnTo>
                <a:lnTo>
                  <a:pt x="338578" y="3557007"/>
                </a:lnTo>
                <a:cubicBezTo>
                  <a:pt x="338578" y="2988551"/>
                  <a:pt x="590352" y="2499674"/>
                  <a:pt x="951672" y="2284199"/>
                </a:cubicBezTo>
                <a:cubicBezTo>
                  <a:pt x="1026597" y="2195332"/>
                  <a:pt x="1008559" y="2142287"/>
                  <a:pt x="1012216" y="1995181"/>
                </a:cubicBezTo>
                <a:cubicBezTo>
                  <a:pt x="1001243" y="1843296"/>
                  <a:pt x="1013640" y="1774963"/>
                  <a:pt x="943195" y="1693402"/>
                </a:cubicBezTo>
                <a:cubicBezTo>
                  <a:pt x="584785" y="1476413"/>
                  <a:pt x="339300" y="978710"/>
                  <a:pt x="339300" y="413234"/>
                </a:cubicBezTo>
                <a:lnTo>
                  <a:pt x="339300" y="288000"/>
                </a:lnTo>
                <a:lnTo>
                  <a:pt x="144000" y="288000"/>
                </a:lnTo>
                <a:cubicBezTo>
                  <a:pt x="64471" y="288000"/>
                  <a:pt x="0" y="223529"/>
                  <a:pt x="0" y="144000"/>
                </a:cubicBezTo>
                <a:cubicBezTo>
                  <a:pt x="0" y="64471"/>
                  <a:pt x="64471" y="0"/>
                  <a:pt x="144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5" name="Freeform: Shape 15">
            <a:extLst>
              <a:ext uri="{FF2B5EF4-FFF2-40B4-BE49-F238E27FC236}">
                <a16:creationId xmlns:a16="http://schemas.microsoft.com/office/drawing/2014/main" id="{45DB54EB-90B6-4F49-B9EE-9B8EB04B6438}"/>
              </a:ext>
            </a:extLst>
          </p:cNvPr>
          <p:cNvSpPr/>
          <p:nvPr/>
        </p:nvSpPr>
        <p:spPr>
          <a:xfrm>
            <a:off x="4453904" y="4994574"/>
            <a:ext cx="838200" cy="1104900"/>
          </a:xfrm>
          <a:custGeom>
            <a:avLst/>
            <a:gdLst>
              <a:gd name="connsiteX0" fmla="*/ 117521 w 838200"/>
              <a:gd name="connsiteY0" fmla="*/ 577215 h 1104900"/>
              <a:gd name="connsiteX1" fmla="*/ 29891 w 838200"/>
              <a:gd name="connsiteY1" fmla="*/ 904875 h 1104900"/>
              <a:gd name="connsiteX2" fmla="*/ 7984 w 838200"/>
              <a:gd name="connsiteY2" fmla="*/ 949643 h 1104900"/>
              <a:gd name="connsiteX3" fmla="*/ 90851 w 838200"/>
              <a:gd name="connsiteY3" fmla="*/ 1094423 h 1104900"/>
              <a:gd name="connsiteX4" fmla="*/ 192769 w 838200"/>
              <a:gd name="connsiteY4" fmla="*/ 1097280 h 1104900"/>
              <a:gd name="connsiteX5" fmla="*/ 492806 w 838200"/>
              <a:gd name="connsiteY5" fmla="*/ 1102995 h 1104900"/>
              <a:gd name="connsiteX6" fmla="*/ 526144 w 838200"/>
              <a:gd name="connsiteY6" fmla="*/ 1105853 h 1104900"/>
              <a:gd name="connsiteX7" fmla="*/ 570912 w 838200"/>
              <a:gd name="connsiteY7" fmla="*/ 1061085 h 1104900"/>
              <a:gd name="connsiteX8" fmla="*/ 605202 w 838200"/>
              <a:gd name="connsiteY8" fmla="*/ 1031557 h 1104900"/>
              <a:gd name="connsiteX9" fmla="*/ 773794 w 838200"/>
              <a:gd name="connsiteY9" fmla="*/ 1045845 h 1104900"/>
              <a:gd name="connsiteX10" fmla="*/ 841421 w 838200"/>
              <a:gd name="connsiteY10" fmla="*/ 1002983 h 1104900"/>
              <a:gd name="connsiteX11" fmla="*/ 789987 w 838200"/>
              <a:gd name="connsiteY11" fmla="*/ 919163 h 1104900"/>
              <a:gd name="connsiteX12" fmla="*/ 720454 w 838200"/>
              <a:gd name="connsiteY12" fmla="*/ 871538 h 1104900"/>
              <a:gd name="connsiteX13" fmla="*/ 623299 w 838200"/>
              <a:gd name="connsiteY13" fmla="*/ 565785 h 1104900"/>
              <a:gd name="connsiteX14" fmla="*/ 674734 w 838200"/>
              <a:gd name="connsiteY14" fmla="*/ 110490 h 1104900"/>
              <a:gd name="connsiteX15" fmla="*/ 704262 w 838200"/>
              <a:gd name="connsiteY15" fmla="*/ 0 h 1104900"/>
              <a:gd name="connsiteX16" fmla="*/ 20366 w 838200"/>
              <a:gd name="connsiteY16" fmla="*/ 0 h 1104900"/>
              <a:gd name="connsiteX17" fmla="*/ 117521 w 838200"/>
              <a:gd name="connsiteY17" fmla="*/ 577215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38200" h="1104900">
                <a:moveTo>
                  <a:pt x="117521" y="577215"/>
                </a:moveTo>
                <a:cubicBezTo>
                  <a:pt x="120379" y="695325"/>
                  <a:pt x="101329" y="806768"/>
                  <a:pt x="29891" y="904875"/>
                </a:cubicBezTo>
                <a:cubicBezTo>
                  <a:pt x="20366" y="918210"/>
                  <a:pt x="13699" y="934403"/>
                  <a:pt x="7984" y="949643"/>
                </a:cubicBezTo>
                <a:cubicBezTo>
                  <a:pt x="-16781" y="1019175"/>
                  <a:pt x="17509" y="1079182"/>
                  <a:pt x="90851" y="1094423"/>
                </a:cubicBezTo>
                <a:cubicBezTo>
                  <a:pt x="125141" y="1101090"/>
                  <a:pt x="159431" y="1102995"/>
                  <a:pt x="192769" y="1097280"/>
                </a:cubicBezTo>
                <a:cubicBezTo>
                  <a:pt x="292781" y="1082993"/>
                  <a:pt x="393746" y="1082993"/>
                  <a:pt x="492806" y="1102995"/>
                </a:cubicBezTo>
                <a:cubicBezTo>
                  <a:pt x="503284" y="1104900"/>
                  <a:pt x="514714" y="1105853"/>
                  <a:pt x="526144" y="1105853"/>
                </a:cubicBezTo>
                <a:cubicBezTo>
                  <a:pt x="567102" y="1106805"/>
                  <a:pt x="573769" y="1100138"/>
                  <a:pt x="570912" y="1061085"/>
                </a:cubicBezTo>
                <a:cubicBezTo>
                  <a:pt x="569006" y="1032510"/>
                  <a:pt x="578531" y="1027748"/>
                  <a:pt x="605202" y="1031557"/>
                </a:cubicBezTo>
                <a:cubicBezTo>
                  <a:pt x="661399" y="1040130"/>
                  <a:pt x="717596" y="1045845"/>
                  <a:pt x="773794" y="1045845"/>
                </a:cubicBezTo>
                <a:cubicBezTo>
                  <a:pt x="819514" y="1044893"/>
                  <a:pt x="838564" y="1033463"/>
                  <a:pt x="841421" y="1002983"/>
                </a:cubicBezTo>
                <a:cubicBezTo>
                  <a:pt x="846184" y="959168"/>
                  <a:pt x="829039" y="930593"/>
                  <a:pt x="789987" y="919163"/>
                </a:cubicBezTo>
                <a:cubicBezTo>
                  <a:pt x="760459" y="911543"/>
                  <a:pt x="737599" y="895350"/>
                  <a:pt x="720454" y="871538"/>
                </a:cubicBezTo>
                <a:cubicBezTo>
                  <a:pt x="654732" y="780098"/>
                  <a:pt x="607106" y="682943"/>
                  <a:pt x="623299" y="565785"/>
                </a:cubicBezTo>
                <a:cubicBezTo>
                  <a:pt x="643301" y="414338"/>
                  <a:pt x="651874" y="260985"/>
                  <a:pt x="674734" y="110490"/>
                </a:cubicBezTo>
                <a:cubicBezTo>
                  <a:pt x="680449" y="71438"/>
                  <a:pt x="690926" y="35243"/>
                  <a:pt x="704262" y="0"/>
                </a:cubicBezTo>
                <a:lnTo>
                  <a:pt x="20366" y="0"/>
                </a:lnTo>
                <a:cubicBezTo>
                  <a:pt x="82279" y="186690"/>
                  <a:pt x="111806" y="381000"/>
                  <a:pt x="117521" y="577215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6">
            <a:extLst>
              <a:ext uri="{FF2B5EF4-FFF2-40B4-BE49-F238E27FC236}">
                <a16:creationId xmlns:a16="http://schemas.microsoft.com/office/drawing/2014/main" id="{20281E9D-0296-4207-A77C-623697FC5443}"/>
              </a:ext>
            </a:extLst>
          </p:cNvPr>
          <p:cNvSpPr/>
          <p:nvPr/>
        </p:nvSpPr>
        <p:spPr>
          <a:xfrm>
            <a:off x="7487980" y="4987688"/>
            <a:ext cx="876300" cy="1190625"/>
          </a:xfrm>
          <a:custGeom>
            <a:avLst/>
            <a:gdLst>
              <a:gd name="connsiteX0" fmla="*/ 199072 w 876300"/>
              <a:gd name="connsiteY0" fmla="*/ 361950 h 1190625"/>
              <a:gd name="connsiteX1" fmla="*/ 263843 w 876300"/>
              <a:gd name="connsiteY1" fmla="*/ 594360 h 1190625"/>
              <a:gd name="connsiteX2" fmla="*/ 296228 w 876300"/>
              <a:gd name="connsiteY2" fmla="*/ 702945 h 1190625"/>
              <a:gd name="connsiteX3" fmla="*/ 323850 w 876300"/>
              <a:gd name="connsiteY3" fmla="*/ 898207 h 1190625"/>
              <a:gd name="connsiteX4" fmla="*/ 290513 w 876300"/>
              <a:gd name="connsiteY4" fmla="*/ 965835 h 1190625"/>
              <a:gd name="connsiteX5" fmla="*/ 231458 w 876300"/>
              <a:gd name="connsiteY5" fmla="*/ 1045845 h 1190625"/>
              <a:gd name="connsiteX6" fmla="*/ 279083 w 876300"/>
              <a:gd name="connsiteY6" fmla="*/ 1165860 h 1190625"/>
              <a:gd name="connsiteX7" fmla="*/ 435293 w 876300"/>
              <a:gd name="connsiteY7" fmla="*/ 1192530 h 1190625"/>
              <a:gd name="connsiteX8" fmla="*/ 753428 w 876300"/>
              <a:gd name="connsiteY8" fmla="*/ 1170623 h 1190625"/>
              <a:gd name="connsiteX9" fmla="*/ 839153 w 876300"/>
              <a:gd name="connsiteY9" fmla="*/ 1162050 h 1190625"/>
              <a:gd name="connsiteX10" fmla="*/ 878205 w 876300"/>
              <a:gd name="connsiteY10" fmla="*/ 1102995 h 1190625"/>
              <a:gd name="connsiteX11" fmla="*/ 826770 w 876300"/>
              <a:gd name="connsiteY11" fmla="*/ 1023938 h 1190625"/>
              <a:gd name="connsiteX12" fmla="*/ 678180 w 876300"/>
              <a:gd name="connsiteY12" fmla="*/ 703897 h 1190625"/>
              <a:gd name="connsiteX13" fmla="*/ 674370 w 876300"/>
              <a:gd name="connsiteY13" fmla="*/ 627697 h 1190625"/>
              <a:gd name="connsiteX14" fmla="*/ 577215 w 876300"/>
              <a:gd name="connsiteY14" fmla="*/ 139065 h 1190625"/>
              <a:gd name="connsiteX15" fmla="*/ 543878 w 876300"/>
              <a:gd name="connsiteY15" fmla="*/ 0 h 1190625"/>
              <a:gd name="connsiteX16" fmla="*/ 0 w 876300"/>
              <a:gd name="connsiteY16" fmla="*/ 0 h 1190625"/>
              <a:gd name="connsiteX17" fmla="*/ 199072 w 876300"/>
              <a:gd name="connsiteY17" fmla="*/ 361950 h 1190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76300" h="1190625">
                <a:moveTo>
                  <a:pt x="199072" y="361950"/>
                </a:moveTo>
                <a:cubicBezTo>
                  <a:pt x="233363" y="436245"/>
                  <a:pt x="250508" y="515303"/>
                  <a:pt x="263843" y="594360"/>
                </a:cubicBezTo>
                <a:cubicBezTo>
                  <a:pt x="270510" y="631507"/>
                  <a:pt x="280035" y="668655"/>
                  <a:pt x="296228" y="702945"/>
                </a:cubicBezTo>
                <a:cubicBezTo>
                  <a:pt x="324803" y="765810"/>
                  <a:pt x="328613" y="831532"/>
                  <a:pt x="323850" y="898207"/>
                </a:cubicBezTo>
                <a:cubicBezTo>
                  <a:pt x="322897" y="924878"/>
                  <a:pt x="307658" y="945832"/>
                  <a:pt x="290513" y="965835"/>
                </a:cubicBezTo>
                <a:cubicBezTo>
                  <a:pt x="268605" y="991553"/>
                  <a:pt x="244793" y="1014413"/>
                  <a:pt x="231458" y="1045845"/>
                </a:cubicBezTo>
                <a:cubicBezTo>
                  <a:pt x="205740" y="1102995"/>
                  <a:pt x="220980" y="1142048"/>
                  <a:pt x="279083" y="1165860"/>
                </a:cubicBezTo>
                <a:cubicBezTo>
                  <a:pt x="328613" y="1186815"/>
                  <a:pt x="381953" y="1190625"/>
                  <a:pt x="435293" y="1192530"/>
                </a:cubicBezTo>
                <a:cubicBezTo>
                  <a:pt x="541972" y="1195388"/>
                  <a:pt x="647700" y="1183005"/>
                  <a:pt x="753428" y="1170623"/>
                </a:cubicBezTo>
                <a:cubicBezTo>
                  <a:pt x="782003" y="1167765"/>
                  <a:pt x="811530" y="1167765"/>
                  <a:pt x="839153" y="1162050"/>
                </a:cubicBezTo>
                <a:cubicBezTo>
                  <a:pt x="875347" y="1155382"/>
                  <a:pt x="883920" y="1139190"/>
                  <a:pt x="878205" y="1102995"/>
                </a:cubicBezTo>
                <a:cubicBezTo>
                  <a:pt x="872490" y="1068705"/>
                  <a:pt x="852488" y="1044893"/>
                  <a:pt x="826770" y="1023938"/>
                </a:cubicBezTo>
                <a:cubicBezTo>
                  <a:pt x="726758" y="941070"/>
                  <a:pt x="676275" y="834390"/>
                  <a:pt x="678180" y="703897"/>
                </a:cubicBezTo>
                <a:cubicBezTo>
                  <a:pt x="678180" y="678180"/>
                  <a:pt x="676275" y="652463"/>
                  <a:pt x="674370" y="627697"/>
                </a:cubicBezTo>
                <a:cubicBezTo>
                  <a:pt x="660083" y="461010"/>
                  <a:pt x="618172" y="300038"/>
                  <a:pt x="577215" y="139065"/>
                </a:cubicBezTo>
                <a:cubicBezTo>
                  <a:pt x="565785" y="92393"/>
                  <a:pt x="554355" y="46672"/>
                  <a:pt x="543878" y="0"/>
                </a:cubicBezTo>
                <a:lnTo>
                  <a:pt x="0" y="0"/>
                </a:lnTo>
                <a:cubicBezTo>
                  <a:pt x="74295" y="115253"/>
                  <a:pt x="140970" y="236220"/>
                  <a:pt x="199072" y="36195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7">
            <a:extLst>
              <a:ext uri="{FF2B5EF4-FFF2-40B4-BE49-F238E27FC236}">
                <a16:creationId xmlns:a16="http://schemas.microsoft.com/office/drawing/2014/main" id="{05BABF03-66A7-4522-9DA3-AC8EB3EA277D}"/>
              </a:ext>
            </a:extLst>
          </p:cNvPr>
          <p:cNvSpPr/>
          <p:nvPr/>
        </p:nvSpPr>
        <p:spPr>
          <a:xfrm>
            <a:off x="3874195" y="3903785"/>
            <a:ext cx="4152900" cy="1093647"/>
          </a:xfrm>
          <a:custGeom>
            <a:avLst/>
            <a:gdLst>
              <a:gd name="connsiteX0" fmla="*/ 6668 w 4152900"/>
              <a:gd name="connsiteY0" fmla="*/ 648653 h 1057275"/>
              <a:gd name="connsiteX1" fmla="*/ 58103 w 4152900"/>
              <a:gd name="connsiteY1" fmla="*/ 617220 h 1057275"/>
              <a:gd name="connsiteX2" fmla="*/ 206693 w 4152900"/>
              <a:gd name="connsiteY2" fmla="*/ 402907 h 1057275"/>
              <a:gd name="connsiteX3" fmla="*/ 280035 w 4152900"/>
              <a:gd name="connsiteY3" fmla="*/ 181928 h 1057275"/>
              <a:gd name="connsiteX4" fmla="*/ 315278 w 4152900"/>
              <a:gd name="connsiteY4" fmla="*/ 85725 h 1057275"/>
              <a:gd name="connsiteX5" fmla="*/ 331470 w 4152900"/>
              <a:gd name="connsiteY5" fmla="*/ 71438 h 1057275"/>
              <a:gd name="connsiteX6" fmla="*/ 347663 w 4152900"/>
              <a:gd name="connsiteY6" fmla="*/ 90488 h 1057275"/>
              <a:gd name="connsiteX7" fmla="*/ 361950 w 4152900"/>
              <a:gd name="connsiteY7" fmla="*/ 159067 h 1057275"/>
              <a:gd name="connsiteX8" fmla="*/ 574358 w 4152900"/>
              <a:gd name="connsiteY8" fmla="*/ 987742 h 1057275"/>
              <a:gd name="connsiteX9" fmla="*/ 599123 w 4152900"/>
              <a:gd name="connsiteY9" fmla="*/ 1056323 h 1057275"/>
              <a:gd name="connsiteX10" fmla="*/ 1283970 w 4152900"/>
              <a:gd name="connsiteY10" fmla="*/ 1056323 h 1057275"/>
              <a:gd name="connsiteX11" fmla="*/ 1400175 w 4152900"/>
              <a:gd name="connsiteY11" fmla="*/ 882015 h 1057275"/>
              <a:gd name="connsiteX12" fmla="*/ 1508760 w 4152900"/>
              <a:gd name="connsiteY12" fmla="*/ 768667 h 1057275"/>
              <a:gd name="connsiteX13" fmla="*/ 1689735 w 4152900"/>
              <a:gd name="connsiteY13" fmla="*/ 706755 h 1057275"/>
              <a:gd name="connsiteX14" fmla="*/ 1968818 w 4152900"/>
              <a:gd name="connsiteY14" fmla="*/ 701040 h 1057275"/>
              <a:gd name="connsiteX15" fmla="*/ 2546985 w 4152900"/>
              <a:gd name="connsiteY15" fmla="*/ 502920 h 1057275"/>
              <a:gd name="connsiteX16" fmla="*/ 2591753 w 4152900"/>
              <a:gd name="connsiteY16" fmla="*/ 518160 h 1057275"/>
              <a:gd name="connsiteX17" fmla="*/ 2619375 w 4152900"/>
              <a:gd name="connsiteY17" fmla="*/ 582930 h 1057275"/>
              <a:gd name="connsiteX18" fmla="*/ 2704148 w 4152900"/>
              <a:gd name="connsiteY18" fmla="*/ 965835 h 1057275"/>
              <a:gd name="connsiteX19" fmla="*/ 2703195 w 4152900"/>
              <a:gd name="connsiteY19" fmla="*/ 1057275 h 1057275"/>
              <a:gd name="connsiteX20" fmla="*/ 3198495 w 4152900"/>
              <a:gd name="connsiteY20" fmla="*/ 1057275 h 1057275"/>
              <a:gd name="connsiteX21" fmla="*/ 3264218 w 4152900"/>
              <a:gd name="connsiteY21" fmla="*/ 647700 h 1057275"/>
              <a:gd name="connsiteX22" fmla="*/ 3283268 w 4152900"/>
              <a:gd name="connsiteY22" fmla="*/ 620078 h 1057275"/>
              <a:gd name="connsiteX23" fmla="*/ 3325178 w 4152900"/>
              <a:gd name="connsiteY23" fmla="*/ 632460 h 1057275"/>
              <a:gd name="connsiteX24" fmla="*/ 3356610 w 4152900"/>
              <a:gd name="connsiteY24" fmla="*/ 686753 h 1057275"/>
              <a:gd name="connsiteX25" fmla="*/ 3460433 w 4152900"/>
              <a:gd name="connsiteY25" fmla="*/ 852488 h 1057275"/>
              <a:gd name="connsiteX26" fmla="*/ 3610928 w 4152900"/>
              <a:gd name="connsiteY26" fmla="*/ 1057275 h 1057275"/>
              <a:gd name="connsiteX27" fmla="*/ 4154805 w 4152900"/>
              <a:gd name="connsiteY27" fmla="*/ 1057275 h 1057275"/>
              <a:gd name="connsiteX28" fmla="*/ 4009073 w 4152900"/>
              <a:gd name="connsiteY28" fmla="*/ 368617 h 1057275"/>
              <a:gd name="connsiteX29" fmla="*/ 3931920 w 4152900"/>
              <a:gd name="connsiteY29" fmla="*/ 0 h 1057275"/>
              <a:gd name="connsiteX30" fmla="*/ 244793 w 4152900"/>
              <a:gd name="connsiteY30" fmla="*/ 0 h 1057275"/>
              <a:gd name="connsiteX31" fmla="*/ 23813 w 4152900"/>
              <a:gd name="connsiteY31" fmla="*/ 591503 h 1057275"/>
              <a:gd name="connsiteX32" fmla="*/ 0 w 4152900"/>
              <a:gd name="connsiteY32" fmla="*/ 632460 h 1057275"/>
              <a:gd name="connsiteX33" fmla="*/ 0 w 4152900"/>
              <a:gd name="connsiteY33" fmla="*/ 638175 h 1057275"/>
              <a:gd name="connsiteX34" fmla="*/ 6668 w 4152900"/>
              <a:gd name="connsiteY34" fmla="*/ 648653 h 105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4152900" h="1057275">
                <a:moveTo>
                  <a:pt x="6668" y="648653"/>
                </a:moveTo>
                <a:cubicBezTo>
                  <a:pt x="20955" y="660082"/>
                  <a:pt x="42863" y="630555"/>
                  <a:pt x="58103" y="617220"/>
                </a:cubicBezTo>
                <a:cubicBezTo>
                  <a:pt x="124778" y="559117"/>
                  <a:pt x="171450" y="483870"/>
                  <a:pt x="206693" y="402907"/>
                </a:cubicBezTo>
                <a:cubicBezTo>
                  <a:pt x="239078" y="331470"/>
                  <a:pt x="263843" y="258128"/>
                  <a:pt x="280035" y="181928"/>
                </a:cubicBezTo>
                <a:cubicBezTo>
                  <a:pt x="287655" y="147638"/>
                  <a:pt x="297180" y="115253"/>
                  <a:pt x="315278" y="85725"/>
                </a:cubicBezTo>
                <a:cubicBezTo>
                  <a:pt x="319088" y="79057"/>
                  <a:pt x="322898" y="71438"/>
                  <a:pt x="331470" y="71438"/>
                </a:cubicBezTo>
                <a:cubicBezTo>
                  <a:pt x="342900" y="71438"/>
                  <a:pt x="345758" y="80963"/>
                  <a:pt x="347663" y="90488"/>
                </a:cubicBezTo>
                <a:cubicBezTo>
                  <a:pt x="353378" y="113347"/>
                  <a:pt x="358140" y="135255"/>
                  <a:pt x="361950" y="159067"/>
                </a:cubicBezTo>
                <a:cubicBezTo>
                  <a:pt x="401003" y="443865"/>
                  <a:pt x="470535" y="719138"/>
                  <a:pt x="574358" y="987742"/>
                </a:cubicBezTo>
                <a:cubicBezTo>
                  <a:pt x="582930" y="1010603"/>
                  <a:pt x="591503" y="1033463"/>
                  <a:pt x="599123" y="1056323"/>
                </a:cubicBezTo>
                <a:lnTo>
                  <a:pt x="1283970" y="1056323"/>
                </a:lnTo>
                <a:cubicBezTo>
                  <a:pt x="1309688" y="991553"/>
                  <a:pt x="1347788" y="932497"/>
                  <a:pt x="1400175" y="882015"/>
                </a:cubicBezTo>
                <a:cubicBezTo>
                  <a:pt x="1437323" y="845820"/>
                  <a:pt x="1471613" y="806767"/>
                  <a:pt x="1508760" y="768667"/>
                </a:cubicBezTo>
                <a:cubicBezTo>
                  <a:pt x="1558290" y="717232"/>
                  <a:pt x="1624013" y="710565"/>
                  <a:pt x="1689735" y="706755"/>
                </a:cubicBezTo>
                <a:cubicBezTo>
                  <a:pt x="1783080" y="701992"/>
                  <a:pt x="1875473" y="708660"/>
                  <a:pt x="1968818" y="701040"/>
                </a:cubicBezTo>
                <a:cubicBezTo>
                  <a:pt x="2179320" y="683895"/>
                  <a:pt x="2371725" y="620078"/>
                  <a:pt x="2546985" y="502920"/>
                </a:cubicBezTo>
                <a:cubicBezTo>
                  <a:pt x="2574608" y="484822"/>
                  <a:pt x="2583180" y="489585"/>
                  <a:pt x="2591753" y="518160"/>
                </a:cubicBezTo>
                <a:cubicBezTo>
                  <a:pt x="2598420" y="540067"/>
                  <a:pt x="2607945" y="561975"/>
                  <a:pt x="2619375" y="582930"/>
                </a:cubicBezTo>
                <a:cubicBezTo>
                  <a:pt x="2684145" y="702945"/>
                  <a:pt x="2704148" y="831532"/>
                  <a:pt x="2704148" y="965835"/>
                </a:cubicBezTo>
                <a:cubicBezTo>
                  <a:pt x="2704148" y="996315"/>
                  <a:pt x="2704148" y="1026795"/>
                  <a:pt x="2703195" y="1057275"/>
                </a:cubicBezTo>
                <a:lnTo>
                  <a:pt x="3198495" y="1057275"/>
                </a:lnTo>
                <a:cubicBezTo>
                  <a:pt x="3228023" y="922020"/>
                  <a:pt x="3252788" y="785813"/>
                  <a:pt x="3264218" y="647700"/>
                </a:cubicBezTo>
                <a:cubicBezTo>
                  <a:pt x="3265170" y="634365"/>
                  <a:pt x="3268980" y="622935"/>
                  <a:pt x="3283268" y="620078"/>
                </a:cubicBezTo>
                <a:cubicBezTo>
                  <a:pt x="3299460" y="617220"/>
                  <a:pt x="3315653" y="616267"/>
                  <a:pt x="3325178" y="632460"/>
                </a:cubicBezTo>
                <a:cubicBezTo>
                  <a:pt x="3336608" y="650557"/>
                  <a:pt x="3348038" y="667703"/>
                  <a:pt x="3356610" y="686753"/>
                </a:cubicBezTo>
                <a:cubicBezTo>
                  <a:pt x="3382328" y="747713"/>
                  <a:pt x="3418523" y="802005"/>
                  <a:pt x="3460433" y="852488"/>
                </a:cubicBezTo>
                <a:cubicBezTo>
                  <a:pt x="3513773" y="918210"/>
                  <a:pt x="3564255" y="986790"/>
                  <a:pt x="3610928" y="1057275"/>
                </a:cubicBezTo>
                <a:lnTo>
                  <a:pt x="4154805" y="1057275"/>
                </a:lnTo>
                <a:cubicBezTo>
                  <a:pt x="4102418" y="828675"/>
                  <a:pt x="4059555" y="597217"/>
                  <a:pt x="4009073" y="368617"/>
                </a:cubicBezTo>
                <a:cubicBezTo>
                  <a:pt x="3982403" y="245745"/>
                  <a:pt x="3948113" y="124778"/>
                  <a:pt x="3931920" y="0"/>
                </a:cubicBezTo>
                <a:lnTo>
                  <a:pt x="244793" y="0"/>
                </a:lnTo>
                <a:cubicBezTo>
                  <a:pt x="207645" y="205740"/>
                  <a:pt x="131445" y="402907"/>
                  <a:pt x="23813" y="591503"/>
                </a:cubicBezTo>
                <a:cubicBezTo>
                  <a:pt x="16193" y="603885"/>
                  <a:pt x="1905" y="619125"/>
                  <a:pt x="0" y="632460"/>
                </a:cubicBezTo>
                <a:lnTo>
                  <a:pt x="0" y="638175"/>
                </a:lnTo>
                <a:cubicBezTo>
                  <a:pt x="953" y="641985"/>
                  <a:pt x="2858" y="645795"/>
                  <a:pt x="6668" y="648653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8">
            <a:extLst>
              <a:ext uri="{FF2B5EF4-FFF2-40B4-BE49-F238E27FC236}">
                <a16:creationId xmlns:a16="http://schemas.microsoft.com/office/drawing/2014/main" id="{5F7DEED0-BEBF-4343-B31B-CC293C4F0C09}"/>
              </a:ext>
            </a:extLst>
          </p:cNvPr>
          <p:cNvSpPr/>
          <p:nvPr/>
        </p:nvSpPr>
        <p:spPr>
          <a:xfrm>
            <a:off x="4234240" y="1134080"/>
            <a:ext cx="5762625" cy="1743075"/>
          </a:xfrm>
          <a:custGeom>
            <a:avLst/>
            <a:gdLst>
              <a:gd name="connsiteX0" fmla="*/ 5513070 w 5762625"/>
              <a:gd name="connsiteY0" fmla="*/ 1731657 h 1743075"/>
              <a:gd name="connsiteX1" fmla="*/ 5724525 w 5762625"/>
              <a:gd name="connsiteY1" fmla="*/ 1415427 h 1743075"/>
              <a:gd name="connsiteX2" fmla="*/ 5714048 w 5762625"/>
              <a:gd name="connsiteY2" fmla="*/ 978230 h 1743075"/>
              <a:gd name="connsiteX3" fmla="*/ 5607368 w 5762625"/>
              <a:gd name="connsiteY3" fmla="*/ 775347 h 1743075"/>
              <a:gd name="connsiteX4" fmla="*/ 5571173 w 5762625"/>
              <a:gd name="connsiteY4" fmla="*/ 656285 h 1743075"/>
              <a:gd name="connsiteX5" fmla="*/ 5570220 w 5762625"/>
              <a:gd name="connsiteY5" fmla="*/ 640092 h 1743075"/>
              <a:gd name="connsiteX6" fmla="*/ 5384483 w 5762625"/>
              <a:gd name="connsiteY6" fmla="*/ 107645 h 1743075"/>
              <a:gd name="connsiteX7" fmla="*/ 5161598 w 5762625"/>
              <a:gd name="connsiteY7" fmla="*/ 965 h 1743075"/>
              <a:gd name="connsiteX8" fmla="*/ 5103495 w 5762625"/>
              <a:gd name="connsiteY8" fmla="*/ 99072 h 1743075"/>
              <a:gd name="connsiteX9" fmla="*/ 5159693 w 5762625"/>
              <a:gd name="connsiteY9" fmla="*/ 179082 h 1743075"/>
              <a:gd name="connsiteX10" fmla="*/ 5288280 w 5762625"/>
              <a:gd name="connsiteY10" fmla="*/ 487692 h 1743075"/>
              <a:gd name="connsiteX11" fmla="*/ 5365433 w 5762625"/>
              <a:gd name="connsiteY11" fmla="*/ 1005852 h 1743075"/>
              <a:gd name="connsiteX12" fmla="*/ 5373053 w 5762625"/>
              <a:gd name="connsiteY12" fmla="*/ 1027760 h 1743075"/>
              <a:gd name="connsiteX13" fmla="*/ 5343525 w 5762625"/>
              <a:gd name="connsiteY13" fmla="*/ 1240167 h 1743075"/>
              <a:gd name="connsiteX14" fmla="*/ 5093970 w 5762625"/>
              <a:gd name="connsiteY14" fmla="*/ 1311605 h 1743075"/>
              <a:gd name="connsiteX15" fmla="*/ 4958715 w 5762625"/>
              <a:gd name="connsiteY15" fmla="*/ 1229690 h 1743075"/>
              <a:gd name="connsiteX16" fmla="*/ 4588193 w 5762625"/>
              <a:gd name="connsiteY16" fmla="*/ 867740 h 1743075"/>
              <a:gd name="connsiteX17" fmla="*/ 4558665 w 5762625"/>
              <a:gd name="connsiteY17" fmla="*/ 823925 h 1743075"/>
              <a:gd name="connsiteX18" fmla="*/ 4413885 w 5762625"/>
              <a:gd name="connsiteY18" fmla="*/ 633425 h 1743075"/>
              <a:gd name="connsiteX19" fmla="*/ 4019550 w 5762625"/>
              <a:gd name="connsiteY19" fmla="*/ 540080 h 1743075"/>
              <a:gd name="connsiteX20" fmla="*/ 3741420 w 5762625"/>
              <a:gd name="connsiteY20" fmla="*/ 601040 h 1743075"/>
              <a:gd name="connsiteX21" fmla="*/ 3560445 w 5762625"/>
              <a:gd name="connsiteY21" fmla="*/ 615327 h 1743075"/>
              <a:gd name="connsiteX22" fmla="*/ 2866073 w 5762625"/>
              <a:gd name="connsiteY22" fmla="*/ 592467 h 1743075"/>
              <a:gd name="connsiteX23" fmla="*/ 2697480 w 5762625"/>
              <a:gd name="connsiteY23" fmla="*/ 609612 h 1743075"/>
              <a:gd name="connsiteX24" fmla="*/ 2586038 w 5762625"/>
              <a:gd name="connsiteY24" fmla="*/ 699147 h 1743075"/>
              <a:gd name="connsiteX25" fmla="*/ 2509838 w 5762625"/>
              <a:gd name="connsiteY25" fmla="*/ 750582 h 1743075"/>
              <a:gd name="connsiteX26" fmla="*/ 2319338 w 5762625"/>
              <a:gd name="connsiteY26" fmla="*/ 782015 h 1743075"/>
              <a:gd name="connsiteX27" fmla="*/ 1937385 w 5762625"/>
              <a:gd name="connsiteY27" fmla="*/ 827735 h 1743075"/>
              <a:gd name="connsiteX28" fmla="*/ 1654493 w 5762625"/>
              <a:gd name="connsiteY28" fmla="*/ 780110 h 1743075"/>
              <a:gd name="connsiteX29" fmla="*/ 1360170 w 5762625"/>
              <a:gd name="connsiteY29" fmla="*/ 703910 h 1743075"/>
              <a:gd name="connsiteX30" fmla="*/ 894398 w 5762625"/>
              <a:gd name="connsiteY30" fmla="*/ 783920 h 1743075"/>
              <a:gd name="connsiteX31" fmla="*/ 288608 w 5762625"/>
              <a:gd name="connsiteY31" fmla="*/ 1232547 h 1743075"/>
              <a:gd name="connsiteX32" fmla="*/ 0 w 5762625"/>
              <a:gd name="connsiteY32" fmla="*/ 1747850 h 1743075"/>
              <a:gd name="connsiteX33" fmla="*/ 5497830 w 5762625"/>
              <a:gd name="connsiteY33" fmla="*/ 1747850 h 1743075"/>
              <a:gd name="connsiteX34" fmla="*/ 5513070 w 5762625"/>
              <a:gd name="connsiteY34" fmla="*/ 1731657 h 174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762625" h="1743075">
                <a:moveTo>
                  <a:pt x="5513070" y="1731657"/>
                </a:moveTo>
                <a:cubicBezTo>
                  <a:pt x="5597843" y="1635455"/>
                  <a:pt x="5674995" y="1534490"/>
                  <a:pt x="5724525" y="1415427"/>
                </a:cubicBezTo>
                <a:cubicBezTo>
                  <a:pt x="5785485" y="1267790"/>
                  <a:pt x="5785485" y="1122057"/>
                  <a:pt x="5714048" y="978230"/>
                </a:cubicBezTo>
                <a:cubicBezTo>
                  <a:pt x="5679758" y="909650"/>
                  <a:pt x="5645468" y="841070"/>
                  <a:pt x="5607368" y="775347"/>
                </a:cubicBezTo>
                <a:cubicBezTo>
                  <a:pt x="5586413" y="738200"/>
                  <a:pt x="5569268" y="700100"/>
                  <a:pt x="5571173" y="656285"/>
                </a:cubicBezTo>
                <a:cubicBezTo>
                  <a:pt x="5571173" y="650570"/>
                  <a:pt x="5571173" y="644855"/>
                  <a:pt x="5570220" y="640092"/>
                </a:cubicBezTo>
                <a:cubicBezTo>
                  <a:pt x="5524500" y="457212"/>
                  <a:pt x="5491163" y="269570"/>
                  <a:pt x="5384483" y="107645"/>
                </a:cubicBezTo>
                <a:cubicBezTo>
                  <a:pt x="5350193" y="54305"/>
                  <a:pt x="5223510" y="-8560"/>
                  <a:pt x="5161598" y="965"/>
                </a:cubicBezTo>
                <a:cubicBezTo>
                  <a:pt x="5117783" y="7632"/>
                  <a:pt x="5092065" y="51447"/>
                  <a:pt x="5103495" y="99072"/>
                </a:cubicBezTo>
                <a:cubicBezTo>
                  <a:pt x="5111115" y="133362"/>
                  <a:pt x="5133023" y="159080"/>
                  <a:pt x="5159693" y="179082"/>
                </a:cubicBezTo>
                <a:cubicBezTo>
                  <a:pt x="5261610" y="257187"/>
                  <a:pt x="5292090" y="365772"/>
                  <a:pt x="5288280" y="487692"/>
                </a:cubicBezTo>
                <a:cubicBezTo>
                  <a:pt x="5283518" y="664857"/>
                  <a:pt x="5290185" y="840117"/>
                  <a:pt x="5365433" y="1005852"/>
                </a:cubicBezTo>
                <a:cubicBezTo>
                  <a:pt x="5368290" y="1013472"/>
                  <a:pt x="5371148" y="1020140"/>
                  <a:pt x="5373053" y="1027760"/>
                </a:cubicBezTo>
                <a:cubicBezTo>
                  <a:pt x="5398770" y="1103960"/>
                  <a:pt x="5409248" y="1174445"/>
                  <a:pt x="5343525" y="1240167"/>
                </a:cubicBezTo>
                <a:cubicBezTo>
                  <a:pt x="5272088" y="1312557"/>
                  <a:pt x="5193030" y="1341132"/>
                  <a:pt x="5093970" y="1311605"/>
                </a:cubicBezTo>
                <a:cubicBezTo>
                  <a:pt x="5042535" y="1295412"/>
                  <a:pt x="4996815" y="1266837"/>
                  <a:pt x="4958715" y="1229690"/>
                </a:cubicBezTo>
                <a:cubicBezTo>
                  <a:pt x="4833938" y="1109675"/>
                  <a:pt x="4711065" y="988707"/>
                  <a:pt x="4588193" y="867740"/>
                </a:cubicBezTo>
                <a:cubicBezTo>
                  <a:pt x="4575810" y="855357"/>
                  <a:pt x="4564380" y="841070"/>
                  <a:pt x="4558665" y="823925"/>
                </a:cubicBezTo>
                <a:cubicBezTo>
                  <a:pt x="4531995" y="743915"/>
                  <a:pt x="4471988" y="689622"/>
                  <a:pt x="4413885" y="633425"/>
                </a:cubicBezTo>
                <a:cubicBezTo>
                  <a:pt x="4300538" y="522935"/>
                  <a:pt x="4164330" y="517220"/>
                  <a:pt x="4019550" y="540080"/>
                </a:cubicBezTo>
                <a:cubicBezTo>
                  <a:pt x="3925253" y="554367"/>
                  <a:pt x="3830955" y="569607"/>
                  <a:pt x="3741420" y="601040"/>
                </a:cubicBezTo>
                <a:cubicBezTo>
                  <a:pt x="3682365" y="621042"/>
                  <a:pt x="3621405" y="617232"/>
                  <a:pt x="3560445" y="615327"/>
                </a:cubicBezTo>
                <a:cubicBezTo>
                  <a:pt x="3328988" y="603897"/>
                  <a:pt x="3098483" y="581990"/>
                  <a:pt x="2866073" y="592467"/>
                </a:cubicBezTo>
                <a:cubicBezTo>
                  <a:pt x="2809875" y="595325"/>
                  <a:pt x="2752725" y="598182"/>
                  <a:pt x="2697480" y="609612"/>
                </a:cubicBezTo>
                <a:cubicBezTo>
                  <a:pt x="2646045" y="621042"/>
                  <a:pt x="2605088" y="645807"/>
                  <a:pt x="2586038" y="699147"/>
                </a:cubicBezTo>
                <a:cubicBezTo>
                  <a:pt x="2573655" y="735342"/>
                  <a:pt x="2542223" y="744867"/>
                  <a:pt x="2509838" y="750582"/>
                </a:cubicBezTo>
                <a:cubicBezTo>
                  <a:pt x="2446973" y="762965"/>
                  <a:pt x="2383155" y="771537"/>
                  <a:pt x="2319338" y="782015"/>
                </a:cubicBezTo>
                <a:cubicBezTo>
                  <a:pt x="2192655" y="803922"/>
                  <a:pt x="2065973" y="824877"/>
                  <a:pt x="1937385" y="827735"/>
                </a:cubicBezTo>
                <a:cubicBezTo>
                  <a:pt x="1839278" y="829640"/>
                  <a:pt x="1744980" y="818210"/>
                  <a:pt x="1654493" y="780110"/>
                </a:cubicBezTo>
                <a:cubicBezTo>
                  <a:pt x="1560195" y="741057"/>
                  <a:pt x="1462088" y="713435"/>
                  <a:pt x="1360170" y="703910"/>
                </a:cubicBezTo>
                <a:cubicBezTo>
                  <a:pt x="1197293" y="689622"/>
                  <a:pt x="1042035" y="717245"/>
                  <a:pt x="894398" y="783920"/>
                </a:cubicBezTo>
                <a:cubicBezTo>
                  <a:pt x="661035" y="890600"/>
                  <a:pt x="446722" y="1024902"/>
                  <a:pt x="288608" y="1232547"/>
                </a:cubicBezTo>
                <a:cubicBezTo>
                  <a:pt x="167640" y="1389710"/>
                  <a:pt x="78105" y="1565922"/>
                  <a:pt x="0" y="1747850"/>
                </a:cubicBezTo>
                <a:lnTo>
                  <a:pt x="5497830" y="1747850"/>
                </a:lnTo>
                <a:cubicBezTo>
                  <a:pt x="5502593" y="1743087"/>
                  <a:pt x="5508308" y="1737372"/>
                  <a:pt x="5513070" y="1731657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9">
            <a:extLst>
              <a:ext uri="{FF2B5EF4-FFF2-40B4-BE49-F238E27FC236}">
                <a16:creationId xmlns:a16="http://schemas.microsoft.com/office/drawing/2014/main" id="{BBC319CB-CC18-4439-994A-8E670AC744AC}"/>
              </a:ext>
            </a:extLst>
          </p:cNvPr>
          <p:cNvSpPr/>
          <p:nvPr/>
        </p:nvSpPr>
        <p:spPr>
          <a:xfrm>
            <a:off x="6394000" y="4988640"/>
            <a:ext cx="676275" cy="1209675"/>
          </a:xfrm>
          <a:custGeom>
            <a:avLst/>
            <a:gdLst>
              <a:gd name="connsiteX0" fmla="*/ 647257 w 676275"/>
              <a:gd name="connsiteY0" fmla="*/ 1192530 h 1209675"/>
              <a:gd name="connsiteX1" fmla="*/ 679642 w 676275"/>
              <a:gd name="connsiteY1" fmla="*/ 1157287 h 1209675"/>
              <a:gd name="connsiteX2" fmla="*/ 643447 w 676275"/>
              <a:gd name="connsiteY2" fmla="*/ 1059180 h 1209675"/>
              <a:gd name="connsiteX3" fmla="*/ 567247 w 676275"/>
              <a:gd name="connsiteY3" fmla="*/ 989647 h 1209675"/>
              <a:gd name="connsiteX4" fmla="*/ 529147 w 676275"/>
              <a:gd name="connsiteY4" fmla="*/ 772478 h 1209675"/>
              <a:gd name="connsiteX5" fmla="*/ 567247 w 676275"/>
              <a:gd name="connsiteY5" fmla="*/ 637222 h 1209675"/>
              <a:gd name="connsiteX6" fmla="*/ 569152 w 676275"/>
              <a:gd name="connsiteY6" fmla="*/ 621030 h 1209675"/>
              <a:gd name="connsiteX7" fmla="*/ 665355 w 676275"/>
              <a:gd name="connsiteY7" fmla="*/ 68580 h 1209675"/>
              <a:gd name="connsiteX8" fmla="*/ 680595 w 676275"/>
              <a:gd name="connsiteY8" fmla="*/ 0 h 1209675"/>
              <a:gd name="connsiteX9" fmla="*/ 185295 w 676275"/>
              <a:gd name="connsiteY9" fmla="*/ 0 h 1209675"/>
              <a:gd name="connsiteX10" fmla="*/ 165292 w 676275"/>
              <a:gd name="connsiteY10" fmla="*/ 453390 h 1209675"/>
              <a:gd name="connsiteX11" fmla="*/ 155767 w 676275"/>
              <a:gd name="connsiteY11" fmla="*/ 719138 h 1209675"/>
              <a:gd name="connsiteX12" fmla="*/ 129097 w 676275"/>
              <a:gd name="connsiteY12" fmla="*/ 886778 h 1209675"/>
              <a:gd name="connsiteX13" fmla="*/ 105285 w 676275"/>
              <a:gd name="connsiteY13" fmla="*/ 916305 h 1209675"/>
              <a:gd name="connsiteX14" fmla="*/ 510 w 676275"/>
              <a:gd name="connsiteY14" fmla="*/ 1100137 h 1209675"/>
              <a:gd name="connsiteX15" fmla="*/ 21465 w 676275"/>
              <a:gd name="connsiteY15" fmla="*/ 1143953 h 1209675"/>
              <a:gd name="connsiteX16" fmla="*/ 176722 w 676275"/>
              <a:gd name="connsiteY16" fmla="*/ 1219200 h 1209675"/>
              <a:gd name="connsiteX17" fmla="*/ 532005 w 676275"/>
              <a:gd name="connsiteY17" fmla="*/ 1219200 h 1209675"/>
              <a:gd name="connsiteX18" fmla="*/ 598680 w 676275"/>
              <a:gd name="connsiteY18" fmla="*/ 1201103 h 1209675"/>
              <a:gd name="connsiteX19" fmla="*/ 647257 w 676275"/>
              <a:gd name="connsiteY19" fmla="*/ 1192530 h 120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6275" h="1209675">
                <a:moveTo>
                  <a:pt x="647257" y="1192530"/>
                </a:moveTo>
                <a:cubicBezTo>
                  <a:pt x="671070" y="1193483"/>
                  <a:pt x="681547" y="1180148"/>
                  <a:pt x="679642" y="1157287"/>
                </a:cubicBezTo>
                <a:cubicBezTo>
                  <a:pt x="677737" y="1121092"/>
                  <a:pt x="668212" y="1087755"/>
                  <a:pt x="643447" y="1059180"/>
                </a:cubicBezTo>
                <a:cubicBezTo>
                  <a:pt x="620587" y="1033462"/>
                  <a:pt x="593917" y="1011555"/>
                  <a:pt x="567247" y="989647"/>
                </a:cubicBezTo>
                <a:cubicBezTo>
                  <a:pt x="495810" y="927735"/>
                  <a:pt x="482475" y="854392"/>
                  <a:pt x="529147" y="772478"/>
                </a:cubicBezTo>
                <a:cubicBezTo>
                  <a:pt x="552960" y="729615"/>
                  <a:pt x="570105" y="686753"/>
                  <a:pt x="567247" y="637222"/>
                </a:cubicBezTo>
                <a:cubicBezTo>
                  <a:pt x="567247" y="631507"/>
                  <a:pt x="567247" y="625792"/>
                  <a:pt x="569152" y="621030"/>
                </a:cubicBezTo>
                <a:cubicBezTo>
                  <a:pt x="625350" y="441007"/>
                  <a:pt x="624397" y="251460"/>
                  <a:pt x="665355" y="68580"/>
                </a:cubicBezTo>
                <a:cubicBezTo>
                  <a:pt x="670117" y="45720"/>
                  <a:pt x="675832" y="22860"/>
                  <a:pt x="680595" y="0"/>
                </a:cubicBezTo>
                <a:lnTo>
                  <a:pt x="185295" y="0"/>
                </a:lnTo>
                <a:cubicBezTo>
                  <a:pt x="182437" y="151447"/>
                  <a:pt x="171960" y="301942"/>
                  <a:pt x="165292" y="453390"/>
                </a:cubicBezTo>
                <a:cubicBezTo>
                  <a:pt x="161482" y="541972"/>
                  <a:pt x="159577" y="630555"/>
                  <a:pt x="155767" y="719138"/>
                </a:cubicBezTo>
                <a:cubicBezTo>
                  <a:pt x="152910" y="775335"/>
                  <a:pt x="138622" y="830580"/>
                  <a:pt x="129097" y="886778"/>
                </a:cubicBezTo>
                <a:cubicBezTo>
                  <a:pt x="126240" y="901065"/>
                  <a:pt x="119572" y="909638"/>
                  <a:pt x="105285" y="916305"/>
                </a:cubicBezTo>
                <a:cubicBezTo>
                  <a:pt x="53850" y="939165"/>
                  <a:pt x="-6158" y="1044892"/>
                  <a:pt x="510" y="1100137"/>
                </a:cubicBezTo>
                <a:cubicBezTo>
                  <a:pt x="2415" y="1117283"/>
                  <a:pt x="10035" y="1132523"/>
                  <a:pt x="21465" y="1143953"/>
                </a:cubicBezTo>
                <a:cubicBezTo>
                  <a:pt x="64327" y="1188720"/>
                  <a:pt x="114810" y="1216342"/>
                  <a:pt x="176722" y="1219200"/>
                </a:cubicBezTo>
                <a:lnTo>
                  <a:pt x="532005" y="1219200"/>
                </a:lnTo>
                <a:cubicBezTo>
                  <a:pt x="554865" y="1217295"/>
                  <a:pt x="577725" y="1211580"/>
                  <a:pt x="598680" y="1201103"/>
                </a:cubicBezTo>
                <a:cubicBezTo>
                  <a:pt x="613920" y="1192530"/>
                  <a:pt x="631065" y="1192530"/>
                  <a:pt x="647257" y="119253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20">
            <a:extLst>
              <a:ext uri="{FF2B5EF4-FFF2-40B4-BE49-F238E27FC236}">
                <a16:creationId xmlns:a16="http://schemas.microsoft.com/office/drawing/2014/main" id="{21E2FF67-DCB4-4B58-AA22-198CA9B549FD}"/>
              </a:ext>
            </a:extLst>
          </p:cNvPr>
          <p:cNvSpPr/>
          <p:nvPr/>
        </p:nvSpPr>
        <p:spPr>
          <a:xfrm>
            <a:off x="4118035" y="2873138"/>
            <a:ext cx="5610225" cy="1057275"/>
          </a:xfrm>
          <a:custGeom>
            <a:avLst/>
            <a:gdLst>
              <a:gd name="connsiteX0" fmla="*/ 3676650 w 5610225"/>
              <a:gd name="connsiteY0" fmla="*/ 693420 h 1057275"/>
              <a:gd name="connsiteX1" fmla="*/ 3679508 w 5610225"/>
              <a:gd name="connsiteY1" fmla="*/ 537210 h 1057275"/>
              <a:gd name="connsiteX2" fmla="*/ 3707130 w 5610225"/>
              <a:gd name="connsiteY2" fmla="*/ 521017 h 1057275"/>
              <a:gd name="connsiteX3" fmla="*/ 3951923 w 5610225"/>
              <a:gd name="connsiteY3" fmla="*/ 623888 h 1057275"/>
              <a:gd name="connsiteX4" fmla="*/ 4186238 w 5610225"/>
              <a:gd name="connsiteY4" fmla="*/ 641033 h 1057275"/>
              <a:gd name="connsiteX5" fmla="*/ 4285298 w 5610225"/>
              <a:gd name="connsiteY5" fmla="*/ 541020 h 1057275"/>
              <a:gd name="connsiteX6" fmla="*/ 4287203 w 5610225"/>
              <a:gd name="connsiteY6" fmla="*/ 361950 h 1057275"/>
              <a:gd name="connsiteX7" fmla="*/ 4330065 w 5610225"/>
              <a:gd name="connsiteY7" fmla="*/ 312420 h 1057275"/>
              <a:gd name="connsiteX8" fmla="*/ 4591050 w 5610225"/>
              <a:gd name="connsiteY8" fmla="*/ 200978 h 1057275"/>
              <a:gd name="connsiteX9" fmla="*/ 4659630 w 5610225"/>
              <a:gd name="connsiteY9" fmla="*/ 208597 h 1057275"/>
              <a:gd name="connsiteX10" fmla="*/ 4672013 w 5610225"/>
              <a:gd name="connsiteY10" fmla="*/ 228600 h 1057275"/>
              <a:gd name="connsiteX11" fmla="*/ 4927283 w 5610225"/>
              <a:gd name="connsiteY11" fmla="*/ 368617 h 1057275"/>
              <a:gd name="connsiteX12" fmla="*/ 5003483 w 5610225"/>
              <a:gd name="connsiteY12" fmla="*/ 398145 h 1057275"/>
              <a:gd name="connsiteX13" fmla="*/ 5200650 w 5610225"/>
              <a:gd name="connsiteY13" fmla="*/ 657225 h 1057275"/>
              <a:gd name="connsiteX14" fmla="*/ 5283518 w 5610225"/>
              <a:gd name="connsiteY14" fmla="*/ 761047 h 1057275"/>
              <a:gd name="connsiteX15" fmla="*/ 5305425 w 5610225"/>
              <a:gd name="connsiteY15" fmla="*/ 781050 h 1057275"/>
              <a:gd name="connsiteX16" fmla="*/ 5348288 w 5610225"/>
              <a:gd name="connsiteY16" fmla="*/ 771525 h 1057275"/>
              <a:gd name="connsiteX17" fmla="*/ 5342573 w 5610225"/>
              <a:gd name="connsiteY17" fmla="*/ 743903 h 1057275"/>
              <a:gd name="connsiteX18" fmla="*/ 5166360 w 5610225"/>
              <a:gd name="connsiteY18" fmla="*/ 465772 h 1057275"/>
              <a:gd name="connsiteX19" fmla="*/ 5102543 w 5610225"/>
              <a:gd name="connsiteY19" fmla="*/ 376238 h 1057275"/>
              <a:gd name="connsiteX20" fmla="*/ 5074920 w 5610225"/>
              <a:gd name="connsiteY20" fmla="*/ 327660 h 1057275"/>
              <a:gd name="connsiteX21" fmla="*/ 5091113 w 5610225"/>
              <a:gd name="connsiteY21" fmla="*/ 312420 h 1057275"/>
              <a:gd name="connsiteX22" fmla="*/ 5143500 w 5610225"/>
              <a:gd name="connsiteY22" fmla="*/ 333375 h 1057275"/>
              <a:gd name="connsiteX23" fmla="*/ 5334953 w 5610225"/>
              <a:gd name="connsiteY23" fmla="*/ 385763 h 1057275"/>
              <a:gd name="connsiteX24" fmla="*/ 5455920 w 5610225"/>
              <a:gd name="connsiteY24" fmla="*/ 344805 h 1057275"/>
              <a:gd name="connsiteX25" fmla="*/ 5335905 w 5610225"/>
              <a:gd name="connsiteY25" fmla="*/ 318135 h 1057275"/>
              <a:gd name="connsiteX26" fmla="*/ 5175885 w 5610225"/>
              <a:gd name="connsiteY26" fmla="*/ 242888 h 1057275"/>
              <a:gd name="connsiteX27" fmla="*/ 5159693 w 5610225"/>
              <a:gd name="connsiteY27" fmla="*/ 213360 h 1057275"/>
              <a:gd name="connsiteX28" fmla="*/ 5188268 w 5610225"/>
              <a:gd name="connsiteY28" fmla="*/ 200978 h 1057275"/>
              <a:gd name="connsiteX29" fmla="*/ 5400675 w 5610225"/>
              <a:gd name="connsiteY29" fmla="*/ 122872 h 1057275"/>
              <a:gd name="connsiteX30" fmla="*/ 5496878 w 5610225"/>
              <a:gd name="connsiteY30" fmla="*/ 78105 h 1057275"/>
              <a:gd name="connsiteX31" fmla="*/ 5615940 w 5610225"/>
              <a:gd name="connsiteY31" fmla="*/ 0 h 1057275"/>
              <a:gd name="connsiteX32" fmla="*/ 115253 w 5610225"/>
              <a:gd name="connsiteY32" fmla="*/ 0 h 1057275"/>
              <a:gd name="connsiteX33" fmla="*/ 108585 w 5610225"/>
              <a:gd name="connsiteY33" fmla="*/ 15240 h 1057275"/>
              <a:gd name="connsiteX34" fmla="*/ 19050 w 5610225"/>
              <a:gd name="connsiteY34" fmla="*/ 626745 h 1057275"/>
              <a:gd name="connsiteX35" fmla="*/ 0 w 5610225"/>
              <a:gd name="connsiteY35" fmla="*/ 1057275 h 1057275"/>
              <a:gd name="connsiteX36" fmla="*/ 3689985 w 5610225"/>
              <a:gd name="connsiteY36" fmla="*/ 1057275 h 1057275"/>
              <a:gd name="connsiteX37" fmla="*/ 3685223 w 5610225"/>
              <a:gd name="connsiteY37" fmla="*/ 1015365 h 1057275"/>
              <a:gd name="connsiteX38" fmla="*/ 3676650 w 5610225"/>
              <a:gd name="connsiteY38" fmla="*/ 693420 h 105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610225" h="1057275">
                <a:moveTo>
                  <a:pt x="3676650" y="693420"/>
                </a:moveTo>
                <a:cubicBezTo>
                  <a:pt x="3677603" y="641985"/>
                  <a:pt x="3679508" y="588645"/>
                  <a:pt x="3679508" y="537210"/>
                </a:cubicBezTo>
                <a:cubicBezTo>
                  <a:pt x="3679508" y="513397"/>
                  <a:pt x="3687128" y="511492"/>
                  <a:pt x="3707130" y="521017"/>
                </a:cubicBezTo>
                <a:cubicBezTo>
                  <a:pt x="3786188" y="561022"/>
                  <a:pt x="3865245" y="601028"/>
                  <a:pt x="3951923" y="623888"/>
                </a:cubicBezTo>
                <a:cubicBezTo>
                  <a:pt x="4028123" y="643890"/>
                  <a:pt x="4107180" y="650558"/>
                  <a:pt x="4186238" y="641033"/>
                </a:cubicBezTo>
                <a:cubicBezTo>
                  <a:pt x="4257675" y="632460"/>
                  <a:pt x="4278630" y="611505"/>
                  <a:pt x="4285298" y="541020"/>
                </a:cubicBezTo>
                <a:cubicBezTo>
                  <a:pt x="4291013" y="481013"/>
                  <a:pt x="4294823" y="421958"/>
                  <a:pt x="4287203" y="361950"/>
                </a:cubicBezTo>
                <a:cubicBezTo>
                  <a:pt x="4282440" y="323850"/>
                  <a:pt x="4292918" y="312420"/>
                  <a:pt x="4330065" y="312420"/>
                </a:cubicBezTo>
                <a:cubicBezTo>
                  <a:pt x="4432935" y="311467"/>
                  <a:pt x="4520565" y="278130"/>
                  <a:pt x="4591050" y="200978"/>
                </a:cubicBezTo>
                <a:cubicBezTo>
                  <a:pt x="4616768" y="173355"/>
                  <a:pt x="4637723" y="178117"/>
                  <a:pt x="4659630" y="208597"/>
                </a:cubicBezTo>
                <a:cubicBezTo>
                  <a:pt x="4664393" y="214313"/>
                  <a:pt x="4668203" y="220980"/>
                  <a:pt x="4672013" y="228600"/>
                </a:cubicBezTo>
                <a:cubicBezTo>
                  <a:pt x="4719638" y="341947"/>
                  <a:pt x="4818698" y="366713"/>
                  <a:pt x="4927283" y="368617"/>
                </a:cubicBezTo>
                <a:cubicBezTo>
                  <a:pt x="4958715" y="369570"/>
                  <a:pt x="4981575" y="375285"/>
                  <a:pt x="5003483" y="398145"/>
                </a:cubicBezTo>
                <a:cubicBezTo>
                  <a:pt x="5079683" y="477203"/>
                  <a:pt x="5134928" y="571500"/>
                  <a:pt x="5200650" y="657225"/>
                </a:cubicBezTo>
                <a:cubicBezTo>
                  <a:pt x="5227320" y="692468"/>
                  <a:pt x="5254943" y="726757"/>
                  <a:pt x="5283518" y="761047"/>
                </a:cubicBezTo>
                <a:cubicBezTo>
                  <a:pt x="5289233" y="768668"/>
                  <a:pt x="5297805" y="775335"/>
                  <a:pt x="5305425" y="781050"/>
                </a:cubicBezTo>
                <a:cubicBezTo>
                  <a:pt x="5321618" y="790575"/>
                  <a:pt x="5335905" y="782003"/>
                  <a:pt x="5348288" y="771525"/>
                </a:cubicBezTo>
                <a:cubicBezTo>
                  <a:pt x="5361623" y="760095"/>
                  <a:pt x="5347335" y="750570"/>
                  <a:pt x="5342573" y="743903"/>
                </a:cubicBezTo>
                <a:cubicBezTo>
                  <a:pt x="5277803" y="654368"/>
                  <a:pt x="5220653" y="561975"/>
                  <a:pt x="5166360" y="465772"/>
                </a:cubicBezTo>
                <a:cubicBezTo>
                  <a:pt x="5148263" y="433388"/>
                  <a:pt x="5125403" y="404813"/>
                  <a:pt x="5102543" y="376238"/>
                </a:cubicBezTo>
                <a:cubicBezTo>
                  <a:pt x="5090160" y="361950"/>
                  <a:pt x="5079683" y="346710"/>
                  <a:pt x="5074920" y="327660"/>
                </a:cubicBezTo>
                <a:cubicBezTo>
                  <a:pt x="5071110" y="313372"/>
                  <a:pt x="5073968" y="304800"/>
                  <a:pt x="5091113" y="312420"/>
                </a:cubicBezTo>
                <a:cubicBezTo>
                  <a:pt x="5108258" y="320040"/>
                  <a:pt x="5125403" y="326708"/>
                  <a:pt x="5143500" y="333375"/>
                </a:cubicBezTo>
                <a:cubicBezTo>
                  <a:pt x="5205413" y="359092"/>
                  <a:pt x="5268278" y="381000"/>
                  <a:pt x="5334953" y="385763"/>
                </a:cubicBezTo>
                <a:cubicBezTo>
                  <a:pt x="5376863" y="386715"/>
                  <a:pt x="5419725" y="380047"/>
                  <a:pt x="5455920" y="344805"/>
                </a:cubicBezTo>
                <a:cubicBezTo>
                  <a:pt x="5415915" y="336233"/>
                  <a:pt x="5375910" y="327660"/>
                  <a:pt x="5335905" y="318135"/>
                </a:cubicBezTo>
                <a:cubicBezTo>
                  <a:pt x="5277803" y="303847"/>
                  <a:pt x="5220653" y="287655"/>
                  <a:pt x="5175885" y="242888"/>
                </a:cubicBezTo>
                <a:cubicBezTo>
                  <a:pt x="5167313" y="235267"/>
                  <a:pt x="5154930" y="226695"/>
                  <a:pt x="5159693" y="213360"/>
                </a:cubicBezTo>
                <a:cubicBezTo>
                  <a:pt x="5163503" y="200978"/>
                  <a:pt x="5177790" y="200978"/>
                  <a:pt x="5188268" y="200978"/>
                </a:cubicBezTo>
                <a:cubicBezTo>
                  <a:pt x="5266373" y="193358"/>
                  <a:pt x="5336858" y="169545"/>
                  <a:pt x="5400675" y="122872"/>
                </a:cubicBezTo>
                <a:cubicBezTo>
                  <a:pt x="5428298" y="101917"/>
                  <a:pt x="5463540" y="90488"/>
                  <a:pt x="5496878" y="78105"/>
                </a:cubicBezTo>
                <a:cubicBezTo>
                  <a:pt x="5542598" y="60008"/>
                  <a:pt x="5581650" y="34290"/>
                  <a:pt x="5615940" y="0"/>
                </a:cubicBezTo>
                <a:lnTo>
                  <a:pt x="115253" y="0"/>
                </a:lnTo>
                <a:cubicBezTo>
                  <a:pt x="113348" y="4763"/>
                  <a:pt x="111442" y="9525"/>
                  <a:pt x="108585" y="15240"/>
                </a:cubicBezTo>
                <a:cubicBezTo>
                  <a:pt x="25717" y="212408"/>
                  <a:pt x="953" y="415290"/>
                  <a:pt x="19050" y="626745"/>
                </a:cubicBezTo>
                <a:cubicBezTo>
                  <a:pt x="32385" y="774382"/>
                  <a:pt x="24765" y="918210"/>
                  <a:pt x="0" y="1057275"/>
                </a:cubicBezTo>
                <a:lnTo>
                  <a:pt x="3689985" y="1057275"/>
                </a:lnTo>
                <a:cubicBezTo>
                  <a:pt x="3688080" y="1042988"/>
                  <a:pt x="3686175" y="1029653"/>
                  <a:pt x="3685223" y="1015365"/>
                </a:cubicBezTo>
                <a:cubicBezTo>
                  <a:pt x="3673793" y="908685"/>
                  <a:pt x="3674745" y="801053"/>
                  <a:pt x="3676650" y="69342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1">
            <a:extLst>
              <a:ext uri="{FF2B5EF4-FFF2-40B4-BE49-F238E27FC236}">
                <a16:creationId xmlns:a16="http://schemas.microsoft.com/office/drawing/2014/main" id="{9EE68B10-3358-4810-9EE0-6C70493AFCC4}"/>
              </a:ext>
            </a:extLst>
          </p:cNvPr>
          <p:cNvSpPr/>
          <p:nvPr/>
        </p:nvSpPr>
        <p:spPr>
          <a:xfrm>
            <a:off x="4234240" y="1134081"/>
            <a:ext cx="5769013" cy="1747850"/>
          </a:xfrm>
          <a:custGeom>
            <a:avLst/>
            <a:gdLst>
              <a:gd name="connsiteX0" fmla="*/ 5513070 w 5762625"/>
              <a:gd name="connsiteY0" fmla="*/ 1731657 h 1743075"/>
              <a:gd name="connsiteX1" fmla="*/ 5724525 w 5762625"/>
              <a:gd name="connsiteY1" fmla="*/ 1415427 h 1743075"/>
              <a:gd name="connsiteX2" fmla="*/ 5714048 w 5762625"/>
              <a:gd name="connsiteY2" fmla="*/ 978230 h 1743075"/>
              <a:gd name="connsiteX3" fmla="*/ 5607368 w 5762625"/>
              <a:gd name="connsiteY3" fmla="*/ 775347 h 1743075"/>
              <a:gd name="connsiteX4" fmla="*/ 5571173 w 5762625"/>
              <a:gd name="connsiteY4" fmla="*/ 656285 h 1743075"/>
              <a:gd name="connsiteX5" fmla="*/ 5570220 w 5762625"/>
              <a:gd name="connsiteY5" fmla="*/ 640092 h 1743075"/>
              <a:gd name="connsiteX6" fmla="*/ 5384483 w 5762625"/>
              <a:gd name="connsiteY6" fmla="*/ 107645 h 1743075"/>
              <a:gd name="connsiteX7" fmla="*/ 5161598 w 5762625"/>
              <a:gd name="connsiteY7" fmla="*/ 965 h 1743075"/>
              <a:gd name="connsiteX8" fmla="*/ 5103495 w 5762625"/>
              <a:gd name="connsiteY8" fmla="*/ 99072 h 1743075"/>
              <a:gd name="connsiteX9" fmla="*/ 5159693 w 5762625"/>
              <a:gd name="connsiteY9" fmla="*/ 179082 h 1743075"/>
              <a:gd name="connsiteX10" fmla="*/ 5288280 w 5762625"/>
              <a:gd name="connsiteY10" fmla="*/ 487692 h 1743075"/>
              <a:gd name="connsiteX11" fmla="*/ 5365433 w 5762625"/>
              <a:gd name="connsiteY11" fmla="*/ 1005852 h 1743075"/>
              <a:gd name="connsiteX12" fmla="*/ 5373053 w 5762625"/>
              <a:gd name="connsiteY12" fmla="*/ 1027760 h 1743075"/>
              <a:gd name="connsiteX13" fmla="*/ 5343525 w 5762625"/>
              <a:gd name="connsiteY13" fmla="*/ 1240167 h 1743075"/>
              <a:gd name="connsiteX14" fmla="*/ 5093970 w 5762625"/>
              <a:gd name="connsiteY14" fmla="*/ 1311605 h 1743075"/>
              <a:gd name="connsiteX15" fmla="*/ 4958715 w 5762625"/>
              <a:gd name="connsiteY15" fmla="*/ 1229690 h 1743075"/>
              <a:gd name="connsiteX16" fmla="*/ 4588193 w 5762625"/>
              <a:gd name="connsiteY16" fmla="*/ 867740 h 1743075"/>
              <a:gd name="connsiteX17" fmla="*/ 4558665 w 5762625"/>
              <a:gd name="connsiteY17" fmla="*/ 823925 h 1743075"/>
              <a:gd name="connsiteX18" fmla="*/ 4413885 w 5762625"/>
              <a:gd name="connsiteY18" fmla="*/ 633425 h 1743075"/>
              <a:gd name="connsiteX19" fmla="*/ 4019550 w 5762625"/>
              <a:gd name="connsiteY19" fmla="*/ 540080 h 1743075"/>
              <a:gd name="connsiteX20" fmla="*/ 3741420 w 5762625"/>
              <a:gd name="connsiteY20" fmla="*/ 601040 h 1743075"/>
              <a:gd name="connsiteX21" fmla="*/ 3560445 w 5762625"/>
              <a:gd name="connsiteY21" fmla="*/ 615327 h 1743075"/>
              <a:gd name="connsiteX22" fmla="*/ 2866073 w 5762625"/>
              <a:gd name="connsiteY22" fmla="*/ 592467 h 1743075"/>
              <a:gd name="connsiteX23" fmla="*/ 2697480 w 5762625"/>
              <a:gd name="connsiteY23" fmla="*/ 609612 h 1743075"/>
              <a:gd name="connsiteX24" fmla="*/ 2586038 w 5762625"/>
              <a:gd name="connsiteY24" fmla="*/ 699147 h 1743075"/>
              <a:gd name="connsiteX25" fmla="*/ 2509838 w 5762625"/>
              <a:gd name="connsiteY25" fmla="*/ 750582 h 1743075"/>
              <a:gd name="connsiteX26" fmla="*/ 2319338 w 5762625"/>
              <a:gd name="connsiteY26" fmla="*/ 782015 h 1743075"/>
              <a:gd name="connsiteX27" fmla="*/ 1937385 w 5762625"/>
              <a:gd name="connsiteY27" fmla="*/ 827735 h 1743075"/>
              <a:gd name="connsiteX28" fmla="*/ 1654493 w 5762625"/>
              <a:gd name="connsiteY28" fmla="*/ 780110 h 1743075"/>
              <a:gd name="connsiteX29" fmla="*/ 1360170 w 5762625"/>
              <a:gd name="connsiteY29" fmla="*/ 703910 h 1743075"/>
              <a:gd name="connsiteX30" fmla="*/ 894398 w 5762625"/>
              <a:gd name="connsiteY30" fmla="*/ 783920 h 1743075"/>
              <a:gd name="connsiteX31" fmla="*/ 288608 w 5762625"/>
              <a:gd name="connsiteY31" fmla="*/ 1232547 h 1743075"/>
              <a:gd name="connsiteX32" fmla="*/ 0 w 5762625"/>
              <a:gd name="connsiteY32" fmla="*/ 1747850 h 1743075"/>
              <a:gd name="connsiteX33" fmla="*/ 5497830 w 5762625"/>
              <a:gd name="connsiteY33" fmla="*/ 1747850 h 1743075"/>
              <a:gd name="connsiteX34" fmla="*/ 5513070 w 5762625"/>
              <a:gd name="connsiteY34" fmla="*/ 1731657 h 1743075"/>
              <a:gd name="connsiteX0" fmla="*/ 5513070 w 5769013"/>
              <a:gd name="connsiteY0" fmla="*/ 1731657 h 1747850"/>
              <a:gd name="connsiteX1" fmla="*/ 5724525 w 5769013"/>
              <a:gd name="connsiteY1" fmla="*/ 1415427 h 1747850"/>
              <a:gd name="connsiteX2" fmla="*/ 5714048 w 5769013"/>
              <a:gd name="connsiteY2" fmla="*/ 978230 h 1747850"/>
              <a:gd name="connsiteX3" fmla="*/ 5607368 w 5769013"/>
              <a:gd name="connsiteY3" fmla="*/ 775347 h 1747850"/>
              <a:gd name="connsiteX4" fmla="*/ 5571173 w 5769013"/>
              <a:gd name="connsiteY4" fmla="*/ 656285 h 1747850"/>
              <a:gd name="connsiteX5" fmla="*/ 5570220 w 5769013"/>
              <a:gd name="connsiteY5" fmla="*/ 640092 h 1747850"/>
              <a:gd name="connsiteX6" fmla="*/ 5384483 w 5769013"/>
              <a:gd name="connsiteY6" fmla="*/ 107645 h 1747850"/>
              <a:gd name="connsiteX7" fmla="*/ 5161598 w 5769013"/>
              <a:gd name="connsiteY7" fmla="*/ 965 h 1747850"/>
              <a:gd name="connsiteX8" fmla="*/ 5103495 w 5769013"/>
              <a:gd name="connsiteY8" fmla="*/ 99072 h 1747850"/>
              <a:gd name="connsiteX9" fmla="*/ 5159693 w 5769013"/>
              <a:gd name="connsiteY9" fmla="*/ 179082 h 1747850"/>
              <a:gd name="connsiteX10" fmla="*/ 5288280 w 5769013"/>
              <a:gd name="connsiteY10" fmla="*/ 487692 h 1747850"/>
              <a:gd name="connsiteX11" fmla="*/ 5365433 w 5769013"/>
              <a:gd name="connsiteY11" fmla="*/ 1005852 h 1747850"/>
              <a:gd name="connsiteX12" fmla="*/ 5373053 w 5769013"/>
              <a:gd name="connsiteY12" fmla="*/ 1027760 h 1747850"/>
              <a:gd name="connsiteX13" fmla="*/ 5343525 w 5769013"/>
              <a:gd name="connsiteY13" fmla="*/ 1240167 h 1747850"/>
              <a:gd name="connsiteX14" fmla="*/ 5093970 w 5769013"/>
              <a:gd name="connsiteY14" fmla="*/ 1311605 h 1747850"/>
              <a:gd name="connsiteX15" fmla="*/ 4958715 w 5769013"/>
              <a:gd name="connsiteY15" fmla="*/ 1229690 h 1747850"/>
              <a:gd name="connsiteX16" fmla="*/ 4588193 w 5769013"/>
              <a:gd name="connsiteY16" fmla="*/ 867740 h 1747850"/>
              <a:gd name="connsiteX17" fmla="*/ 4558665 w 5769013"/>
              <a:gd name="connsiteY17" fmla="*/ 823925 h 1747850"/>
              <a:gd name="connsiteX18" fmla="*/ 4413885 w 5769013"/>
              <a:gd name="connsiteY18" fmla="*/ 633425 h 1747850"/>
              <a:gd name="connsiteX19" fmla="*/ 4019550 w 5769013"/>
              <a:gd name="connsiteY19" fmla="*/ 540080 h 1747850"/>
              <a:gd name="connsiteX20" fmla="*/ 3741420 w 5769013"/>
              <a:gd name="connsiteY20" fmla="*/ 601040 h 1747850"/>
              <a:gd name="connsiteX21" fmla="*/ 3560445 w 5769013"/>
              <a:gd name="connsiteY21" fmla="*/ 615327 h 1747850"/>
              <a:gd name="connsiteX22" fmla="*/ 2866073 w 5769013"/>
              <a:gd name="connsiteY22" fmla="*/ 592467 h 1747850"/>
              <a:gd name="connsiteX23" fmla="*/ 2697480 w 5769013"/>
              <a:gd name="connsiteY23" fmla="*/ 609612 h 1747850"/>
              <a:gd name="connsiteX24" fmla="*/ 2586038 w 5769013"/>
              <a:gd name="connsiteY24" fmla="*/ 699147 h 1747850"/>
              <a:gd name="connsiteX25" fmla="*/ 2509838 w 5769013"/>
              <a:gd name="connsiteY25" fmla="*/ 750582 h 1747850"/>
              <a:gd name="connsiteX26" fmla="*/ 2319338 w 5769013"/>
              <a:gd name="connsiteY26" fmla="*/ 782015 h 1747850"/>
              <a:gd name="connsiteX27" fmla="*/ 1937385 w 5769013"/>
              <a:gd name="connsiteY27" fmla="*/ 827735 h 1747850"/>
              <a:gd name="connsiteX28" fmla="*/ 1654493 w 5769013"/>
              <a:gd name="connsiteY28" fmla="*/ 780110 h 1747850"/>
              <a:gd name="connsiteX29" fmla="*/ 1333793 w 5769013"/>
              <a:gd name="connsiteY29" fmla="*/ 677533 h 1747850"/>
              <a:gd name="connsiteX30" fmla="*/ 894398 w 5769013"/>
              <a:gd name="connsiteY30" fmla="*/ 783920 h 1747850"/>
              <a:gd name="connsiteX31" fmla="*/ 288608 w 5769013"/>
              <a:gd name="connsiteY31" fmla="*/ 1232547 h 1747850"/>
              <a:gd name="connsiteX32" fmla="*/ 0 w 5769013"/>
              <a:gd name="connsiteY32" fmla="*/ 1747850 h 1747850"/>
              <a:gd name="connsiteX33" fmla="*/ 5497830 w 5769013"/>
              <a:gd name="connsiteY33" fmla="*/ 1747850 h 1747850"/>
              <a:gd name="connsiteX34" fmla="*/ 5513070 w 5769013"/>
              <a:gd name="connsiteY34" fmla="*/ 1731657 h 174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769013" h="1747850">
                <a:moveTo>
                  <a:pt x="5513070" y="1731657"/>
                </a:moveTo>
                <a:cubicBezTo>
                  <a:pt x="5597843" y="1635455"/>
                  <a:pt x="5674995" y="1534490"/>
                  <a:pt x="5724525" y="1415427"/>
                </a:cubicBezTo>
                <a:cubicBezTo>
                  <a:pt x="5785485" y="1267790"/>
                  <a:pt x="5785485" y="1122057"/>
                  <a:pt x="5714048" y="978230"/>
                </a:cubicBezTo>
                <a:cubicBezTo>
                  <a:pt x="5679758" y="909650"/>
                  <a:pt x="5645468" y="841070"/>
                  <a:pt x="5607368" y="775347"/>
                </a:cubicBezTo>
                <a:cubicBezTo>
                  <a:pt x="5586413" y="738200"/>
                  <a:pt x="5569268" y="700100"/>
                  <a:pt x="5571173" y="656285"/>
                </a:cubicBezTo>
                <a:cubicBezTo>
                  <a:pt x="5571173" y="650570"/>
                  <a:pt x="5571173" y="644855"/>
                  <a:pt x="5570220" y="640092"/>
                </a:cubicBezTo>
                <a:cubicBezTo>
                  <a:pt x="5524500" y="457212"/>
                  <a:pt x="5491163" y="269570"/>
                  <a:pt x="5384483" y="107645"/>
                </a:cubicBezTo>
                <a:cubicBezTo>
                  <a:pt x="5350193" y="54305"/>
                  <a:pt x="5223510" y="-8560"/>
                  <a:pt x="5161598" y="965"/>
                </a:cubicBezTo>
                <a:cubicBezTo>
                  <a:pt x="5117783" y="7632"/>
                  <a:pt x="5092065" y="51447"/>
                  <a:pt x="5103495" y="99072"/>
                </a:cubicBezTo>
                <a:cubicBezTo>
                  <a:pt x="5111115" y="133362"/>
                  <a:pt x="5133023" y="159080"/>
                  <a:pt x="5159693" y="179082"/>
                </a:cubicBezTo>
                <a:cubicBezTo>
                  <a:pt x="5261610" y="257187"/>
                  <a:pt x="5292090" y="365772"/>
                  <a:pt x="5288280" y="487692"/>
                </a:cubicBezTo>
                <a:cubicBezTo>
                  <a:pt x="5283518" y="664857"/>
                  <a:pt x="5290185" y="840117"/>
                  <a:pt x="5365433" y="1005852"/>
                </a:cubicBezTo>
                <a:cubicBezTo>
                  <a:pt x="5368290" y="1013472"/>
                  <a:pt x="5371148" y="1020140"/>
                  <a:pt x="5373053" y="1027760"/>
                </a:cubicBezTo>
                <a:cubicBezTo>
                  <a:pt x="5398770" y="1103960"/>
                  <a:pt x="5409248" y="1174445"/>
                  <a:pt x="5343525" y="1240167"/>
                </a:cubicBezTo>
                <a:cubicBezTo>
                  <a:pt x="5272088" y="1312557"/>
                  <a:pt x="5193030" y="1341132"/>
                  <a:pt x="5093970" y="1311605"/>
                </a:cubicBezTo>
                <a:cubicBezTo>
                  <a:pt x="5042535" y="1295412"/>
                  <a:pt x="4996815" y="1266837"/>
                  <a:pt x="4958715" y="1229690"/>
                </a:cubicBezTo>
                <a:cubicBezTo>
                  <a:pt x="4833938" y="1109675"/>
                  <a:pt x="4711065" y="988707"/>
                  <a:pt x="4588193" y="867740"/>
                </a:cubicBezTo>
                <a:cubicBezTo>
                  <a:pt x="4575810" y="855357"/>
                  <a:pt x="4564380" y="841070"/>
                  <a:pt x="4558665" y="823925"/>
                </a:cubicBezTo>
                <a:cubicBezTo>
                  <a:pt x="4531995" y="743915"/>
                  <a:pt x="4471988" y="689622"/>
                  <a:pt x="4413885" y="633425"/>
                </a:cubicBezTo>
                <a:cubicBezTo>
                  <a:pt x="4300538" y="522935"/>
                  <a:pt x="4164330" y="517220"/>
                  <a:pt x="4019550" y="540080"/>
                </a:cubicBezTo>
                <a:cubicBezTo>
                  <a:pt x="3925253" y="554367"/>
                  <a:pt x="3830955" y="569607"/>
                  <a:pt x="3741420" y="601040"/>
                </a:cubicBezTo>
                <a:cubicBezTo>
                  <a:pt x="3682365" y="621042"/>
                  <a:pt x="3621405" y="617232"/>
                  <a:pt x="3560445" y="615327"/>
                </a:cubicBezTo>
                <a:cubicBezTo>
                  <a:pt x="3328988" y="603897"/>
                  <a:pt x="3098483" y="581990"/>
                  <a:pt x="2866073" y="592467"/>
                </a:cubicBezTo>
                <a:cubicBezTo>
                  <a:pt x="2809875" y="595325"/>
                  <a:pt x="2752725" y="598182"/>
                  <a:pt x="2697480" y="609612"/>
                </a:cubicBezTo>
                <a:cubicBezTo>
                  <a:pt x="2646045" y="621042"/>
                  <a:pt x="2605088" y="645807"/>
                  <a:pt x="2586038" y="699147"/>
                </a:cubicBezTo>
                <a:cubicBezTo>
                  <a:pt x="2573655" y="735342"/>
                  <a:pt x="2542223" y="744867"/>
                  <a:pt x="2509838" y="750582"/>
                </a:cubicBezTo>
                <a:cubicBezTo>
                  <a:pt x="2446973" y="762965"/>
                  <a:pt x="2383155" y="771537"/>
                  <a:pt x="2319338" y="782015"/>
                </a:cubicBezTo>
                <a:cubicBezTo>
                  <a:pt x="2192655" y="803922"/>
                  <a:pt x="2065973" y="824877"/>
                  <a:pt x="1937385" y="827735"/>
                </a:cubicBezTo>
                <a:cubicBezTo>
                  <a:pt x="1839278" y="829640"/>
                  <a:pt x="1755092" y="805144"/>
                  <a:pt x="1654493" y="780110"/>
                </a:cubicBezTo>
                <a:cubicBezTo>
                  <a:pt x="1553894" y="755076"/>
                  <a:pt x="1435711" y="687058"/>
                  <a:pt x="1333793" y="677533"/>
                </a:cubicBezTo>
                <a:cubicBezTo>
                  <a:pt x="1170916" y="663245"/>
                  <a:pt x="1068595" y="691418"/>
                  <a:pt x="894398" y="783920"/>
                </a:cubicBezTo>
                <a:cubicBezTo>
                  <a:pt x="720201" y="876422"/>
                  <a:pt x="446722" y="1024902"/>
                  <a:pt x="288608" y="1232547"/>
                </a:cubicBezTo>
                <a:cubicBezTo>
                  <a:pt x="167640" y="1389710"/>
                  <a:pt x="78105" y="1565922"/>
                  <a:pt x="0" y="1747850"/>
                </a:cubicBezTo>
                <a:lnTo>
                  <a:pt x="5497830" y="1747850"/>
                </a:lnTo>
                <a:cubicBezTo>
                  <a:pt x="5502593" y="1743087"/>
                  <a:pt x="5508308" y="1737372"/>
                  <a:pt x="5513070" y="1731657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2" name="Group 22">
            <a:extLst>
              <a:ext uri="{FF2B5EF4-FFF2-40B4-BE49-F238E27FC236}">
                <a16:creationId xmlns:a16="http://schemas.microsoft.com/office/drawing/2014/main" id="{15253BF6-6F05-4FA6-A95D-6E8506F6C4EA}"/>
              </a:ext>
            </a:extLst>
          </p:cNvPr>
          <p:cNvGrpSpPr/>
          <p:nvPr/>
        </p:nvGrpSpPr>
        <p:grpSpPr>
          <a:xfrm>
            <a:off x="2048260" y="2016749"/>
            <a:ext cx="3581511" cy="668638"/>
            <a:chOff x="1280970" y="2069669"/>
            <a:chExt cx="3198831" cy="66863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A312CD1-78A0-4314-A627-FE25519A5C06}"/>
                </a:ext>
              </a:extLst>
            </p:cNvPr>
            <p:cNvSpPr txBox="1"/>
            <p:nvPr/>
          </p:nvSpPr>
          <p:spPr>
            <a:xfrm>
              <a:off x="1280970" y="2069669"/>
              <a:ext cx="319883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2E97DB9-1633-4703-9E40-97A2A9937FAC}"/>
                </a:ext>
              </a:extLst>
            </p:cNvPr>
            <p:cNvSpPr txBox="1"/>
            <p:nvPr/>
          </p:nvSpPr>
          <p:spPr>
            <a:xfrm>
              <a:off x="1280970" y="2276642"/>
              <a:ext cx="31759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5">
            <a:extLst>
              <a:ext uri="{FF2B5EF4-FFF2-40B4-BE49-F238E27FC236}">
                <a16:creationId xmlns:a16="http://schemas.microsoft.com/office/drawing/2014/main" id="{070B4AE3-4AB9-4CAC-A6ED-EF647B3433C8}"/>
              </a:ext>
            </a:extLst>
          </p:cNvPr>
          <p:cNvGrpSpPr/>
          <p:nvPr/>
        </p:nvGrpSpPr>
        <p:grpSpPr>
          <a:xfrm>
            <a:off x="2048263" y="3076662"/>
            <a:ext cx="3590043" cy="668638"/>
            <a:chOff x="1273350" y="2938497"/>
            <a:chExt cx="3206451" cy="66863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C13EB55-0911-4771-9C2D-89E3CB7E505D}"/>
                </a:ext>
              </a:extLst>
            </p:cNvPr>
            <p:cNvSpPr txBox="1"/>
            <p:nvPr/>
          </p:nvSpPr>
          <p:spPr>
            <a:xfrm>
              <a:off x="1273350" y="2938497"/>
              <a:ext cx="319883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B088BC1-CB99-4008-A9F2-522769540EDB}"/>
                </a:ext>
              </a:extLst>
            </p:cNvPr>
            <p:cNvSpPr txBox="1"/>
            <p:nvPr/>
          </p:nvSpPr>
          <p:spPr>
            <a:xfrm>
              <a:off x="1273350" y="3145470"/>
              <a:ext cx="32064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8">
            <a:extLst>
              <a:ext uri="{FF2B5EF4-FFF2-40B4-BE49-F238E27FC236}">
                <a16:creationId xmlns:a16="http://schemas.microsoft.com/office/drawing/2014/main" id="{57950668-1EC0-401D-9BB1-337933E3FF65}"/>
              </a:ext>
            </a:extLst>
          </p:cNvPr>
          <p:cNvGrpSpPr/>
          <p:nvPr/>
        </p:nvGrpSpPr>
        <p:grpSpPr>
          <a:xfrm>
            <a:off x="2048260" y="4136570"/>
            <a:ext cx="3581511" cy="668639"/>
            <a:chOff x="1265730" y="3788973"/>
            <a:chExt cx="3198831" cy="66863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C52E779-8207-458A-8A86-3F6EC7559F89}"/>
                </a:ext>
              </a:extLst>
            </p:cNvPr>
            <p:cNvSpPr txBox="1"/>
            <p:nvPr/>
          </p:nvSpPr>
          <p:spPr>
            <a:xfrm>
              <a:off x="1265730" y="3788973"/>
              <a:ext cx="319883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171ADCF-3288-4368-9DEC-D61D148F3383}"/>
                </a:ext>
              </a:extLst>
            </p:cNvPr>
            <p:cNvSpPr txBox="1"/>
            <p:nvPr/>
          </p:nvSpPr>
          <p:spPr>
            <a:xfrm>
              <a:off x="1265730" y="3995947"/>
              <a:ext cx="31988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1">
            <a:extLst>
              <a:ext uri="{FF2B5EF4-FFF2-40B4-BE49-F238E27FC236}">
                <a16:creationId xmlns:a16="http://schemas.microsoft.com/office/drawing/2014/main" id="{63220703-4EBD-4A40-9461-9683BFBF98BA}"/>
              </a:ext>
            </a:extLst>
          </p:cNvPr>
          <p:cNvGrpSpPr/>
          <p:nvPr/>
        </p:nvGrpSpPr>
        <p:grpSpPr>
          <a:xfrm>
            <a:off x="2048260" y="5196494"/>
            <a:ext cx="2888106" cy="668638"/>
            <a:chOff x="1258110" y="4650181"/>
            <a:chExt cx="3221691" cy="668638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B72AFC7-D97C-434D-8339-A301D17CB1EC}"/>
                </a:ext>
              </a:extLst>
            </p:cNvPr>
            <p:cNvSpPr txBox="1"/>
            <p:nvPr/>
          </p:nvSpPr>
          <p:spPr>
            <a:xfrm>
              <a:off x="1258110" y="4650181"/>
              <a:ext cx="319883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DA4B18A-5438-4AED-A638-F06C629E3DA2}"/>
                </a:ext>
              </a:extLst>
            </p:cNvPr>
            <p:cNvSpPr txBox="1"/>
            <p:nvPr/>
          </p:nvSpPr>
          <p:spPr>
            <a:xfrm>
              <a:off x="1258110" y="4857154"/>
              <a:ext cx="32216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34" name="Chart 34">
            <a:extLst>
              <a:ext uri="{FF2B5EF4-FFF2-40B4-BE49-F238E27FC236}">
                <a16:creationId xmlns:a16="http://schemas.microsoft.com/office/drawing/2014/main" id="{DA46A89C-95D6-483B-90E1-0CDD8CB831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2933142"/>
              </p:ext>
            </p:extLst>
          </p:nvPr>
        </p:nvGraphicFramePr>
        <p:xfrm>
          <a:off x="8606804" y="3835282"/>
          <a:ext cx="3019906" cy="2594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1">
            <a:extLst>
              <a:ext uri="{FF2B5EF4-FFF2-40B4-BE49-F238E27FC236}">
                <a16:creationId xmlns:a16="http://schemas.microsoft.com/office/drawing/2014/main" id="{2F90ED91-C263-4B4D-9101-5FCAEA563EFD}"/>
              </a:ext>
            </a:extLst>
          </p:cNvPr>
          <p:cNvSpPr/>
          <p:nvPr/>
        </p:nvSpPr>
        <p:spPr>
          <a:xfrm>
            <a:off x="9735155" y="1804294"/>
            <a:ext cx="1475166" cy="2088232"/>
          </a:xfrm>
          <a:custGeom>
            <a:avLst/>
            <a:gdLst>
              <a:gd name="connsiteX0" fmla="*/ 737583 w 1475166"/>
              <a:gd name="connsiteY0" fmla="*/ 0 h 2088232"/>
              <a:gd name="connsiteX1" fmla="*/ 1475166 w 1475166"/>
              <a:gd name="connsiteY1" fmla="*/ 737583 h 2088232"/>
              <a:gd name="connsiteX2" fmla="*/ 1259133 w 1475166"/>
              <a:gd name="connsiteY2" fmla="*/ 1259133 h 2088232"/>
              <a:gd name="connsiteX3" fmla="*/ 1221086 w 1475166"/>
              <a:gd name="connsiteY3" fmla="*/ 1290524 h 2088232"/>
              <a:gd name="connsiteX4" fmla="*/ 1420513 w 1475166"/>
              <a:gd name="connsiteY4" fmla="*/ 2088232 h 2088232"/>
              <a:gd name="connsiteX5" fmla="*/ 54651 w 1475166"/>
              <a:gd name="connsiteY5" fmla="*/ 2088232 h 2088232"/>
              <a:gd name="connsiteX6" fmla="*/ 254078 w 1475166"/>
              <a:gd name="connsiteY6" fmla="*/ 1290523 h 2088232"/>
              <a:gd name="connsiteX7" fmla="*/ 216033 w 1475166"/>
              <a:gd name="connsiteY7" fmla="*/ 1259133 h 2088232"/>
              <a:gd name="connsiteX8" fmla="*/ 0 w 1475166"/>
              <a:gd name="connsiteY8" fmla="*/ 737583 h 2088232"/>
              <a:gd name="connsiteX9" fmla="*/ 737583 w 1475166"/>
              <a:gd name="connsiteY9" fmla="*/ 0 h 2088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75166" h="2088232">
                <a:moveTo>
                  <a:pt x="737583" y="0"/>
                </a:moveTo>
                <a:cubicBezTo>
                  <a:pt x="1144939" y="0"/>
                  <a:pt x="1475166" y="330227"/>
                  <a:pt x="1475166" y="737583"/>
                </a:cubicBezTo>
                <a:cubicBezTo>
                  <a:pt x="1475166" y="941261"/>
                  <a:pt x="1392609" y="1125657"/>
                  <a:pt x="1259133" y="1259133"/>
                </a:cubicBezTo>
                <a:lnTo>
                  <a:pt x="1221086" y="1290524"/>
                </a:lnTo>
                <a:lnTo>
                  <a:pt x="1420513" y="2088232"/>
                </a:lnTo>
                <a:lnTo>
                  <a:pt x="54651" y="2088232"/>
                </a:lnTo>
                <a:lnTo>
                  <a:pt x="254078" y="1290523"/>
                </a:lnTo>
                <a:lnTo>
                  <a:pt x="216033" y="1259133"/>
                </a:lnTo>
                <a:cubicBezTo>
                  <a:pt x="82557" y="1125657"/>
                  <a:pt x="0" y="941261"/>
                  <a:pt x="0" y="737583"/>
                </a:cubicBezTo>
                <a:cubicBezTo>
                  <a:pt x="0" y="330227"/>
                  <a:pt x="330227" y="0"/>
                  <a:pt x="737583" y="0"/>
                </a:cubicBezTo>
                <a:close/>
              </a:path>
            </a:pathLst>
          </a:custGeom>
          <a:solidFill>
            <a:schemeClr val="bg1"/>
          </a:solidFill>
          <a:ln w="317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" name="Oval 2">
            <a:extLst>
              <a:ext uri="{FF2B5EF4-FFF2-40B4-BE49-F238E27FC236}">
                <a16:creationId xmlns:a16="http://schemas.microsoft.com/office/drawing/2014/main" id="{93588717-7350-4E45-8666-8DE84430BF8E}"/>
              </a:ext>
            </a:extLst>
          </p:cNvPr>
          <p:cNvSpPr/>
          <p:nvPr/>
        </p:nvSpPr>
        <p:spPr>
          <a:xfrm>
            <a:off x="9827622" y="1896762"/>
            <a:ext cx="1290232" cy="129023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Freeform: Shape 3">
            <a:extLst>
              <a:ext uri="{FF2B5EF4-FFF2-40B4-BE49-F238E27FC236}">
                <a16:creationId xmlns:a16="http://schemas.microsoft.com/office/drawing/2014/main" id="{13629E62-9A3B-4943-A1FC-1FB8A65EE206}"/>
              </a:ext>
            </a:extLst>
          </p:cNvPr>
          <p:cNvSpPr/>
          <p:nvPr/>
        </p:nvSpPr>
        <p:spPr>
          <a:xfrm>
            <a:off x="1162628" y="1860746"/>
            <a:ext cx="1475166" cy="2088232"/>
          </a:xfrm>
          <a:custGeom>
            <a:avLst/>
            <a:gdLst>
              <a:gd name="connsiteX0" fmla="*/ 737583 w 1475166"/>
              <a:gd name="connsiteY0" fmla="*/ 0 h 2088232"/>
              <a:gd name="connsiteX1" fmla="*/ 1475166 w 1475166"/>
              <a:gd name="connsiteY1" fmla="*/ 737583 h 2088232"/>
              <a:gd name="connsiteX2" fmla="*/ 1259133 w 1475166"/>
              <a:gd name="connsiteY2" fmla="*/ 1259133 h 2088232"/>
              <a:gd name="connsiteX3" fmla="*/ 1221086 w 1475166"/>
              <a:gd name="connsiteY3" fmla="*/ 1290524 h 2088232"/>
              <a:gd name="connsiteX4" fmla="*/ 1420513 w 1475166"/>
              <a:gd name="connsiteY4" fmla="*/ 2088232 h 2088232"/>
              <a:gd name="connsiteX5" fmla="*/ 54651 w 1475166"/>
              <a:gd name="connsiteY5" fmla="*/ 2088232 h 2088232"/>
              <a:gd name="connsiteX6" fmla="*/ 254078 w 1475166"/>
              <a:gd name="connsiteY6" fmla="*/ 1290523 h 2088232"/>
              <a:gd name="connsiteX7" fmla="*/ 216033 w 1475166"/>
              <a:gd name="connsiteY7" fmla="*/ 1259133 h 2088232"/>
              <a:gd name="connsiteX8" fmla="*/ 0 w 1475166"/>
              <a:gd name="connsiteY8" fmla="*/ 737583 h 2088232"/>
              <a:gd name="connsiteX9" fmla="*/ 737583 w 1475166"/>
              <a:gd name="connsiteY9" fmla="*/ 0 h 2088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75166" h="2088232">
                <a:moveTo>
                  <a:pt x="737583" y="0"/>
                </a:moveTo>
                <a:cubicBezTo>
                  <a:pt x="1144939" y="0"/>
                  <a:pt x="1475166" y="330227"/>
                  <a:pt x="1475166" y="737583"/>
                </a:cubicBezTo>
                <a:cubicBezTo>
                  <a:pt x="1475166" y="941261"/>
                  <a:pt x="1392609" y="1125657"/>
                  <a:pt x="1259133" y="1259133"/>
                </a:cubicBezTo>
                <a:lnTo>
                  <a:pt x="1221086" y="1290524"/>
                </a:lnTo>
                <a:lnTo>
                  <a:pt x="1420513" y="2088232"/>
                </a:lnTo>
                <a:lnTo>
                  <a:pt x="54651" y="2088232"/>
                </a:lnTo>
                <a:lnTo>
                  <a:pt x="254078" y="1290523"/>
                </a:lnTo>
                <a:lnTo>
                  <a:pt x="216033" y="1259133"/>
                </a:lnTo>
                <a:cubicBezTo>
                  <a:pt x="82557" y="1125657"/>
                  <a:pt x="0" y="941261"/>
                  <a:pt x="0" y="737583"/>
                </a:cubicBezTo>
                <a:cubicBezTo>
                  <a:pt x="0" y="330227"/>
                  <a:pt x="330227" y="0"/>
                  <a:pt x="737583" y="0"/>
                </a:cubicBezTo>
                <a:close/>
              </a:path>
            </a:pathLst>
          </a:custGeom>
          <a:solidFill>
            <a:schemeClr val="bg1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" name="Oval 4">
            <a:extLst>
              <a:ext uri="{FF2B5EF4-FFF2-40B4-BE49-F238E27FC236}">
                <a16:creationId xmlns:a16="http://schemas.microsoft.com/office/drawing/2014/main" id="{C543673A-E1C2-446F-BDCB-0FA3DC5BB292}"/>
              </a:ext>
            </a:extLst>
          </p:cNvPr>
          <p:cNvSpPr/>
          <p:nvPr/>
        </p:nvSpPr>
        <p:spPr>
          <a:xfrm>
            <a:off x="1255095" y="1953214"/>
            <a:ext cx="1290232" cy="129023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Freeform: Shape 5">
            <a:extLst>
              <a:ext uri="{FF2B5EF4-FFF2-40B4-BE49-F238E27FC236}">
                <a16:creationId xmlns:a16="http://schemas.microsoft.com/office/drawing/2014/main" id="{46A0F043-4670-45F7-A50F-AC9DC8CE38D8}"/>
              </a:ext>
            </a:extLst>
          </p:cNvPr>
          <p:cNvSpPr/>
          <p:nvPr/>
        </p:nvSpPr>
        <p:spPr>
          <a:xfrm>
            <a:off x="4020137" y="1860746"/>
            <a:ext cx="1475166" cy="2088232"/>
          </a:xfrm>
          <a:custGeom>
            <a:avLst/>
            <a:gdLst>
              <a:gd name="connsiteX0" fmla="*/ 737583 w 1475166"/>
              <a:gd name="connsiteY0" fmla="*/ 0 h 2088232"/>
              <a:gd name="connsiteX1" fmla="*/ 1475166 w 1475166"/>
              <a:gd name="connsiteY1" fmla="*/ 737583 h 2088232"/>
              <a:gd name="connsiteX2" fmla="*/ 1259133 w 1475166"/>
              <a:gd name="connsiteY2" fmla="*/ 1259133 h 2088232"/>
              <a:gd name="connsiteX3" fmla="*/ 1221087 w 1475166"/>
              <a:gd name="connsiteY3" fmla="*/ 1290524 h 2088232"/>
              <a:gd name="connsiteX4" fmla="*/ 1420513 w 1475166"/>
              <a:gd name="connsiteY4" fmla="*/ 2088232 h 2088232"/>
              <a:gd name="connsiteX5" fmla="*/ 54651 w 1475166"/>
              <a:gd name="connsiteY5" fmla="*/ 2088232 h 2088232"/>
              <a:gd name="connsiteX6" fmla="*/ 254078 w 1475166"/>
              <a:gd name="connsiteY6" fmla="*/ 1290523 h 2088232"/>
              <a:gd name="connsiteX7" fmla="*/ 216033 w 1475166"/>
              <a:gd name="connsiteY7" fmla="*/ 1259133 h 2088232"/>
              <a:gd name="connsiteX8" fmla="*/ 0 w 1475166"/>
              <a:gd name="connsiteY8" fmla="*/ 737583 h 2088232"/>
              <a:gd name="connsiteX9" fmla="*/ 737583 w 1475166"/>
              <a:gd name="connsiteY9" fmla="*/ 0 h 2088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75166" h="2088232">
                <a:moveTo>
                  <a:pt x="737583" y="0"/>
                </a:moveTo>
                <a:cubicBezTo>
                  <a:pt x="1144939" y="0"/>
                  <a:pt x="1475166" y="330227"/>
                  <a:pt x="1475166" y="737583"/>
                </a:cubicBezTo>
                <a:cubicBezTo>
                  <a:pt x="1475166" y="941261"/>
                  <a:pt x="1392609" y="1125657"/>
                  <a:pt x="1259133" y="1259133"/>
                </a:cubicBezTo>
                <a:lnTo>
                  <a:pt x="1221087" y="1290524"/>
                </a:lnTo>
                <a:lnTo>
                  <a:pt x="1420513" y="2088232"/>
                </a:lnTo>
                <a:lnTo>
                  <a:pt x="54651" y="2088232"/>
                </a:lnTo>
                <a:lnTo>
                  <a:pt x="254078" y="1290523"/>
                </a:lnTo>
                <a:lnTo>
                  <a:pt x="216033" y="1259133"/>
                </a:lnTo>
                <a:cubicBezTo>
                  <a:pt x="82557" y="1125657"/>
                  <a:pt x="0" y="941261"/>
                  <a:pt x="0" y="737583"/>
                </a:cubicBezTo>
                <a:cubicBezTo>
                  <a:pt x="0" y="330227"/>
                  <a:pt x="330227" y="0"/>
                  <a:pt x="737583" y="0"/>
                </a:cubicBezTo>
                <a:close/>
              </a:path>
            </a:pathLst>
          </a:custGeom>
          <a:solidFill>
            <a:schemeClr val="bg1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E2B074AC-52CF-49D8-9F0C-3A2FF81678C6}"/>
              </a:ext>
            </a:extLst>
          </p:cNvPr>
          <p:cNvSpPr/>
          <p:nvPr/>
        </p:nvSpPr>
        <p:spPr>
          <a:xfrm>
            <a:off x="4112604" y="1953214"/>
            <a:ext cx="1290232" cy="129023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Freeform: Shape 7">
            <a:extLst>
              <a:ext uri="{FF2B5EF4-FFF2-40B4-BE49-F238E27FC236}">
                <a16:creationId xmlns:a16="http://schemas.microsoft.com/office/drawing/2014/main" id="{C4DE322B-51C4-4E0C-84DE-854C4BD0CD16}"/>
              </a:ext>
            </a:extLst>
          </p:cNvPr>
          <p:cNvSpPr/>
          <p:nvPr/>
        </p:nvSpPr>
        <p:spPr>
          <a:xfrm>
            <a:off x="6877646" y="1860746"/>
            <a:ext cx="1475166" cy="2088232"/>
          </a:xfrm>
          <a:custGeom>
            <a:avLst/>
            <a:gdLst>
              <a:gd name="connsiteX0" fmla="*/ 737583 w 1475166"/>
              <a:gd name="connsiteY0" fmla="*/ 0 h 2088232"/>
              <a:gd name="connsiteX1" fmla="*/ 1475166 w 1475166"/>
              <a:gd name="connsiteY1" fmla="*/ 737583 h 2088232"/>
              <a:gd name="connsiteX2" fmla="*/ 1259133 w 1475166"/>
              <a:gd name="connsiteY2" fmla="*/ 1259133 h 2088232"/>
              <a:gd name="connsiteX3" fmla="*/ 1221087 w 1475166"/>
              <a:gd name="connsiteY3" fmla="*/ 1290525 h 2088232"/>
              <a:gd name="connsiteX4" fmla="*/ 1420513 w 1475166"/>
              <a:gd name="connsiteY4" fmla="*/ 2088232 h 2088232"/>
              <a:gd name="connsiteX5" fmla="*/ 54651 w 1475166"/>
              <a:gd name="connsiteY5" fmla="*/ 2088232 h 2088232"/>
              <a:gd name="connsiteX6" fmla="*/ 254078 w 1475166"/>
              <a:gd name="connsiteY6" fmla="*/ 1290523 h 2088232"/>
              <a:gd name="connsiteX7" fmla="*/ 216033 w 1475166"/>
              <a:gd name="connsiteY7" fmla="*/ 1259133 h 2088232"/>
              <a:gd name="connsiteX8" fmla="*/ 0 w 1475166"/>
              <a:gd name="connsiteY8" fmla="*/ 737583 h 2088232"/>
              <a:gd name="connsiteX9" fmla="*/ 737583 w 1475166"/>
              <a:gd name="connsiteY9" fmla="*/ 0 h 2088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75166" h="2088232">
                <a:moveTo>
                  <a:pt x="737583" y="0"/>
                </a:moveTo>
                <a:cubicBezTo>
                  <a:pt x="1144939" y="0"/>
                  <a:pt x="1475166" y="330227"/>
                  <a:pt x="1475166" y="737583"/>
                </a:cubicBezTo>
                <a:cubicBezTo>
                  <a:pt x="1475166" y="941261"/>
                  <a:pt x="1392610" y="1125657"/>
                  <a:pt x="1259133" y="1259133"/>
                </a:cubicBezTo>
                <a:lnTo>
                  <a:pt x="1221087" y="1290525"/>
                </a:lnTo>
                <a:lnTo>
                  <a:pt x="1420513" y="2088232"/>
                </a:lnTo>
                <a:lnTo>
                  <a:pt x="54651" y="2088232"/>
                </a:lnTo>
                <a:lnTo>
                  <a:pt x="254078" y="1290523"/>
                </a:lnTo>
                <a:lnTo>
                  <a:pt x="216033" y="1259133"/>
                </a:lnTo>
                <a:cubicBezTo>
                  <a:pt x="82557" y="1125657"/>
                  <a:pt x="0" y="941261"/>
                  <a:pt x="0" y="737583"/>
                </a:cubicBezTo>
                <a:cubicBezTo>
                  <a:pt x="0" y="330227"/>
                  <a:pt x="330227" y="0"/>
                  <a:pt x="737583" y="0"/>
                </a:cubicBezTo>
                <a:close/>
              </a:path>
            </a:pathLst>
          </a:custGeom>
          <a:solidFill>
            <a:schemeClr val="bg1"/>
          </a:solidFill>
          <a:ln w="317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Oval 8">
            <a:extLst>
              <a:ext uri="{FF2B5EF4-FFF2-40B4-BE49-F238E27FC236}">
                <a16:creationId xmlns:a16="http://schemas.microsoft.com/office/drawing/2014/main" id="{CF4A65FB-79D9-486B-9C16-1F4E70DBBBAF}"/>
              </a:ext>
            </a:extLst>
          </p:cNvPr>
          <p:cNvSpPr/>
          <p:nvPr/>
        </p:nvSpPr>
        <p:spPr>
          <a:xfrm>
            <a:off x="6970113" y="1953214"/>
            <a:ext cx="1290232" cy="129023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11" name="Group 9">
            <a:extLst>
              <a:ext uri="{FF2B5EF4-FFF2-40B4-BE49-F238E27FC236}">
                <a16:creationId xmlns:a16="http://schemas.microsoft.com/office/drawing/2014/main" id="{E8DCFFB5-82B2-4269-8F57-D4A0336A407D}"/>
              </a:ext>
            </a:extLst>
          </p:cNvPr>
          <p:cNvGrpSpPr/>
          <p:nvPr/>
        </p:nvGrpSpPr>
        <p:grpSpPr>
          <a:xfrm>
            <a:off x="1016427" y="4527142"/>
            <a:ext cx="1767568" cy="1292662"/>
            <a:chOff x="2113657" y="4283314"/>
            <a:chExt cx="2120136" cy="129266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2A92A4D-B1DC-4F41-8D0D-808F6F7D8AD1}"/>
                </a:ext>
              </a:extLst>
            </p:cNvPr>
            <p:cNvSpPr txBox="1"/>
            <p:nvPr/>
          </p:nvSpPr>
          <p:spPr>
            <a:xfrm>
              <a:off x="2113657" y="4560313"/>
              <a:ext cx="212013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8745C0A-98AC-46A1-9793-4D64F1EBE16B}"/>
                </a:ext>
              </a:extLst>
            </p:cNvPr>
            <p:cNvSpPr txBox="1"/>
            <p:nvPr/>
          </p:nvSpPr>
          <p:spPr>
            <a:xfrm>
              <a:off x="2113659" y="4283314"/>
              <a:ext cx="2120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 12">
            <a:extLst>
              <a:ext uri="{FF2B5EF4-FFF2-40B4-BE49-F238E27FC236}">
                <a16:creationId xmlns:a16="http://schemas.microsoft.com/office/drawing/2014/main" id="{DEEC8E2B-6B09-49D0-A729-948B60C2AD4B}"/>
              </a:ext>
            </a:extLst>
          </p:cNvPr>
          <p:cNvGrpSpPr/>
          <p:nvPr/>
        </p:nvGrpSpPr>
        <p:grpSpPr>
          <a:xfrm>
            <a:off x="3873936" y="4527142"/>
            <a:ext cx="1767568" cy="1292662"/>
            <a:chOff x="2113657" y="4283314"/>
            <a:chExt cx="2120136" cy="129266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0695DDD-E97F-4C6B-B4C7-105731CDF027}"/>
                </a:ext>
              </a:extLst>
            </p:cNvPr>
            <p:cNvSpPr txBox="1"/>
            <p:nvPr/>
          </p:nvSpPr>
          <p:spPr>
            <a:xfrm>
              <a:off x="2113657" y="4560313"/>
              <a:ext cx="212013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D58C206-84FD-439C-8EBE-A7218DC46FEB}"/>
                </a:ext>
              </a:extLst>
            </p:cNvPr>
            <p:cNvSpPr txBox="1"/>
            <p:nvPr/>
          </p:nvSpPr>
          <p:spPr>
            <a:xfrm>
              <a:off x="2113659" y="4283314"/>
              <a:ext cx="2120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 15">
            <a:extLst>
              <a:ext uri="{FF2B5EF4-FFF2-40B4-BE49-F238E27FC236}">
                <a16:creationId xmlns:a16="http://schemas.microsoft.com/office/drawing/2014/main" id="{0CE5E152-7B26-411C-947D-6A04C7E87242}"/>
              </a:ext>
            </a:extLst>
          </p:cNvPr>
          <p:cNvGrpSpPr/>
          <p:nvPr/>
        </p:nvGrpSpPr>
        <p:grpSpPr>
          <a:xfrm>
            <a:off x="6731445" y="4527142"/>
            <a:ext cx="1767568" cy="1292662"/>
            <a:chOff x="2113657" y="4283314"/>
            <a:chExt cx="2120136" cy="129266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CB6ADA2-0974-4A64-82D7-6003579CD0CD}"/>
                </a:ext>
              </a:extLst>
            </p:cNvPr>
            <p:cNvSpPr txBox="1"/>
            <p:nvPr/>
          </p:nvSpPr>
          <p:spPr>
            <a:xfrm>
              <a:off x="2113657" y="4560313"/>
              <a:ext cx="212013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A802880-D634-432C-944F-F25F4C98C090}"/>
                </a:ext>
              </a:extLst>
            </p:cNvPr>
            <p:cNvSpPr txBox="1"/>
            <p:nvPr/>
          </p:nvSpPr>
          <p:spPr>
            <a:xfrm>
              <a:off x="2113659" y="4283314"/>
              <a:ext cx="2120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" name="Trapezoid 13">
            <a:extLst>
              <a:ext uri="{FF2B5EF4-FFF2-40B4-BE49-F238E27FC236}">
                <a16:creationId xmlns:a16="http://schemas.microsoft.com/office/drawing/2014/main" id="{7F1BF475-8362-4A94-A326-DF0F1265AB56}"/>
              </a:ext>
            </a:extLst>
          </p:cNvPr>
          <p:cNvSpPr/>
          <p:nvPr/>
        </p:nvSpPr>
        <p:spPr>
          <a:xfrm>
            <a:off x="7360235" y="2394696"/>
            <a:ext cx="509988" cy="431226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1" name="Rounded Rectangle 7">
            <a:extLst>
              <a:ext uri="{FF2B5EF4-FFF2-40B4-BE49-F238E27FC236}">
                <a16:creationId xmlns:a16="http://schemas.microsoft.com/office/drawing/2014/main" id="{112CA532-6D1C-4B06-8A62-5831ED5918C3}"/>
              </a:ext>
            </a:extLst>
          </p:cNvPr>
          <p:cNvSpPr/>
          <p:nvPr/>
        </p:nvSpPr>
        <p:spPr>
          <a:xfrm>
            <a:off x="1740956" y="2322725"/>
            <a:ext cx="318511" cy="551209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id="{8CA79DDF-AF77-4CC7-8101-5DF5C53A8876}"/>
              </a:ext>
            </a:extLst>
          </p:cNvPr>
          <p:cNvSpPr/>
          <p:nvPr/>
        </p:nvSpPr>
        <p:spPr>
          <a:xfrm>
            <a:off x="10197134" y="2355184"/>
            <a:ext cx="551209" cy="437947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F31CF40-9B0C-4E9C-86B0-8D0AF43F9D7E}"/>
              </a:ext>
            </a:extLst>
          </p:cNvPr>
          <p:cNvSpPr txBox="1"/>
          <p:nvPr/>
        </p:nvSpPr>
        <p:spPr>
          <a:xfrm>
            <a:off x="1396155" y="3578202"/>
            <a:ext cx="1008112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Contents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E432F2-129F-45F8-9F34-98851CB53857}"/>
              </a:ext>
            </a:extLst>
          </p:cNvPr>
          <p:cNvSpPr txBox="1"/>
          <p:nvPr/>
        </p:nvSpPr>
        <p:spPr>
          <a:xfrm>
            <a:off x="4253664" y="3578202"/>
            <a:ext cx="1008112" cy="27699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Contents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1D6E623-A1D2-47F7-A866-0E2A8279CD40}"/>
              </a:ext>
            </a:extLst>
          </p:cNvPr>
          <p:cNvSpPr txBox="1"/>
          <p:nvPr/>
        </p:nvSpPr>
        <p:spPr>
          <a:xfrm>
            <a:off x="7111173" y="3578202"/>
            <a:ext cx="1008112" cy="27699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Contents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6" name="Group 24">
            <a:extLst>
              <a:ext uri="{FF2B5EF4-FFF2-40B4-BE49-F238E27FC236}">
                <a16:creationId xmlns:a16="http://schemas.microsoft.com/office/drawing/2014/main" id="{FC206CE0-0115-4A48-B143-E7908295C4C6}"/>
              </a:ext>
            </a:extLst>
          </p:cNvPr>
          <p:cNvGrpSpPr/>
          <p:nvPr/>
        </p:nvGrpSpPr>
        <p:grpSpPr>
          <a:xfrm>
            <a:off x="9588954" y="4527142"/>
            <a:ext cx="1767568" cy="1292662"/>
            <a:chOff x="2113657" y="4283314"/>
            <a:chExt cx="2120136" cy="129266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A6D7016-DDC7-4FC1-A3A7-FDCBB87EAD57}"/>
                </a:ext>
              </a:extLst>
            </p:cNvPr>
            <p:cNvSpPr txBox="1"/>
            <p:nvPr/>
          </p:nvSpPr>
          <p:spPr>
            <a:xfrm>
              <a:off x="2113657" y="4560313"/>
              <a:ext cx="212013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2C236EE-400E-4B5F-901A-E6769959360B}"/>
                </a:ext>
              </a:extLst>
            </p:cNvPr>
            <p:cNvSpPr txBox="1"/>
            <p:nvPr/>
          </p:nvSpPr>
          <p:spPr>
            <a:xfrm>
              <a:off x="2113659" y="4283314"/>
              <a:ext cx="2120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10168F8C-DD33-4E22-A5EB-9B8A0B36291C}"/>
              </a:ext>
            </a:extLst>
          </p:cNvPr>
          <p:cNvSpPr txBox="1"/>
          <p:nvPr/>
        </p:nvSpPr>
        <p:spPr>
          <a:xfrm>
            <a:off x="9968682" y="3521750"/>
            <a:ext cx="1008112" cy="276999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Contents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ounded Rectangle 25">
            <a:extLst>
              <a:ext uri="{FF2B5EF4-FFF2-40B4-BE49-F238E27FC236}">
                <a16:creationId xmlns:a16="http://schemas.microsoft.com/office/drawing/2014/main" id="{5BB00D95-1890-417E-B8A4-F3B265E88A50}"/>
              </a:ext>
            </a:extLst>
          </p:cNvPr>
          <p:cNvSpPr/>
          <p:nvPr/>
        </p:nvSpPr>
        <p:spPr>
          <a:xfrm>
            <a:off x="4563047" y="2336580"/>
            <a:ext cx="389347" cy="547458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5">
            <a:extLst>
              <a:ext uri="{FF2B5EF4-FFF2-40B4-BE49-F238E27FC236}">
                <a16:creationId xmlns:a16="http://schemas.microsoft.com/office/drawing/2014/main" id="{C873CA9C-A6DD-4453-A853-019202E6CA26}"/>
              </a:ext>
            </a:extLst>
          </p:cNvPr>
          <p:cNvSpPr/>
          <p:nvPr/>
        </p:nvSpPr>
        <p:spPr>
          <a:xfrm>
            <a:off x="1508936" y="2726612"/>
            <a:ext cx="754393" cy="754393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3" name="Oval 26">
            <a:extLst>
              <a:ext uri="{FF2B5EF4-FFF2-40B4-BE49-F238E27FC236}">
                <a16:creationId xmlns:a16="http://schemas.microsoft.com/office/drawing/2014/main" id="{ACB04622-A938-4E6E-A61E-167A3766FC3B}"/>
              </a:ext>
            </a:extLst>
          </p:cNvPr>
          <p:cNvSpPr/>
          <p:nvPr/>
        </p:nvSpPr>
        <p:spPr>
          <a:xfrm>
            <a:off x="4317630" y="2726611"/>
            <a:ext cx="754393" cy="754393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4" name="Oval 27">
            <a:extLst>
              <a:ext uri="{FF2B5EF4-FFF2-40B4-BE49-F238E27FC236}">
                <a16:creationId xmlns:a16="http://schemas.microsoft.com/office/drawing/2014/main" id="{E2FD8EBC-249C-4B7B-9EC7-A86EF2A788E6}"/>
              </a:ext>
            </a:extLst>
          </p:cNvPr>
          <p:cNvSpPr/>
          <p:nvPr/>
        </p:nvSpPr>
        <p:spPr>
          <a:xfrm>
            <a:off x="2913283" y="2726611"/>
            <a:ext cx="754393" cy="754393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E92E1F-BC3B-4107-B972-11682FF835B1}"/>
              </a:ext>
            </a:extLst>
          </p:cNvPr>
          <p:cNvSpPr txBox="1"/>
          <p:nvPr/>
        </p:nvSpPr>
        <p:spPr>
          <a:xfrm>
            <a:off x="650672" y="374416"/>
            <a:ext cx="33003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>
                <a:solidFill>
                  <a:srgbClr val="FAB117"/>
                </a:solidFill>
              </a:rPr>
              <a:t>Infographic </a:t>
            </a:r>
            <a:r>
              <a:rPr lang="en-US" altLang="ko-KR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40684E-73B4-41E8-B021-AF40D6C35A78}"/>
              </a:ext>
            </a:extLst>
          </p:cNvPr>
          <p:cNvSpPr txBox="1"/>
          <p:nvPr/>
        </p:nvSpPr>
        <p:spPr>
          <a:xfrm>
            <a:off x="709306" y="1928794"/>
            <a:ext cx="5492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7" name="Group 32">
            <a:extLst>
              <a:ext uri="{FF2B5EF4-FFF2-40B4-BE49-F238E27FC236}">
                <a16:creationId xmlns:a16="http://schemas.microsoft.com/office/drawing/2014/main" id="{0D0B2F19-B71D-4CFA-A22E-C4D5E0780D18}"/>
              </a:ext>
            </a:extLst>
          </p:cNvPr>
          <p:cNvGrpSpPr/>
          <p:nvPr/>
        </p:nvGrpSpPr>
        <p:grpSpPr>
          <a:xfrm>
            <a:off x="8265315" y="2453707"/>
            <a:ext cx="3416809" cy="912756"/>
            <a:chOff x="4862377" y="4246032"/>
            <a:chExt cx="1656184" cy="91275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913894A-082D-45DA-8A39-AAB737714CFD}"/>
                </a:ext>
              </a:extLst>
            </p:cNvPr>
            <p:cNvSpPr txBox="1"/>
            <p:nvPr/>
          </p:nvSpPr>
          <p:spPr>
            <a:xfrm>
              <a:off x="4862377" y="4512457"/>
              <a:ext cx="16561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2D40DAF-FCE7-45E1-A188-4D4E926DE990}"/>
                </a:ext>
              </a:extLst>
            </p:cNvPr>
            <p:cNvSpPr txBox="1"/>
            <p:nvPr/>
          </p:nvSpPr>
          <p:spPr>
            <a:xfrm>
              <a:off x="4862377" y="4246032"/>
              <a:ext cx="165618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C911004-5130-4847-BBDF-0A016EB769A3}"/>
              </a:ext>
            </a:extLst>
          </p:cNvPr>
          <p:cNvSpPr txBox="1"/>
          <p:nvPr/>
        </p:nvSpPr>
        <p:spPr>
          <a:xfrm>
            <a:off x="7213438" y="1268760"/>
            <a:ext cx="4293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1" name="Group 32">
            <a:extLst>
              <a:ext uri="{FF2B5EF4-FFF2-40B4-BE49-F238E27FC236}">
                <a16:creationId xmlns:a16="http://schemas.microsoft.com/office/drawing/2014/main" id="{80CE3499-5387-4619-B24D-8E6F317B11EB}"/>
              </a:ext>
            </a:extLst>
          </p:cNvPr>
          <p:cNvGrpSpPr/>
          <p:nvPr/>
        </p:nvGrpSpPr>
        <p:grpSpPr>
          <a:xfrm>
            <a:off x="8265315" y="3808455"/>
            <a:ext cx="3416809" cy="912756"/>
            <a:chOff x="4862377" y="4246032"/>
            <a:chExt cx="1656184" cy="91275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F5A510F-6F60-4444-A689-8DF7B6FACD13}"/>
                </a:ext>
              </a:extLst>
            </p:cNvPr>
            <p:cNvSpPr txBox="1"/>
            <p:nvPr/>
          </p:nvSpPr>
          <p:spPr>
            <a:xfrm>
              <a:off x="4862377" y="4512457"/>
              <a:ext cx="16561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A5692F5-1645-4DD0-9F44-97721DF24698}"/>
                </a:ext>
              </a:extLst>
            </p:cNvPr>
            <p:cNvSpPr txBox="1"/>
            <p:nvPr/>
          </p:nvSpPr>
          <p:spPr>
            <a:xfrm>
              <a:off x="4862377" y="4246032"/>
              <a:ext cx="165618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32">
            <a:extLst>
              <a:ext uri="{FF2B5EF4-FFF2-40B4-BE49-F238E27FC236}">
                <a16:creationId xmlns:a16="http://schemas.microsoft.com/office/drawing/2014/main" id="{C0956B02-97D0-4DDB-B814-FD496F3197EA}"/>
              </a:ext>
            </a:extLst>
          </p:cNvPr>
          <p:cNvGrpSpPr/>
          <p:nvPr/>
        </p:nvGrpSpPr>
        <p:grpSpPr>
          <a:xfrm>
            <a:off x="8265315" y="5163203"/>
            <a:ext cx="3416809" cy="912756"/>
            <a:chOff x="4862377" y="4246032"/>
            <a:chExt cx="1656184" cy="91275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474E16B-C9E5-4E74-BBF2-82AB6DB45C60}"/>
                </a:ext>
              </a:extLst>
            </p:cNvPr>
            <p:cNvSpPr txBox="1"/>
            <p:nvPr/>
          </p:nvSpPr>
          <p:spPr>
            <a:xfrm>
              <a:off x="4862377" y="4512457"/>
              <a:ext cx="16561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31A03B0-7BDC-40FF-97DE-7AB056177033}"/>
                </a:ext>
              </a:extLst>
            </p:cNvPr>
            <p:cNvSpPr txBox="1"/>
            <p:nvPr/>
          </p:nvSpPr>
          <p:spPr>
            <a:xfrm>
              <a:off x="4862377" y="4246032"/>
              <a:ext cx="165618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7" name="Isosceles Triangle 51">
            <a:extLst>
              <a:ext uri="{FF2B5EF4-FFF2-40B4-BE49-F238E27FC236}">
                <a16:creationId xmlns:a16="http://schemas.microsoft.com/office/drawing/2014/main" id="{CEE606A2-FEAA-4C51-9685-BD448A4D763A}"/>
              </a:ext>
            </a:extLst>
          </p:cNvPr>
          <p:cNvSpPr/>
          <p:nvPr/>
        </p:nvSpPr>
        <p:spPr>
          <a:xfrm>
            <a:off x="3101240" y="2981576"/>
            <a:ext cx="373227" cy="273689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8" name="Rounded Rectangle 6">
            <a:extLst>
              <a:ext uri="{FF2B5EF4-FFF2-40B4-BE49-F238E27FC236}">
                <a16:creationId xmlns:a16="http://schemas.microsoft.com/office/drawing/2014/main" id="{D234DFC3-6ABB-4E33-8D60-452293336CD4}"/>
              </a:ext>
            </a:extLst>
          </p:cNvPr>
          <p:cNvSpPr/>
          <p:nvPr/>
        </p:nvSpPr>
        <p:spPr>
          <a:xfrm>
            <a:off x="1679386" y="2902650"/>
            <a:ext cx="420224" cy="427237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9" name="Rounded Rectangle 5">
            <a:extLst>
              <a:ext uri="{FF2B5EF4-FFF2-40B4-BE49-F238E27FC236}">
                <a16:creationId xmlns:a16="http://schemas.microsoft.com/office/drawing/2014/main" id="{8E115E1C-B820-461A-9794-AEF8153B3C4A}"/>
              </a:ext>
            </a:extLst>
          </p:cNvPr>
          <p:cNvSpPr/>
          <p:nvPr/>
        </p:nvSpPr>
        <p:spPr>
          <a:xfrm flipH="1">
            <a:off x="4514816" y="2935098"/>
            <a:ext cx="388111" cy="320167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Isosceles Triangle 51">
            <a:extLst>
              <a:ext uri="{FF2B5EF4-FFF2-40B4-BE49-F238E27FC236}">
                <a16:creationId xmlns:a16="http://schemas.microsoft.com/office/drawing/2014/main" id="{7AD79688-651E-47B0-B9FB-B5D7713C83EF}"/>
              </a:ext>
            </a:extLst>
          </p:cNvPr>
          <p:cNvSpPr/>
          <p:nvPr/>
        </p:nvSpPr>
        <p:spPr>
          <a:xfrm>
            <a:off x="7454537" y="4178816"/>
            <a:ext cx="410773" cy="301222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1" name="Rounded Rectangle 6">
            <a:extLst>
              <a:ext uri="{FF2B5EF4-FFF2-40B4-BE49-F238E27FC236}">
                <a16:creationId xmlns:a16="http://schemas.microsoft.com/office/drawing/2014/main" id="{2D13E074-824B-47AA-A2EF-3E063C9608DA}"/>
              </a:ext>
            </a:extLst>
          </p:cNvPr>
          <p:cNvSpPr/>
          <p:nvPr/>
        </p:nvSpPr>
        <p:spPr>
          <a:xfrm>
            <a:off x="7428674" y="2679075"/>
            <a:ext cx="462498" cy="470216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2" name="Rounded Rectangle 5">
            <a:extLst>
              <a:ext uri="{FF2B5EF4-FFF2-40B4-BE49-F238E27FC236}">
                <a16:creationId xmlns:a16="http://schemas.microsoft.com/office/drawing/2014/main" id="{C3A73744-C2E1-4105-A3F6-11B004DD6DB1}"/>
              </a:ext>
            </a:extLst>
          </p:cNvPr>
          <p:cNvSpPr/>
          <p:nvPr/>
        </p:nvSpPr>
        <p:spPr>
          <a:xfrm flipH="1">
            <a:off x="7446346" y="5509562"/>
            <a:ext cx="427154" cy="352375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그림 개체 틀 23">
            <a:extLst>
              <a:ext uri="{FF2B5EF4-FFF2-40B4-BE49-F238E27FC236}">
                <a16:creationId xmlns:a16="http://schemas.microsoft.com/office/drawing/2014/main" id="{4364CADA-93A7-4B25-A40F-154E83064A86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">
            <a:extLst>
              <a:ext uri="{FF2B5EF4-FFF2-40B4-BE49-F238E27FC236}">
                <a16:creationId xmlns:a16="http://schemas.microsoft.com/office/drawing/2014/main" id="{FD26D06C-8ABF-4590-9877-42A8C425DA13}"/>
              </a:ext>
            </a:extLst>
          </p:cNvPr>
          <p:cNvGrpSpPr/>
          <p:nvPr/>
        </p:nvGrpSpPr>
        <p:grpSpPr>
          <a:xfrm>
            <a:off x="3751070" y="3896482"/>
            <a:ext cx="1617335" cy="2961518"/>
            <a:chOff x="4132055" y="3896482"/>
            <a:chExt cx="1617335" cy="2961518"/>
          </a:xfrm>
        </p:grpSpPr>
        <p:sp>
          <p:nvSpPr>
            <p:cNvPr id="4" name="Rounded Rectangle 15">
              <a:extLst>
                <a:ext uri="{FF2B5EF4-FFF2-40B4-BE49-F238E27FC236}">
                  <a16:creationId xmlns:a16="http://schemas.microsoft.com/office/drawing/2014/main" id="{952A4772-95AF-4266-93A2-3FD03894B76D}"/>
                </a:ext>
              </a:extLst>
            </p:cNvPr>
            <p:cNvSpPr/>
            <p:nvPr/>
          </p:nvSpPr>
          <p:spPr>
            <a:xfrm rot="5400000">
              <a:off x="4254866" y="4482438"/>
              <a:ext cx="1894073" cy="1094974"/>
            </a:xfrm>
            <a:custGeom>
              <a:avLst/>
              <a:gdLst/>
              <a:ahLst/>
              <a:cxnLst/>
              <a:rect l="l" t="t" r="r" b="b"/>
              <a:pathLst>
                <a:path w="1462777" h="845639">
                  <a:moveTo>
                    <a:pt x="0" y="845639"/>
                  </a:moveTo>
                  <a:lnTo>
                    <a:pt x="0" y="406646"/>
                  </a:lnTo>
                  <a:cubicBezTo>
                    <a:pt x="0" y="182062"/>
                    <a:pt x="182062" y="0"/>
                    <a:pt x="406646" y="0"/>
                  </a:cubicBezTo>
                  <a:lnTo>
                    <a:pt x="1462777" y="0"/>
                  </a:lnTo>
                  <a:lnTo>
                    <a:pt x="1462777" y="222842"/>
                  </a:lnTo>
                  <a:lnTo>
                    <a:pt x="455196" y="222842"/>
                  </a:lnTo>
                  <a:cubicBezTo>
                    <a:pt x="326802" y="222842"/>
                    <a:pt x="222718" y="326926"/>
                    <a:pt x="222718" y="455320"/>
                  </a:cubicBezTo>
                  <a:lnTo>
                    <a:pt x="222718" y="8456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5" name="Isosceles Triangle 9">
              <a:extLst>
                <a:ext uri="{FF2B5EF4-FFF2-40B4-BE49-F238E27FC236}">
                  <a16:creationId xmlns:a16="http://schemas.microsoft.com/office/drawing/2014/main" id="{A6229802-DA04-416C-87E9-D5EC39005AC6}"/>
                </a:ext>
              </a:extLst>
            </p:cNvPr>
            <p:cNvSpPr/>
            <p:nvPr/>
          </p:nvSpPr>
          <p:spPr>
            <a:xfrm rot="16200000">
              <a:off x="4085696" y="3942841"/>
              <a:ext cx="672199" cy="57948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" name="Rectangle 11">
              <a:extLst>
                <a:ext uri="{FF2B5EF4-FFF2-40B4-BE49-F238E27FC236}">
                  <a16:creationId xmlns:a16="http://schemas.microsoft.com/office/drawing/2014/main" id="{AB1D3D8A-06CA-4E2C-87C3-BB15B1E1E959}"/>
                </a:ext>
              </a:extLst>
            </p:cNvPr>
            <p:cNvSpPr/>
            <p:nvPr/>
          </p:nvSpPr>
          <p:spPr>
            <a:xfrm>
              <a:off x="5460275" y="5976962"/>
              <a:ext cx="287302" cy="8810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32">
            <a:extLst>
              <a:ext uri="{FF2B5EF4-FFF2-40B4-BE49-F238E27FC236}">
                <a16:creationId xmlns:a16="http://schemas.microsoft.com/office/drawing/2014/main" id="{F0601A78-5684-44C5-8815-376E69857334}"/>
              </a:ext>
            </a:extLst>
          </p:cNvPr>
          <p:cNvGrpSpPr/>
          <p:nvPr/>
        </p:nvGrpSpPr>
        <p:grpSpPr>
          <a:xfrm>
            <a:off x="6263146" y="2935827"/>
            <a:ext cx="2135376" cy="3922173"/>
            <a:chOff x="5747577" y="2935827"/>
            <a:chExt cx="2135376" cy="3922173"/>
          </a:xfrm>
        </p:grpSpPr>
        <p:sp>
          <p:nvSpPr>
            <p:cNvPr id="8" name="Rounded Rectangle 15">
              <a:extLst>
                <a:ext uri="{FF2B5EF4-FFF2-40B4-BE49-F238E27FC236}">
                  <a16:creationId xmlns:a16="http://schemas.microsoft.com/office/drawing/2014/main" id="{9AE58D53-7CDE-4FA0-9FCD-C6582661AA81}"/>
                </a:ext>
              </a:extLst>
            </p:cNvPr>
            <p:cNvSpPr/>
            <p:nvPr/>
          </p:nvSpPr>
          <p:spPr>
            <a:xfrm rot="16200000" flipH="1">
              <a:off x="5094902" y="3772840"/>
              <a:ext cx="2992327" cy="1686977"/>
            </a:xfrm>
            <a:custGeom>
              <a:avLst/>
              <a:gdLst/>
              <a:ahLst/>
              <a:cxnLst/>
              <a:rect l="l" t="t" r="r" b="b"/>
              <a:pathLst>
                <a:path w="2310950" h="1302838">
                  <a:moveTo>
                    <a:pt x="0" y="1249414"/>
                  </a:moveTo>
                  <a:lnTo>
                    <a:pt x="0" y="406646"/>
                  </a:lnTo>
                  <a:cubicBezTo>
                    <a:pt x="0" y="182062"/>
                    <a:pt x="182062" y="0"/>
                    <a:pt x="406646" y="0"/>
                  </a:cubicBezTo>
                  <a:lnTo>
                    <a:pt x="2300064" y="0"/>
                  </a:lnTo>
                  <a:lnTo>
                    <a:pt x="2300064" y="10886"/>
                  </a:lnTo>
                  <a:lnTo>
                    <a:pt x="2310950" y="10886"/>
                  </a:lnTo>
                  <a:lnTo>
                    <a:pt x="2310950" y="222842"/>
                  </a:lnTo>
                  <a:lnTo>
                    <a:pt x="455196" y="222842"/>
                  </a:lnTo>
                  <a:cubicBezTo>
                    <a:pt x="326802" y="222842"/>
                    <a:pt x="222718" y="326926"/>
                    <a:pt x="222718" y="455320"/>
                  </a:cubicBezTo>
                  <a:lnTo>
                    <a:pt x="222718" y="1302838"/>
                  </a:lnTo>
                  <a:lnTo>
                    <a:pt x="13824" y="1302838"/>
                  </a:lnTo>
                  <a:lnTo>
                    <a:pt x="13072" y="1291952"/>
                  </a:lnTo>
                  <a:lnTo>
                    <a:pt x="2938" y="1291952"/>
                  </a:lnTo>
                  <a:cubicBezTo>
                    <a:pt x="748" y="1278024"/>
                    <a:pt x="0" y="1263806"/>
                    <a:pt x="0" y="12494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" name="Isosceles Triangle 7">
              <a:extLst>
                <a:ext uri="{FF2B5EF4-FFF2-40B4-BE49-F238E27FC236}">
                  <a16:creationId xmlns:a16="http://schemas.microsoft.com/office/drawing/2014/main" id="{6AE8DB40-C99C-45D9-BD8F-9997B08BBC58}"/>
                </a:ext>
              </a:extLst>
            </p:cNvPr>
            <p:cNvSpPr/>
            <p:nvPr/>
          </p:nvSpPr>
          <p:spPr>
            <a:xfrm rot="5400000">
              <a:off x="7257113" y="2982186"/>
              <a:ext cx="672199" cy="57948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" name="Rectangle 12">
              <a:extLst>
                <a:ext uri="{FF2B5EF4-FFF2-40B4-BE49-F238E27FC236}">
                  <a16:creationId xmlns:a16="http://schemas.microsoft.com/office/drawing/2014/main" id="{CB34319E-30ED-4577-A20E-DFEDE4DA26BC}"/>
                </a:ext>
              </a:extLst>
            </p:cNvPr>
            <p:cNvSpPr/>
            <p:nvPr/>
          </p:nvSpPr>
          <p:spPr>
            <a:xfrm>
              <a:off x="5747577" y="5976962"/>
              <a:ext cx="287302" cy="8810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31">
            <a:extLst>
              <a:ext uri="{FF2B5EF4-FFF2-40B4-BE49-F238E27FC236}">
                <a16:creationId xmlns:a16="http://schemas.microsoft.com/office/drawing/2014/main" id="{01C69C3A-C368-470F-B807-E6C5EEA1950B}"/>
              </a:ext>
            </a:extLst>
          </p:cNvPr>
          <p:cNvGrpSpPr/>
          <p:nvPr/>
        </p:nvGrpSpPr>
        <p:grpSpPr>
          <a:xfrm>
            <a:off x="3914511" y="2149383"/>
            <a:ext cx="2023191" cy="4708617"/>
            <a:chOff x="4295496" y="2149383"/>
            <a:chExt cx="2023191" cy="4708617"/>
          </a:xfrm>
        </p:grpSpPr>
        <p:sp>
          <p:nvSpPr>
            <p:cNvPr id="12" name="Rounded Rectangle 15">
              <a:extLst>
                <a:ext uri="{FF2B5EF4-FFF2-40B4-BE49-F238E27FC236}">
                  <a16:creationId xmlns:a16="http://schemas.microsoft.com/office/drawing/2014/main" id="{F100CCEE-1A8F-4379-84E8-1C5DA16B7E52}"/>
                </a:ext>
              </a:extLst>
            </p:cNvPr>
            <p:cNvSpPr/>
            <p:nvPr/>
          </p:nvSpPr>
          <p:spPr>
            <a:xfrm rot="5400000">
              <a:off x="3901924" y="3057207"/>
              <a:ext cx="3146550" cy="1686977"/>
            </a:xfrm>
            <a:custGeom>
              <a:avLst/>
              <a:gdLst/>
              <a:ahLst/>
              <a:cxnLst/>
              <a:rect l="l" t="t" r="r" b="b"/>
              <a:pathLst>
                <a:path w="2310950" h="1302838">
                  <a:moveTo>
                    <a:pt x="0" y="1249414"/>
                  </a:moveTo>
                  <a:lnTo>
                    <a:pt x="0" y="406646"/>
                  </a:lnTo>
                  <a:cubicBezTo>
                    <a:pt x="0" y="182062"/>
                    <a:pt x="182062" y="0"/>
                    <a:pt x="406646" y="0"/>
                  </a:cubicBezTo>
                  <a:lnTo>
                    <a:pt x="2300064" y="0"/>
                  </a:lnTo>
                  <a:lnTo>
                    <a:pt x="2300064" y="10886"/>
                  </a:lnTo>
                  <a:lnTo>
                    <a:pt x="2310950" y="10886"/>
                  </a:lnTo>
                  <a:lnTo>
                    <a:pt x="2310950" y="222842"/>
                  </a:lnTo>
                  <a:lnTo>
                    <a:pt x="455196" y="222842"/>
                  </a:lnTo>
                  <a:cubicBezTo>
                    <a:pt x="326802" y="222842"/>
                    <a:pt x="222718" y="326926"/>
                    <a:pt x="222718" y="455320"/>
                  </a:cubicBezTo>
                  <a:lnTo>
                    <a:pt x="222718" y="1302838"/>
                  </a:lnTo>
                  <a:lnTo>
                    <a:pt x="13824" y="1302838"/>
                  </a:lnTo>
                  <a:lnTo>
                    <a:pt x="13072" y="1291952"/>
                  </a:lnTo>
                  <a:lnTo>
                    <a:pt x="2938" y="1291952"/>
                  </a:lnTo>
                  <a:cubicBezTo>
                    <a:pt x="748" y="1278024"/>
                    <a:pt x="0" y="1263806"/>
                    <a:pt x="0" y="12494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" name="Isosceles Triangle 10">
              <a:extLst>
                <a:ext uri="{FF2B5EF4-FFF2-40B4-BE49-F238E27FC236}">
                  <a16:creationId xmlns:a16="http://schemas.microsoft.com/office/drawing/2014/main" id="{FBAC6B1D-358B-4171-9BA8-F4A92C730143}"/>
                </a:ext>
              </a:extLst>
            </p:cNvPr>
            <p:cNvSpPr/>
            <p:nvPr/>
          </p:nvSpPr>
          <p:spPr>
            <a:xfrm rot="16200000">
              <a:off x="4249137" y="2195742"/>
              <a:ext cx="672199" cy="579481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3423E8B-8D0E-4D74-820B-6D8EAF0ED0E6}"/>
                </a:ext>
              </a:extLst>
            </p:cNvPr>
            <p:cNvSpPr/>
            <p:nvPr/>
          </p:nvSpPr>
          <p:spPr>
            <a:xfrm>
              <a:off x="6028374" y="5443758"/>
              <a:ext cx="287302" cy="14142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33">
            <a:extLst>
              <a:ext uri="{FF2B5EF4-FFF2-40B4-BE49-F238E27FC236}">
                <a16:creationId xmlns:a16="http://schemas.microsoft.com/office/drawing/2014/main" id="{4E341B83-2ABC-4400-A173-74B95EE71C73}"/>
              </a:ext>
            </a:extLst>
          </p:cNvPr>
          <p:cNvGrpSpPr/>
          <p:nvPr/>
        </p:nvGrpSpPr>
        <p:grpSpPr>
          <a:xfrm>
            <a:off x="6834077" y="4394033"/>
            <a:ext cx="1769691" cy="2463967"/>
            <a:chOff x="6318508" y="4394033"/>
            <a:chExt cx="1769691" cy="2463967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841E4570-99FB-4B1C-96F3-A24CECDB3FF5}"/>
                </a:ext>
              </a:extLst>
            </p:cNvPr>
            <p:cNvSpPr/>
            <p:nvPr/>
          </p:nvSpPr>
          <p:spPr>
            <a:xfrm rot="16200000" flipH="1">
              <a:off x="6421791" y="4479494"/>
              <a:ext cx="1073285" cy="1279851"/>
            </a:xfrm>
            <a:custGeom>
              <a:avLst/>
              <a:gdLst/>
              <a:ahLst/>
              <a:cxnLst/>
              <a:rect l="l" t="t" r="r" b="b"/>
              <a:pathLst>
                <a:path w="694060" h="935571">
                  <a:moveTo>
                    <a:pt x="0" y="406646"/>
                  </a:moveTo>
                  <a:lnTo>
                    <a:pt x="0" y="935571"/>
                  </a:lnTo>
                  <a:lnTo>
                    <a:pt x="211832" y="935571"/>
                  </a:lnTo>
                  <a:lnTo>
                    <a:pt x="211832" y="444434"/>
                  </a:lnTo>
                  <a:cubicBezTo>
                    <a:pt x="211832" y="316040"/>
                    <a:pt x="315916" y="211956"/>
                    <a:pt x="444310" y="211956"/>
                  </a:cubicBezTo>
                  <a:lnTo>
                    <a:pt x="694060" y="211956"/>
                  </a:lnTo>
                  <a:lnTo>
                    <a:pt x="694060" y="0"/>
                  </a:lnTo>
                  <a:lnTo>
                    <a:pt x="406646" y="0"/>
                  </a:lnTo>
                  <a:cubicBezTo>
                    <a:pt x="182062" y="0"/>
                    <a:pt x="0" y="182062"/>
                    <a:pt x="0" y="40664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" name="Isosceles Triangle 8">
              <a:extLst>
                <a:ext uri="{FF2B5EF4-FFF2-40B4-BE49-F238E27FC236}">
                  <a16:creationId xmlns:a16="http://schemas.microsoft.com/office/drawing/2014/main" id="{8F6676D8-C3C5-46A5-8DB0-07A3A801BC86}"/>
                </a:ext>
              </a:extLst>
            </p:cNvPr>
            <p:cNvSpPr/>
            <p:nvPr/>
          </p:nvSpPr>
          <p:spPr>
            <a:xfrm rot="5400000">
              <a:off x="7462359" y="4440392"/>
              <a:ext cx="672199" cy="579481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" name="Rectangle 14">
              <a:extLst>
                <a:ext uri="{FF2B5EF4-FFF2-40B4-BE49-F238E27FC236}">
                  <a16:creationId xmlns:a16="http://schemas.microsoft.com/office/drawing/2014/main" id="{CC9C3F7E-9584-47F4-9E1E-377F0F7AD072}"/>
                </a:ext>
              </a:extLst>
            </p:cNvPr>
            <p:cNvSpPr/>
            <p:nvPr/>
          </p:nvSpPr>
          <p:spPr>
            <a:xfrm>
              <a:off x="6323993" y="5652009"/>
              <a:ext cx="287303" cy="120599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34">
            <a:extLst>
              <a:ext uri="{FF2B5EF4-FFF2-40B4-BE49-F238E27FC236}">
                <a16:creationId xmlns:a16="http://schemas.microsoft.com/office/drawing/2014/main" id="{6DAE489C-A0F7-4F12-B5C1-9C1D23D75269}"/>
              </a:ext>
            </a:extLst>
          </p:cNvPr>
          <p:cNvGrpSpPr/>
          <p:nvPr/>
        </p:nvGrpSpPr>
        <p:grpSpPr>
          <a:xfrm flipH="1">
            <a:off x="1431411" y="4082888"/>
            <a:ext cx="2207352" cy="299876"/>
            <a:chOff x="9023213" y="2973444"/>
            <a:chExt cx="2207353" cy="299876"/>
          </a:xfrm>
        </p:grpSpPr>
        <p:grpSp>
          <p:nvGrpSpPr>
            <p:cNvPr id="20" name="Group 35">
              <a:extLst>
                <a:ext uri="{FF2B5EF4-FFF2-40B4-BE49-F238E27FC236}">
                  <a16:creationId xmlns:a16="http://schemas.microsoft.com/office/drawing/2014/main" id="{5B4DA012-0BDD-423D-93B3-54F0F758B208}"/>
                </a:ext>
              </a:extLst>
            </p:cNvPr>
            <p:cNvGrpSpPr/>
            <p:nvPr/>
          </p:nvGrpSpPr>
          <p:grpSpPr>
            <a:xfrm>
              <a:off x="9023213" y="2996321"/>
              <a:ext cx="276999" cy="276999"/>
              <a:chOff x="2411760" y="3606832"/>
              <a:chExt cx="206152" cy="206152"/>
            </a:xfrm>
          </p:grpSpPr>
          <p:sp>
            <p:nvSpPr>
              <p:cNvPr id="22" name="Oval 40">
                <a:extLst>
                  <a:ext uri="{FF2B5EF4-FFF2-40B4-BE49-F238E27FC236}">
                    <a16:creationId xmlns:a16="http://schemas.microsoft.com/office/drawing/2014/main" id="{CF8E1E1A-649C-4A0B-BC0C-AF540A80C5A2}"/>
                  </a:ext>
                </a:extLst>
              </p:cNvPr>
              <p:cNvSpPr/>
              <p:nvPr/>
            </p:nvSpPr>
            <p:spPr>
              <a:xfrm>
                <a:off x="2411760" y="3606832"/>
                <a:ext cx="206152" cy="20615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23" name="Chevron 60">
                <a:extLst>
                  <a:ext uri="{FF2B5EF4-FFF2-40B4-BE49-F238E27FC236}">
                    <a16:creationId xmlns:a16="http://schemas.microsoft.com/office/drawing/2014/main" id="{09F5E89D-BE75-46E7-AA39-8176D4943D74}"/>
                  </a:ext>
                </a:extLst>
              </p:cNvPr>
              <p:cNvSpPr/>
              <p:nvPr/>
            </p:nvSpPr>
            <p:spPr>
              <a:xfrm>
                <a:off x="2473351" y="3645566"/>
                <a:ext cx="106415" cy="128684"/>
              </a:xfrm>
              <a:prstGeom prst="chevron">
                <a:avLst>
                  <a:gd name="adj" fmla="val 5286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BD8462B-B5FB-4A8E-829E-A850F80F5C7F}"/>
                </a:ext>
              </a:extLst>
            </p:cNvPr>
            <p:cNvSpPr txBox="1"/>
            <p:nvPr/>
          </p:nvSpPr>
          <p:spPr>
            <a:xfrm>
              <a:off x="9300212" y="2973444"/>
              <a:ext cx="193035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Simply Presentation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</a:endParaRPr>
            </a:p>
          </p:txBody>
        </p:sp>
      </p:grpSp>
      <p:grpSp>
        <p:nvGrpSpPr>
          <p:cNvPr id="24" name="Group 42">
            <a:extLst>
              <a:ext uri="{FF2B5EF4-FFF2-40B4-BE49-F238E27FC236}">
                <a16:creationId xmlns:a16="http://schemas.microsoft.com/office/drawing/2014/main" id="{E10E4384-F258-4D03-BFD4-10EA2807BAFE}"/>
              </a:ext>
            </a:extLst>
          </p:cNvPr>
          <p:cNvGrpSpPr/>
          <p:nvPr/>
        </p:nvGrpSpPr>
        <p:grpSpPr>
          <a:xfrm>
            <a:off x="8474867" y="3125725"/>
            <a:ext cx="2207352" cy="299876"/>
            <a:chOff x="9023213" y="2973444"/>
            <a:chExt cx="2207353" cy="299876"/>
          </a:xfrm>
        </p:grpSpPr>
        <p:grpSp>
          <p:nvGrpSpPr>
            <p:cNvPr id="25" name="Group 43">
              <a:extLst>
                <a:ext uri="{FF2B5EF4-FFF2-40B4-BE49-F238E27FC236}">
                  <a16:creationId xmlns:a16="http://schemas.microsoft.com/office/drawing/2014/main" id="{85F10F42-3D07-4D57-85D2-60141E3030ED}"/>
                </a:ext>
              </a:extLst>
            </p:cNvPr>
            <p:cNvGrpSpPr/>
            <p:nvPr/>
          </p:nvGrpSpPr>
          <p:grpSpPr>
            <a:xfrm>
              <a:off x="9023213" y="2996321"/>
              <a:ext cx="276999" cy="276999"/>
              <a:chOff x="2411760" y="3606832"/>
              <a:chExt cx="206152" cy="206152"/>
            </a:xfrm>
          </p:grpSpPr>
          <p:sp>
            <p:nvSpPr>
              <p:cNvPr id="27" name="Oval 48">
                <a:extLst>
                  <a:ext uri="{FF2B5EF4-FFF2-40B4-BE49-F238E27FC236}">
                    <a16:creationId xmlns:a16="http://schemas.microsoft.com/office/drawing/2014/main" id="{9E422032-9724-4627-A0FA-6902060FDE74}"/>
                  </a:ext>
                </a:extLst>
              </p:cNvPr>
              <p:cNvSpPr/>
              <p:nvPr/>
            </p:nvSpPr>
            <p:spPr>
              <a:xfrm>
                <a:off x="2411760" y="3606832"/>
                <a:ext cx="206152" cy="20615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28" name="Chevron 60">
                <a:extLst>
                  <a:ext uri="{FF2B5EF4-FFF2-40B4-BE49-F238E27FC236}">
                    <a16:creationId xmlns:a16="http://schemas.microsoft.com/office/drawing/2014/main" id="{BF22A996-2775-4F9B-9300-6981C853276F}"/>
                  </a:ext>
                </a:extLst>
              </p:cNvPr>
              <p:cNvSpPr/>
              <p:nvPr/>
            </p:nvSpPr>
            <p:spPr>
              <a:xfrm>
                <a:off x="2473351" y="3645566"/>
                <a:ext cx="106415" cy="128684"/>
              </a:xfrm>
              <a:prstGeom prst="chevron">
                <a:avLst>
                  <a:gd name="adj" fmla="val 5286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E9FEA87-5A10-4C63-9AE3-95246F5CAEF9}"/>
                </a:ext>
              </a:extLst>
            </p:cNvPr>
            <p:cNvSpPr txBox="1"/>
            <p:nvPr/>
          </p:nvSpPr>
          <p:spPr>
            <a:xfrm>
              <a:off x="9300212" y="2973444"/>
              <a:ext cx="193035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Simply Presentation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</a:endParaRPr>
            </a:p>
          </p:txBody>
        </p:sp>
      </p:grpSp>
      <p:grpSp>
        <p:nvGrpSpPr>
          <p:cNvPr id="29" name="Group 50">
            <a:extLst>
              <a:ext uri="{FF2B5EF4-FFF2-40B4-BE49-F238E27FC236}">
                <a16:creationId xmlns:a16="http://schemas.microsoft.com/office/drawing/2014/main" id="{310D93F1-8819-4701-9AAB-1FE02747F82C}"/>
              </a:ext>
            </a:extLst>
          </p:cNvPr>
          <p:cNvGrpSpPr/>
          <p:nvPr/>
        </p:nvGrpSpPr>
        <p:grpSpPr>
          <a:xfrm flipH="1">
            <a:off x="1594974" y="2344499"/>
            <a:ext cx="2207352" cy="299876"/>
            <a:chOff x="9023213" y="2973444"/>
            <a:chExt cx="2207353" cy="299876"/>
          </a:xfrm>
        </p:grpSpPr>
        <p:grpSp>
          <p:nvGrpSpPr>
            <p:cNvPr id="30" name="Group 51">
              <a:extLst>
                <a:ext uri="{FF2B5EF4-FFF2-40B4-BE49-F238E27FC236}">
                  <a16:creationId xmlns:a16="http://schemas.microsoft.com/office/drawing/2014/main" id="{6BAFB31A-448B-4ADE-8C43-F09B9D533EA8}"/>
                </a:ext>
              </a:extLst>
            </p:cNvPr>
            <p:cNvGrpSpPr/>
            <p:nvPr/>
          </p:nvGrpSpPr>
          <p:grpSpPr>
            <a:xfrm>
              <a:off x="9023213" y="2996321"/>
              <a:ext cx="276999" cy="276999"/>
              <a:chOff x="2411760" y="3606832"/>
              <a:chExt cx="206152" cy="206152"/>
            </a:xfrm>
          </p:grpSpPr>
          <p:sp>
            <p:nvSpPr>
              <p:cNvPr id="32" name="Oval 56">
                <a:extLst>
                  <a:ext uri="{FF2B5EF4-FFF2-40B4-BE49-F238E27FC236}">
                    <a16:creationId xmlns:a16="http://schemas.microsoft.com/office/drawing/2014/main" id="{7B143BF1-E7AC-4927-BB5B-92D645DA997F}"/>
                  </a:ext>
                </a:extLst>
              </p:cNvPr>
              <p:cNvSpPr/>
              <p:nvPr/>
            </p:nvSpPr>
            <p:spPr>
              <a:xfrm>
                <a:off x="2411760" y="3606832"/>
                <a:ext cx="206152" cy="20615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33" name="Chevron 60">
                <a:extLst>
                  <a:ext uri="{FF2B5EF4-FFF2-40B4-BE49-F238E27FC236}">
                    <a16:creationId xmlns:a16="http://schemas.microsoft.com/office/drawing/2014/main" id="{AB70ED10-A863-44FC-8E9E-4A460922668D}"/>
                  </a:ext>
                </a:extLst>
              </p:cNvPr>
              <p:cNvSpPr/>
              <p:nvPr/>
            </p:nvSpPr>
            <p:spPr>
              <a:xfrm>
                <a:off x="2473351" y="3645566"/>
                <a:ext cx="106415" cy="128684"/>
              </a:xfrm>
              <a:prstGeom prst="chevron">
                <a:avLst>
                  <a:gd name="adj" fmla="val 5286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535FF2C-7189-4245-9738-107F298F5603}"/>
                </a:ext>
              </a:extLst>
            </p:cNvPr>
            <p:cNvSpPr txBox="1"/>
            <p:nvPr/>
          </p:nvSpPr>
          <p:spPr>
            <a:xfrm>
              <a:off x="9300212" y="2973444"/>
              <a:ext cx="193035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Simply Presentation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</a:endParaRPr>
            </a:p>
          </p:txBody>
        </p:sp>
      </p:grpSp>
      <p:grpSp>
        <p:nvGrpSpPr>
          <p:cNvPr id="34" name="Group 58">
            <a:extLst>
              <a:ext uri="{FF2B5EF4-FFF2-40B4-BE49-F238E27FC236}">
                <a16:creationId xmlns:a16="http://schemas.microsoft.com/office/drawing/2014/main" id="{FA9FE17B-8497-4C06-BAAC-5BFD69191A42}"/>
              </a:ext>
            </a:extLst>
          </p:cNvPr>
          <p:cNvGrpSpPr/>
          <p:nvPr/>
        </p:nvGrpSpPr>
        <p:grpSpPr>
          <a:xfrm>
            <a:off x="8678546" y="4583277"/>
            <a:ext cx="2207352" cy="299876"/>
            <a:chOff x="9023213" y="2973444"/>
            <a:chExt cx="2207353" cy="299876"/>
          </a:xfrm>
        </p:grpSpPr>
        <p:grpSp>
          <p:nvGrpSpPr>
            <p:cNvPr id="35" name="Group 59">
              <a:extLst>
                <a:ext uri="{FF2B5EF4-FFF2-40B4-BE49-F238E27FC236}">
                  <a16:creationId xmlns:a16="http://schemas.microsoft.com/office/drawing/2014/main" id="{71EA628F-CC59-494A-A0D2-71692DAF71D0}"/>
                </a:ext>
              </a:extLst>
            </p:cNvPr>
            <p:cNvGrpSpPr/>
            <p:nvPr/>
          </p:nvGrpSpPr>
          <p:grpSpPr>
            <a:xfrm>
              <a:off x="9023213" y="2996321"/>
              <a:ext cx="276999" cy="276999"/>
              <a:chOff x="2411760" y="3606832"/>
              <a:chExt cx="206152" cy="206152"/>
            </a:xfrm>
          </p:grpSpPr>
          <p:sp>
            <p:nvSpPr>
              <p:cNvPr id="37" name="Oval 64">
                <a:extLst>
                  <a:ext uri="{FF2B5EF4-FFF2-40B4-BE49-F238E27FC236}">
                    <a16:creationId xmlns:a16="http://schemas.microsoft.com/office/drawing/2014/main" id="{D84EA5C3-26DB-45B6-9368-D24CCE5DB6E1}"/>
                  </a:ext>
                </a:extLst>
              </p:cNvPr>
              <p:cNvSpPr/>
              <p:nvPr/>
            </p:nvSpPr>
            <p:spPr>
              <a:xfrm>
                <a:off x="2411760" y="3606832"/>
                <a:ext cx="206152" cy="20615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38" name="Chevron 60">
                <a:extLst>
                  <a:ext uri="{FF2B5EF4-FFF2-40B4-BE49-F238E27FC236}">
                    <a16:creationId xmlns:a16="http://schemas.microsoft.com/office/drawing/2014/main" id="{C51CF67B-B581-4BBA-B95F-44B5675E5940}"/>
                  </a:ext>
                </a:extLst>
              </p:cNvPr>
              <p:cNvSpPr/>
              <p:nvPr/>
            </p:nvSpPr>
            <p:spPr>
              <a:xfrm>
                <a:off x="2473351" y="3645566"/>
                <a:ext cx="106415" cy="128684"/>
              </a:xfrm>
              <a:prstGeom prst="chevron">
                <a:avLst>
                  <a:gd name="adj" fmla="val 5286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70F521F-1C3E-418B-ACDA-980CA130F5D7}"/>
                </a:ext>
              </a:extLst>
            </p:cNvPr>
            <p:cNvSpPr txBox="1"/>
            <p:nvPr/>
          </p:nvSpPr>
          <p:spPr>
            <a:xfrm>
              <a:off x="9300212" y="2973444"/>
              <a:ext cx="193035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Simply Presentation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EC5F92F7-F034-45DB-88DC-D5A68E43D0EB}"/>
              </a:ext>
            </a:extLst>
          </p:cNvPr>
          <p:cNvSpPr txBox="1"/>
          <p:nvPr/>
        </p:nvSpPr>
        <p:spPr>
          <a:xfrm>
            <a:off x="903359" y="2782944"/>
            <a:ext cx="289896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D6316E4-C647-49AA-BD15-47E40D17F7C6}"/>
              </a:ext>
            </a:extLst>
          </p:cNvPr>
          <p:cNvSpPr txBox="1"/>
          <p:nvPr/>
        </p:nvSpPr>
        <p:spPr>
          <a:xfrm>
            <a:off x="739305" y="4498456"/>
            <a:ext cx="289896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48E9253-C94F-45B4-8ED5-1F75B96536A6}"/>
              </a:ext>
            </a:extLst>
          </p:cNvPr>
          <p:cNvSpPr txBox="1"/>
          <p:nvPr/>
        </p:nvSpPr>
        <p:spPr>
          <a:xfrm>
            <a:off x="8474867" y="3537069"/>
            <a:ext cx="299464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4E27EEB-E309-4532-81A7-3080140D89E2}"/>
              </a:ext>
            </a:extLst>
          </p:cNvPr>
          <p:cNvSpPr txBox="1"/>
          <p:nvPr/>
        </p:nvSpPr>
        <p:spPr>
          <a:xfrm>
            <a:off x="8678546" y="5019443"/>
            <a:ext cx="299464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Arrow: Chevron 2">
            <a:extLst>
              <a:ext uri="{FF2B5EF4-FFF2-40B4-BE49-F238E27FC236}">
                <a16:creationId xmlns:a16="http://schemas.microsoft.com/office/drawing/2014/main" id="{6D776B7B-6676-418C-933A-CD26FB1FE12E}"/>
              </a:ext>
            </a:extLst>
          </p:cNvPr>
          <p:cNvSpPr/>
          <p:nvPr/>
        </p:nvSpPr>
        <p:spPr>
          <a:xfrm>
            <a:off x="643093" y="2318076"/>
            <a:ext cx="2393156" cy="923758"/>
          </a:xfrm>
          <a:prstGeom prst="chevron">
            <a:avLst>
              <a:gd name="adj" fmla="val 4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Freeform: Shape 4">
            <a:extLst>
              <a:ext uri="{FF2B5EF4-FFF2-40B4-BE49-F238E27FC236}">
                <a16:creationId xmlns:a16="http://schemas.microsoft.com/office/drawing/2014/main" id="{A2BB42B7-81BA-4FC0-BB76-814ECE69FFE7}"/>
              </a:ext>
            </a:extLst>
          </p:cNvPr>
          <p:cNvSpPr/>
          <p:nvPr/>
        </p:nvSpPr>
        <p:spPr>
          <a:xfrm>
            <a:off x="1281268" y="2549016"/>
            <a:ext cx="2020887" cy="923758"/>
          </a:xfrm>
          <a:custGeom>
            <a:avLst/>
            <a:gdLst>
              <a:gd name="connsiteX0" fmla="*/ 0 w 2020887"/>
              <a:gd name="connsiteY0" fmla="*/ 92376 h 923758"/>
              <a:gd name="connsiteX1" fmla="*/ 92376 w 2020887"/>
              <a:gd name="connsiteY1" fmla="*/ 0 h 923758"/>
              <a:gd name="connsiteX2" fmla="*/ 1928511 w 2020887"/>
              <a:gd name="connsiteY2" fmla="*/ 0 h 923758"/>
              <a:gd name="connsiteX3" fmla="*/ 2020887 w 2020887"/>
              <a:gd name="connsiteY3" fmla="*/ 92376 h 923758"/>
              <a:gd name="connsiteX4" fmla="*/ 2020887 w 2020887"/>
              <a:gd name="connsiteY4" fmla="*/ 831382 h 923758"/>
              <a:gd name="connsiteX5" fmla="*/ 1928511 w 2020887"/>
              <a:gd name="connsiteY5" fmla="*/ 923758 h 923758"/>
              <a:gd name="connsiteX6" fmla="*/ 92376 w 2020887"/>
              <a:gd name="connsiteY6" fmla="*/ 923758 h 923758"/>
              <a:gd name="connsiteX7" fmla="*/ 0 w 2020887"/>
              <a:gd name="connsiteY7" fmla="*/ 831382 h 923758"/>
              <a:gd name="connsiteX8" fmla="*/ 0 w 2020887"/>
              <a:gd name="connsiteY8" fmla="*/ 92376 h 92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0887" h="923758">
                <a:moveTo>
                  <a:pt x="0" y="92376"/>
                </a:moveTo>
                <a:cubicBezTo>
                  <a:pt x="0" y="41358"/>
                  <a:pt x="41358" y="0"/>
                  <a:pt x="92376" y="0"/>
                </a:cubicBezTo>
                <a:lnTo>
                  <a:pt x="1928511" y="0"/>
                </a:lnTo>
                <a:cubicBezTo>
                  <a:pt x="1979529" y="0"/>
                  <a:pt x="2020887" y="41358"/>
                  <a:pt x="2020887" y="92376"/>
                </a:cubicBezTo>
                <a:lnTo>
                  <a:pt x="2020887" y="831382"/>
                </a:lnTo>
                <a:cubicBezTo>
                  <a:pt x="2020887" y="882400"/>
                  <a:pt x="1979529" y="923758"/>
                  <a:pt x="1928511" y="923758"/>
                </a:cubicBezTo>
                <a:lnTo>
                  <a:pt x="92376" y="923758"/>
                </a:lnTo>
                <a:cubicBezTo>
                  <a:pt x="41358" y="923758"/>
                  <a:pt x="0" y="882400"/>
                  <a:pt x="0" y="831382"/>
                </a:cubicBezTo>
                <a:lnTo>
                  <a:pt x="0" y="92376"/>
                </a:lnTo>
                <a:close/>
              </a:path>
            </a:pathLst>
          </a:custGeom>
          <a:ln w="19050"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528" tIns="247528" rIns="247528" bIns="247528" numCol="1" spcCol="1270" anchor="ctr" anchorCtr="0">
            <a:noAutofit/>
          </a:bodyPr>
          <a:lstStyle/>
          <a:p>
            <a:pPr marL="0" lvl="0" indent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100" kern="1200"/>
          </a:p>
        </p:txBody>
      </p:sp>
      <p:sp>
        <p:nvSpPr>
          <p:cNvPr id="5" name="Arrow: Chevron 5">
            <a:extLst>
              <a:ext uri="{FF2B5EF4-FFF2-40B4-BE49-F238E27FC236}">
                <a16:creationId xmlns:a16="http://schemas.microsoft.com/office/drawing/2014/main" id="{C1FA0541-C879-47A6-A06C-C36205FF2E4D}"/>
              </a:ext>
            </a:extLst>
          </p:cNvPr>
          <p:cNvSpPr/>
          <p:nvPr/>
        </p:nvSpPr>
        <p:spPr>
          <a:xfrm>
            <a:off x="3376610" y="2318076"/>
            <a:ext cx="2393156" cy="923758"/>
          </a:xfrm>
          <a:prstGeom prst="chevron">
            <a:avLst>
              <a:gd name="adj" fmla="val 40000"/>
            </a:avLst>
          </a:pr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Freeform: Shape 6">
            <a:extLst>
              <a:ext uri="{FF2B5EF4-FFF2-40B4-BE49-F238E27FC236}">
                <a16:creationId xmlns:a16="http://schemas.microsoft.com/office/drawing/2014/main" id="{44E81A0D-5C55-41C0-AEFF-1BD6BE4974EE}"/>
              </a:ext>
            </a:extLst>
          </p:cNvPr>
          <p:cNvSpPr/>
          <p:nvPr/>
        </p:nvSpPr>
        <p:spPr>
          <a:xfrm>
            <a:off x="4014785" y="2549016"/>
            <a:ext cx="2020887" cy="923758"/>
          </a:xfrm>
          <a:custGeom>
            <a:avLst/>
            <a:gdLst>
              <a:gd name="connsiteX0" fmla="*/ 0 w 2020887"/>
              <a:gd name="connsiteY0" fmla="*/ 92376 h 923758"/>
              <a:gd name="connsiteX1" fmla="*/ 92376 w 2020887"/>
              <a:gd name="connsiteY1" fmla="*/ 0 h 923758"/>
              <a:gd name="connsiteX2" fmla="*/ 1928511 w 2020887"/>
              <a:gd name="connsiteY2" fmla="*/ 0 h 923758"/>
              <a:gd name="connsiteX3" fmla="*/ 2020887 w 2020887"/>
              <a:gd name="connsiteY3" fmla="*/ 92376 h 923758"/>
              <a:gd name="connsiteX4" fmla="*/ 2020887 w 2020887"/>
              <a:gd name="connsiteY4" fmla="*/ 831382 h 923758"/>
              <a:gd name="connsiteX5" fmla="*/ 1928511 w 2020887"/>
              <a:gd name="connsiteY5" fmla="*/ 923758 h 923758"/>
              <a:gd name="connsiteX6" fmla="*/ 92376 w 2020887"/>
              <a:gd name="connsiteY6" fmla="*/ 923758 h 923758"/>
              <a:gd name="connsiteX7" fmla="*/ 0 w 2020887"/>
              <a:gd name="connsiteY7" fmla="*/ 831382 h 923758"/>
              <a:gd name="connsiteX8" fmla="*/ 0 w 2020887"/>
              <a:gd name="connsiteY8" fmla="*/ 92376 h 92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0887" h="923758">
                <a:moveTo>
                  <a:pt x="0" y="92376"/>
                </a:moveTo>
                <a:cubicBezTo>
                  <a:pt x="0" y="41358"/>
                  <a:pt x="41358" y="0"/>
                  <a:pt x="92376" y="0"/>
                </a:cubicBezTo>
                <a:lnTo>
                  <a:pt x="1928511" y="0"/>
                </a:lnTo>
                <a:cubicBezTo>
                  <a:pt x="1979529" y="0"/>
                  <a:pt x="2020887" y="41358"/>
                  <a:pt x="2020887" y="92376"/>
                </a:cubicBezTo>
                <a:lnTo>
                  <a:pt x="2020887" y="831382"/>
                </a:lnTo>
                <a:cubicBezTo>
                  <a:pt x="2020887" y="882400"/>
                  <a:pt x="1979529" y="923758"/>
                  <a:pt x="1928511" y="923758"/>
                </a:cubicBezTo>
                <a:lnTo>
                  <a:pt x="92376" y="923758"/>
                </a:lnTo>
                <a:cubicBezTo>
                  <a:pt x="41358" y="923758"/>
                  <a:pt x="0" y="882400"/>
                  <a:pt x="0" y="831382"/>
                </a:cubicBezTo>
                <a:lnTo>
                  <a:pt x="0" y="92376"/>
                </a:lnTo>
                <a:close/>
              </a:path>
            </a:pathLst>
          </a:custGeom>
          <a:ln w="19050">
            <a:solidFill>
              <a:schemeClr val="accent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528" tIns="247528" rIns="247528" bIns="247528" numCol="1" spcCol="1270" anchor="ctr" anchorCtr="0">
            <a:noAutofit/>
          </a:bodyPr>
          <a:lstStyle/>
          <a:p>
            <a:pPr marL="0" lvl="0" indent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100" kern="1200"/>
          </a:p>
        </p:txBody>
      </p:sp>
      <p:sp>
        <p:nvSpPr>
          <p:cNvPr id="7" name="Arrow: Chevron 7">
            <a:extLst>
              <a:ext uri="{FF2B5EF4-FFF2-40B4-BE49-F238E27FC236}">
                <a16:creationId xmlns:a16="http://schemas.microsoft.com/office/drawing/2014/main" id="{675D7AC6-CACD-4661-A9A8-CEE78F19E432}"/>
              </a:ext>
            </a:extLst>
          </p:cNvPr>
          <p:cNvSpPr/>
          <p:nvPr/>
        </p:nvSpPr>
        <p:spPr>
          <a:xfrm>
            <a:off x="6110127" y="2318076"/>
            <a:ext cx="2393156" cy="923758"/>
          </a:xfrm>
          <a:prstGeom prst="chevron">
            <a:avLst>
              <a:gd name="adj" fmla="val 40000"/>
            </a:avLst>
          </a:pr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Freeform: Shape 8">
            <a:extLst>
              <a:ext uri="{FF2B5EF4-FFF2-40B4-BE49-F238E27FC236}">
                <a16:creationId xmlns:a16="http://schemas.microsoft.com/office/drawing/2014/main" id="{21086907-55B3-416F-ADD3-04848B21C045}"/>
              </a:ext>
            </a:extLst>
          </p:cNvPr>
          <p:cNvSpPr/>
          <p:nvPr/>
        </p:nvSpPr>
        <p:spPr>
          <a:xfrm>
            <a:off x="6748302" y="2549016"/>
            <a:ext cx="2020887" cy="923758"/>
          </a:xfrm>
          <a:custGeom>
            <a:avLst/>
            <a:gdLst>
              <a:gd name="connsiteX0" fmla="*/ 0 w 2020887"/>
              <a:gd name="connsiteY0" fmla="*/ 92376 h 923758"/>
              <a:gd name="connsiteX1" fmla="*/ 92376 w 2020887"/>
              <a:gd name="connsiteY1" fmla="*/ 0 h 923758"/>
              <a:gd name="connsiteX2" fmla="*/ 1928511 w 2020887"/>
              <a:gd name="connsiteY2" fmla="*/ 0 h 923758"/>
              <a:gd name="connsiteX3" fmla="*/ 2020887 w 2020887"/>
              <a:gd name="connsiteY3" fmla="*/ 92376 h 923758"/>
              <a:gd name="connsiteX4" fmla="*/ 2020887 w 2020887"/>
              <a:gd name="connsiteY4" fmla="*/ 831382 h 923758"/>
              <a:gd name="connsiteX5" fmla="*/ 1928511 w 2020887"/>
              <a:gd name="connsiteY5" fmla="*/ 923758 h 923758"/>
              <a:gd name="connsiteX6" fmla="*/ 92376 w 2020887"/>
              <a:gd name="connsiteY6" fmla="*/ 923758 h 923758"/>
              <a:gd name="connsiteX7" fmla="*/ 0 w 2020887"/>
              <a:gd name="connsiteY7" fmla="*/ 831382 h 923758"/>
              <a:gd name="connsiteX8" fmla="*/ 0 w 2020887"/>
              <a:gd name="connsiteY8" fmla="*/ 92376 h 92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0887" h="923758">
                <a:moveTo>
                  <a:pt x="0" y="92376"/>
                </a:moveTo>
                <a:cubicBezTo>
                  <a:pt x="0" y="41358"/>
                  <a:pt x="41358" y="0"/>
                  <a:pt x="92376" y="0"/>
                </a:cubicBezTo>
                <a:lnTo>
                  <a:pt x="1928511" y="0"/>
                </a:lnTo>
                <a:cubicBezTo>
                  <a:pt x="1979529" y="0"/>
                  <a:pt x="2020887" y="41358"/>
                  <a:pt x="2020887" y="92376"/>
                </a:cubicBezTo>
                <a:lnTo>
                  <a:pt x="2020887" y="831382"/>
                </a:lnTo>
                <a:cubicBezTo>
                  <a:pt x="2020887" y="882400"/>
                  <a:pt x="1979529" y="923758"/>
                  <a:pt x="1928511" y="923758"/>
                </a:cubicBezTo>
                <a:lnTo>
                  <a:pt x="92376" y="923758"/>
                </a:lnTo>
                <a:cubicBezTo>
                  <a:pt x="41358" y="923758"/>
                  <a:pt x="0" y="882400"/>
                  <a:pt x="0" y="831382"/>
                </a:cubicBezTo>
                <a:lnTo>
                  <a:pt x="0" y="92376"/>
                </a:lnTo>
                <a:close/>
              </a:path>
            </a:pathLst>
          </a:custGeom>
          <a:ln w="19050">
            <a:solidFill>
              <a:schemeClr val="accent3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528" tIns="247528" rIns="247528" bIns="247528" numCol="1" spcCol="1270" anchor="ctr" anchorCtr="0">
            <a:noAutofit/>
          </a:bodyPr>
          <a:lstStyle/>
          <a:p>
            <a:pPr marL="0" lvl="0" indent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100" kern="1200"/>
          </a:p>
        </p:txBody>
      </p:sp>
      <p:sp>
        <p:nvSpPr>
          <p:cNvPr id="9" name="Arrow: Chevron 9">
            <a:extLst>
              <a:ext uri="{FF2B5EF4-FFF2-40B4-BE49-F238E27FC236}">
                <a16:creationId xmlns:a16="http://schemas.microsoft.com/office/drawing/2014/main" id="{3558BB9E-CDEC-4E6E-9562-09E7C10D4147}"/>
              </a:ext>
            </a:extLst>
          </p:cNvPr>
          <p:cNvSpPr/>
          <p:nvPr/>
        </p:nvSpPr>
        <p:spPr>
          <a:xfrm>
            <a:off x="8843643" y="2318076"/>
            <a:ext cx="2393156" cy="923758"/>
          </a:xfrm>
          <a:prstGeom prst="chevron">
            <a:avLst>
              <a:gd name="adj" fmla="val 40000"/>
            </a:avLst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Freeform: Shape 10">
            <a:extLst>
              <a:ext uri="{FF2B5EF4-FFF2-40B4-BE49-F238E27FC236}">
                <a16:creationId xmlns:a16="http://schemas.microsoft.com/office/drawing/2014/main" id="{C624858C-ED18-4D96-A75A-A9B475DC5312}"/>
              </a:ext>
            </a:extLst>
          </p:cNvPr>
          <p:cNvSpPr/>
          <p:nvPr/>
        </p:nvSpPr>
        <p:spPr>
          <a:xfrm>
            <a:off x="9481818" y="2549016"/>
            <a:ext cx="2020887" cy="923758"/>
          </a:xfrm>
          <a:custGeom>
            <a:avLst/>
            <a:gdLst>
              <a:gd name="connsiteX0" fmla="*/ 0 w 2020887"/>
              <a:gd name="connsiteY0" fmla="*/ 92376 h 923758"/>
              <a:gd name="connsiteX1" fmla="*/ 92376 w 2020887"/>
              <a:gd name="connsiteY1" fmla="*/ 0 h 923758"/>
              <a:gd name="connsiteX2" fmla="*/ 1928511 w 2020887"/>
              <a:gd name="connsiteY2" fmla="*/ 0 h 923758"/>
              <a:gd name="connsiteX3" fmla="*/ 2020887 w 2020887"/>
              <a:gd name="connsiteY3" fmla="*/ 92376 h 923758"/>
              <a:gd name="connsiteX4" fmla="*/ 2020887 w 2020887"/>
              <a:gd name="connsiteY4" fmla="*/ 831382 h 923758"/>
              <a:gd name="connsiteX5" fmla="*/ 1928511 w 2020887"/>
              <a:gd name="connsiteY5" fmla="*/ 923758 h 923758"/>
              <a:gd name="connsiteX6" fmla="*/ 92376 w 2020887"/>
              <a:gd name="connsiteY6" fmla="*/ 923758 h 923758"/>
              <a:gd name="connsiteX7" fmla="*/ 0 w 2020887"/>
              <a:gd name="connsiteY7" fmla="*/ 831382 h 923758"/>
              <a:gd name="connsiteX8" fmla="*/ 0 w 2020887"/>
              <a:gd name="connsiteY8" fmla="*/ 92376 h 92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0887" h="923758">
                <a:moveTo>
                  <a:pt x="0" y="92376"/>
                </a:moveTo>
                <a:cubicBezTo>
                  <a:pt x="0" y="41358"/>
                  <a:pt x="41358" y="0"/>
                  <a:pt x="92376" y="0"/>
                </a:cubicBezTo>
                <a:lnTo>
                  <a:pt x="1928511" y="0"/>
                </a:lnTo>
                <a:cubicBezTo>
                  <a:pt x="1979529" y="0"/>
                  <a:pt x="2020887" y="41358"/>
                  <a:pt x="2020887" y="92376"/>
                </a:cubicBezTo>
                <a:lnTo>
                  <a:pt x="2020887" y="831382"/>
                </a:lnTo>
                <a:cubicBezTo>
                  <a:pt x="2020887" y="882400"/>
                  <a:pt x="1979529" y="923758"/>
                  <a:pt x="1928511" y="923758"/>
                </a:cubicBezTo>
                <a:lnTo>
                  <a:pt x="92376" y="923758"/>
                </a:lnTo>
                <a:cubicBezTo>
                  <a:pt x="41358" y="923758"/>
                  <a:pt x="0" y="882400"/>
                  <a:pt x="0" y="831382"/>
                </a:cubicBezTo>
                <a:lnTo>
                  <a:pt x="0" y="92376"/>
                </a:lnTo>
                <a:close/>
              </a:path>
            </a:pathLst>
          </a:custGeom>
          <a:ln w="19050">
            <a:solidFill>
              <a:schemeClr val="accent4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528" tIns="247528" rIns="247528" bIns="247528" numCol="1" spcCol="1270" anchor="ctr" anchorCtr="0">
            <a:noAutofit/>
          </a:bodyPr>
          <a:lstStyle/>
          <a:p>
            <a:pPr marL="0" lvl="0" indent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100" kern="1200"/>
          </a:p>
        </p:txBody>
      </p:sp>
      <p:grpSp>
        <p:nvGrpSpPr>
          <p:cNvPr id="11" name="Group 11">
            <a:extLst>
              <a:ext uri="{FF2B5EF4-FFF2-40B4-BE49-F238E27FC236}">
                <a16:creationId xmlns:a16="http://schemas.microsoft.com/office/drawing/2014/main" id="{6E51969B-8A9B-4AC8-AEF3-39B22AA4C13A}"/>
              </a:ext>
            </a:extLst>
          </p:cNvPr>
          <p:cNvGrpSpPr/>
          <p:nvPr/>
        </p:nvGrpSpPr>
        <p:grpSpPr>
          <a:xfrm>
            <a:off x="9591945" y="3865825"/>
            <a:ext cx="1910760" cy="2184417"/>
            <a:chOff x="1487520" y="1270387"/>
            <a:chExt cx="4380624" cy="218441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E0DD83A-41A8-4A02-8E2E-3FE6901AF6B1}"/>
                </a:ext>
              </a:extLst>
            </p:cNvPr>
            <p:cNvSpPr txBox="1"/>
            <p:nvPr/>
          </p:nvSpPr>
          <p:spPr>
            <a:xfrm>
              <a:off x="1487520" y="1270387"/>
              <a:ext cx="438062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34B8979-309B-4E48-B24D-6CA6424C3782}"/>
                </a:ext>
              </a:extLst>
            </p:cNvPr>
            <p:cNvSpPr txBox="1"/>
            <p:nvPr/>
          </p:nvSpPr>
          <p:spPr>
            <a:xfrm>
              <a:off x="1487520" y="1515812"/>
              <a:ext cx="438062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8B4DDEF8-F9BE-43A7-ABC8-E1990EDE8DBA}"/>
              </a:ext>
            </a:extLst>
          </p:cNvPr>
          <p:cNvGrpSpPr/>
          <p:nvPr/>
        </p:nvGrpSpPr>
        <p:grpSpPr>
          <a:xfrm>
            <a:off x="1338855" y="2610785"/>
            <a:ext cx="1905712" cy="779324"/>
            <a:chOff x="1338855" y="2610785"/>
            <a:chExt cx="1905712" cy="77932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212A294-7BD8-44A9-9CB2-AAE9A88D7E1F}"/>
                </a:ext>
              </a:extLst>
            </p:cNvPr>
            <p:cNvSpPr txBox="1"/>
            <p:nvPr/>
          </p:nvSpPr>
          <p:spPr>
            <a:xfrm>
              <a:off x="1338855" y="2610785"/>
              <a:ext cx="19057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PowerPoint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ECCF600-66DB-4255-B4B5-D0BA318EE55F}"/>
                </a:ext>
              </a:extLst>
            </p:cNvPr>
            <p:cNvSpPr txBox="1"/>
            <p:nvPr/>
          </p:nvSpPr>
          <p:spPr>
            <a:xfrm>
              <a:off x="1338855" y="3051555"/>
              <a:ext cx="19057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FD5829D9-19EE-4965-9763-AF149BD43758}"/>
              </a:ext>
            </a:extLst>
          </p:cNvPr>
          <p:cNvGrpSpPr/>
          <p:nvPr/>
        </p:nvGrpSpPr>
        <p:grpSpPr>
          <a:xfrm>
            <a:off x="4072372" y="2610785"/>
            <a:ext cx="1905712" cy="779324"/>
            <a:chOff x="1338855" y="2610785"/>
            <a:chExt cx="1905712" cy="77932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940A216-ACC1-47B0-861C-A6DE53CE8C08}"/>
                </a:ext>
              </a:extLst>
            </p:cNvPr>
            <p:cNvSpPr txBox="1"/>
            <p:nvPr/>
          </p:nvSpPr>
          <p:spPr>
            <a:xfrm>
              <a:off x="1338855" y="2610785"/>
              <a:ext cx="19057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PowerPoint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2D76568-F7D7-4D63-B032-881E53F0928B}"/>
                </a:ext>
              </a:extLst>
            </p:cNvPr>
            <p:cNvSpPr txBox="1"/>
            <p:nvPr/>
          </p:nvSpPr>
          <p:spPr>
            <a:xfrm>
              <a:off x="1338855" y="3051555"/>
              <a:ext cx="19057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20">
            <a:extLst>
              <a:ext uri="{FF2B5EF4-FFF2-40B4-BE49-F238E27FC236}">
                <a16:creationId xmlns:a16="http://schemas.microsoft.com/office/drawing/2014/main" id="{870231E1-2631-49E7-97C6-39912EA7D45B}"/>
              </a:ext>
            </a:extLst>
          </p:cNvPr>
          <p:cNvGrpSpPr/>
          <p:nvPr/>
        </p:nvGrpSpPr>
        <p:grpSpPr>
          <a:xfrm>
            <a:off x="6805889" y="2610785"/>
            <a:ext cx="1905712" cy="779324"/>
            <a:chOff x="1338855" y="2610785"/>
            <a:chExt cx="1905712" cy="77932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47A4FC8-7DFB-4ADE-808B-7BB1D2A074A3}"/>
                </a:ext>
              </a:extLst>
            </p:cNvPr>
            <p:cNvSpPr txBox="1"/>
            <p:nvPr/>
          </p:nvSpPr>
          <p:spPr>
            <a:xfrm>
              <a:off x="1338855" y="2610785"/>
              <a:ext cx="19057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PowerPoint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8763979-72FB-4BFD-8A05-84AAEE6BD2BA}"/>
                </a:ext>
              </a:extLst>
            </p:cNvPr>
            <p:cNvSpPr txBox="1"/>
            <p:nvPr/>
          </p:nvSpPr>
          <p:spPr>
            <a:xfrm>
              <a:off x="1338855" y="3051555"/>
              <a:ext cx="19057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3">
            <a:extLst>
              <a:ext uri="{FF2B5EF4-FFF2-40B4-BE49-F238E27FC236}">
                <a16:creationId xmlns:a16="http://schemas.microsoft.com/office/drawing/2014/main" id="{B409BF28-0930-4A11-A0C8-BBCC382936D8}"/>
              </a:ext>
            </a:extLst>
          </p:cNvPr>
          <p:cNvGrpSpPr/>
          <p:nvPr/>
        </p:nvGrpSpPr>
        <p:grpSpPr>
          <a:xfrm>
            <a:off x="9539406" y="2610785"/>
            <a:ext cx="1905712" cy="779324"/>
            <a:chOff x="1338855" y="2610785"/>
            <a:chExt cx="1905712" cy="77932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1B070E5-8E79-4A44-BF2F-4E5749FCA5F2}"/>
                </a:ext>
              </a:extLst>
            </p:cNvPr>
            <p:cNvSpPr txBox="1"/>
            <p:nvPr/>
          </p:nvSpPr>
          <p:spPr>
            <a:xfrm>
              <a:off x="1338855" y="2610785"/>
              <a:ext cx="19057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PowerPoint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1CF3BD9-6AC5-4E6C-8B70-A535EF22E2F4}"/>
                </a:ext>
              </a:extLst>
            </p:cNvPr>
            <p:cNvSpPr txBox="1"/>
            <p:nvPr/>
          </p:nvSpPr>
          <p:spPr>
            <a:xfrm>
              <a:off x="1338855" y="3051555"/>
              <a:ext cx="19057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6">
            <a:extLst>
              <a:ext uri="{FF2B5EF4-FFF2-40B4-BE49-F238E27FC236}">
                <a16:creationId xmlns:a16="http://schemas.microsoft.com/office/drawing/2014/main" id="{46EE7466-C57B-4B84-8D15-218D08BD66B8}"/>
              </a:ext>
            </a:extLst>
          </p:cNvPr>
          <p:cNvGrpSpPr/>
          <p:nvPr/>
        </p:nvGrpSpPr>
        <p:grpSpPr>
          <a:xfrm>
            <a:off x="6848821" y="3865825"/>
            <a:ext cx="1910760" cy="2184417"/>
            <a:chOff x="1487520" y="1270387"/>
            <a:chExt cx="4380624" cy="2184417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C2028C4-389C-49E2-8C10-E38B0F562C1F}"/>
                </a:ext>
              </a:extLst>
            </p:cNvPr>
            <p:cNvSpPr txBox="1"/>
            <p:nvPr/>
          </p:nvSpPr>
          <p:spPr>
            <a:xfrm>
              <a:off x="1487520" y="1270387"/>
              <a:ext cx="438062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3C08DB0-57CD-4BC2-805E-14CA5B97BEEC}"/>
                </a:ext>
              </a:extLst>
            </p:cNvPr>
            <p:cNvSpPr txBox="1"/>
            <p:nvPr/>
          </p:nvSpPr>
          <p:spPr>
            <a:xfrm>
              <a:off x="1487520" y="1515812"/>
              <a:ext cx="438062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9">
            <a:extLst>
              <a:ext uri="{FF2B5EF4-FFF2-40B4-BE49-F238E27FC236}">
                <a16:creationId xmlns:a16="http://schemas.microsoft.com/office/drawing/2014/main" id="{8172D1C6-99BD-42AC-A151-223A55156839}"/>
              </a:ext>
            </a:extLst>
          </p:cNvPr>
          <p:cNvGrpSpPr/>
          <p:nvPr/>
        </p:nvGrpSpPr>
        <p:grpSpPr>
          <a:xfrm>
            <a:off x="4105698" y="3865825"/>
            <a:ext cx="1910760" cy="2184417"/>
            <a:chOff x="1487520" y="1270387"/>
            <a:chExt cx="4380624" cy="2184417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97760A8-BF39-4119-BC6C-BC4CEF3E6DE8}"/>
                </a:ext>
              </a:extLst>
            </p:cNvPr>
            <p:cNvSpPr txBox="1"/>
            <p:nvPr/>
          </p:nvSpPr>
          <p:spPr>
            <a:xfrm>
              <a:off x="1487520" y="1270387"/>
              <a:ext cx="438062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1921AEE-8814-4D9E-871E-4F527620D4FE}"/>
                </a:ext>
              </a:extLst>
            </p:cNvPr>
            <p:cNvSpPr txBox="1"/>
            <p:nvPr/>
          </p:nvSpPr>
          <p:spPr>
            <a:xfrm>
              <a:off x="1487520" y="1515812"/>
              <a:ext cx="438062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2">
            <a:extLst>
              <a:ext uri="{FF2B5EF4-FFF2-40B4-BE49-F238E27FC236}">
                <a16:creationId xmlns:a16="http://schemas.microsoft.com/office/drawing/2014/main" id="{E239B59E-F225-447A-99CD-B6898834410C}"/>
              </a:ext>
            </a:extLst>
          </p:cNvPr>
          <p:cNvGrpSpPr/>
          <p:nvPr/>
        </p:nvGrpSpPr>
        <p:grpSpPr>
          <a:xfrm>
            <a:off x="1362575" y="3865825"/>
            <a:ext cx="1910760" cy="2184417"/>
            <a:chOff x="1487520" y="1270387"/>
            <a:chExt cx="4380624" cy="2184417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6CC82A3-95A2-4656-9AC0-ED88CA8055A9}"/>
                </a:ext>
              </a:extLst>
            </p:cNvPr>
            <p:cNvSpPr txBox="1"/>
            <p:nvPr/>
          </p:nvSpPr>
          <p:spPr>
            <a:xfrm>
              <a:off x="1487520" y="1270387"/>
              <a:ext cx="438062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6031799-BA01-4870-B61E-B88FFA46DD6D}"/>
                </a:ext>
              </a:extLst>
            </p:cNvPr>
            <p:cNvSpPr txBox="1"/>
            <p:nvPr/>
          </p:nvSpPr>
          <p:spPr>
            <a:xfrm>
              <a:off x="1487520" y="1515812"/>
              <a:ext cx="438062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E35C1C-27A5-4C86-B61C-979AF733C510}"/>
              </a:ext>
            </a:extLst>
          </p:cNvPr>
          <p:cNvSpPr txBox="1"/>
          <p:nvPr/>
        </p:nvSpPr>
        <p:spPr>
          <a:xfrm>
            <a:off x="8382762" y="4445887"/>
            <a:ext cx="3035407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Power PowerPoint Presentation 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" name="직사각형 1">
            <a:extLst>
              <a:ext uri="{FF2B5EF4-FFF2-40B4-BE49-F238E27FC236}">
                <a16:creationId xmlns:a16="http://schemas.microsoft.com/office/drawing/2014/main" id="{BE46808E-02AA-464E-A0AC-21C50D289C8C}"/>
              </a:ext>
            </a:extLst>
          </p:cNvPr>
          <p:cNvSpPr/>
          <p:nvPr/>
        </p:nvSpPr>
        <p:spPr>
          <a:xfrm>
            <a:off x="8382762" y="4836860"/>
            <a:ext cx="30611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</a:t>
            </a:r>
          </a:p>
          <a:p>
            <a:endParaRPr lang="en-US" altLang="ko-KR" sz="1200" dirty="0">
              <a:solidFill>
                <a:schemeClr val="bg1"/>
              </a:solidFill>
            </a:endParaRPr>
          </a:p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</a:t>
            </a:r>
          </a:p>
          <a:p>
            <a:endParaRPr lang="en-US" altLang="ko-KR" sz="1200" dirty="0">
              <a:solidFill>
                <a:schemeClr val="bg1"/>
              </a:solidFill>
            </a:endParaRPr>
          </a:p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372F0C-0418-433E-B130-3358603329F6}"/>
              </a:ext>
            </a:extLst>
          </p:cNvPr>
          <p:cNvSpPr txBox="1"/>
          <p:nvPr/>
        </p:nvSpPr>
        <p:spPr>
          <a:xfrm flipH="1">
            <a:off x="577726" y="5189580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36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3600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aphic 77">
            <a:extLst>
              <a:ext uri="{FF2B5EF4-FFF2-40B4-BE49-F238E27FC236}">
                <a16:creationId xmlns:a16="http://schemas.microsoft.com/office/drawing/2014/main" id="{934F8BAE-D6FD-4973-A3BB-CD75F3807359}"/>
              </a:ext>
            </a:extLst>
          </p:cNvPr>
          <p:cNvGrpSpPr/>
          <p:nvPr/>
        </p:nvGrpSpPr>
        <p:grpSpPr>
          <a:xfrm>
            <a:off x="4040316" y="1842787"/>
            <a:ext cx="4111368" cy="4116043"/>
            <a:chOff x="182273" y="5036183"/>
            <a:chExt cx="1615266" cy="1617102"/>
          </a:xfrm>
          <a:solidFill>
            <a:schemeClr val="accent1"/>
          </a:solidFill>
        </p:grpSpPr>
        <p:sp>
          <p:nvSpPr>
            <p:cNvPr id="4" name="Freeform: Shape 4">
              <a:extLst>
                <a:ext uri="{FF2B5EF4-FFF2-40B4-BE49-F238E27FC236}">
                  <a16:creationId xmlns:a16="http://schemas.microsoft.com/office/drawing/2014/main" id="{7CA1525D-E888-48A3-B158-D5BBFE49D260}"/>
                </a:ext>
              </a:extLst>
            </p:cNvPr>
            <p:cNvSpPr/>
            <p:nvPr/>
          </p:nvSpPr>
          <p:spPr>
            <a:xfrm>
              <a:off x="816519" y="5039455"/>
              <a:ext cx="883579" cy="417016"/>
            </a:xfrm>
            <a:custGeom>
              <a:avLst/>
              <a:gdLst>
                <a:gd name="connsiteX0" fmla="*/ 883785 w 883578"/>
                <a:gd name="connsiteY0" fmla="*/ 418522 h 417016"/>
                <a:gd name="connsiteX1" fmla="*/ 0 w 883578"/>
                <a:gd name="connsiteY1" fmla="*/ 418522 h 417016"/>
                <a:gd name="connsiteX2" fmla="*/ 3303 w 883578"/>
                <a:gd name="connsiteY2" fmla="*/ 412122 h 417016"/>
                <a:gd name="connsiteX3" fmla="*/ 237617 w 883578"/>
                <a:gd name="connsiteY3" fmla="*/ 6048 h 417016"/>
                <a:gd name="connsiteX4" fmla="*/ 248765 w 883578"/>
                <a:gd name="connsiteY4" fmla="*/ 61 h 417016"/>
                <a:gd name="connsiteX5" fmla="*/ 624079 w 883578"/>
                <a:gd name="connsiteY5" fmla="*/ 133630 h 417016"/>
                <a:gd name="connsiteX6" fmla="*/ 879863 w 883578"/>
                <a:gd name="connsiteY6" fmla="*/ 411090 h 417016"/>
                <a:gd name="connsiteX7" fmla="*/ 883785 w 883578"/>
                <a:gd name="connsiteY7" fmla="*/ 418522 h 417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3578" h="417016">
                  <a:moveTo>
                    <a:pt x="883785" y="418522"/>
                  </a:moveTo>
                  <a:cubicBezTo>
                    <a:pt x="588984" y="418522"/>
                    <a:pt x="295008" y="418522"/>
                    <a:pt x="0" y="418522"/>
                  </a:cubicBezTo>
                  <a:cubicBezTo>
                    <a:pt x="1239" y="416251"/>
                    <a:pt x="2064" y="414187"/>
                    <a:pt x="3303" y="412122"/>
                  </a:cubicBezTo>
                  <a:cubicBezTo>
                    <a:pt x="81339" y="276695"/>
                    <a:pt x="159581" y="141475"/>
                    <a:pt x="237617" y="6048"/>
                  </a:cubicBezTo>
                  <a:cubicBezTo>
                    <a:pt x="240300" y="1300"/>
                    <a:pt x="242984" y="-352"/>
                    <a:pt x="248765" y="61"/>
                  </a:cubicBezTo>
                  <a:cubicBezTo>
                    <a:pt x="385224" y="13067"/>
                    <a:pt x="510535" y="57246"/>
                    <a:pt x="624079" y="133630"/>
                  </a:cubicBezTo>
                  <a:cubicBezTo>
                    <a:pt x="731430" y="205679"/>
                    <a:pt x="816484" y="298372"/>
                    <a:pt x="879863" y="411090"/>
                  </a:cubicBezTo>
                  <a:cubicBezTo>
                    <a:pt x="881308" y="413361"/>
                    <a:pt x="882340" y="415632"/>
                    <a:pt x="883785" y="418522"/>
                  </a:cubicBezTo>
                  <a:close/>
                </a:path>
              </a:pathLst>
            </a:custGeom>
            <a:solidFill>
              <a:schemeClr val="accent6"/>
            </a:solidFill>
            <a:ln w="20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5">
              <a:extLst>
                <a:ext uri="{FF2B5EF4-FFF2-40B4-BE49-F238E27FC236}">
                  <a16:creationId xmlns:a16="http://schemas.microsoft.com/office/drawing/2014/main" id="{948C851A-C05B-42B3-A27F-39EA76302EA1}"/>
                </a:ext>
              </a:extLst>
            </p:cNvPr>
            <p:cNvSpPr/>
            <p:nvPr/>
          </p:nvSpPr>
          <p:spPr>
            <a:xfrm>
              <a:off x="280592" y="6231314"/>
              <a:ext cx="881514" cy="417016"/>
            </a:xfrm>
            <a:custGeom>
              <a:avLst/>
              <a:gdLst>
                <a:gd name="connsiteX0" fmla="*/ 0 w 881514"/>
                <a:gd name="connsiteY0" fmla="*/ 0 h 417016"/>
                <a:gd name="connsiteX1" fmla="*/ 883166 w 881514"/>
                <a:gd name="connsiteY1" fmla="*/ 0 h 417016"/>
                <a:gd name="connsiteX2" fmla="*/ 881514 w 881514"/>
                <a:gd name="connsiteY2" fmla="*/ 4542 h 417016"/>
                <a:gd name="connsiteX3" fmla="*/ 645136 w 881514"/>
                <a:gd name="connsiteY3" fmla="*/ 414539 h 417016"/>
                <a:gd name="connsiteX4" fmla="*/ 636466 w 881514"/>
                <a:gd name="connsiteY4" fmla="*/ 418668 h 417016"/>
                <a:gd name="connsiteX5" fmla="*/ 375108 w 881514"/>
                <a:gd name="connsiteY5" fmla="*/ 349303 h 417016"/>
                <a:gd name="connsiteX6" fmla="*/ 3922 w 881514"/>
                <a:gd name="connsiteY6" fmla="*/ 7226 h 417016"/>
                <a:gd name="connsiteX7" fmla="*/ 0 w 881514"/>
                <a:gd name="connsiteY7" fmla="*/ 0 h 417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1514" h="417016">
                  <a:moveTo>
                    <a:pt x="0" y="0"/>
                  </a:moveTo>
                  <a:cubicBezTo>
                    <a:pt x="294801" y="0"/>
                    <a:pt x="588571" y="0"/>
                    <a:pt x="883166" y="0"/>
                  </a:cubicBezTo>
                  <a:cubicBezTo>
                    <a:pt x="882546" y="1652"/>
                    <a:pt x="882340" y="3303"/>
                    <a:pt x="881514" y="4542"/>
                  </a:cubicBezTo>
                  <a:cubicBezTo>
                    <a:pt x="802653" y="141207"/>
                    <a:pt x="723791" y="277873"/>
                    <a:pt x="645136" y="414539"/>
                  </a:cubicBezTo>
                  <a:cubicBezTo>
                    <a:pt x="642865" y="418255"/>
                    <a:pt x="640594" y="418874"/>
                    <a:pt x="636466" y="418668"/>
                  </a:cubicBezTo>
                  <a:cubicBezTo>
                    <a:pt x="545424" y="410410"/>
                    <a:pt x="458098" y="387701"/>
                    <a:pt x="375108" y="349303"/>
                  </a:cubicBezTo>
                  <a:cubicBezTo>
                    <a:pt x="214701" y="275189"/>
                    <a:pt x="91248" y="161026"/>
                    <a:pt x="3922" y="7226"/>
                  </a:cubicBezTo>
                  <a:cubicBezTo>
                    <a:pt x="2684" y="5161"/>
                    <a:pt x="1652" y="309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20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6">
              <a:extLst>
                <a:ext uri="{FF2B5EF4-FFF2-40B4-BE49-F238E27FC236}">
                  <a16:creationId xmlns:a16="http://schemas.microsoft.com/office/drawing/2014/main" id="{6B367E66-4BD3-4222-9C65-7A3823D4B24A}"/>
                </a:ext>
              </a:extLst>
            </p:cNvPr>
            <p:cNvSpPr/>
            <p:nvPr/>
          </p:nvSpPr>
          <p:spPr>
            <a:xfrm>
              <a:off x="1238077" y="5500298"/>
              <a:ext cx="559462" cy="763841"/>
            </a:xfrm>
            <a:custGeom>
              <a:avLst/>
              <a:gdLst>
                <a:gd name="connsiteX0" fmla="*/ 441789 w 559462"/>
                <a:gd name="connsiteY0" fmla="*/ 765286 h 763841"/>
                <a:gd name="connsiteX1" fmla="*/ 0 w 559462"/>
                <a:gd name="connsiteY1" fmla="*/ 619 h 763841"/>
                <a:gd name="connsiteX2" fmla="*/ 7638 w 559462"/>
                <a:gd name="connsiteY2" fmla="*/ 206 h 763841"/>
                <a:gd name="connsiteX3" fmla="*/ 476885 w 559462"/>
                <a:gd name="connsiteY3" fmla="*/ 0 h 763841"/>
                <a:gd name="connsiteX4" fmla="*/ 487000 w 559462"/>
                <a:gd name="connsiteY4" fmla="*/ 6400 h 763841"/>
                <a:gd name="connsiteX5" fmla="*/ 558017 w 559462"/>
                <a:gd name="connsiteY5" fmla="*/ 279112 h 763841"/>
                <a:gd name="connsiteX6" fmla="*/ 446331 w 559462"/>
                <a:gd name="connsiteY6" fmla="*/ 759300 h 763841"/>
                <a:gd name="connsiteX7" fmla="*/ 443441 w 559462"/>
                <a:gd name="connsiteY7" fmla="*/ 764254 h 763841"/>
                <a:gd name="connsiteX8" fmla="*/ 441789 w 559462"/>
                <a:gd name="connsiteY8" fmla="*/ 765286 h 76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9462" h="763841">
                  <a:moveTo>
                    <a:pt x="441789" y="765286"/>
                  </a:moveTo>
                  <a:cubicBezTo>
                    <a:pt x="294595" y="510535"/>
                    <a:pt x="147607" y="256196"/>
                    <a:pt x="0" y="619"/>
                  </a:cubicBezTo>
                  <a:cubicBezTo>
                    <a:pt x="3303" y="413"/>
                    <a:pt x="5574" y="206"/>
                    <a:pt x="7638" y="206"/>
                  </a:cubicBezTo>
                  <a:cubicBezTo>
                    <a:pt x="164123" y="206"/>
                    <a:pt x="320400" y="206"/>
                    <a:pt x="476885" y="0"/>
                  </a:cubicBezTo>
                  <a:cubicBezTo>
                    <a:pt x="482046" y="0"/>
                    <a:pt x="484730" y="1445"/>
                    <a:pt x="487000" y="6400"/>
                  </a:cubicBezTo>
                  <a:cubicBezTo>
                    <a:pt x="526638" y="93106"/>
                    <a:pt x="550791" y="183941"/>
                    <a:pt x="558017" y="279112"/>
                  </a:cubicBezTo>
                  <a:cubicBezTo>
                    <a:pt x="571229" y="450873"/>
                    <a:pt x="533863" y="610867"/>
                    <a:pt x="446331" y="759300"/>
                  </a:cubicBezTo>
                  <a:cubicBezTo>
                    <a:pt x="445299" y="760951"/>
                    <a:pt x="444473" y="762603"/>
                    <a:pt x="443441" y="764254"/>
                  </a:cubicBezTo>
                  <a:cubicBezTo>
                    <a:pt x="443234" y="764461"/>
                    <a:pt x="442822" y="764667"/>
                    <a:pt x="441789" y="765286"/>
                  </a:cubicBezTo>
                  <a:close/>
                </a:path>
              </a:pathLst>
            </a:custGeom>
            <a:grpFill/>
            <a:ln w="20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7">
              <a:extLst>
                <a:ext uri="{FF2B5EF4-FFF2-40B4-BE49-F238E27FC236}">
                  <a16:creationId xmlns:a16="http://schemas.microsoft.com/office/drawing/2014/main" id="{6C0C2796-4AAD-4434-A3A4-4039F10AD3FA}"/>
                </a:ext>
              </a:extLst>
            </p:cNvPr>
            <p:cNvSpPr/>
            <p:nvPr/>
          </p:nvSpPr>
          <p:spPr>
            <a:xfrm>
              <a:off x="182273" y="5423088"/>
              <a:ext cx="559462" cy="765906"/>
            </a:xfrm>
            <a:custGeom>
              <a:avLst/>
              <a:gdLst>
                <a:gd name="connsiteX0" fmla="*/ 560752 w 559462"/>
                <a:gd name="connsiteY0" fmla="*/ 765906 h 765905"/>
                <a:gd name="connsiteX1" fmla="*/ 551462 w 559462"/>
                <a:gd name="connsiteY1" fmla="*/ 765906 h 765905"/>
                <a:gd name="connsiteX2" fmla="*/ 84487 w 559462"/>
                <a:gd name="connsiteY2" fmla="*/ 766112 h 765905"/>
                <a:gd name="connsiteX3" fmla="*/ 72926 w 559462"/>
                <a:gd name="connsiteY3" fmla="*/ 758474 h 765905"/>
                <a:gd name="connsiteX4" fmla="*/ 2528 w 559462"/>
                <a:gd name="connsiteY4" fmla="*/ 486588 h 765905"/>
                <a:gd name="connsiteX5" fmla="*/ 114214 w 559462"/>
                <a:gd name="connsiteY5" fmla="*/ 6606 h 765905"/>
                <a:gd name="connsiteX6" fmla="*/ 118550 w 559462"/>
                <a:gd name="connsiteY6" fmla="*/ 0 h 765905"/>
                <a:gd name="connsiteX7" fmla="*/ 560752 w 559462"/>
                <a:gd name="connsiteY7" fmla="*/ 765906 h 765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9462" h="765905">
                  <a:moveTo>
                    <a:pt x="560752" y="765906"/>
                  </a:moveTo>
                  <a:cubicBezTo>
                    <a:pt x="556623" y="765906"/>
                    <a:pt x="553939" y="765906"/>
                    <a:pt x="551462" y="765906"/>
                  </a:cubicBezTo>
                  <a:cubicBezTo>
                    <a:pt x="395804" y="765906"/>
                    <a:pt x="240145" y="765906"/>
                    <a:pt x="84487" y="766112"/>
                  </a:cubicBezTo>
                  <a:cubicBezTo>
                    <a:pt x="78293" y="766112"/>
                    <a:pt x="75403" y="764048"/>
                    <a:pt x="72926" y="758474"/>
                  </a:cubicBezTo>
                  <a:cubicBezTo>
                    <a:pt x="33701" y="671974"/>
                    <a:pt x="9548" y="581345"/>
                    <a:pt x="2528" y="486588"/>
                  </a:cubicBezTo>
                  <a:cubicBezTo>
                    <a:pt x="-10477" y="314826"/>
                    <a:pt x="26682" y="154833"/>
                    <a:pt x="114214" y="6606"/>
                  </a:cubicBezTo>
                  <a:cubicBezTo>
                    <a:pt x="115453" y="4542"/>
                    <a:pt x="116692" y="2684"/>
                    <a:pt x="118550" y="0"/>
                  </a:cubicBezTo>
                  <a:cubicBezTo>
                    <a:pt x="265951" y="255371"/>
                    <a:pt x="412938" y="509916"/>
                    <a:pt x="560752" y="765906"/>
                  </a:cubicBezTo>
                  <a:close/>
                </a:path>
              </a:pathLst>
            </a:custGeom>
            <a:solidFill>
              <a:schemeClr val="accent4"/>
            </a:solidFill>
            <a:ln w="20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8">
              <a:extLst>
                <a:ext uri="{FF2B5EF4-FFF2-40B4-BE49-F238E27FC236}">
                  <a16:creationId xmlns:a16="http://schemas.microsoft.com/office/drawing/2014/main" id="{C6F127B1-4AC5-48E4-9AB0-6E0F44A37630}"/>
                </a:ext>
              </a:extLst>
            </p:cNvPr>
            <p:cNvSpPr/>
            <p:nvPr/>
          </p:nvSpPr>
          <p:spPr>
            <a:xfrm>
              <a:off x="328062" y="5036183"/>
              <a:ext cx="681264" cy="765906"/>
            </a:xfrm>
            <a:custGeom>
              <a:avLst/>
              <a:gdLst>
                <a:gd name="connsiteX0" fmla="*/ 240724 w 681263"/>
                <a:gd name="connsiteY0" fmla="*/ 766142 h 765905"/>
                <a:gd name="connsiteX1" fmla="*/ 236802 w 681263"/>
                <a:gd name="connsiteY1" fmla="*/ 759948 h 765905"/>
                <a:gd name="connsiteX2" fmla="*/ 1869 w 681263"/>
                <a:gd name="connsiteY2" fmla="*/ 353254 h 765905"/>
                <a:gd name="connsiteX3" fmla="*/ 2488 w 681263"/>
                <a:gd name="connsiteY3" fmla="*/ 341281 h 765905"/>
                <a:gd name="connsiteX4" fmla="*/ 514881 w 681263"/>
                <a:gd name="connsiteY4" fmla="*/ 13655 h 765905"/>
                <a:gd name="connsiteX5" fmla="*/ 671985 w 681263"/>
                <a:gd name="connsiteY5" fmla="*/ 29 h 765905"/>
                <a:gd name="connsiteX6" fmla="*/ 682926 w 681263"/>
                <a:gd name="connsiteY6" fmla="*/ 29 h 765905"/>
                <a:gd name="connsiteX7" fmla="*/ 240724 w 681263"/>
                <a:gd name="connsiteY7" fmla="*/ 766142 h 765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1263" h="765905">
                  <a:moveTo>
                    <a:pt x="240724" y="766142"/>
                  </a:moveTo>
                  <a:cubicBezTo>
                    <a:pt x="239073" y="763458"/>
                    <a:pt x="237834" y="761806"/>
                    <a:pt x="236802" y="759948"/>
                  </a:cubicBezTo>
                  <a:cubicBezTo>
                    <a:pt x="158560" y="624315"/>
                    <a:pt x="80318" y="488888"/>
                    <a:pt x="1869" y="353254"/>
                  </a:cubicBezTo>
                  <a:cubicBezTo>
                    <a:pt x="-815" y="348713"/>
                    <a:pt x="-608" y="345616"/>
                    <a:pt x="2488" y="341281"/>
                  </a:cubicBezTo>
                  <a:cubicBezTo>
                    <a:pt x="130690" y="165391"/>
                    <a:pt x="301006" y="55356"/>
                    <a:pt x="514881" y="13655"/>
                  </a:cubicBezTo>
                  <a:cubicBezTo>
                    <a:pt x="566699" y="3539"/>
                    <a:pt x="619342" y="-384"/>
                    <a:pt x="671985" y="29"/>
                  </a:cubicBezTo>
                  <a:cubicBezTo>
                    <a:pt x="675082" y="29"/>
                    <a:pt x="677972" y="29"/>
                    <a:pt x="682926" y="29"/>
                  </a:cubicBezTo>
                  <a:cubicBezTo>
                    <a:pt x="535113" y="256019"/>
                    <a:pt x="388331" y="510564"/>
                    <a:pt x="240724" y="766142"/>
                  </a:cubicBezTo>
                  <a:close/>
                </a:path>
              </a:pathLst>
            </a:custGeom>
            <a:solidFill>
              <a:schemeClr val="accent5"/>
            </a:solidFill>
            <a:ln w="20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9">
              <a:extLst>
                <a:ext uri="{FF2B5EF4-FFF2-40B4-BE49-F238E27FC236}">
                  <a16:creationId xmlns:a16="http://schemas.microsoft.com/office/drawing/2014/main" id="{970C3CA8-0360-4816-BE62-A5F4300B5CAE}"/>
                </a:ext>
              </a:extLst>
            </p:cNvPr>
            <p:cNvSpPr/>
            <p:nvPr/>
          </p:nvSpPr>
          <p:spPr>
            <a:xfrm>
              <a:off x="969907" y="5887379"/>
              <a:ext cx="681264" cy="765906"/>
            </a:xfrm>
            <a:custGeom>
              <a:avLst/>
              <a:gdLst>
                <a:gd name="connsiteX0" fmla="*/ 0 w 681263"/>
                <a:gd name="connsiteY0" fmla="*/ 765906 h 765905"/>
                <a:gd name="connsiteX1" fmla="*/ 442202 w 681263"/>
                <a:gd name="connsiteY1" fmla="*/ 0 h 765905"/>
                <a:gd name="connsiteX2" fmla="*/ 446125 w 681263"/>
                <a:gd name="connsiteY2" fmla="*/ 6400 h 765905"/>
                <a:gd name="connsiteX3" fmla="*/ 681057 w 681263"/>
                <a:gd name="connsiteY3" fmla="*/ 413094 h 765905"/>
                <a:gd name="connsiteX4" fmla="*/ 680851 w 681263"/>
                <a:gd name="connsiteY4" fmla="*/ 424448 h 765905"/>
                <a:gd name="connsiteX5" fmla="*/ 274157 w 681263"/>
                <a:gd name="connsiteY5" fmla="*/ 725443 h 765905"/>
                <a:gd name="connsiteX6" fmla="*/ 15277 w 681263"/>
                <a:gd name="connsiteY6" fmla="*/ 766112 h 765905"/>
                <a:gd name="connsiteX7" fmla="*/ 0 w 681263"/>
                <a:gd name="connsiteY7" fmla="*/ 765906 h 765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1263" h="765905">
                  <a:moveTo>
                    <a:pt x="0" y="765906"/>
                  </a:moveTo>
                  <a:cubicBezTo>
                    <a:pt x="148020" y="509709"/>
                    <a:pt x="294801" y="255164"/>
                    <a:pt x="442202" y="0"/>
                  </a:cubicBezTo>
                  <a:cubicBezTo>
                    <a:pt x="443854" y="2477"/>
                    <a:pt x="445092" y="4335"/>
                    <a:pt x="446125" y="6400"/>
                  </a:cubicBezTo>
                  <a:cubicBezTo>
                    <a:pt x="524367" y="142033"/>
                    <a:pt x="602609" y="277460"/>
                    <a:pt x="681057" y="413094"/>
                  </a:cubicBezTo>
                  <a:cubicBezTo>
                    <a:pt x="683535" y="417222"/>
                    <a:pt x="683948" y="420113"/>
                    <a:pt x="680851" y="424448"/>
                  </a:cubicBezTo>
                  <a:cubicBezTo>
                    <a:pt x="577423" y="568133"/>
                    <a:pt x="442202" y="668877"/>
                    <a:pt x="274157" y="725443"/>
                  </a:cubicBezTo>
                  <a:cubicBezTo>
                    <a:pt x="190135" y="753726"/>
                    <a:pt x="103635" y="766525"/>
                    <a:pt x="15277" y="766112"/>
                  </a:cubicBezTo>
                  <a:cubicBezTo>
                    <a:pt x="10735" y="765906"/>
                    <a:pt x="6193" y="765906"/>
                    <a:pt x="0" y="765906"/>
                  </a:cubicBezTo>
                  <a:close/>
                </a:path>
              </a:pathLst>
            </a:custGeom>
            <a:solidFill>
              <a:schemeClr val="accent2"/>
            </a:solidFill>
            <a:ln w="20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" name="Round Same Side Corner Rectangle 11">
            <a:extLst>
              <a:ext uri="{FF2B5EF4-FFF2-40B4-BE49-F238E27FC236}">
                <a16:creationId xmlns:a16="http://schemas.microsoft.com/office/drawing/2014/main" id="{3D192408-F12C-410B-AA6D-1240DC438454}"/>
              </a:ext>
            </a:extLst>
          </p:cNvPr>
          <p:cNvSpPr/>
          <p:nvPr/>
        </p:nvSpPr>
        <p:spPr>
          <a:xfrm rot="9900000">
            <a:off x="6946767" y="4955147"/>
            <a:ext cx="391273" cy="332311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" name="Rectangle 36">
            <a:extLst>
              <a:ext uri="{FF2B5EF4-FFF2-40B4-BE49-F238E27FC236}">
                <a16:creationId xmlns:a16="http://schemas.microsoft.com/office/drawing/2014/main" id="{387931F8-293C-44F4-A0BB-620FE02F1178}"/>
              </a:ext>
            </a:extLst>
          </p:cNvPr>
          <p:cNvSpPr/>
          <p:nvPr/>
        </p:nvSpPr>
        <p:spPr>
          <a:xfrm>
            <a:off x="5386240" y="5164571"/>
            <a:ext cx="395502" cy="330608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Rounded Rectangle 27">
            <a:extLst>
              <a:ext uri="{FF2B5EF4-FFF2-40B4-BE49-F238E27FC236}">
                <a16:creationId xmlns:a16="http://schemas.microsoft.com/office/drawing/2014/main" id="{1910AF8F-6059-41FB-8A2D-730CC2961579}"/>
              </a:ext>
            </a:extLst>
          </p:cNvPr>
          <p:cNvSpPr/>
          <p:nvPr/>
        </p:nvSpPr>
        <p:spPr>
          <a:xfrm>
            <a:off x="6523452" y="2310572"/>
            <a:ext cx="408444" cy="31374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" name="Rounded Rectangle 7">
            <a:extLst>
              <a:ext uri="{FF2B5EF4-FFF2-40B4-BE49-F238E27FC236}">
                <a16:creationId xmlns:a16="http://schemas.microsoft.com/office/drawing/2014/main" id="{4E18C26C-F889-4FA9-8F8F-7E2441C782BD}"/>
              </a:ext>
            </a:extLst>
          </p:cNvPr>
          <p:cNvSpPr/>
          <p:nvPr/>
        </p:nvSpPr>
        <p:spPr>
          <a:xfrm>
            <a:off x="7488405" y="3442225"/>
            <a:ext cx="415261" cy="358366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" name="Block Arc 14">
            <a:extLst>
              <a:ext uri="{FF2B5EF4-FFF2-40B4-BE49-F238E27FC236}">
                <a16:creationId xmlns:a16="http://schemas.microsoft.com/office/drawing/2014/main" id="{9D734722-1113-4F6C-B0BD-C2486B3CD2BD}"/>
              </a:ext>
            </a:extLst>
          </p:cNvPr>
          <p:cNvSpPr/>
          <p:nvPr/>
        </p:nvSpPr>
        <p:spPr>
          <a:xfrm rot="16200000">
            <a:off x="5612071" y="3371686"/>
            <a:ext cx="983601" cy="98425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42F22B05-B521-4F86-8275-9D0AF8AA3BF2}"/>
              </a:ext>
            </a:extLst>
          </p:cNvPr>
          <p:cNvSpPr/>
          <p:nvPr/>
        </p:nvSpPr>
        <p:spPr>
          <a:xfrm flipH="1">
            <a:off x="4317397" y="3970215"/>
            <a:ext cx="387952" cy="320037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Rounded Rectangle 7">
            <a:extLst>
              <a:ext uri="{FF2B5EF4-FFF2-40B4-BE49-F238E27FC236}">
                <a16:creationId xmlns:a16="http://schemas.microsoft.com/office/drawing/2014/main" id="{C9E2FF0E-9471-429E-ADC6-00DEDAE5EB37}"/>
              </a:ext>
            </a:extLst>
          </p:cNvPr>
          <p:cNvSpPr/>
          <p:nvPr/>
        </p:nvSpPr>
        <p:spPr>
          <a:xfrm>
            <a:off x="4906445" y="2670234"/>
            <a:ext cx="246580" cy="426726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7" name="Group 17">
            <a:extLst>
              <a:ext uri="{FF2B5EF4-FFF2-40B4-BE49-F238E27FC236}">
                <a16:creationId xmlns:a16="http://schemas.microsoft.com/office/drawing/2014/main" id="{02722E04-B86E-4667-8DC1-8F57DF0366CA}"/>
              </a:ext>
            </a:extLst>
          </p:cNvPr>
          <p:cNvGrpSpPr/>
          <p:nvPr/>
        </p:nvGrpSpPr>
        <p:grpSpPr>
          <a:xfrm>
            <a:off x="7750822" y="1729630"/>
            <a:ext cx="2837896" cy="923330"/>
            <a:chOff x="2551705" y="4283314"/>
            <a:chExt cx="2357003" cy="92333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4A74699-880C-438C-9CE1-9DD95F9D7ADA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I hope and I believe that this Template will your Time, Money and Reputation. </a:t>
              </a: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Easy to change colors, photos.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10117F6-23B6-4730-B9EB-048311C15009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20" name="Group 20">
            <a:extLst>
              <a:ext uri="{FF2B5EF4-FFF2-40B4-BE49-F238E27FC236}">
                <a16:creationId xmlns:a16="http://schemas.microsoft.com/office/drawing/2014/main" id="{58CE4EB3-2183-4C10-9CA6-432D07758D54}"/>
              </a:ext>
            </a:extLst>
          </p:cNvPr>
          <p:cNvGrpSpPr/>
          <p:nvPr/>
        </p:nvGrpSpPr>
        <p:grpSpPr>
          <a:xfrm>
            <a:off x="8644856" y="3441432"/>
            <a:ext cx="2837898" cy="923330"/>
            <a:chOff x="2551705" y="4283314"/>
            <a:chExt cx="2357003" cy="92333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F7E971B-3672-4EBB-9D87-C8E05DFC93D9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cs typeface="Arial" pitchFamily="34" charset="0"/>
                </a:rPr>
                <a:t>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2CF0B72-2658-47D0-B157-8FEC90187056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23" name="Group 23">
            <a:extLst>
              <a:ext uri="{FF2B5EF4-FFF2-40B4-BE49-F238E27FC236}">
                <a16:creationId xmlns:a16="http://schemas.microsoft.com/office/drawing/2014/main" id="{C67281C4-1A87-4F46-909E-7D3A68E4423D}"/>
              </a:ext>
            </a:extLst>
          </p:cNvPr>
          <p:cNvGrpSpPr/>
          <p:nvPr/>
        </p:nvGrpSpPr>
        <p:grpSpPr>
          <a:xfrm>
            <a:off x="7750823" y="5159777"/>
            <a:ext cx="2813773" cy="923330"/>
            <a:chOff x="2551705" y="4283314"/>
            <a:chExt cx="2357003" cy="92333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502F82D-2B75-4A62-AC62-EF264FFEB4F5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cs typeface="Arial" pitchFamily="34" charset="0"/>
                </a:rPr>
                <a:t> 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56AF9A9-62FB-462F-ADD6-8D7F807625B2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26" name="Group 26">
            <a:extLst>
              <a:ext uri="{FF2B5EF4-FFF2-40B4-BE49-F238E27FC236}">
                <a16:creationId xmlns:a16="http://schemas.microsoft.com/office/drawing/2014/main" id="{5B1D492F-B802-4EF9-AA7E-166BD5691085}"/>
              </a:ext>
            </a:extLst>
          </p:cNvPr>
          <p:cNvGrpSpPr/>
          <p:nvPr/>
        </p:nvGrpSpPr>
        <p:grpSpPr>
          <a:xfrm>
            <a:off x="1650219" y="1729630"/>
            <a:ext cx="2798913" cy="923330"/>
            <a:chOff x="2551705" y="4283314"/>
            <a:chExt cx="2357003" cy="92333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A560D66-5D49-495C-B953-2AFC12D603FD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 Easy to change colors, photos. </a:t>
              </a:r>
              <a:r>
                <a:rPr lang="en-US" altLang="ko-KR" sz="1200" dirty="0">
                  <a:cs typeface="Arial" pitchFamily="34" charset="0"/>
                </a:rPr>
                <a:t>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ED970CC-2148-415C-9F24-3F285B3C7695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29" name="Group 29">
            <a:extLst>
              <a:ext uri="{FF2B5EF4-FFF2-40B4-BE49-F238E27FC236}">
                <a16:creationId xmlns:a16="http://schemas.microsoft.com/office/drawing/2014/main" id="{704B84AB-92DD-4776-BCB7-F5FD8C80D258}"/>
              </a:ext>
            </a:extLst>
          </p:cNvPr>
          <p:cNvGrpSpPr/>
          <p:nvPr/>
        </p:nvGrpSpPr>
        <p:grpSpPr>
          <a:xfrm>
            <a:off x="733371" y="3441432"/>
            <a:ext cx="2798916" cy="923330"/>
            <a:chOff x="2551705" y="4283314"/>
            <a:chExt cx="2357003" cy="92333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59AAD40-66A4-46EF-8CF2-81B4BB71CF5D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cs typeface="Arial" pitchFamily="34" charset="0"/>
                </a:rPr>
                <a:t>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AFE21FD-D980-410C-BE62-F177B9A2D218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32" name="Group 32">
            <a:extLst>
              <a:ext uri="{FF2B5EF4-FFF2-40B4-BE49-F238E27FC236}">
                <a16:creationId xmlns:a16="http://schemas.microsoft.com/office/drawing/2014/main" id="{05022CEB-359F-4155-AE25-F3D93647EB66}"/>
              </a:ext>
            </a:extLst>
          </p:cNvPr>
          <p:cNvGrpSpPr/>
          <p:nvPr/>
        </p:nvGrpSpPr>
        <p:grpSpPr>
          <a:xfrm>
            <a:off x="1650218" y="5159777"/>
            <a:ext cx="2798914" cy="923330"/>
            <a:chOff x="2551705" y="4283314"/>
            <a:chExt cx="2357003" cy="92333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3EEE564-0E48-4119-BA57-EE4AE603E61D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 Easy to change colors, photos. </a:t>
              </a:r>
              <a:r>
                <a:rPr lang="en-US" altLang="ko-KR" sz="1200" dirty="0">
                  <a:cs typeface="Arial" pitchFamily="34" charset="0"/>
                </a:rPr>
                <a:t>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4D132AD-42C7-4988-BF87-38EA28069673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5EE8CFC-A05A-496C-89E9-1039E6D6BEED}"/>
              </a:ext>
            </a:extLst>
          </p:cNvPr>
          <p:cNvCxnSpPr>
            <a:cxnSpLocks/>
            <a:stCxn id="31" idx="5"/>
          </p:cNvCxnSpPr>
          <p:nvPr/>
        </p:nvCxnSpPr>
        <p:spPr>
          <a:xfrm>
            <a:off x="4737616" y="4318030"/>
            <a:ext cx="745175" cy="526903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aphic 50">
            <a:extLst>
              <a:ext uri="{FF2B5EF4-FFF2-40B4-BE49-F238E27FC236}">
                <a16:creationId xmlns:a16="http://schemas.microsoft.com/office/drawing/2014/main" id="{8466DA9E-0BA5-4C0A-88C9-F93CB75294F3}"/>
              </a:ext>
            </a:extLst>
          </p:cNvPr>
          <p:cNvGrpSpPr/>
          <p:nvPr/>
        </p:nvGrpSpPr>
        <p:grpSpPr>
          <a:xfrm>
            <a:off x="4959893" y="5094187"/>
            <a:ext cx="2289451" cy="1413020"/>
            <a:chOff x="540152" y="0"/>
            <a:chExt cx="11111696" cy="6858000"/>
          </a:xfrm>
        </p:grpSpPr>
        <p:sp>
          <p:nvSpPr>
            <p:cNvPr id="5" name="Freeform: Shape 5">
              <a:extLst>
                <a:ext uri="{FF2B5EF4-FFF2-40B4-BE49-F238E27FC236}">
                  <a16:creationId xmlns:a16="http://schemas.microsoft.com/office/drawing/2014/main" id="{F0435BE9-1AD9-42CC-8A20-B4C11DA23AF3}"/>
                </a:ext>
              </a:extLst>
            </p:cNvPr>
            <p:cNvSpPr/>
            <p:nvPr/>
          </p:nvSpPr>
          <p:spPr>
            <a:xfrm>
              <a:off x="539284" y="334673"/>
              <a:ext cx="11111696" cy="6519441"/>
            </a:xfrm>
            <a:custGeom>
              <a:avLst/>
              <a:gdLst>
                <a:gd name="connsiteX0" fmla="*/ 868 w 11111696"/>
                <a:gd name="connsiteY0" fmla="*/ 2278312 h 6519440"/>
                <a:gd name="connsiteX1" fmla="*/ 203136 w 11111696"/>
                <a:gd name="connsiteY1" fmla="*/ 1715783 h 6519440"/>
                <a:gd name="connsiteX2" fmla="*/ 279529 w 11111696"/>
                <a:gd name="connsiteY2" fmla="*/ 1364202 h 6519440"/>
                <a:gd name="connsiteX3" fmla="*/ 589441 w 11111696"/>
                <a:gd name="connsiteY3" fmla="*/ 451827 h 6519440"/>
                <a:gd name="connsiteX4" fmla="*/ 748303 w 11111696"/>
                <a:gd name="connsiteY4" fmla="*/ 194001 h 6519440"/>
                <a:gd name="connsiteX5" fmla="*/ 800389 w 11111696"/>
                <a:gd name="connsiteY5" fmla="*/ 119344 h 6519440"/>
                <a:gd name="connsiteX6" fmla="*/ 1267428 w 11111696"/>
                <a:gd name="connsiteY6" fmla="*/ 120213 h 6519440"/>
                <a:gd name="connsiteX7" fmla="*/ 1363787 w 11111696"/>
                <a:gd name="connsiteY7" fmla="*/ 479606 h 6519440"/>
                <a:gd name="connsiteX8" fmla="*/ 1258747 w 11111696"/>
                <a:gd name="connsiteY8" fmla="*/ 889350 h 6519440"/>
                <a:gd name="connsiteX9" fmla="*/ 1108565 w 11111696"/>
                <a:gd name="connsiteY9" fmla="*/ 1276524 h 6519440"/>
                <a:gd name="connsiteX10" fmla="*/ 1107697 w 11111696"/>
                <a:gd name="connsiteY10" fmla="*/ 1336422 h 6519440"/>
                <a:gd name="connsiteX11" fmla="*/ 1154575 w 11111696"/>
                <a:gd name="connsiteY11" fmla="*/ 1568205 h 6519440"/>
                <a:gd name="connsiteX12" fmla="*/ 1118114 w 11111696"/>
                <a:gd name="connsiteY12" fmla="*/ 2051738 h 6519440"/>
                <a:gd name="connsiteX13" fmla="*/ 1119851 w 11111696"/>
                <a:gd name="connsiteY13" fmla="*/ 2089066 h 6519440"/>
                <a:gd name="connsiteX14" fmla="*/ 1164992 w 11111696"/>
                <a:gd name="connsiteY14" fmla="*/ 2378144 h 6519440"/>
                <a:gd name="connsiteX15" fmla="*/ 1146762 w 11111696"/>
                <a:gd name="connsiteY15" fmla="*/ 2705418 h 6519440"/>
                <a:gd name="connsiteX16" fmla="*/ 952307 w 11111696"/>
                <a:gd name="connsiteY16" fmla="*/ 2724516 h 6519440"/>
                <a:gd name="connsiteX17" fmla="*/ 628505 w 11111696"/>
                <a:gd name="connsiteY17" fmla="*/ 2905082 h 6519440"/>
                <a:gd name="connsiteX18" fmla="*/ 613748 w 11111696"/>
                <a:gd name="connsiteY18" fmla="*/ 3375592 h 6519440"/>
                <a:gd name="connsiteX19" fmla="*/ 825564 w 11111696"/>
                <a:gd name="connsiteY19" fmla="*/ 3616925 h 6519440"/>
                <a:gd name="connsiteX20" fmla="*/ 1476640 w 11111696"/>
                <a:gd name="connsiteY20" fmla="*/ 4320955 h 6519440"/>
                <a:gd name="connsiteX21" fmla="*/ 1629426 w 11111696"/>
                <a:gd name="connsiteY21" fmla="*/ 4461587 h 6519440"/>
                <a:gd name="connsiteX22" fmla="*/ 1604251 w 11111696"/>
                <a:gd name="connsiteY22" fmla="*/ 4279286 h 6519440"/>
                <a:gd name="connsiteX23" fmla="*/ 1154575 w 11111696"/>
                <a:gd name="connsiteY23" fmla="*/ 3733250 h 6519440"/>
                <a:gd name="connsiteX24" fmla="*/ 1132004 w 11111696"/>
                <a:gd name="connsiteY24" fmla="*/ 3703735 h 6519440"/>
                <a:gd name="connsiteX25" fmla="*/ 1507024 w 11111696"/>
                <a:gd name="connsiteY25" fmla="*/ 3391218 h 6519440"/>
                <a:gd name="connsiteX26" fmla="*/ 1214474 w 11111696"/>
                <a:gd name="connsiteY26" fmla="*/ 3062208 h 6519440"/>
                <a:gd name="connsiteX27" fmla="*/ 990504 w 11111696"/>
                <a:gd name="connsiteY27" fmla="*/ 2984947 h 6519440"/>
                <a:gd name="connsiteX28" fmla="*/ 756984 w 11111696"/>
                <a:gd name="connsiteY28" fmla="*/ 2998836 h 6519440"/>
                <a:gd name="connsiteX29" fmla="*/ 728337 w 11111696"/>
                <a:gd name="connsiteY29" fmla="*/ 2998836 h 6519440"/>
                <a:gd name="connsiteX30" fmla="*/ 903693 w 11111696"/>
                <a:gd name="connsiteY30" fmla="*/ 2852996 h 6519440"/>
                <a:gd name="connsiteX31" fmla="*/ 1895933 w 11111696"/>
                <a:gd name="connsiteY31" fmla="*/ 3119502 h 6519440"/>
                <a:gd name="connsiteX32" fmla="*/ 2350818 w 11111696"/>
                <a:gd name="connsiteY32" fmla="*/ 3541400 h 6519440"/>
                <a:gd name="connsiteX33" fmla="*/ 3461120 w 11111696"/>
                <a:gd name="connsiteY33" fmla="*/ 4076150 h 6519440"/>
                <a:gd name="connsiteX34" fmla="*/ 4204215 w 11111696"/>
                <a:gd name="connsiteY34" fmla="*/ 4199420 h 6519440"/>
                <a:gd name="connsiteX35" fmla="*/ 4797128 w 11111696"/>
                <a:gd name="connsiteY35" fmla="*/ 4380854 h 6519440"/>
                <a:gd name="connsiteX36" fmla="*/ 5547167 w 11111696"/>
                <a:gd name="connsiteY36" fmla="*/ 5298437 h 6519440"/>
                <a:gd name="connsiteX37" fmla="*/ 5552376 w 11111696"/>
                <a:gd name="connsiteY37" fmla="*/ 5314931 h 6519440"/>
                <a:gd name="connsiteX38" fmla="*/ 5551508 w 11111696"/>
                <a:gd name="connsiteY38" fmla="*/ 5314931 h 6519440"/>
                <a:gd name="connsiteX39" fmla="*/ 5694745 w 11111696"/>
                <a:gd name="connsiteY39" fmla="*/ 4991997 h 6519440"/>
                <a:gd name="connsiteX40" fmla="*/ 6482112 w 11111696"/>
                <a:gd name="connsiteY40" fmla="*/ 4307065 h 6519440"/>
                <a:gd name="connsiteX41" fmla="*/ 7007313 w 11111696"/>
                <a:gd name="connsiteY41" fmla="*/ 4182927 h 6519440"/>
                <a:gd name="connsiteX42" fmla="*/ 7820724 w 11111696"/>
                <a:gd name="connsiteY42" fmla="*/ 4036217 h 6519440"/>
                <a:gd name="connsiteX43" fmla="*/ 8847688 w 11111696"/>
                <a:gd name="connsiteY43" fmla="*/ 3467611 h 6519440"/>
                <a:gd name="connsiteX44" fmla="*/ 9281738 w 11111696"/>
                <a:gd name="connsiteY44" fmla="*/ 3067416 h 6519440"/>
                <a:gd name="connsiteX45" fmla="*/ 10059557 w 11111696"/>
                <a:gd name="connsiteY45" fmla="*/ 2833897 h 6519440"/>
                <a:gd name="connsiteX46" fmla="*/ 10259220 w 11111696"/>
                <a:gd name="connsiteY46" fmla="*/ 2869489 h 6519440"/>
                <a:gd name="connsiteX47" fmla="*/ 10385095 w 11111696"/>
                <a:gd name="connsiteY47" fmla="*/ 2996232 h 6519440"/>
                <a:gd name="connsiteX48" fmla="*/ 10144631 w 11111696"/>
                <a:gd name="connsiteY48" fmla="*/ 2983211 h 6519440"/>
                <a:gd name="connsiteX49" fmla="*/ 9840796 w 11111696"/>
                <a:gd name="connsiteY49" fmla="*/ 3119502 h 6519440"/>
                <a:gd name="connsiteX50" fmla="*/ 9607276 w 11111696"/>
                <a:gd name="connsiteY50" fmla="*/ 3390350 h 6519440"/>
                <a:gd name="connsiteX51" fmla="*/ 9982297 w 11111696"/>
                <a:gd name="connsiteY51" fmla="*/ 3702867 h 6519440"/>
                <a:gd name="connsiteX52" fmla="*/ 9796523 w 11111696"/>
                <a:gd name="connsiteY52" fmla="*/ 3929441 h 6519440"/>
                <a:gd name="connsiteX53" fmla="*/ 9507445 w 11111696"/>
                <a:gd name="connsiteY53" fmla="*/ 4281022 h 6519440"/>
                <a:gd name="connsiteX54" fmla="*/ 9484874 w 11111696"/>
                <a:gd name="connsiteY54" fmla="*/ 4459851 h 6519440"/>
                <a:gd name="connsiteX55" fmla="*/ 9637660 w 11111696"/>
                <a:gd name="connsiteY55" fmla="*/ 4319218 h 6519440"/>
                <a:gd name="connsiteX56" fmla="*/ 10358184 w 11111696"/>
                <a:gd name="connsiteY56" fmla="*/ 3537927 h 6519440"/>
                <a:gd name="connsiteX57" fmla="*/ 10484926 w 11111696"/>
                <a:gd name="connsiteY57" fmla="*/ 3394691 h 6519440"/>
                <a:gd name="connsiteX58" fmla="*/ 10426764 w 11111696"/>
                <a:gd name="connsiteY58" fmla="*/ 2847787 h 6519440"/>
                <a:gd name="connsiteX59" fmla="*/ 9999659 w 11111696"/>
                <a:gd name="connsiteY59" fmla="*/ 2710627 h 6519440"/>
                <a:gd name="connsiteX60" fmla="*/ 9968406 w 11111696"/>
                <a:gd name="connsiteY60" fmla="*/ 2710627 h 6519440"/>
                <a:gd name="connsiteX61" fmla="*/ 9992713 w 11111696"/>
                <a:gd name="connsiteY61" fmla="*/ 2087330 h 6519440"/>
                <a:gd name="connsiteX62" fmla="*/ 9981428 w 11111696"/>
                <a:gd name="connsiteY62" fmla="*/ 1938885 h 6519440"/>
                <a:gd name="connsiteX63" fmla="*/ 9976219 w 11111696"/>
                <a:gd name="connsiteY63" fmla="*/ 1430177 h 6519440"/>
                <a:gd name="connsiteX64" fmla="*/ 9991846 w 11111696"/>
                <a:gd name="connsiteY64" fmla="*/ 1376355 h 6519440"/>
                <a:gd name="connsiteX65" fmla="*/ 9985768 w 11111696"/>
                <a:gd name="connsiteY65" fmla="*/ 1223569 h 6519440"/>
                <a:gd name="connsiteX66" fmla="*/ 9790445 w 11111696"/>
                <a:gd name="connsiteY66" fmla="*/ 665380 h 6519440"/>
                <a:gd name="connsiteX67" fmla="*/ 9744437 w 11111696"/>
                <a:gd name="connsiteY67" fmla="*/ 376302 h 6519440"/>
                <a:gd name="connsiteX68" fmla="*/ 9945836 w 11111696"/>
                <a:gd name="connsiteY68" fmla="*/ 38611 h 6519440"/>
                <a:gd name="connsiteX69" fmla="*/ 10257484 w 11111696"/>
                <a:gd name="connsiteY69" fmla="*/ 65522 h 6519440"/>
                <a:gd name="connsiteX70" fmla="*/ 10344294 w 11111696"/>
                <a:gd name="connsiteY70" fmla="*/ 161013 h 6519440"/>
                <a:gd name="connsiteX71" fmla="*/ 10609065 w 11111696"/>
                <a:gd name="connsiteY71" fmla="*/ 582042 h 6519440"/>
                <a:gd name="connsiteX72" fmla="*/ 10838244 w 11111696"/>
                <a:gd name="connsiteY72" fmla="*/ 1442331 h 6519440"/>
                <a:gd name="connsiteX73" fmla="*/ 10900747 w 11111696"/>
                <a:gd name="connsiteY73" fmla="*/ 1692344 h 6519440"/>
                <a:gd name="connsiteX74" fmla="*/ 10964119 w 11111696"/>
                <a:gd name="connsiteY74" fmla="*/ 1839053 h 6519440"/>
                <a:gd name="connsiteX75" fmla="*/ 11112564 w 11111696"/>
                <a:gd name="connsiteY75" fmla="*/ 2279181 h 6519440"/>
                <a:gd name="connsiteX76" fmla="*/ 11112564 w 11111696"/>
                <a:gd name="connsiteY76" fmla="*/ 2617740 h 6519440"/>
                <a:gd name="connsiteX77" fmla="*/ 11105619 w 11111696"/>
                <a:gd name="connsiteY77" fmla="*/ 2655936 h 6519440"/>
                <a:gd name="connsiteX78" fmla="*/ 11066554 w 11111696"/>
                <a:gd name="connsiteY78" fmla="*/ 3104745 h 6519440"/>
                <a:gd name="connsiteX79" fmla="*/ 10958042 w 11111696"/>
                <a:gd name="connsiteY79" fmla="*/ 4199420 h 6519440"/>
                <a:gd name="connsiteX80" fmla="*/ 10656811 w 11111696"/>
                <a:gd name="connsiteY80" fmla="*/ 4801883 h 6519440"/>
                <a:gd name="connsiteX81" fmla="*/ 9862498 w 11111696"/>
                <a:gd name="connsiteY81" fmla="*/ 5303645 h 6519440"/>
                <a:gd name="connsiteX82" fmla="*/ 8548193 w 11111696"/>
                <a:gd name="connsiteY82" fmla="*/ 5717730 h 6519440"/>
                <a:gd name="connsiteX83" fmla="*/ 8345058 w 11111696"/>
                <a:gd name="connsiteY83" fmla="*/ 5775024 h 6519440"/>
                <a:gd name="connsiteX84" fmla="*/ 8019520 w 11111696"/>
                <a:gd name="connsiteY84" fmla="*/ 6054553 h 6519440"/>
                <a:gd name="connsiteX85" fmla="*/ 7743464 w 11111696"/>
                <a:gd name="connsiteY85" fmla="*/ 6524196 h 6519440"/>
                <a:gd name="connsiteX86" fmla="*/ 7344137 w 11111696"/>
                <a:gd name="connsiteY86" fmla="*/ 6524196 h 6519440"/>
                <a:gd name="connsiteX87" fmla="*/ 7297259 w 11111696"/>
                <a:gd name="connsiteY87" fmla="*/ 6518987 h 6519440"/>
                <a:gd name="connsiteX88" fmla="*/ 6164387 w 11111696"/>
                <a:gd name="connsiteY88" fmla="*/ 6506834 h 6519440"/>
                <a:gd name="connsiteX89" fmla="*/ 5717315 w 11111696"/>
                <a:gd name="connsiteY89" fmla="*/ 6499021 h 6519440"/>
                <a:gd name="connsiteX90" fmla="*/ 5679987 w 11111696"/>
                <a:gd name="connsiteY90" fmla="*/ 6476450 h 6519440"/>
                <a:gd name="connsiteX91" fmla="*/ 5581891 w 11111696"/>
                <a:gd name="connsiteY91" fmla="*/ 5966875 h 6519440"/>
                <a:gd name="connsiteX92" fmla="*/ 5560189 w 11111696"/>
                <a:gd name="connsiteY92" fmla="*/ 5794123 h 6519440"/>
                <a:gd name="connsiteX93" fmla="*/ 5548035 w 11111696"/>
                <a:gd name="connsiteY93" fmla="*/ 5808012 h 6519440"/>
                <a:gd name="connsiteX94" fmla="*/ 5436918 w 11111696"/>
                <a:gd name="connsiteY94" fmla="*/ 6456484 h 6519440"/>
                <a:gd name="connsiteX95" fmla="*/ 5381360 w 11111696"/>
                <a:gd name="connsiteY95" fmla="*/ 6502493 h 6519440"/>
                <a:gd name="connsiteX96" fmla="*/ 3831799 w 11111696"/>
                <a:gd name="connsiteY96" fmla="*/ 6519855 h 6519440"/>
                <a:gd name="connsiteX97" fmla="*/ 3767559 w 11111696"/>
                <a:gd name="connsiteY97" fmla="*/ 6525064 h 6519440"/>
                <a:gd name="connsiteX98" fmla="*/ 3368233 w 11111696"/>
                <a:gd name="connsiteY98" fmla="*/ 6525064 h 6519440"/>
                <a:gd name="connsiteX99" fmla="*/ 3175515 w 11111696"/>
                <a:gd name="connsiteY99" fmla="*/ 6176955 h 6519440"/>
                <a:gd name="connsiteX100" fmla="*/ 2786605 w 11111696"/>
                <a:gd name="connsiteY100" fmla="*/ 5785442 h 6519440"/>
                <a:gd name="connsiteX101" fmla="*/ 2702399 w 11111696"/>
                <a:gd name="connsiteY101" fmla="*/ 5753322 h 6519440"/>
                <a:gd name="connsiteX102" fmla="*/ 1843847 w 11111696"/>
                <a:gd name="connsiteY102" fmla="*/ 5517198 h 6519440"/>
                <a:gd name="connsiteX103" fmla="*/ 897617 w 11111696"/>
                <a:gd name="connsiteY103" fmla="*/ 5129157 h 6519440"/>
                <a:gd name="connsiteX104" fmla="*/ 436655 w 11111696"/>
                <a:gd name="connsiteY104" fmla="*/ 4785389 h 6519440"/>
                <a:gd name="connsiteX105" fmla="*/ 144105 w 11111696"/>
                <a:gd name="connsiteY105" fmla="*/ 4083963 h 6519440"/>
                <a:gd name="connsiteX106" fmla="*/ 90283 w 11111696"/>
                <a:gd name="connsiteY106" fmla="*/ 3484973 h 6519440"/>
                <a:gd name="connsiteX107" fmla="*/ 26043 w 11111696"/>
                <a:gd name="connsiteY107" fmla="*/ 2899873 h 6519440"/>
                <a:gd name="connsiteX108" fmla="*/ 0 w 11111696"/>
                <a:gd name="connsiteY108" fmla="*/ 2620344 h 6519440"/>
                <a:gd name="connsiteX109" fmla="*/ 868 w 11111696"/>
                <a:gd name="connsiteY109" fmla="*/ 2278312 h 651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11111696" h="6519440">
                  <a:moveTo>
                    <a:pt x="868" y="2278312"/>
                  </a:moveTo>
                  <a:cubicBezTo>
                    <a:pt x="23439" y="2074309"/>
                    <a:pt x="126743" y="1899820"/>
                    <a:pt x="203136" y="1715783"/>
                  </a:cubicBezTo>
                  <a:cubicBezTo>
                    <a:pt x="250013" y="1602930"/>
                    <a:pt x="275188" y="1488340"/>
                    <a:pt x="279529" y="1364202"/>
                  </a:cubicBezTo>
                  <a:cubicBezTo>
                    <a:pt x="289078" y="1029983"/>
                    <a:pt x="393250" y="725279"/>
                    <a:pt x="589441" y="451827"/>
                  </a:cubicBezTo>
                  <a:cubicBezTo>
                    <a:pt x="648472" y="370226"/>
                    <a:pt x="695349" y="279943"/>
                    <a:pt x="748303" y="194001"/>
                  </a:cubicBezTo>
                  <a:cubicBezTo>
                    <a:pt x="763929" y="167958"/>
                    <a:pt x="781291" y="142783"/>
                    <a:pt x="800389" y="119344"/>
                  </a:cubicBezTo>
                  <a:cubicBezTo>
                    <a:pt x="934945" y="-38650"/>
                    <a:pt x="1133740" y="-38650"/>
                    <a:pt x="1267428" y="120213"/>
                  </a:cubicBezTo>
                  <a:cubicBezTo>
                    <a:pt x="1355106" y="224385"/>
                    <a:pt x="1393303" y="345051"/>
                    <a:pt x="1363787" y="479606"/>
                  </a:cubicBezTo>
                  <a:cubicBezTo>
                    <a:pt x="1333404" y="617635"/>
                    <a:pt x="1302152" y="755663"/>
                    <a:pt x="1258747" y="889350"/>
                  </a:cubicBezTo>
                  <a:cubicBezTo>
                    <a:pt x="1216210" y="1020434"/>
                    <a:pt x="1158047" y="1147176"/>
                    <a:pt x="1108565" y="1276524"/>
                  </a:cubicBezTo>
                  <a:cubicBezTo>
                    <a:pt x="1101621" y="1293886"/>
                    <a:pt x="1104225" y="1316456"/>
                    <a:pt x="1107697" y="1336422"/>
                  </a:cubicBezTo>
                  <a:cubicBezTo>
                    <a:pt x="1122455" y="1413683"/>
                    <a:pt x="1147630" y="1490076"/>
                    <a:pt x="1154575" y="1568205"/>
                  </a:cubicBezTo>
                  <a:cubicBezTo>
                    <a:pt x="1167596" y="1730540"/>
                    <a:pt x="1141553" y="1891139"/>
                    <a:pt x="1118114" y="2051738"/>
                  </a:cubicBezTo>
                  <a:cubicBezTo>
                    <a:pt x="1116378" y="2063891"/>
                    <a:pt x="1115510" y="2077781"/>
                    <a:pt x="1119851" y="2089066"/>
                  </a:cubicBezTo>
                  <a:cubicBezTo>
                    <a:pt x="1155443" y="2181953"/>
                    <a:pt x="1169332" y="2279181"/>
                    <a:pt x="1164992" y="2378144"/>
                  </a:cubicBezTo>
                  <a:cubicBezTo>
                    <a:pt x="1160651" y="2487525"/>
                    <a:pt x="1152838" y="2596906"/>
                    <a:pt x="1146762" y="2705418"/>
                  </a:cubicBezTo>
                  <a:cubicBezTo>
                    <a:pt x="1079918" y="2711495"/>
                    <a:pt x="1014810" y="2711495"/>
                    <a:pt x="952307" y="2724516"/>
                  </a:cubicBezTo>
                  <a:cubicBezTo>
                    <a:pt x="826432" y="2749691"/>
                    <a:pt x="717052" y="2810458"/>
                    <a:pt x="628505" y="2905082"/>
                  </a:cubicBezTo>
                  <a:cubicBezTo>
                    <a:pt x="496554" y="3045714"/>
                    <a:pt x="489609" y="3222806"/>
                    <a:pt x="613748" y="3375592"/>
                  </a:cubicBezTo>
                  <a:cubicBezTo>
                    <a:pt x="681460" y="3458062"/>
                    <a:pt x="753512" y="3537927"/>
                    <a:pt x="825564" y="3616925"/>
                  </a:cubicBezTo>
                  <a:cubicBezTo>
                    <a:pt x="1041722" y="3852180"/>
                    <a:pt x="1258747" y="4087435"/>
                    <a:pt x="1476640" y="4320955"/>
                  </a:cubicBezTo>
                  <a:cubicBezTo>
                    <a:pt x="1523518" y="4371304"/>
                    <a:pt x="1578208" y="4414710"/>
                    <a:pt x="1629426" y="4461587"/>
                  </a:cubicBezTo>
                  <a:cubicBezTo>
                    <a:pt x="1663282" y="4403424"/>
                    <a:pt x="1653733" y="4339185"/>
                    <a:pt x="1604251" y="4279286"/>
                  </a:cubicBezTo>
                  <a:cubicBezTo>
                    <a:pt x="1454070" y="4096985"/>
                    <a:pt x="1304756" y="3915551"/>
                    <a:pt x="1154575" y="3733250"/>
                  </a:cubicBezTo>
                  <a:cubicBezTo>
                    <a:pt x="1148498" y="3725437"/>
                    <a:pt x="1142421" y="3717624"/>
                    <a:pt x="1132004" y="3703735"/>
                  </a:cubicBezTo>
                  <a:cubicBezTo>
                    <a:pt x="1256143" y="3600430"/>
                    <a:pt x="1379413" y="3497126"/>
                    <a:pt x="1507024" y="3391218"/>
                  </a:cubicBezTo>
                  <a:cubicBezTo>
                    <a:pt x="1408060" y="3279233"/>
                    <a:pt x="1314305" y="3168116"/>
                    <a:pt x="1214474" y="3062208"/>
                  </a:cubicBezTo>
                  <a:cubicBezTo>
                    <a:pt x="1155443" y="3000573"/>
                    <a:pt x="1072105" y="2985815"/>
                    <a:pt x="990504" y="2984947"/>
                  </a:cubicBezTo>
                  <a:cubicBezTo>
                    <a:pt x="913243" y="2984079"/>
                    <a:pt x="835113" y="2994496"/>
                    <a:pt x="756984" y="2998836"/>
                  </a:cubicBezTo>
                  <a:cubicBezTo>
                    <a:pt x="748303" y="2999705"/>
                    <a:pt x="739622" y="2998836"/>
                    <a:pt x="728337" y="2998836"/>
                  </a:cubicBezTo>
                  <a:cubicBezTo>
                    <a:pt x="758721" y="2912894"/>
                    <a:pt x="821224" y="2869489"/>
                    <a:pt x="903693" y="2852996"/>
                  </a:cubicBezTo>
                  <a:cubicBezTo>
                    <a:pt x="1278713" y="2777471"/>
                    <a:pt x="1612064" y="2856468"/>
                    <a:pt x="1895933" y="3119502"/>
                  </a:cubicBezTo>
                  <a:cubicBezTo>
                    <a:pt x="2047851" y="3260135"/>
                    <a:pt x="2195428" y="3405108"/>
                    <a:pt x="2350818" y="3541400"/>
                  </a:cubicBezTo>
                  <a:cubicBezTo>
                    <a:pt x="2670280" y="3822664"/>
                    <a:pt x="3042695" y="3999757"/>
                    <a:pt x="3461120" y="4076150"/>
                  </a:cubicBezTo>
                  <a:cubicBezTo>
                    <a:pt x="3708529" y="4121291"/>
                    <a:pt x="3957674" y="4154279"/>
                    <a:pt x="4204215" y="4199420"/>
                  </a:cubicBezTo>
                  <a:cubicBezTo>
                    <a:pt x="4408219" y="4236749"/>
                    <a:pt x="4611354" y="4279286"/>
                    <a:pt x="4797128" y="4380854"/>
                  </a:cubicBezTo>
                  <a:cubicBezTo>
                    <a:pt x="5173015" y="4585726"/>
                    <a:pt x="5422161" y="4890429"/>
                    <a:pt x="5547167" y="5298437"/>
                  </a:cubicBezTo>
                  <a:cubicBezTo>
                    <a:pt x="5548903" y="5303645"/>
                    <a:pt x="5550640" y="5308854"/>
                    <a:pt x="5552376" y="5314931"/>
                  </a:cubicBezTo>
                  <a:cubicBezTo>
                    <a:pt x="5552376" y="5315799"/>
                    <a:pt x="5554980" y="5314931"/>
                    <a:pt x="5551508" y="5314931"/>
                  </a:cubicBezTo>
                  <a:cubicBezTo>
                    <a:pt x="5599254" y="5206418"/>
                    <a:pt x="5640054" y="5095301"/>
                    <a:pt x="5694745" y="4991997"/>
                  </a:cubicBezTo>
                  <a:cubicBezTo>
                    <a:pt x="5868365" y="4662987"/>
                    <a:pt x="6139212" y="4437280"/>
                    <a:pt x="6482112" y="4307065"/>
                  </a:cubicBezTo>
                  <a:cubicBezTo>
                    <a:pt x="6648788" y="4243694"/>
                    <a:pt x="6831089" y="4216783"/>
                    <a:pt x="7007313" y="4182927"/>
                  </a:cubicBezTo>
                  <a:cubicBezTo>
                    <a:pt x="7278161" y="4130841"/>
                    <a:pt x="7552481" y="4097853"/>
                    <a:pt x="7820724" y="4036217"/>
                  </a:cubicBezTo>
                  <a:cubicBezTo>
                    <a:pt x="8215710" y="3945935"/>
                    <a:pt x="8552533" y="3741931"/>
                    <a:pt x="8847688" y="3467611"/>
                  </a:cubicBezTo>
                  <a:cubicBezTo>
                    <a:pt x="8991792" y="3333924"/>
                    <a:pt x="9131557" y="3195027"/>
                    <a:pt x="9281738" y="3067416"/>
                  </a:cubicBezTo>
                  <a:cubicBezTo>
                    <a:pt x="9504841" y="2876434"/>
                    <a:pt x="9767007" y="2800909"/>
                    <a:pt x="10059557" y="2833897"/>
                  </a:cubicBezTo>
                  <a:cubicBezTo>
                    <a:pt x="10126401" y="2841710"/>
                    <a:pt x="10194113" y="2852127"/>
                    <a:pt x="10259220" y="2869489"/>
                  </a:cubicBezTo>
                  <a:cubicBezTo>
                    <a:pt x="10322592" y="2886851"/>
                    <a:pt x="10360789" y="2935465"/>
                    <a:pt x="10385095" y="2996232"/>
                  </a:cubicBezTo>
                  <a:cubicBezTo>
                    <a:pt x="10302625" y="2991892"/>
                    <a:pt x="10223628" y="2984079"/>
                    <a:pt x="10144631" y="2983211"/>
                  </a:cubicBezTo>
                  <a:cubicBezTo>
                    <a:pt x="10023097" y="2982343"/>
                    <a:pt x="9919793" y="3019671"/>
                    <a:pt x="9840796" y="3119502"/>
                  </a:cubicBezTo>
                  <a:cubicBezTo>
                    <a:pt x="9768743" y="3211521"/>
                    <a:pt x="9688010" y="3297463"/>
                    <a:pt x="9607276" y="3390350"/>
                  </a:cubicBezTo>
                  <a:cubicBezTo>
                    <a:pt x="9731415" y="3493654"/>
                    <a:pt x="9854685" y="3596958"/>
                    <a:pt x="9982297" y="3702867"/>
                  </a:cubicBezTo>
                  <a:cubicBezTo>
                    <a:pt x="9918925" y="3780128"/>
                    <a:pt x="9858158" y="3854784"/>
                    <a:pt x="9796523" y="3929441"/>
                  </a:cubicBezTo>
                  <a:cubicBezTo>
                    <a:pt x="9700164" y="4046635"/>
                    <a:pt x="9603804" y="4163828"/>
                    <a:pt x="9507445" y="4281022"/>
                  </a:cubicBezTo>
                  <a:cubicBezTo>
                    <a:pt x="9460567" y="4338317"/>
                    <a:pt x="9451886" y="4403424"/>
                    <a:pt x="9484874" y="4459851"/>
                  </a:cubicBezTo>
                  <a:cubicBezTo>
                    <a:pt x="9536092" y="4412974"/>
                    <a:pt x="9590782" y="4369569"/>
                    <a:pt x="9637660" y="4319218"/>
                  </a:cubicBezTo>
                  <a:cubicBezTo>
                    <a:pt x="9878992" y="4059656"/>
                    <a:pt x="10118588" y="3798358"/>
                    <a:pt x="10358184" y="3537927"/>
                  </a:cubicBezTo>
                  <a:cubicBezTo>
                    <a:pt x="10401589" y="3491050"/>
                    <a:pt x="10443258" y="3443304"/>
                    <a:pt x="10484926" y="3394691"/>
                  </a:cubicBezTo>
                  <a:cubicBezTo>
                    <a:pt x="10642922" y="3207181"/>
                    <a:pt x="10621219" y="2998836"/>
                    <a:pt x="10426764" y="2847787"/>
                  </a:cubicBezTo>
                  <a:cubicBezTo>
                    <a:pt x="10300889" y="2750559"/>
                    <a:pt x="10160257" y="2701078"/>
                    <a:pt x="9999659" y="2710627"/>
                  </a:cubicBezTo>
                  <a:cubicBezTo>
                    <a:pt x="9990978" y="2711495"/>
                    <a:pt x="9982297" y="2710627"/>
                    <a:pt x="9968406" y="2710627"/>
                  </a:cubicBezTo>
                  <a:cubicBezTo>
                    <a:pt x="9964935" y="2501415"/>
                    <a:pt x="9918925" y="2293938"/>
                    <a:pt x="9992713" y="2087330"/>
                  </a:cubicBezTo>
                  <a:cubicBezTo>
                    <a:pt x="10008340" y="2044793"/>
                    <a:pt x="9987505" y="1989235"/>
                    <a:pt x="9981428" y="1938885"/>
                  </a:cubicBezTo>
                  <a:cubicBezTo>
                    <a:pt x="9959725" y="1769605"/>
                    <a:pt x="9942363" y="1599457"/>
                    <a:pt x="9976219" y="1430177"/>
                  </a:cubicBezTo>
                  <a:cubicBezTo>
                    <a:pt x="9979692" y="1411947"/>
                    <a:pt x="9983165" y="1391981"/>
                    <a:pt x="9991846" y="1376355"/>
                  </a:cubicBezTo>
                  <a:cubicBezTo>
                    <a:pt x="10024833" y="1323401"/>
                    <a:pt x="10008340" y="1275655"/>
                    <a:pt x="9985768" y="1223569"/>
                  </a:cubicBezTo>
                  <a:cubicBezTo>
                    <a:pt x="9906771" y="1042136"/>
                    <a:pt x="9830379" y="859835"/>
                    <a:pt x="9790445" y="665380"/>
                  </a:cubicBezTo>
                  <a:cubicBezTo>
                    <a:pt x="9771348" y="569889"/>
                    <a:pt x="9744437" y="472662"/>
                    <a:pt x="9744437" y="376302"/>
                  </a:cubicBezTo>
                  <a:cubicBezTo>
                    <a:pt x="9745305" y="230461"/>
                    <a:pt x="9817357" y="114136"/>
                    <a:pt x="9945836" y="38611"/>
                  </a:cubicBezTo>
                  <a:cubicBezTo>
                    <a:pt x="10047404" y="-21288"/>
                    <a:pt x="10167202" y="-10871"/>
                    <a:pt x="10257484" y="65522"/>
                  </a:cubicBezTo>
                  <a:cubicBezTo>
                    <a:pt x="10290473" y="93301"/>
                    <a:pt x="10320856" y="125421"/>
                    <a:pt x="10344294" y="161013"/>
                  </a:cubicBezTo>
                  <a:cubicBezTo>
                    <a:pt x="10434577" y="299909"/>
                    <a:pt x="10527464" y="437938"/>
                    <a:pt x="10609065" y="582042"/>
                  </a:cubicBezTo>
                  <a:cubicBezTo>
                    <a:pt x="10760983" y="847681"/>
                    <a:pt x="10839112" y="1133287"/>
                    <a:pt x="10838244" y="1442331"/>
                  </a:cubicBezTo>
                  <a:cubicBezTo>
                    <a:pt x="10838244" y="1525669"/>
                    <a:pt x="10874704" y="1609874"/>
                    <a:pt x="10900747" y="1692344"/>
                  </a:cubicBezTo>
                  <a:cubicBezTo>
                    <a:pt x="10916373" y="1742694"/>
                    <a:pt x="10941549" y="1790439"/>
                    <a:pt x="10964119" y="1839053"/>
                  </a:cubicBezTo>
                  <a:cubicBezTo>
                    <a:pt x="11030094" y="1980554"/>
                    <a:pt x="11093466" y="2122054"/>
                    <a:pt x="11112564" y="2279181"/>
                  </a:cubicBezTo>
                  <a:cubicBezTo>
                    <a:pt x="11112564" y="2392034"/>
                    <a:pt x="11112564" y="2504887"/>
                    <a:pt x="11112564" y="2617740"/>
                  </a:cubicBezTo>
                  <a:cubicBezTo>
                    <a:pt x="11109959" y="2630762"/>
                    <a:pt x="11107356" y="2642915"/>
                    <a:pt x="11105619" y="2655936"/>
                  </a:cubicBezTo>
                  <a:cubicBezTo>
                    <a:pt x="11092597" y="2805250"/>
                    <a:pt x="11081313" y="2955431"/>
                    <a:pt x="11066554" y="3104745"/>
                  </a:cubicBezTo>
                  <a:cubicBezTo>
                    <a:pt x="11030962" y="3469347"/>
                    <a:pt x="10990162" y="3833950"/>
                    <a:pt x="10958042" y="4199420"/>
                  </a:cubicBezTo>
                  <a:cubicBezTo>
                    <a:pt x="10936339" y="4441621"/>
                    <a:pt x="10827826" y="4642152"/>
                    <a:pt x="10656811" y="4801883"/>
                  </a:cubicBezTo>
                  <a:cubicBezTo>
                    <a:pt x="10425896" y="5018040"/>
                    <a:pt x="10156785" y="5182111"/>
                    <a:pt x="9862498" y="5303645"/>
                  </a:cubicBezTo>
                  <a:cubicBezTo>
                    <a:pt x="9436261" y="5480738"/>
                    <a:pt x="8994397" y="5604008"/>
                    <a:pt x="8548193" y="5717730"/>
                  </a:cubicBezTo>
                  <a:cubicBezTo>
                    <a:pt x="8479613" y="5735092"/>
                    <a:pt x="8406692" y="5743773"/>
                    <a:pt x="8345058" y="5775024"/>
                  </a:cubicBezTo>
                  <a:cubicBezTo>
                    <a:pt x="8215710" y="5841000"/>
                    <a:pt x="8099385" y="5932151"/>
                    <a:pt x="8019520" y="6054553"/>
                  </a:cubicBezTo>
                  <a:cubicBezTo>
                    <a:pt x="7921424" y="6206471"/>
                    <a:pt x="7834614" y="6367069"/>
                    <a:pt x="7743464" y="6524196"/>
                  </a:cubicBezTo>
                  <a:cubicBezTo>
                    <a:pt x="7610644" y="6524196"/>
                    <a:pt x="7476956" y="6524196"/>
                    <a:pt x="7344137" y="6524196"/>
                  </a:cubicBezTo>
                  <a:cubicBezTo>
                    <a:pt x="7328511" y="6522460"/>
                    <a:pt x="7312885" y="6518987"/>
                    <a:pt x="7297259" y="6518987"/>
                  </a:cubicBezTo>
                  <a:cubicBezTo>
                    <a:pt x="6919635" y="6514647"/>
                    <a:pt x="6542011" y="6511174"/>
                    <a:pt x="6164387" y="6506834"/>
                  </a:cubicBezTo>
                  <a:cubicBezTo>
                    <a:pt x="6015074" y="6505098"/>
                    <a:pt x="5866629" y="6503361"/>
                    <a:pt x="5717315" y="6499021"/>
                  </a:cubicBezTo>
                  <a:cubicBezTo>
                    <a:pt x="5704294" y="6499021"/>
                    <a:pt x="5682591" y="6485999"/>
                    <a:pt x="5679987" y="6476450"/>
                  </a:cubicBezTo>
                  <a:cubicBezTo>
                    <a:pt x="5645263" y="6307170"/>
                    <a:pt x="5613143" y="6137023"/>
                    <a:pt x="5581891" y="5966875"/>
                  </a:cubicBezTo>
                  <a:cubicBezTo>
                    <a:pt x="5571474" y="5909580"/>
                    <a:pt x="5567134" y="5851417"/>
                    <a:pt x="5560189" y="5794123"/>
                  </a:cubicBezTo>
                  <a:cubicBezTo>
                    <a:pt x="5550640" y="5798463"/>
                    <a:pt x="5548903" y="5802804"/>
                    <a:pt x="5548035" y="5808012"/>
                  </a:cubicBezTo>
                  <a:cubicBezTo>
                    <a:pt x="5510707" y="6024169"/>
                    <a:pt x="5472510" y="6239458"/>
                    <a:pt x="5436918" y="6456484"/>
                  </a:cubicBezTo>
                  <a:cubicBezTo>
                    <a:pt x="5430842" y="6493812"/>
                    <a:pt x="5416084" y="6501625"/>
                    <a:pt x="5381360" y="6502493"/>
                  </a:cubicBezTo>
                  <a:cubicBezTo>
                    <a:pt x="4864840" y="6507702"/>
                    <a:pt x="4348319" y="6513779"/>
                    <a:pt x="3831799" y="6519855"/>
                  </a:cubicBezTo>
                  <a:cubicBezTo>
                    <a:pt x="3810096" y="6519855"/>
                    <a:pt x="3789262" y="6523328"/>
                    <a:pt x="3767559" y="6525064"/>
                  </a:cubicBezTo>
                  <a:cubicBezTo>
                    <a:pt x="3634740" y="6525064"/>
                    <a:pt x="3501053" y="6525064"/>
                    <a:pt x="3368233" y="6525064"/>
                  </a:cubicBezTo>
                  <a:cubicBezTo>
                    <a:pt x="3303993" y="6408738"/>
                    <a:pt x="3239754" y="6293281"/>
                    <a:pt x="3175515" y="6176955"/>
                  </a:cubicBezTo>
                  <a:cubicBezTo>
                    <a:pt x="3082628" y="6010280"/>
                    <a:pt x="2950676" y="5880933"/>
                    <a:pt x="2786605" y="5785442"/>
                  </a:cubicBezTo>
                  <a:cubicBezTo>
                    <a:pt x="2760562" y="5770684"/>
                    <a:pt x="2731915" y="5761135"/>
                    <a:pt x="2702399" y="5753322"/>
                  </a:cubicBezTo>
                  <a:cubicBezTo>
                    <a:pt x="2415926" y="5674325"/>
                    <a:pt x="2128584" y="5601404"/>
                    <a:pt x="1843847" y="5517198"/>
                  </a:cubicBezTo>
                  <a:cubicBezTo>
                    <a:pt x="1515705" y="5419971"/>
                    <a:pt x="1195376" y="5301909"/>
                    <a:pt x="897617" y="5129157"/>
                  </a:cubicBezTo>
                  <a:cubicBezTo>
                    <a:pt x="730941" y="5031930"/>
                    <a:pt x="572079" y="4920813"/>
                    <a:pt x="436655" y="4785389"/>
                  </a:cubicBezTo>
                  <a:cubicBezTo>
                    <a:pt x="246541" y="4594407"/>
                    <a:pt x="150182" y="4360019"/>
                    <a:pt x="144105" y="4083963"/>
                  </a:cubicBezTo>
                  <a:cubicBezTo>
                    <a:pt x="139764" y="3883432"/>
                    <a:pt x="110249" y="3683768"/>
                    <a:pt x="90283" y="3484973"/>
                  </a:cubicBezTo>
                  <a:cubicBezTo>
                    <a:pt x="70316" y="3289650"/>
                    <a:pt x="46877" y="3095196"/>
                    <a:pt x="26043" y="2899873"/>
                  </a:cubicBezTo>
                  <a:cubicBezTo>
                    <a:pt x="16494" y="2806986"/>
                    <a:pt x="8681" y="2713231"/>
                    <a:pt x="0" y="2620344"/>
                  </a:cubicBezTo>
                  <a:cubicBezTo>
                    <a:pt x="868" y="2504019"/>
                    <a:pt x="868" y="2391166"/>
                    <a:pt x="868" y="2278312"/>
                  </a:cubicBezTo>
                  <a:close/>
                </a:path>
              </a:pathLst>
            </a:custGeom>
            <a:solidFill>
              <a:srgbClr val="000000"/>
            </a:solidFill>
            <a:ln w="86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6">
              <a:extLst>
                <a:ext uri="{FF2B5EF4-FFF2-40B4-BE49-F238E27FC236}">
                  <a16:creationId xmlns:a16="http://schemas.microsoft.com/office/drawing/2014/main" id="{54EE20D8-E50A-4CB2-A5D1-C8935170726B}"/>
                </a:ext>
              </a:extLst>
            </p:cNvPr>
            <p:cNvSpPr/>
            <p:nvPr/>
          </p:nvSpPr>
          <p:spPr>
            <a:xfrm>
              <a:off x="1795460" y="0"/>
              <a:ext cx="1067765" cy="2031357"/>
            </a:xfrm>
            <a:custGeom>
              <a:avLst/>
              <a:gdLst>
                <a:gd name="connsiteX0" fmla="*/ 949669 w 1067764"/>
                <a:gd name="connsiteY0" fmla="*/ 0 h 2031356"/>
                <a:gd name="connsiteX1" fmla="*/ 1071203 w 1067764"/>
                <a:gd name="connsiteY1" fmla="*/ 190114 h 2031356"/>
                <a:gd name="connsiteX2" fmla="*/ 921890 w 1067764"/>
                <a:gd name="connsiteY2" fmla="*/ 677119 h 2031356"/>
                <a:gd name="connsiteX3" fmla="*/ 548606 w 1067764"/>
                <a:gd name="connsiteY3" fmla="*/ 1086863 h 2031356"/>
                <a:gd name="connsiteX4" fmla="*/ 517355 w 1067764"/>
                <a:gd name="connsiteY4" fmla="*/ 1132004 h 2031356"/>
                <a:gd name="connsiteX5" fmla="*/ 206574 w 1067764"/>
                <a:gd name="connsiteY5" fmla="*/ 1809991 h 2031356"/>
                <a:gd name="connsiteX6" fmla="*/ 74623 w 1067764"/>
                <a:gd name="connsiteY6" fmla="*/ 2032225 h 2031356"/>
                <a:gd name="connsiteX7" fmla="*/ 4307 w 1067764"/>
                <a:gd name="connsiteY7" fmla="*/ 1696270 h 2031356"/>
                <a:gd name="connsiteX8" fmla="*/ 19065 w 1067764"/>
                <a:gd name="connsiteY8" fmla="*/ 1579944 h 2031356"/>
                <a:gd name="connsiteX9" fmla="*/ 273418 w 1067764"/>
                <a:gd name="connsiteY9" fmla="*/ 918451 h 2031356"/>
                <a:gd name="connsiteX10" fmla="*/ 181400 w 1067764"/>
                <a:gd name="connsiteY10" fmla="*/ 517388 h 2031356"/>
                <a:gd name="connsiteX11" fmla="*/ 165774 w 1067764"/>
                <a:gd name="connsiteY11" fmla="*/ 498290 h 2031356"/>
                <a:gd name="connsiteX12" fmla="*/ 871540 w 1067764"/>
                <a:gd name="connsiteY12" fmla="*/ 0 h 2031356"/>
                <a:gd name="connsiteX13" fmla="*/ 949669 w 1067764"/>
                <a:gd name="connsiteY13" fmla="*/ 0 h 203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7764" h="2031356">
                  <a:moveTo>
                    <a:pt x="949669" y="0"/>
                  </a:moveTo>
                  <a:cubicBezTo>
                    <a:pt x="1041688" y="30384"/>
                    <a:pt x="1065995" y="105040"/>
                    <a:pt x="1071203" y="190114"/>
                  </a:cubicBezTo>
                  <a:cubicBezTo>
                    <a:pt x="1081621" y="370679"/>
                    <a:pt x="1025194" y="531278"/>
                    <a:pt x="921890" y="677119"/>
                  </a:cubicBezTo>
                  <a:cubicBezTo>
                    <a:pt x="814245" y="829037"/>
                    <a:pt x="680558" y="957516"/>
                    <a:pt x="548606" y="1086863"/>
                  </a:cubicBezTo>
                  <a:cubicBezTo>
                    <a:pt x="535585" y="1099884"/>
                    <a:pt x="520827" y="1114642"/>
                    <a:pt x="517355" y="1132004"/>
                  </a:cubicBezTo>
                  <a:cubicBezTo>
                    <a:pt x="455720" y="1377677"/>
                    <a:pt x="334185" y="1594702"/>
                    <a:pt x="206574" y="1809991"/>
                  </a:cubicBezTo>
                  <a:cubicBezTo>
                    <a:pt x="164906" y="1880307"/>
                    <a:pt x="123237" y="1950624"/>
                    <a:pt x="74623" y="2032225"/>
                  </a:cubicBezTo>
                  <a:cubicBezTo>
                    <a:pt x="49448" y="1912427"/>
                    <a:pt x="28614" y="1803915"/>
                    <a:pt x="4307" y="1696270"/>
                  </a:cubicBezTo>
                  <a:cubicBezTo>
                    <a:pt x="-5242" y="1654601"/>
                    <a:pt x="1703" y="1619009"/>
                    <a:pt x="19065" y="1579944"/>
                  </a:cubicBezTo>
                  <a:cubicBezTo>
                    <a:pt x="116292" y="1364655"/>
                    <a:pt x="203970" y="1145026"/>
                    <a:pt x="273418" y="918451"/>
                  </a:cubicBezTo>
                  <a:cubicBezTo>
                    <a:pt x="320296" y="763929"/>
                    <a:pt x="297725" y="631110"/>
                    <a:pt x="181400" y="517388"/>
                  </a:cubicBezTo>
                  <a:cubicBezTo>
                    <a:pt x="177059" y="513048"/>
                    <a:pt x="174455" y="508707"/>
                    <a:pt x="165774" y="498290"/>
                  </a:cubicBezTo>
                  <a:cubicBezTo>
                    <a:pt x="376722" y="297759"/>
                    <a:pt x="584199" y="93755"/>
                    <a:pt x="871540" y="0"/>
                  </a:cubicBezTo>
                  <a:cubicBezTo>
                    <a:pt x="897583" y="0"/>
                    <a:pt x="923626" y="0"/>
                    <a:pt x="949669" y="0"/>
                  </a:cubicBezTo>
                  <a:close/>
                </a:path>
              </a:pathLst>
            </a:custGeom>
            <a:solidFill>
              <a:srgbClr val="000000"/>
            </a:solidFill>
            <a:ln w="86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7">
              <a:extLst>
                <a:ext uri="{FF2B5EF4-FFF2-40B4-BE49-F238E27FC236}">
                  <a16:creationId xmlns:a16="http://schemas.microsoft.com/office/drawing/2014/main" id="{249C1B15-6172-4A9F-B824-F8EBC2FBB11A}"/>
                </a:ext>
              </a:extLst>
            </p:cNvPr>
            <p:cNvSpPr/>
            <p:nvPr/>
          </p:nvSpPr>
          <p:spPr>
            <a:xfrm>
              <a:off x="9326221" y="0"/>
              <a:ext cx="1067765" cy="2031357"/>
            </a:xfrm>
            <a:custGeom>
              <a:avLst/>
              <a:gdLst>
                <a:gd name="connsiteX0" fmla="*/ 198779 w 1067764"/>
                <a:gd name="connsiteY0" fmla="*/ 0 h 2031356"/>
                <a:gd name="connsiteX1" fmla="*/ 906281 w 1067764"/>
                <a:gd name="connsiteY1" fmla="*/ 497422 h 2031356"/>
                <a:gd name="connsiteX2" fmla="*/ 879370 w 1067764"/>
                <a:gd name="connsiteY2" fmla="*/ 530410 h 2031356"/>
                <a:gd name="connsiteX3" fmla="*/ 794296 w 1067764"/>
                <a:gd name="connsiteY3" fmla="*/ 897617 h 2031356"/>
                <a:gd name="connsiteX4" fmla="*/ 1055594 w 1067764"/>
                <a:gd name="connsiteY4" fmla="*/ 1584285 h 2031356"/>
                <a:gd name="connsiteX5" fmla="*/ 1069485 w 1067764"/>
                <a:gd name="connsiteY5" fmla="*/ 1691929 h 2031356"/>
                <a:gd name="connsiteX6" fmla="*/ 998300 w 1067764"/>
                <a:gd name="connsiteY6" fmla="*/ 2033093 h 2031356"/>
                <a:gd name="connsiteX7" fmla="*/ 796901 w 1067764"/>
                <a:gd name="connsiteY7" fmla="*/ 1690193 h 2031356"/>
                <a:gd name="connsiteX8" fmla="*/ 556436 w 1067764"/>
                <a:gd name="connsiteY8" fmla="*/ 1136345 h 2031356"/>
                <a:gd name="connsiteX9" fmla="*/ 524317 w 1067764"/>
                <a:gd name="connsiteY9" fmla="*/ 1087731 h 2031356"/>
                <a:gd name="connsiteX10" fmla="*/ 153638 w 1067764"/>
                <a:gd name="connsiteY10" fmla="*/ 681460 h 2031356"/>
                <a:gd name="connsiteX11" fmla="*/ 852 w 1067764"/>
                <a:gd name="connsiteY11" fmla="*/ 195323 h 2031356"/>
                <a:gd name="connsiteX12" fmla="*/ 122385 w 1067764"/>
                <a:gd name="connsiteY12" fmla="*/ 868 h 2031356"/>
                <a:gd name="connsiteX13" fmla="*/ 198779 w 1067764"/>
                <a:gd name="connsiteY13" fmla="*/ 0 h 203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7764" h="2031356">
                  <a:moveTo>
                    <a:pt x="198779" y="0"/>
                  </a:moveTo>
                  <a:cubicBezTo>
                    <a:pt x="485252" y="92887"/>
                    <a:pt x="691861" y="297759"/>
                    <a:pt x="906281" y="497422"/>
                  </a:cubicBezTo>
                  <a:cubicBezTo>
                    <a:pt x="894995" y="510444"/>
                    <a:pt x="888051" y="520861"/>
                    <a:pt x="879370" y="530410"/>
                  </a:cubicBezTo>
                  <a:cubicBezTo>
                    <a:pt x="778671" y="636318"/>
                    <a:pt x="753496" y="756984"/>
                    <a:pt x="794296" y="897617"/>
                  </a:cubicBezTo>
                  <a:cubicBezTo>
                    <a:pt x="862008" y="1133740"/>
                    <a:pt x="954895" y="1360315"/>
                    <a:pt x="1055594" y="1584285"/>
                  </a:cubicBezTo>
                  <a:cubicBezTo>
                    <a:pt x="1071220" y="1619877"/>
                    <a:pt x="1078166" y="1652865"/>
                    <a:pt x="1069485" y="1691929"/>
                  </a:cubicBezTo>
                  <a:cubicBezTo>
                    <a:pt x="1044309" y="1800442"/>
                    <a:pt x="1023475" y="1910691"/>
                    <a:pt x="998300" y="2033093"/>
                  </a:cubicBezTo>
                  <a:cubicBezTo>
                    <a:pt x="926248" y="1910691"/>
                    <a:pt x="861140" y="1801310"/>
                    <a:pt x="796901" y="1690193"/>
                  </a:cubicBezTo>
                  <a:cubicBezTo>
                    <a:pt x="695332" y="1514837"/>
                    <a:pt x="607654" y="1333404"/>
                    <a:pt x="556436" y="1136345"/>
                  </a:cubicBezTo>
                  <a:cubicBezTo>
                    <a:pt x="552095" y="1118115"/>
                    <a:pt x="537338" y="1100752"/>
                    <a:pt x="524317" y="1087731"/>
                  </a:cubicBezTo>
                  <a:cubicBezTo>
                    <a:pt x="394101" y="958384"/>
                    <a:pt x="261281" y="831641"/>
                    <a:pt x="153638" y="681460"/>
                  </a:cubicBezTo>
                  <a:cubicBezTo>
                    <a:pt x="50333" y="535619"/>
                    <a:pt x="-7829" y="375888"/>
                    <a:pt x="852" y="195323"/>
                  </a:cubicBezTo>
                  <a:cubicBezTo>
                    <a:pt x="5192" y="108513"/>
                    <a:pt x="28631" y="32120"/>
                    <a:pt x="122385" y="868"/>
                  </a:cubicBezTo>
                  <a:cubicBezTo>
                    <a:pt x="146693" y="0"/>
                    <a:pt x="172736" y="0"/>
                    <a:pt x="198779" y="0"/>
                  </a:cubicBezTo>
                  <a:close/>
                </a:path>
              </a:pathLst>
            </a:custGeom>
            <a:solidFill>
              <a:srgbClr val="000000"/>
            </a:solidFill>
            <a:ln w="86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8">
              <a:extLst>
                <a:ext uri="{FF2B5EF4-FFF2-40B4-BE49-F238E27FC236}">
                  <a16:creationId xmlns:a16="http://schemas.microsoft.com/office/drawing/2014/main" id="{F18B5F23-190D-4396-BF59-51DA85062845}"/>
                </a:ext>
              </a:extLst>
            </p:cNvPr>
            <p:cNvSpPr/>
            <p:nvPr/>
          </p:nvSpPr>
          <p:spPr>
            <a:xfrm>
              <a:off x="4307711" y="6127059"/>
              <a:ext cx="3576577" cy="729205"/>
            </a:xfrm>
            <a:custGeom>
              <a:avLst/>
              <a:gdLst>
                <a:gd name="connsiteX0" fmla="*/ 0 w 3576577"/>
                <a:gd name="connsiteY0" fmla="*/ 730941 h 729205"/>
                <a:gd name="connsiteX1" fmla="*/ 64239 w 3576577"/>
                <a:gd name="connsiteY1" fmla="*/ 725733 h 729205"/>
                <a:gd name="connsiteX2" fmla="*/ 1613800 w 3576577"/>
                <a:gd name="connsiteY2" fmla="*/ 708371 h 729205"/>
                <a:gd name="connsiteX3" fmla="*/ 1669359 w 3576577"/>
                <a:gd name="connsiteY3" fmla="*/ 662361 h 729205"/>
                <a:gd name="connsiteX4" fmla="*/ 1780476 w 3576577"/>
                <a:gd name="connsiteY4" fmla="*/ 13890 h 729205"/>
                <a:gd name="connsiteX5" fmla="*/ 1792629 w 3576577"/>
                <a:gd name="connsiteY5" fmla="*/ 0 h 729205"/>
                <a:gd name="connsiteX6" fmla="*/ 1814332 w 3576577"/>
                <a:gd name="connsiteY6" fmla="*/ 172752 h 729205"/>
                <a:gd name="connsiteX7" fmla="*/ 1912427 w 3576577"/>
                <a:gd name="connsiteY7" fmla="*/ 682328 h 729205"/>
                <a:gd name="connsiteX8" fmla="*/ 1949755 w 3576577"/>
                <a:gd name="connsiteY8" fmla="*/ 704898 h 729205"/>
                <a:gd name="connsiteX9" fmla="*/ 2396827 w 3576577"/>
                <a:gd name="connsiteY9" fmla="*/ 712711 h 729205"/>
                <a:gd name="connsiteX10" fmla="*/ 3529700 w 3576577"/>
                <a:gd name="connsiteY10" fmla="*/ 724865 h 729205"/>
                <a:gd name="connsiteX11" fmla="*/ 3576577 w 3576577"/>
                <a:gd name="connsiteY11" fmla="*/ 730074 h 729205"/>
                <a:gd name="connsiteX12" fmla="*/ 0 w 3576577"/>
                <a:gd name="connsiteY12" fmla="*/ 730941 h 729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76577" h="729205">
                  <a:moveTo>
                    <a:pt x="0" y="730941"/>
                  </a:moveTo>
                  <a:cubicBezTo>
                    <a:pt x="21703" y="729205"/>
                    <a:pt x="42537" y="725733"/>
                    <a:pt x="64239" y="725733"/>
                  </a:cubicBezTo>
                  <a:cubicBezTo>
                    <a:pt x="580760" y="719656"/>
                    <a:pt x="1097280" y="713579"/>
                    <a:pt x="1613800" y="708371"/>
                  </a:cubicBezTo>
                  <a:cubicBezTo>
                    <a:pt x="1649392" y="708371"/>
                    <a:pt x="1663282" y="699690"/>
                    <a:pt x="1669359" y="662361"/>
                  </a:cubicBezTo>
                  <a:cubicBezTo>
                    <a:pt x="1704951" y="446204"/>
                    <a:pt x="1743147" y="230047"/>
                    <a:pt x="1780476" y="13890"/>
                  </a:cubicBezTo>
                  <a:cubicBezTo>
                    <a:pt x="1781344" y="8681"/>
                    <a:pt x="1783080" y="4341"/>
                    <a:pt x="1792629" y="0"/>
                  </a:cubicBezTo>
                  <a:cubicBezTo>
                    <a:pt x="1799574" y="57295"/>
                    <a:pt x="1803914" y="115457"/>
                    <a:pt x="1814332" y="172752"/>
                  </a:cubicBezTo>
                  <a:cubicBezTo>
                    <a:pt x="1845583" y="342900"/>
                    <a:pt x="1877703" y="513048"/>
                    <a:pt x="1912427" y="682328"/>
                  </a:cubicBezTo>
                  <a:cubicBezTo>
                    <a:pt x="1914163" y="692745"/>
                    <a:pt x="1936734" y="704898"/>
                    <a:pt x="1949755" y="704898"/>
                  </a:cubicBezTo>
                  <a:cubicBezTo>
                    <a:pt x="2099069" y="708371"/>
                    <a:pt x="2247514" y="710975"/>
                    <a:pt x="2396827" y="712711"/>
                  </a:cubicBezTo>
                  <a:cubicBezTo>
                    <a:pt x="2774452" y="717052"/>
                    <a:pt x="3152076" y="720524"/>
                    <a:pt x="3529700" y="724865"/>
                  </a:cubicBezTo>
                  <a:cubicBezTo>
                    <a:pt x="3545326" y="724865"/>
                    <a:pt x="3560952" y="728337"/>
                    <a:pt x="3576577" y="730074"/>
                  </a:cubicBezTo>
                  <a:cubicBezTo>
                    <a:pt x="2384674" y="730941"/>
                    <a:pt x="1191903" y="730941"/>
                    <a:pt x="0" y="730941"/>
                  </a:cubicBezTo>
                  <a:close/>
                </a:path>
              </a:pathLst>
            </a:custGeom>
            <a:solidFill>
              <a:srgbClr val="FFFFFF"/>
            </a:solidFill>
            <a:ln w="86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9">
              <a:extLst>
                <a:ext uri="{FF2B5EF4-FFF2-40B4-BE49-F238E27FC236}">
                  <a16:creationId xmlns:a16="http://schemas.microsoft.com/office/drawing/2014/main" id="{8E5F602A-BF34-49C3-856B-E5DC5201215F}"/>
                </a:ext>
              </a:extLst>
            </p:cNvPr>
            <p:cNvSpPr/>
            <p:nvPr/>
          </p:nvSpPr>
          <p:spPr>
            <a:xfrm>
              <a:off x="1221494" y="3375033"/>
              <a:ext cx="737886" cy="607671"/>
            </a:xfrm>
            <a:custGeom>
              <a:avLst/>
              <a:gdLst>
                <a:gd name="connsiteX0" fmla="*/ 738004 w 737886"/>
                <a:gd name="connsiteY0" fmla="*/ 341309 h 607670"/>
                <a:gd name="connsiteX1" fmla="*/ 410730 w 737886"/>
                <a:gd name="connsiteY1" fmla="*/ 613893 h 607670"/>
                <a:gd name="connsiteX2" fmla="*/ 197177 w 737886"/>
                <a:gd name="connsiteY2" fmla="*/ 354330 h 607670"/>
                <a:gd name="connsiteX3" fmla="*/ 10535 w 737886"/>
                <a:gd name="connsiteY3" fmla="*/ 126020 h 607670"/>
                <a:gd name="connsiteX4" fmla="*/ 40050 w 737886"/>
                <a:gd name="connsiteY4" fmla="*/ 25320 h 607670"/>
                <a:gd name="connsiteX5" fmla="*/ 404653 w 737886"/>
                <a:gd name="connsiteY5" fmla="*/ 19243 h 607670"/>
                <a:gd name="connsiteX6" fmla="*/ 494935 w 737886"/>
                <a:gd name="connsiteY6" fmla="*/ 66989 h 607670"/>
                <a:gd name="connsiteX7" fmla="*/ 738004 w 737886"/>
                <a:gd name="connsiteY7" fmla="*/ 341309 h 607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7886" h="607670">
                  <a:moveTo>
                    <a:pt x="738004" y="341309"/>
                  </a:moveTo>
                  <a:cubicBezTo>
                    <a:pt x="627755" y="432460"/>
                    <a:pt x="520978" y="521874"/>
                    <a:pt x="410730" y="613893"/>
                  </a:cubicBezTo>
                  <a:cubicBezTo>
                    <a:pt x="337809" y="525346"/>
                    <a:pt x="267493" y="440272"/>
                    <a:pt x="197177" y="354330"/>
                  </a:cubicBezTo>
                  <a:cubicBezTo>
                    <a:pt x="134673" y="278806"/>
                    <a:pt x="72170" y="202413"/>
                    <a:pt x="10535" y="126020"/>
                  </a:cubicBezTo>
                  <a:cubicBezTo>
                    <a:pt x="-12904" y="96504"/>
                    <a:pt x="5326" y="31397"/>
                    <a:pt x="40050" y="25320"/>
                  </a:cubicBezTo>
                  <a:cubicBezTo>
                    <a:pt x="160716" y="1881"/>
                    <a:pt x="283119" y="-14613"/>
                    <a:pt x="404653" y="19243"/>
                  </a:cubicBezTo>
                  <a:cubicBezTo>
                    <a:pt x="436773" y="27924"/>
                    <a:pt x="472365" y="43550"/>
                    <a:pt x="494935" y="66989"/>
                  </a:cubicBezTo>
                  <a:cubicBezTo>
                    <a:pt x="577405" y="155535"/>
                    <a:pt x="655534" y="247554"/>
                    <a:pt x="738004" y="341309"/>
                  </a:cubicBezTo>
                  <a:close/>
                </a:path>
              </a:pathLst>
            </a:custGeom>
            <a:solidFill>
              <a:srgbClr val="000000"/>
            </a:solidFill>
            <a:ln w="86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0">
              <a:extLst>
                <a:ext uri="{FF2B5EF4-FFF2-40B4-BE49-F238E27FC236}">
                  <a16:creationId xmlns:a16="http://schemas.microsoft.com/office/drawing/2014/main" id="{C875ED8D-E805-46F9-8316-B0B5DAEC7FAE}"/>
                </a:ext>
              </a:extLst>
            </p:cNvPr>
            <p:cNvSpPr/>
            <p:nvPr/>
          </p:nvSpPr>
          <p:spPr>
            <a:xfrm>
              <a:off x="10232502" y="3380386"/>
              <a:ext cx="737886" cy="607671"/>
            </a:xfrm>
            <a:custGeom>
              <a:avLst/>
              <a:gdLst>
                <a:gd name="connsiteX0" fmla="*/ 328143 w 737886"/>
                <a:gd name="connsiteY0" fmla="*/ 608539 h 607670"/>
                <a:gd name="connsiteX1" fmla="*/ 0 w 737886"/>
                <a:gd name="connsiteY1" fmla="*/ 335955 h 607670"/>
                <a:gd name="connsiteX2" fmla="*/ 242200 w 737886"/>
                <a:gd name="connsiteY2" fmla="*/ 60767 h 607670"/>
                <a:gd name="connsiteX3" fmla="*/ 400194 w 737886"/>
                <a:gd name="connsiteY3" fmla="*/ 0 h 607670"/>
                <a:gd name="connsiteX4" fmla="*/ 697086 w 737886"/>
                <a:gd name="connsiteY4" fmla="*/ 19966 h 607670"/>
                <a:gd name="connsiteX5" fmla="*/ 732678 w 737886"/>
                <a:gd name="connsiteY5" fmla="*/ 113721 h 607670"/>
                <a:gd name="connsiteX6" fmla="*/ 328143 w 737886"/>
                <a:gd name="connsiteY6" fmla="*/ 608539 h 607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7886" h="607670">
                  <a:moveTo>
                    <a:pt x="328143" y="608539"/>
                  </a:moveTo>
                  <a:cubicBezTo>
                    <a:pt x="217893" y="516520"/>
                    <a:pt x="110248" y="427974"/>
                    <a:pt x="0" y="335955"/>
                  </a:cubicBezTo>
                  <a:cubicBezTo>
                    <a:pt x="82470" y="242200"/>
                    <a:pt x="160599" y="150182"/>
                    <a:pt x="242200" y="60767"/>
                  </a:cubicBezTo>
                  <a:cubicBezTo>
                    <a:pt x="283869" y="15626"/>
                    <a:pt x="343768" y="0"/>
                    <a:pt x="400194" y="0"/>
                  </a:cubicBezTo>
                  <a:cubicBezTo>
                    <a:pt x="499158" y="0"/>
                    <a:pt x="598122" y="10417"/>
                    <a:pt x="697086" y="19966"/>
                  </a:cubicBezTo>
                  <a:cubicBezTo>
                    <a:pt x="728337" y="22571"/>
                    <a:pt x="752643" y="89415"/>
                    <a:pt x="732678" y="113721"/>
                  </a:cubicBezTo>
                  <a:cubicBezTo>
                    <a:pt x="599858" y="278661"/>
                    <a:pt x="465302" y="441864"/>
                    <a:pt x="328143" y="608539"/>
                  </a:cubicBezTo>
                  <a:close/>
                </a:path>
              </a:pathLst>
            </a:custGeom>
            <a:solidFill>
              <a:srgbClr val="000000"/>
            </a:solidFill>
            <a:ln w="86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" name="Graphic 30">
            <a:extLst>
              <a:ext uri="{FF2B5EF4-FFF2-40B4-BE49-F238E27FC236}">
                <a16:creationId xmlns:a16="http://schemas.microsoft.com/office/drawing/2014/main" id="{D170C132-4616-423E-85D9-1281560A344B}"/>
              </a:ext>
            </a:extLst>
          </p:cNvPr>
          <p:cNvGrpSpPr/>
          <p:nvPr/>
        </p:nvGrpSpPr>
        <p:grpSpPr>
          <a:xfrm>
            <a:off x="5292851" y="4437290"/>
            <a:ext cx="1623535" cy="1426174"/>
            <a:chOff x="2194560" y="0"/>
            <a:chExt cx="7802880" cy="6854343"/>
          </a:xfrm>
        </p:grpSpPr>
        <p:sp>
          <p:nvSpPr>
            <p:cNvPr id="12" name="Freeform: Shape 12">
              <a:extLst>
                <a:ext uri="{FF2B5EF4-FFF2-40B4-BE49-F238E27FC236}">
                  <a16:creationId xmlns:a16="http://schemas.microsoft.com/office/drawing/2014/main" id="{959C3AD2-26C7-4C3D-BC55-AF3836B67CC3}"/>
                </a:ext>
              </a:extLst>
            </p:cNvPr>
            <p:cNvSpPr/>
            <p:nvPr/>
          </p:nvSpPr>
          <p:spPr>
            <a:xfrm>
              <a:off x="2620061" y="3800247"/>
              <a:ext cx="6925056" cy="3054096"/>
            </a:xfrm>
            <a:custGeom>
              <a:avLst/>
              <a:gdLst>
                <a:gd name="connsiteX0" fmla="*/ 6926275 w 6925056"/>
                <a:gd name="connsiteY0" fmla="*/ 3057754 h 3054096"/>
                <a:gd name="connsiteX1" fmla="*/ 4183075 w 6925056"/>
                <a:gd name="connsiteY1" fmla="*/ 3057754 h 3054096"/>
                <a:gd name="connsiteX2" fmla="*/ 4184295 w 6925056"/>
                <a:gd name="connsiteY2" fmla="*/ 3036418 h 3054096"/>
                <a:gd name="connsiteX3" fmla="*/ 4184295 w 6925056"/>
                <a:gd name="connsiteY3" fmla="*/ 913181 h 3054096"/>
                <a:gd name="connsiteX4" fmla="*/ 4183075 w 6925056"/>
                <a:gd name="connsiteY4" fmla="*/ 884529 h 3054096"/>
                <a:gd name="connsiteX5" fmla="*/ 2866949 w 6925056"/>
                <a:gd name="connsiteY5" fmla="*/ 884529 h 3054096"/>
                <a:gd name="connsiteX6" fmla="*/ 2866949 w 6925056"/>
                <a:gd name="connsiteY6" fmla="*/ 919277 h 3054096"/>
                <a:gd name="connsiteX7" fmla="*/ 2866949 w 6925056"/>
                <a:gd name="connsiteY7" fmla="*/ 1376477 h 3054096"/>
                <a:gd name="connsiteX8" fmla="*/ 2866339 w 6925056"/>
                <a:gd name="connsiteY8" fmla="*/ 3058363 h 3054096"/>
                <a:gd name="connsiteX9" fmla="*/ 1219 w 6925056"/>
                <a:gd name="connsiteY9" fmla="*/ 3058363 h 3054096"/>
                <a:gd name="connsiteX10" fmla="*/ 0 w 6925056"/>
                <a:gd name="connsiteY10" fmla="*/ 3027883 h 3054096"/>
                <a:gd name="connsiteX11" fmla="*/ 0 w 6925056"/>
                <a:gd name="connsiteY11" fmla="*/ 34747 h 3054096"/>
                <a:gd name="connsiteX12" fmla="*/ 1829 w 6925056"/>
                <a:gd name="connsiteY12" fmla="*/ 609 h 3054096"/>
                <a:gd name="connsiteX13" fmla="*/ 47549 w 6925056"/>
                <a:gd name="connsiteY13" fmla="*/ 609 h 3054096"/>
                <a:gd name="connsiteX14" fmla="*/ 3497885 w 6925056"/>
                <a:gd name="connsiteY14" fmla="*/ 0 h 3054096"/>
                <a:gd name="connsiteX15" fmla="*/ 6865925 w 6925056"/>
                <a:gd name="connsiteY15" fmla="*/ 0 h 3054096"/>
                <a:gd name="connsiteX16" fmla="*/ 6928105 w 6925056"/>
                <a:gd name="connsiteY16" fmla="*/ 62179 h 3054096"/>
                <a:gd name="connsiteX17" fmla="*/ 6926275 w 6925056"/>
                <a:gd name="connsiteY17" fmla="*/ 3057754 h 3054096"/>
                <a:gd name="connsiteX18" fmla="*/ 2348179 w 6925056"/>
                <a:gd name="connsiteY18" fmla="*/ 371246 h 3054096"/>
                <a:gd name="connsiteX19" fmla="*/ 1460602 w 6925056"/>
                <a:gd name="connsiteY19" fmla="*/ 371246 h 3054096"/>
                <a:gd name="connsiteX20" fmla="*/ 1460602 w 6925056"/>
                <a:gd name="connsiteY20" fmla="*/ 896721 h 3054096"/>
                <a:gd name="connsiteX21" fmla="*/ 2348179 w 6925056"/>
                <a:gd name="connsiteY21" fmla="*/ 896721 h 3054096"/>
                <a:gd name="connsiteX22" fmla="*/ 2348179 w 6925056"/>
                <a:gd name="connsiteY22" fmla="*/ 371246 h 3054096"/>
                <a:gd name="connsiteX23" fmla="*/ 6412382 w 6925056"/>
                <a:gd name="connsiteY23" fmla="*/ 897331 h 3054096"/>
                <a:gd name="connsiteX24" fmla="*/ 6412382 w 6925056"/>
                <a:gd name="connsiteY24" fmla="*/ 371246 h 3054096"/>
                <a:gd name="connsiteX25" fmla="*/ 5525415 w 6925056"/>
                <a:gd name="connsiteY25" fmla="*/ 371246 h 3054096"/>
                <a:gd name="connsiteX26" fmla="*/ 5525415 w 6925056"/>
                <a:gd name="connsiteY26" fmla="*/ 897331 h 3054096"/>
                <a:gd name="connsiteX27" fmla="*/ 6412382 w 6925056"/>
                <a:gd name="connsiteY27" fmla="*/ 897331 h 3054096"/>
                <a:gd name="connsiteX28" fmla="*/ 2347570 w 6925056"/>
                <a:gd name="connsiteY28" fmla="*/ 1532534 h 3054096"/>
                <a:gd name="connsiteX29" fmla="*/ 2347570 w 6925056"/>
                <a:gd name="connsiteY29" fmla="*/ 1004621 h 3054096"/>
                <a:gd name="connsiteX30" fmla="*/ 1461211 w 6925056"/>
                <a:gd name="connsiteY30" fmla="*/ 1004621 h 3054096"/>
                <a:gd name="connsiteX31" fmla="*/ 1461211 w 6925056"/>
                <a:gd name="connsiteY31" fmla="*/ 1532534 h 3054096"/>
                <a:gd name="connsiteX32" fmla="*/ 2347570 w 6925056"/>
                <a:gd name="connsiteY32" fmla="*/ 1532534 h 3054096"/>
                <a:gd name="connsiteX33" fmla="*/ 5526024 w 6925056"/>
                <a:gd name="connsiteY33" fmla="*/ 1004011 h 3054096"/>
                <a:gd name="connsiteX34" fmla="*/ 5526024 w 6925056"/>
                <a:gd name="connsiteY34" fmla="*/ 1531315 h 3054096"/>
                <a:gd name="connsiteX35" fmla="*/ 6411773 w 6925056"/>
                <a:gd name="connsiteY35" fmla="*/ 1531315 h 3054096"/>
                <a:gd name="connsiteX36" fmla="*/ 6411773 w 6925056"/>
                <a:gd name="connsiteY36" fmla="*/ 1004011 h 3054096"/>
                <a:gd name="connsiteX37" fmla="*/ 5526024 w 6925056"/>
                <a:gd name="connsiteY37" fmla="*/ 1004011 h 3054096"/>
                <a:gd name="connsiteX38" fmla="*/ 547421 w 6925056"/>
                <a:gd name="connsiteY38" fmla="*/ 1532534 h 3054096"/>
                <a:gd name="connsiteX39" fmla="*/ 1353312 w 6925056"/>
                <a:gd name="connsiteY39" fmla="*/ 1532534 h 3054096"/>
                <a:gd name="connsiteX40" fmla="*/ 1353312 w 6925056"/>
                <a:gd name="connsiteY40" fmla="*/ 1005230 h 3054096"/>
                <a:gd name="connsiteX41" fmla="*/ 547421 w 6925056"/>
                <a:gd name="connsiteY41" fmla="*/ 1005230 h 3054096"/>
                <a:gd name="connsiteX42" fmla="*/ 547421 w 6925056"/>
                <a:gd name="connsiteY42" fmla="*/ 1532534 h 3054096"/>
                <a:gd name="connsiteX43" fmla="*/ 5418735 w 6925056"/>
                <a:gd name="connsiteY43" fmla="*/ 1005230 h 3054096"/>
                <a:gd name="connsiteX44" fmla="*/ 4613453 w 6925056"/>
                <a:gd name="connsiteY44" fmla="*/ 1005230 h 3054096"/>
                <a:gd name="connsiteX45" fmla="*/ 4613453 w 6925056"/>
                <a:gd name="connsiteY45" fmla="*/ 1531315 h 3054096"/>
                <a:gd name="connsiteX46" fmla="*/ 5418735 w 6925056"/>
                <a:gd name="connsiteY46" fmla="*/ 1531315 h 3054096"/>
                <a:gd name="connsiteX47" fmla="*/ 5418735 w 6925056"/>
                <a:gd name="connsiteY47" fmla="*/ 1005230 h 3054096"/>
                <a:gd name="connsiteX48" fmla="*/ 548640 w 6925056"/>
                <a:gd name="connsiteY48" fmla="*/ 370637 h 3054096"/>
                <a:gd name="connsiteX49" fmla="*/ 548640 w 6925056"/>
                <a:gd name="connsiteY49" fmla="*/ 896721 h 3054096"/>
                <a:gd name="connsiteX50" fmla="*/ 1353312 w 6925056"/>
                <a:gd name="connsiteY50" fmla="*/ 896721 h 3054096"/>
                <a:gd name="connsiteX51" fmla="*/ 1353312 w 6925056"/>
                <a:gd name="connsiteY51" fmla="*/ 370637 h 3054096"/>
                <a:gd name="connsiteX52" fmla="*/ 548640 w 6925056"/>
                <a:gd name="connsiteY52" fmla="*/ 370637 h 3054096"/>
                <a:gd name="connsiteX53" fmla="*/ 4613453 w 6925056"/>
                <a:gd name="connsiteY53" fmla="*/ 897331 h 3054096"/>
                <a:gd name="connsiteX54" fmla="*/ 5416906 w 6925056"/>
                <a:gd name="connsiteY54" fmla="*/ 897331 h 3054096"/>
                <a:gd name="connsiteX55" fmla="*/ 5416906 w 6925056"/>
                <a:gd name="connsiteY55" fmla="*/ 370637 h 3054096"/>
                <a:gd name="connsiteX56" fmla="*/ 4613453 w 6925056"/>
                <a:gd name="connsiteY56" fmla="*/ 370637 h 3054096"/>
                <a:gd name="connsiteX57" fmla="*/ 4613453 w 6925056"/>
                <a:gd name="connsiteY57" fmla="*/ 897331 h 305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925056" h="3054096">
                  <a:moveTo>
                    <a:pt x="6926275" y="3057754"/>
                  </a:moveTo>
                  <a:cubicBezTo>
                    <a:pt x="6011875" y="3057754"/>
                    <a:pt x="5097475" y="3057754"/>
                    <a:pt x="4183075" y="3057754"/>
                  </a:cubicBezTo>
                  <a:cubicBezTo>
                    <a:pt x="4183685" y="3050439"/>
                    <a:pt x="4184295" y="3043732"/>
                    <a:pt x="4184295" y="3036418"/>
                  </a:cubicBezTo>
                  <a:cubicBezTo>
                    <a:pt x="4184295" y="2328672"/>
                    <a:pt x="4184295" y="1620926"/>
                    <a:pt x="4184295" y="913181"/>
                  </a:cubicBezTo>
                  <a:cubicBezTo>
                    <a:pt x="4184295" y="904037"/>
                    <a:pt x="4183075" y="895502"/>
                    <a:pt x="4183075" y="884529"/>
                  </a:cubicBezTo>
                  <a:cubicBezTo>
                    <a:pt x="3744163" y="884529"/>
                    <a:pt x="3307080" y="884529"/>
                    <a:pt x="2866949" y="884529"/>
                  </a:cubicBezTo>
                  <a:cubicBezTo>
                    <a:pt x="2866949" y="897331"/>
                    <a:pt x="2866949" y="908304"/>
                    <a:pt x="2866949" y="919277"/>
                  </a:cubicBezTo>
                  <a:cubicBezTo>
                    <a:pt x="2866949" y="1071677"/>
                    <a:pt x="2866949" y="1224077"/>
                    <a:pt x="2866949" y="1376477"/>
                  </a:cubicBezTo>
                  <a:cubicBezTo>
                    <a:pt x="2866949" y="1937309"/>
                    <a:pt x="2866949" y="2497531"/>
                    <a:pt x="2866339" y="3058363"/>
                  </a:cubicBezTo>
                  <a:cubicBezTo>
                    <a:pt x="1911096" y="3058363"/>
                    <a:pt x="956462" y="3058363"/>
                    <a:pt x="1219" y="3058363"/>
                  </a:cubicBezTo>
                  <a:cubicBezTo>
                    <a:pt x="610" y="3048000"/>
                    <a:pt x="0" y="3038247"/>
                    <a:pt x="0" y="3027883"/>
                  </a:cubicBezTo>
                  <a:cubicBezTo>
                    <a:pt x="0" y="2029968"/>
                    <a:pt x="0" y="1032662"/>
                    <a:pt x="0" y="34747"/>
                  </a:cubicBezTo>
                  <a:cubicBezTo>
                    <a:pt x="0" y="24384"/>
                    <a:pt x="1219" y="13411"/>
                    <a:pt x="1829" y="609"/>
                  </a:cubicBezTo>
                  <a:cubicBezTo>
                    <a:pt x="18898" y="609"/>
                    <a:pt x="32918" y="609"/>
                    <a:pt x="47549" y="609"/>
                  </a:cubicBezTo>
                  <a:cubicBezTo>
                    <a:pt x="1197864" y="609"/>
                    <a:pt x="2347570" y="0"/>
                    <a:pt x="3497885" y="0"/>
                  </a:cubicBezTo>
                  <a:cubicBezTo>
                    <a:pt x="4620768" y="0"/>
                    <a:pt x="5743042" y="0"/>
                    <a:pt x="6865925" y="0"/>
                  </a:cubicBezTo>
                  <a:cubicBezTo>
                    <a:pt x="6928105" y="0"/>
                    <a:pt x="6928105" y="0"/>
                    <a:pt x="6928105" y="62179"/>
                  </a:cubicBezTo>
                  <a:cubicBezTo>
                    <a:pt x="6926885" y="1060704"/>
                    <a:pt x="6926275" y="2059229"/>
                    <a:pt x="6926275" y="3057754"/>
                  </a:cubicBezTo>
                  <a:close/>
                  <a:moveTo>
                    <a:pt x="2348179" y="371246"/>
                  </a:moveTo>
                  <a:cubicBezTo>
                    <a:pt x="2051304" y="371246"/>
                    <a:pt x="1755648" y="371246"/>
                    <a:pt x="1460602" y="371246"/>
                  </a:cubicBezTo>
                  <a:cubicBezTo>
                    <a:pt x="1460602" y="547421"/>
                    <a:pt x="1460602" y="721766"/>
                    <a:pt x="1460602" y="896721"/>
                  </a:cubicBezTo>
                  <a:cubicBezTo>
                    <a:pt x="1757477" y="896721"/>
                    <a:pt x="2052523" y="896721"/>
                    <a:pt x="2348179" y="896721"/>
                  </a:cubicBezTo>
                  <a:cubicBezTo>
                    <a:pt x="2348179" y="720547"/>
                    <a:pt x="2348179" y="546201"/>
                    <a:pt x="2348179" y="371246"/>
                  </a:cubicBezTo>
                  <a:close/>
                  <a:moveTo>
                    <a:pt x="6412382" y="897331"/>
                  </a:moveTo>
                  <a:cubicBezTo>
                    <a:pt x="6412382" y="720547"/>
                    <a:pt x="6412382" y="545592"/>
                    <a:pt x="6412382" y="371246"/>
                  </a:cubicBezTo>
                  <a:cubicBezTo>
                    <a:pt x="6115507" y="371246"/>
                    <a:pt x="5820461" y="371246"/>
                    <a:pt x="5525415" y="371246"/>
                  </a:cubicBezTo>
                  <a:cubicBezTo>
                    <a:pt x="5525415" y="547421"/>
                    <a:pt x="5525415" y="721766"/>
                    <a:pt x="5525415" y="897331"/>
                  </a:cubicBezTo>
                  <a:cubicBezTo>
                    <a:pt x="5821070" y="897331"/>
                    <a:pt x="6114898" y="897331"/>
                    <a:pt x="6412382" y="897331"/>
                  </a:cubicBezTo>
                  <a:close/>
                  <a:moveTo>
                    <a:pt x="2347570" y="1532534"/>
                  </a:moveTo>
                  <a:cubicBezTo>
                    <a:pt x="2347570" y="1355141"/>
                    <a:pt x="2347570" y="1180186"/>
                    <a:pt x="2347570" y="1004621"/>
                  </a:cubicBezTo>
                  <a:cubicBezTo>
                    <a:pt x="2051304" y="1004621"/>
                    <a:pt x="1757477" y="1004621"/>
                    <a:pt x="1461211" y="1004621"/>
                  </a:cubicBezTo>
                  <a:cubicBezTo>
                    <a:pt x="1461211" y="1180795"/>
                    <a:pt x="1461211" y="1355750"/>
                    <a:pt x="1461211" y="1532534"/>
                  </a:cubicBezTo>
                  <a:cubicBezTo>
                    <a:pt x="1757477" y="1532534"/>
                    <a:pt x="2051304" y="1532534"/>
                    <a:pt x="2347570" y="1532534"/>
                  </a:cubicBezTo>
                  <a:close/>
                  <a:moveTo>
                    <a:pt x="5526024" y="1004011"/>
                  </a:moveTo>
                  <a:cubicBezTo>
                    <a:pt x="5526024" y="1182014"/>
                    <a:pt x="5526024" y="1356970"/>
                    <a:pt x="5526024" y="1531315"/>
                  </a:cubicBezTo>
                  <a:cubicBezTo>
                    <a:pt x="5822899" y="1531315"/>
                    <a:pt x="6117946" y="1531315"/>
                    <a:pt x="6411773" y="1531315"/>
                  </a:cubicBezTo>
                  <a:cubicBezTo>
                    <a:pt x="6411773" y="1353922"/>
                    <a:pt x="6411773" y="1178966"/>
                    <a:pt x="6411773" y="1004011"/>
                  </a:cubicBezTo>
                  <a:cubicBezTo>
                    <a:pt x="6115507" y="1004011"/>
                    <a:pt x="5822290" y="1004011"/>
                    <a:pt x="5526024" y="1004011"/>
                  </a:cubicBezTo>
                  <a:close/>
                  <a:moveTo>
                    <a:pt x="547421" y="1532534"/>
                  </a:moveTo>
                  <a:cubicBezTo>
                    <a:pt x="816864" y="1532534"/>
                    <a:pt x="1084478" y="1532534"/>
                    <a:pt x="1353312" y="1532534"/>
                  </a:cubicBezTo>
                  <a:cubicBezTo>
                    <a:pt x="1353312" y="1356360"/>
                    <a:pt x="1353312" y="1181405"/>
                    <a:pt x="1353312" y="1005230"/>
                  </a:cubicBezTo>
                  <a:cubicBezTo>
                    <a:pt x="1084478" y="1005230"/>
                    <a:pt x="816864" y="1005230"/>
                    <a:pt x="547421" y="1005230"/>
                  </a:cubicBezTo>
                  <a:cubicBezTo>
                    <a:pt x="547421" y="1180795"/>
                    <a:pt x="547421" y="1354531"/>
                    <a:pt x="547421" y="1532534"/>
                  </a:cubicBezTo>
                  <a:close/>
                  <a:moveTo>
                    <a:pt x="5418735" y="1005230"/>
                  </a:moveTo>
                  <a:cubicBezTo>
                    <a:pt x="5149291" y="1005230"/>
                    <a:pt x="4881677" y="1005230"/>
                    <a:pt x="4613453" y="1005230"/>
                  </a:cubicBezTo>
                  <a:cubicBezTo>
                    <a:pt x="4613453" y="1182014"/>
                    <a:pt x="4613453" y="1356360"/>
                    <a:pt x="4613453" y="1531315"/>
                  </a:cubicBezTo>
                  <a:cubicBezTo>
                    <a:pt x="4882896" y="1531315"/>
                    <a:pt x="5149901" y="1531315"/>
                    <a:pt x="5418735" y="1531315"/>
                  </a:cubicBezTo>
                  <a:cubicBezTo>
                    <a:pt x="5418735" y="1355750"/>
                    <a:pt x="5418735" y="1182014"/>
                    <a:pt x="5418735" y="1005230"/>
                  </a:cubicBezTo>
                  <a:close/>
                  <a:moveTo>
                    <a:pt x="548640" y="370637"/>
                  </a:moveTo>
                  <a:cubicBezTo>
                    <a:pt x="548640" y="547421"/>
                    <a:pt x="548640" y="721766"/>
                    <a:pt x="548640" y="896721"/>
                  </a:cubicBezTo>
                  <a:cubicBezTo>
                    <a:pt x="818083" y="896721"/>
                    <a:pt x="1085088" y="896721"/>
                    <a:pt x="1353312" y="896721"/>
                  </a:cubicBezTo>
                  <a:cubicBezTo>
                    <a:pt x="1353312" y="720547"/>
                    <a:pt x="1353312" y="546201"/>
                    <a:pt x="1353312" y="370637"/>
                  </a:cubicBezTo>
                  <a:cubicBezTo>
                    <a:pt x="1084478" y="370637"/>
                    <a:pt x="818083" y="370637"/>
                    <a:pt x="548640" y="370637"/>
                  </a:cubicBezTo>
                  <a:close/>
                  <a:moveTo>
                    <a:pt x="4613453" y="897331"/>
                  </a:moveTo>
                  <a:cubicBezTo>
                    <a:pt x="4882896" y="897331"/>
                    <a:pt x="5149901" y="897331"/>
                    <a:pt x="5416906" y="897331"/>
                  </a:cubicBezTo>
                  <a:cubicBezTo>
                    <a:pt x="5416906" y="720547"/>
                    <a:pt x="5416906" y="545592"/>
                    <a:pt x="5416906" y="370637"/>
                  </a:cubicBezTo>
                  <a:cubicBezTo>
                    <a:pt x="5148072" y="370637"/>
                    <a:pt x="4881677" y="370637"/>
                    <a:pt x="4613453" y="370637"/>
                  </a:cubicBezTo>
                  <a:cubicBezTo>
                    <a:pt x="4613453" y="546811"/>
                    <a:pt x="4613453" y="721157"/>
                    <a:pt x="4613453" y="897331"/>
                  </a:cubicBezTo>
                  <a:close/>
                </a:path>
              </a:pathLst>
            </a:custGeom>
            <a:solidFill>
              <a:srgbClr val="000000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3">
              <a:extLst>
                <a:ext uri="{FF2B5EF4-FFF2-40B4-BE49-F238E27FC236}">
                  <a16:creationId xmlns:a16="http://schemas.microsoft.com/office/drawing/2014/main" id="{DCA37862-5CC9-4636-A460-829C60E1C288}"/>
                </a:ext>
              </a:extLst>
            </p:cNvPr>
            <p:cNvSpPr/>
            <p:nvPr/>
          </p:nvSpPr>
          <p:spPr>
            <a:xfrm>
              <a:off x="2194560" y="0"/>
              <a:ext cx="7802880" cy="3639312"/>
            </a:xfrm>
            <a:custGeom>
              <a:avLst/>
              <a:gdLst>
                <a:gd name="connsiteX0" fmla="*/ 3877056 w 7802880"/>
                <a:gd name="connsiteY0" fmla="*/ 0 h 3639312"/>
                <a:gd name="connsiteX1" fmla="*/ 3883152 w 7802880"/>
                <a:gd name="connsiteY1" fmla="*/ 0 h 3639312"/>
                <a:gd name="connsiteX2" fmla="*/ 3903269 w 7802880"/>
                <a:gd name="connsiteY2" fmla="*/ 18288 h 3639312"/>
                <a:gd name="connsiteX3" fmla="*/ 5491277 w 7802880"/>
                <a:gd name="connsiteY3" fmla="*/ 1210666 h 3639312"/>
                <a:gd name="connsiteX4" fmla="*/ 5586984 w 7802880"/>
                <a:gd name="connsiteY4" fmla="*/ 1242365 h 3639312"/>
                <a:gd name="connsiteX5" fmla="*/ 6717792 w 7802880"/>
                <a:gd name="connsiteY5" fmla="*/ 1239926 h 3639312"/>
                <a:gd name="connsiteX6" fmla="*/ 6797650 w 7802880"/>
                <a:gd name="connsiteY6" fmla="*/ 1292962 h 3639312"/>
                <a:gd name="connsiteX7" fmla="*/ 7774839 w 7802880"/>
                <a:gd name="connsiteY7" fmla="*/ 3573475 h 3639312"/>
                <a:gd name="connsiteX8" fmla="*/ 7802880 w 7802880"/>
                <a:gd name="connsiteY8" fmla="*/ 3633216 h 3639312"/>
                <a:gd name="connsiteX9" fmla="*/ 7802880 w 7802880"/>
                <a:gd name="connsiteY9" fmla="*/ 3639312 h 3639312"/>
                <a:gd name="connsiteX10" fmla="*/ 7766914 w 7802880"/>
                <a:gd name="connsiteY10" fmla="*/ 3642360 h 3639312"/>
                <a:gd name="connsiteX11" fmla="*/ 35966 w 7802880"/>
                <a:gd name="connsiteY11" fmla="*/ 3642360 h 3639312"/>
                <a:gd name="connsiteX12" fmla="*/ 0 w 7802880"/>
                <a:gd name="connsiteY12" fmla="*/ 3639312 h 3639312"/>
                <a:gd name="connsiteX13" fmla="*/ 0 w 7802880"/>
                <a:gd name="connsiteY13" fmla="*/ 3633216 h 3639312"/>
                <a:gd name="connsiteX14" fmla="*/ 10363 w 7802880"/>
                <a:gd name="connsiteY14" fmla="*/ 3615538 h 3639312"/>
                <a:gd name="connsiteX15" fmla="*/ 1007059 w 7802880"/>
                <a:gd name="connsiteY15" fmla="*/ 1288085 h 3639312"/>
                <a:gd name="connsiteX16" fmla="*/ 1080211 w 7802880"/>
                <a:gd name="connsiteY16" fmla="*/ 1240536 h 3639312"/>
                <a:gd name="connsiteX17" fmla="*/ 2189074 w 7802880"/>
                <a:gd name="connsiteY17" fmla="*/ 1243584 h 3639312"/>
                <a:gd name="connsiteX18" fmla="*/ 2295754 w 7802880"/>
                <a:gd name="connsiteY18" fmla="*/ 1207618 h 3639312"/>
                <a:gd name="connsiteX19" fmla="*/ 3126029 w 7802880"/>
                <a:gd name="connsiteY19" fmla="*/ 573634 h 3639312"/>
                <a:gd name="connsiteX20" fmla="*/ 3877056 w 7802880"/>
                <a:gd name="connsiteY20" fmla="*/ 0 h 3639312"/>
                <a:gd name="connsiteX21" fmla="*/ 5071872 w 7802880"/>
                <a:gd name="connsiteY21" fmla="*/ 2077517 h 3639312"/>
                <a:gd name="connsiteX22" fmla="*/ 3970325 w 7802880"/>
                <a:gd name="connsiteY22" fmla="*/ 2077517 h 3639312"/>
                <a:gd name="connsiteX23" fmla="*/ 3970325 w 7802880"/>
                <a:gd name="connsiteY23" fmla="*/ 2881579 h 3639312"/>
                <a:gd name="connsiteX24" fmla="*/ 5071872 w 7802880"/>
                <a:gd name="connsiteY24" fmla="*/ 2881579 h 3639312"/>
                <a:gd name="connsiteX25" fmla="*/ 5071872 w 7802880"/>
                <a:gd name="connsiteY25" fmla="*/ 2077517 h 3639312"/>
                <a:gd name="connsiteX26" fmla="*/ 3819754 w 7802880"/>
                <a:gd name="connsiteY26" fmla="*/ 2882798 h 3639312"/>
                <a:gd name="connsiteX27" fmla="*/ 3819754 w 7802880"/>
                <a:gd name="connsiteY27" fmla="*/ 2079346 h 3639312"/>
                <a:gd name="connsiteX28" fmla="*/ 2717597 w 7802880"/>
                <a:gd name="connsiteY28" fmla="*/ 2079346 h 3639312"/>
                <a:gd name="connsiteX29" fmla="*/ 2717597 w 7802880"/>
                <a:gd name="connsiteY29" fmla="*/ 2882798 h 3639312"/>
                <a:gd name="connsiteX30" fmla="*/ 3819754 w 7802880"/>
                <a:gd name="connsiteY30" fmla="*/ 2882798 h 3639312"/>
                <a:gd name="connsiteX31" fmla="*/ 3889858 w 7802880"/>
                <a:gd name="connsiteY31" fmla="*/ 303581 h 3639312"/>
                <a:gd name="connsiteX32" fmla="*/ 5677205 w 7802880"/>
                <a:gd name="connsiteY32" fmla="*/ 1648358 h 3639312"/>
                <a:gd name="connsiteX33" fmla="*/ 5677815 w 7802880"/>
                <a:gd name="connsiteY33" fmla="*/ 1422806 h 3639312"/>
                <a:gd name="connsiteX34" fmla="*/ 5630876 w 7802880"/>
                <a:gd name="connsiteY34" fmla="*/ 1325270 h 3639312"/>
                <a:gd name="connsiteX35" fmla="*/ 4153815 w 7802880"/>
                <a:gd name="connsiteY35" fmla="*/ 218846 h 3639312"/>
                <a:gd name="connsiteX36" fmla="*/ 3878885 w 7802880"/>
                <a:gd name="connsiteY36" fmla="*/ 12802 h 3639312"/>
                <a:gd name="connsiteX37" fmla="*/ 3857549 w 7802880"/>
                <a:gd name="connsiteY37" fmla="*/ 28042 h 3639312"/>
                <a:gd name="connsiteX38" fmla="*/ 2976067 w 7802880"/>
                <a:gd name="connsiteY38" fmla="*/ 700430 h 3639312"/>
                <a:gd name="connsiteX39" fmla="*/ 2128114 w 7802880"/>
                <a:gd name="connsiteY39" fmla="*/ 1346606 h 3639312"/>
                <a:gd name="connsiteX40" fmla="*/ 2092757 w 7802880"/>
                <a:gd name="connsiteY40" fmla="*/ 1409395 h 3639312"/>
                <a:gd name="connsiteX41" fmla="*/ 2093976 w 7802880"/>
                <a:gd name="connsiteY41" fmla="*/ 1595323 h 3639312"/>
                <a:gd name="connsiteX42" fmla="*/ 2098243 w 7802880"/>
                <a:gd name="connsiteY42" fmla="*/ 1631899 h 3639312"/>
                <a:gd name="connsiteX43" fmla="*/ 3889858 w 7802880"/>
                <a:gd name="connsiteY43" fmla="*/ 303581 h 3639312"/>
                <a:gd name="connsiteX44" fmla="*/ 2717597 w 7802880"/>
                <a:gd name="connsiteY44" fmla="*/ 1470355 h 3639312"/>
                <a:gd name="connsiteX45" fmla="*/ 2717597 w 7802880"/>
                <a:gd name="connsiteY45" fmla="*/ 1997659 h 3639312"/>
                <a:gd name="connsiteX46" fmla="*/ 3819144 w 7802880"/>
                <a:gd name="connsiteY46" fmla="*/ 1997659 h 3639312"/>
                <a:gd name="connsiteX47" fmla="*/ 3819144 w 7802880"/>
                <a:gd name="connsiteY47" fmla="*/ 1470355 h 3639312"/>
                <a:gd name="connsiteX48" fmla="*/ 2717597 w 7802880"/>
                <a:gd name="connsiteY48" fmla="*/ 1470355 h 3639312"/>
                <a:gd name="connsiteX49" fmla="*/ 3969106 w 7802880"/>
                <a:gd name="connsiteY49" fmla="*/ 1997050 h 3639312"/>
                <a:gd name="connsiteX50" fmla="*/ 5070044 w 7802880"/>
                <a:gd name="connsiteY50" fmla="*/ 1997050 h 3639312"/>
                <a:gd name="connsiteX51" fmla="*/ 5070044 w 7802880"/>
                <a:gd name="connsiteY51" fmla="*/ 1471574 h 3639312"/>
                <a:gd name="connsiteX52" fmla="*/ 3969106 w 7802880"/>
                <a:gd name="connsiteY52" fmla="*/ 1471574 h 3639312"/>
                <a:gd name="connsiteX53" fmla="*/ 3969106 w 7802880"/>
                <a:gd name="connsiteY53" fmla="*/ 1997050 h 3639312"/>
                <a:gd name="connsiteX54" fmla="*/ 5436413 w 7802880"/>
                <a:gd name="connsiteY54" fmla="*/ 1486814 h 3639312"/>
                <a:gd name="connsiteX55" fmla="*/ 5436413 w 7802880"/>
                <a:gd name="connsiteY55" fmla="*/ 3062630 h 3639312"/>
                <a:gd name="connsiteX56" fmla="*/ 2307946 w 7802880"/>
                <a:gd name="connsiteY56" fmla="*/ 3062630 h 3639312"/>
                <a:gd name="connsiteX57" fmla="*/ 2307946 w 7802880"/>
                <a:gd name="connsiteY57" fmla="*/ 1501445 h 3639312"/>
                <a:gd name="connsiteX58" fmla="*/ 2235403 w 7802880"/>
                <a:gd name="connsiteY58" fmla="*/ 1608734 h 3639312"/>
                <a:gd name="connsiteX59" fmla="*/ 2236622 w 7802880"/>
                <a:gd name="connsiteY59" fmla="*/ 3126639 h 3639312"/>
                <a:gd name="connsiteX60" fmla="*/ 2236622 w 7802880"/>
                <a:gd name="connsiteY60" fmla="*/ 3161386 h 3639312"/>
                <a:gd name="connsiteX61" fmla="*/ 5515052 w 7802880"/>
                <a:gd name="connsiteY61" fmla="*/ 3161386 h 3639312"/>
                <a:gd name="connsiteX62" fmla="*/ 5516880 w 7802880"/>
                <a:gd name="connsiteY62" fmla="*/ 3150413 h 3639312"/>
                <a:gd name="connsiteX63" fmla="*/ 5516880 w 7802880"/>
                <a:gd name="connsiteY63" fmla="*/ 1568501 h 3639312"/>
                <a:gd name="connsiteX64" fmla="*/ 5508346 w 7802880"/>
                <a:gd name="connsiteY64" fmla="*/ 1544117 h 3639312"/>
                <a:gd name="connsiteX65" fmla="*/ 5436413 w 7802880"/>
                <a:gd name="connsiteY65" fmla="*/ 1486814 h 3639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7802880" h="3639312">
                  <a:moveTo>
                    <a:pt x="3877056" y="0"/>
                  </a:moveTo>
                  <a:cubicBezTo>
                    <a:pt x="3878885" y="0"/>
                    <a:pt x="3881323" y="0"/>
                    <a:pt x="3883152" y="0"/>
                  </a:cubicBezTo>
                  <a:cubicBezTo>
                    <a:pt x="3889858" y="6096"/>
                    <a:pt x="3895954" y="12802"/>
                    <a:pt x="3903269" y="18288"/>
                  </a:cubicBezTo>
                  <a:cubicBezTo>
                    <a:pt x="4432402" y="415747"/>
                    <a:pt x="4962144" y="813206"/>
                    <a:pt x="5491277" y="1210666"/>
                  </a:cubicBezTo>
                  <a:cubicBezTo>
                    <a:pt x="5520538" y="1232611"/>
                    <a:pt x="5551018" y="1242365"/>
                    <a:pt x="5586984" y="1242365"/>
                  </a:cubicBezTo>
                  <a:cubicBezTo>
                    <a:pt x="5963717" y="1241146"/>
                    <a:pt x="6340450" y="1241755"/>
                    <a:pt x="6717792" y="1239926"/>
                  </a:cubicBezTo>
                  <a:cubicBezTo>
                    <a:pt x="6759855" y="1239926"/>
                    <a:pt x="6781191" y="1254557"/>
                    <a:pt x="6797650" y="1292962"/>
                  </a:cubicBezTo>
                  <a:cubicBezTo>
                    <a:pt x="7122567" y="2053742"/>
                    <a:pt x="7448703" y="2813304"/>
                    <a:pt x="7774839" y="3573475"/>
                  </a:cubicBezTo>
                  <a:cubicBezTo>
                    <a:pt x="7783373" y="3593592"/>
                    <a:pt x="7793736" y="3613099"/>
                    <a:pt x="7802880" y="3633216"/>
                  </a:cubicBezTo>
                  <a:cubicBezTo>
                    <a:pt x="7802880" y="3635045"/>
                    <a:pt x="7802880" y="3637483"/>
                    <a:pt x="7802880" y="3639312"/>
                  </a:cubicBezTo>
                  <a:cubicBezTo>
                    <a:pt x="7790688" y="3640531"/>
                    <a:pt x="7779106" y="3642360"/>
                    <a:pt x="7766914" y="3642360"/>
                  </a:cubicBezTo>
                  <a:cubicBezTo>
                    <a:pt x="5190135" y="3642360"/>
                    <a:pt x="2613355" y="3642360"/>
                    <a:pt x="35966" y="3642360"/>
                  </a:cubicBezTo>
                  <a:cubicBezTo>
                    <a:pt x="23774" y="3642360"/>
                    <a:pt x="12192" y="3640531"/>
                    <a:pt x="0" y="3639312"/>
                  </a:cubicBezTo>
                  <a:cubicBezTo>
                    <a:pt x="0" y="3637483"/>
                    <a:pt x="0" y="3635045"/>
                    <a:pt x="0" y="3633216"/>
                  </a:cubicBezTo>
                  <a:cubicBezTo>
                    <a:pt x="3658" y="3627120"/>
                    <a:pt x="7925" y="3621634"/>
                    <a:pt x="10363" y="3615538"/>
                  </a:cubicBezTo>
                  <a:cubicBezTo>
                    <a:pt x="343205" y="2839517"/>
                    <a:pt x="675437" y="2064106"/>
                    <a:pt x="1007059" y="1288085"/>
                  </a:cubicBezTo>
                  <a:cubicBezTo>
                    <a:pt x="1022299" y="1252728"/>
                    <a:pt x="1041806" y="1239926"/>
                    <a:pt x="1080211" y="1240536"/>
                  </a:cubicBezTo>
                  <a:cubicBezTo>
                    <a:pt x="1449629" y="1242365"/>
                    <a:pt x="1819656" y="1242365"/>
                    <a:pt x="2189074" y="1243584"/>
                  </a:cubicBezTo>
                  <a:cubicBezTo>
                    <a:pt x="2229917" y="1243584"/>
                    <a:pt x="2263445" y="1232002"/>
                    <a:pt x="2295754" y="1207618"/>
                  </a:cubicBezTo>
                  <a:cubicBezTo>
                    <a:pt x="2571902" y="996086"/>
                    <a:pt x="2849270" y="785165"/>
                    <a:pt x="3126029" y="573634"/>
                  </a:cubicBezTo>
                  <a:cubicBezTo>
                    <a:pt x="3376575" y="382219"/>
                    <a:pt x="3627120" y="190805"/>
                    <a:pt x="3877056" y="0"/>
                  </a:cubicBezTo>
                  <a:close/>
                  <a:moveTo>
                    <a:pt x="5071872" y="2077517"/>
                  </a:moveTo>
                  <a:cubicBezTo>
                    <a:pt x="4701845" y="2077517"/>
                    <a:pt x="4336085" y="2077517"/>
                    <a:pt x="3970325" y="2077517"/>
                  </a:cubicBezTo>
                  <a:cubicBezTo>
                    <a:pt x="3970325" y="2347570"/>
                    <a:pt x="3970325" y="2614574"/>
                    <a:pt x="3970325" y="2881579"/>
                  </a:cubicBezTo>
                  <a:cubicBezTo>
                    <a:pt x="4339133" y="2881579"/>
                    <a:pt x="4704893" y="2881579"/>
                    <a:pt x="5071872" y="2881579"/>
                  </a:cubicBezTo>
                  <a:cubicBezTo>
                    <a:pt x="5071872" y="2612746"/>
                    <a:pt x="5071872" y="2345741"/>
                    <a:pt x="5071872" y="2077517"/>
                  </a:cubicBezTo>
                  <a:close/>
                  <a:moveTo>
                    <a:pt x="3819754" y="2882798"/>
                  </a:moveTo>
                  <a:cubicBezTo>
                    <a:pt x="3819754" y="2613355"/>
                    <a:pt x="3819754" y="2346350"/>
                    <a:pt x="3819754" y="2079346"/>
                  </a:cubicBezTo>
                  <a:cubicBezTo>
                    <a:pt x="3450946" y="2079346"/>
                    <a:pt x="3083966" y="2079346"/>
                    <a:pt x="2717597" y="2079346"/>
                  </a:cubicBezTo>
                  <a:cubicBezTo>
                    <a:pt x="2717597" y="2348789"/>
                    <a:pt x="2717597" y="2615184"/>
                    <a:pt x="2717597" y="2882798"/>
                  </a:cubicBezTo>
                  <a:cubicBezTo>
                    <a:pt x="3085186" y="2882798"/>
                    <a:pt x="3450946" y="2882798"/>
                    <a:pt x="3819754" y="2882798"/>
                  </a:cubicBezTo>
                  <a:close/>
                  <a:moveTo>
                    <a:pt x="3889858" y="303581"/>
                  </a:moveTo>
                  <a:cubicBezTo>
                    <a:pt x="4482999" y="751637"/>
                    <a:pt x="5071872" y="1204570"/>
                    <a:pt x="5677205" y="1648358"/>
                  </a:cubicBezTo>
                  <a:cubicBezTo>
                    <a:pt x="5677205" y="1566672"/>
                    <a:pt x="5674767" y="1494739"/>
                    <a:pt x="5677815" y="1422806"/>
                  </a:cubicBezTo>
                  <a:cubicBezTo>
                    <a:pt x="5679644" y="1379525"/>
                    <a:pt x="5665623" y="1351483"/>
                    <a:pt x="5630876" y="1325270"/>
                  </a:cubicBezTo>
                  <a:cubicBezTo>
                    <a:pt x="5138319" y="957072"/>
                    <a:pt x="4646372" y="587654"/>
                    <a:pt x="4153815" y="218846"/>
                  </a:cubicBezTo>
                  <a:cubicBezTo>
                    <a:pt x="4062375" y="149962"/>
                    <a:pt x="3970935" y="81686"/>
                    <a:pt x="3878885" y="12802"/>
                  </a:cubicBezTo>
                  <a:cubicBezTo>
                    <a:pt x="3870351" y="18898"/>
                    <a:pt x="3863645" y="23165"/>
                    <a:pt x="3857549" y="28042"/>
                  </a:cubicBezTo>
                  <a:cubicBezTo>
                    <a:pt x="3563722" y="251765"/>
                    <a:pt x="3269895" y="476098"/>
                    <a:pt x="2976067" y="700430"/>
                  </a:cubicBezTo>
                  <a:cubicBezTo>
                    <a:pt x="2693213" y="915619"/>
                    <a:pt x="2410968" y="1131418"/>
                    <a:pt x="2128114" y="1346606"/>
                  </a:cubicBezTo>
                  <a:cubicBezTo>
                    <a:pt x="2106778" y="1363066"/>
                    <a:pt x="2091538" y="1380134"/>
                    <a:pt x="2092757" y="1409395"/>
                  </a:cubicBezTo>
                  <a:cubicBezTo>
                    <a:pt x="2093976" y="1471574"/>
                    <a:pt x="2093366" y="1533144"/>
                    <a:pt x="2093976" y="1595323"/>
                  </a:cubicBezTo>
                  <a:cubicBezTo>
                    <a:pt x="2093976" y="1605686"/>
                    <a:pt x="2096414" y="1616050"/>
                    <a:pt x="2098243" y="1631899"/>
                  </a:cubicBezTo>
                  <a:cubicBezTo>
                    <a:pt x="2707843" y="1199693"/>
                    <a:pt x="3290621" y="741883"/>
                    <a:pt x="3889858" y="303581"/>
                  </a:cubicBezTo>
                  <a:close/>
                  <a:moveTo>
                    <a:pt x="2717597" y="1470355"/>
                  </a:moveTo>
                  <a:cubicBezTo>
                    <a:pt x="2717597" y="1648358"/>
                    <a:pt x="2717597" y="1823314"/>
                    <a:pt x="2717597" y="1997659"/>
                  </a:cubicBezTo>
                  <a:cubicBezTo>
                    <a:pt x="3086405" y="1997659"/>
                    <a:pt x="3452775" y="1997659"/>
                    <a:pt x="3819144" y="1997659"/>
                  </a:cubicBezTo>
                  <a:cubicBezTo>
                    <a:pt x="3819144" y="1820875"/>
                    <a:pt x="3819144" y="1645920"/>
                    <a:pt x="3819144" y="1470355"/>
                  </a:cubicBezTo>
                  <a:cubicBezTo>
                    <a:pt x="3450946" y="1470355"/>
                    <a:pt x="3085795" y="1470355"/>
                    <a:pt x="2717597" y="1470355"/>
                  </a:cubicBezTo>
                  <a:close/>
                  <a:moveTo>
                    <a:pt x="3969106" y="1997050"/>
                  </a:moveTo>
                  <a:cubicBezTo>
                    <a:pt x="4338524" y="1997050"/>
                    <a:pt x="4704284" y="1997050"/>
                    <a:pt x="5070044" y="1997050"/>
                  </a:cubicBezTo>
                  <a:cubicBezTo>
                    <a:pt x="5070044" y="1820266"/>
                    <a:pt x="5070044" y="1645310"/>
                    <a:pt x="5070044" y="1471574"/>
                  </a:cubicBezTo>
                  <a:cubicBezTo>
                    <a:pt x="4701845" y="1471574"/>
                    <a:pt x="4335476" y="1471574"/>
                    <a:pt x="3969106" y="1471574"/>
                  </a:cubicBezTo>
                  <a:cubicBezTo>
                    <a:pt x="3969106" y="1647749"/>
                    <a:pt x="3969106" y="1821485"/>
                    <a:pt x="3969106" y="1997050"/>
                  </a:cubicBezTo>
                  <a:close/>
                  <a:moveTo>
                    <a:pt x="5436413" y="1486814"/>
                  </a:moveTo>
                  <a:cubicBezTo>
                    <a:pt x="5436413" y="2018386"/>
                    <a:pt x="5436413" y="2540203"/>
                    <a:pt x="5436413" y="3062630"/>
                  </a:cubicBezTo>
                  <a:cubicBezTo>
                    <a:pt x="4393388" y="3062630"/>
                    <a:pt x="3352800" y="3062630"/>
                    <a:pt x="2307946" y="3062630"/>
                  </a:cubicBezTo>
                  <a:cubicBezTo>
                    <a:pt x="2307946" y="2541422"/>
                    <a:pt x="2307946" y="2022043"/>
                    <a:pt x="2307946" y="1501445"/>
                  </a:cubicBezTo>
                  <a:cubicBezTo>
                    <a:pt x="2253691" y="1519733"/>
                    <a:pt x="2235403" y="1553870"/>
                    <a:pt x="2235403" y="1608734"/>
                  </a:cubicBezTo>
                  <a:cubicBezTo>
                    <a:pt x="2237232" y="2114702"/>
                    <a:pt x="2236622" y="2620670"/>
                    <a:pt x="2236622" y="3126639"/>
                  </a:cubicBezTo>
                  <a:cubicBezTo>
                    <a:pt x="2236622" y="3138221"/>
                    <a:pt x="2236622" y="3150413"/>
                    <a:pt x="2236622" y="3161386"/>
                  </a:cubicBezTo>
                  <a:cubicBezTo>
                    <a:pt x="3332683" y="3161386"/>
                    <a:pt x="4423868" y="3161386"/>
                    <a:pt x="5515052" y="3161386"/>
                  </a:cubicBezTo>
                  <a:cubicBezTo>
                    <a:pt x="5515661" y="3155899"/>
                    <a:pt x="5516880" y="3152851"/>
                    <a:pt x="5516880" y="3150413"/>
                  </a:cubicBezTo>
                  <a:cubicBezTo>
                    <a:pt x="5516880" y="2623109"/>
                    <a:pt x="5516880" y="2095805"/>
                    <a:pt x="5516880" y="1568501"/>
                  </a:cubicBezTo>
                  <a:cubicBezTo>
                    <a:pt x="5516880" y="1560576"/>
                    <a:pt x="5513832" y="1548994"/>
                    <a:pt x="5508346" y="1544117"/>
                  </a:cubicBezTo>
                  <a:cubicBezTo>
                    <a:pt x="5488229" y="1525829"/>
                    <a:pt x="5465674" y="1509370"/>
                    <a:pt x="5436413" y="1486814"/>
                  </a:cubicBezTo>
                  <a:close/>
                </a:path>
              </a:pathLst>
            </a:custGeom>
            <a:solidFill>
              <a:srgbClr val="000000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4">
              <a:extLst>
                <a:ext uri="{FF2B5EF4-FFF2-40B4-BE49-F238E27FC236}">
                  <a16:creationId xmlns:a16="http://schemas.microsoft.com/office/drawing/2014/main" id="{E424BCA8-F86D-4E7B-A177-A269B7E03961}"/>
                </a:ext>
              </a:extLst>
            </p:cNvPr>
            <p:cNvSpPr/>
            <p:nvPr/>
          </p:nvSpPr>
          <p:spPr>
            <a:xfrm>
              <a:off x="5486400" y="4684167"/>
              <a:ext cx="1316736" cy="2170176"/>
            </a:xfrm>
            <a:custGeom>
              <a:avLst/>
              <a:gdLst>
                <a:gd name="connsiteX0" fmla="*/ 0 w 1316736"/>
                <a:gd name="connsiteY0" fmla="*/ 2173834 h 2170176"/>
                <a:gd name="connsiteX1" fmla="*/ 609 w 1316736"/>
                <a:gd name="connsiteY1" fmla="*/ 491947 h 2170176"/>
                <a:gd name="connsiteX2" fmla="*/ 609 w 1316736"/>
                <a:gd name="connsiteY2" fmla="*/ 34747 h 2170176"/>
                <a:gd name="connsiteX3" fmla="*/ 609 w 1316736"/>
                <a:gd name="connsiteY3" fmla="*/ 0 h 2170176"/>
                <a:gd name="connsiteX4" fmla="*/ 1316736 w 1316736"/>
                <a:gd name="connsiteY4" fmla="*/ 0 h 2170176"/>
                <a:gd name="connsiteX5" fmla="*/ 1317955 w 1316736"/>
                <a:gd name="connsiteY5" fmla="*/ 28651 h 2170176"/>
                <a:gd name="connsiteX6" fmla="*/ 1317955 w 1316736"/>
                <a:gd name="connsiteY6" fmla="*/ 2151888 h 2170176"/>
                <a:gd name="connsiteX7" fmla="*/ 1316736 w 1316736"/>
                <a:gd name="connsiteY7" fmla="*/ 2173224 h 2170176"/>
                <a:gd name="connsiteX8" fmla="*/ 0 w 1316736"/>
                <a:gd name="connsiteY8" fmla="*/ 2173834 h 2170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6736" h="2170176">
                  <a:moveTo>
                    <a:pt x="0" y="2173834"/>
                  </a:moveTo>
                  <a:cubicBezTo>
                    <a:pt x="0" y="1613002"/>
                    <a:pt x="0" y="1052779"/>
                    <a:pt x="609" y="491947"/>
                  </a:cubicBezTo>
                  <a:cubicBezTo>
                    <a:pt x="609" y="339547"/>
                    <a:pt x="609" y="187147"/>
                    <a:pt x="609" y="34747"/>
                  </a:cubicBezTo>
                  <a:cubicBezTo>
                    <a:pt x="609" y="23774"/>
                    <a:pt x="609" y="12801"/>
                    <a:pt x="609" y="0"/>
                  </a:cubicBezTo>
                  <a:cubicBezTo>
                    <a:pt x="440741" y="0"/>
                    <a:pt x="877824" y="0"/>
                    <a:pt x="1316736" y="0"/>
                  </a:cubicBezTo>
                  <a:cubicBezTo>
                    <a:pt x="1317346" y="10363"/>
                    <a:pt x="1317955" y="19507"/>
                    <a:pt x="1317955" y="28651"/>
                  </a:cubicBezTo>
                  <a:cubicBezTo>
                    <a:pt x="1317955" y="736397"/>
                    <a:pt x="1317955" y="1444142"/>
                    <a:pt x="1317955" y="2151888"/>
                  </a:cubicBezTo>
                  <a:cubicBezTo>
                    <a:pt x="1317955" y="2159203"/>
                    <a:pt x="1317346" y="2165908"/>
                    <a:pt x="1316736" y="2173224"/>
                  </a:cubicBezTo>
                  <a:cubicBezTo>
                    <a:pt x="877824" y="2173834"/>
                    <a:pt x="438912" y="2173834"/>
                    <a:pt x="0" y="2173834"/>
                  </a:cubicBezTo>
                  <a:close/>
                </a:path>
              </a:pathLst>
            </a:custGeom>
            <a:solidFill>
              <a:srgbClr val="FFFFFF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5">
              <a:extLst>
                <a:ext uri="{FF2B5EF4-FFF2-40B4-BE49-F238E27FC236}">
                  <a16:creationId xmlns:a16="http://schemas.microsoft.com/office/drawing/2014/main" id="{46297949-6F83-4CFE-B3CB-3569DA750F35}"/>
                </a:ext>
              </a:extLst>
            </p:cNvPr>
            <p:cNvSpPr/>
            <p:nvPr/>
          </p:nvSpPr>
          <p:spPr>
            <a:xfrm>
              <a:off x="4080662" y="4171493"/>
              <a:ext cx="883920" cy="524256"/>
            </a:xfrm>
            <a:custGeom>
              <a:avLst/>
              <a:gdLst>
                <a:gd name="connsiteX0" fmla="*/ 887578 w 883920"/>
                <a:gd name="connsiteY0" fmla="*/ 0 h 524256"/>
                <a:gd name="connsiteX1" fmla="*/ 887578 w 883920"/>
                <a:gd name="connsiteY1" fmla="*/ 525475 h 524256"/>
                <a:gd name="connsiteX2" fmla="*/ 0 w 883920"/>
                <a:gd name="connsiteY2" fmla="*/ 525475 h 524256"/>
                <a:gd name="connsiteX3" fmla="*/ 0 w 883920"/>
                <a:gd name="connsiteY3" fmla="*/ 0 h 524256"/>
                <a:gd name="connsiteX4" fmla="*/ 887578 w 883920"/>
                <a:gd name="connsiteY4" fmla="*/ 0 h 52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920" h="524256">
                  <a:moveTo>
                    <a:pt x="887578" y="0"/>
                  </a:moveTo>
                  <a:cubicBezTo>
                    <a:pt x="887578" y="174955"/>
                    <a:pt x="887578" y="349301"/>
                    <a:pt x="887578" y="525475"/>
                  </a:cubicBezTo>
                  <a:cubicBezTo>
                    <a:pt x="591922" y="525475"/>
                    <a:pt x="296875" y="525475"/>
                    <a:pt x="0" y="525475"/>
                  </a:cubicBezTo>
                  <a:cubicBezTo>
                    <a:pt x="0" y="350520"/>
                    <a:pt x="0" y="176784"/>
                    <a:pt x="0" y="0"/>
                  </a:cubicBezTo>
                  <a:cubicBezTo>
                    <a:pt x="295046" y="0"/>
                    <a:pt x="590702" y="0"/>
                    <a:pt x="887578" y="0"/>
                  </a:cubicBezTo>
                  <a:close/>
                </a:path>
              </a:pathLst>
            </a:custGeom>
            <a:solidFill>
              <a:srgbClr val="FFFFFF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6">
              <a:extLst>
                <a:ext uri="{FF2B5EF4-FFF2-40B4-BE49-F238E27FC236}">
                  <a16:creationId xmlns:a16="http://schemas.microsoft.com/office/drawing/2014/main" id="{8ED00105-D3A6-41B3-9E22-6BA17EC7A6AA}"/>
                </a:ext>
              </a:extLst>
            </p:cNvPr>
            <p:cNvSpPr/>
            <p:nvPr/>
          </p:nvSpPr>
          <p:spPr>
            <a:xfrm>
              <a:off x="8145475" y="4171493"/>
              <a:ext cx="883920" cy="524256"/>
            </a:xfrm>
            <a:custGeom>
              <a:avLst/>
              <a:gdLst>
                <a:gd name="connsiteX0" fmla="*/ 886968 w 883920"/>
                <a:gd name="connsiteY0" fmla="*/ 526085 h 524256"/>
                <a:gd name="connsiteX1" fmla="*/ 0 w 883920"/>
                <a:gd name="connsiteY1" fmla="*/ 526085 h 524256"/>
                <a:gd name="connsiteX2" fmla="*/ 0 w 883920"/>
                <a:gd name="connsiteY2" fmla="*/ 0 h 524256"/>
                <a:gd name="connsiteX3" fmla="*/ 886968 w 883920"/>
                <a:gd name="connsiteY3" fmla="*/ 0 h 524256"/>
                <a:gd name="connsiteX4" fmla="*/ 886968 w 883920"/>
                <a:gd name="connsiteY4" fmla="*/ 526085 h 52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920" h="524256">
                  <a:moveTo>
                    <a:pt x="886968" y="526085"/>
                  </a:moveTo>
                  <a:cubicBezTo>
                    <a:pt x="589483" y="526085"/>
                    <a:pt x="295656" y="526085"/>
                    <a:pt x="0" y="526085"/>
                  </a:cubicBezTo>
                  <a:cubicBezTo>
                    <a:pt x="0" y="350520"/>
                    <a:pt x="0" y="176175"/>
                    <a:pt x="0" y="0"/>
                  </a:cubicBezTo>
                  <a:cubicBezTo>
                    <a:pt x="295046" y="0"/>
                    <a:pt x="590093" y="0"/>
                    <a:pt x="886968" y="0"/>
                  </a:cubicBezTo>
                  <a:cubicBezTo>
                    <a:pt x="886968" y="174346"/>
                    <a:pt x="886968" y="349301"/>
                    <a:pt x="886968" y="526085"/>
                  </a:cubicBezTo>
                  <a:close/>
                </a:path>
              </a:pathLst>
            </a:custGeom>
            <a:solidFill>
              <a:srgbClr val="FFFFFF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7">
              <a:extLst>
                <a:ext uri="{FF2B5EF4-FFF2-40B4-BE49-F238E27FC236}">
                  <a16:creationId xmlns:a16="http://schemas.microsoft.com/office/drawing/2014/main" id="{327F7BF8-F841-49CB-8D57-1DDB53DDFB6B}"/>
                </a:ext>
              </a:extLst>
            </p:cNvPr>
            <p:cNvSpPr/>
            <p:nvPr/>
          </p:nvSpPr>
          <p:spPr>
            <a:xfrm>
              <a:off x="4081272" y="4804867"/>
              <a:ext cx="883920" cy="524256"/>
            </a:xfrm>
            <a:custGeom>
              <a:avLst/>
              <a:gdLst>
                <a:gd name="connsiteX0" fmla="*/ 886358 w 883920"/>
                <a:gd name="connsiteY0" fmla="*/ 527913 h 524256"/>
                <a:gd name="connsiteX1" fmla="*/ 0 w 883920"/>
                <a:gd name="connsiteY1" fmla="*/ 527913 h 524256"/>
                <a:gd name="connsiteX2" fmla="*/ 0 w 883920"/>
                <a:gd name="connsiteY2" fmla="*/ 0 h 524256"/>
                <a:gd name="connsiteX3" fmla="*/ 886358 w 883920"/>
                <a:gd name="connsiteY3" fmla="*/ 0 h 524256"/>
                <a:gd name="connsiteX4" fmla="*/ 886358 w 883920"/>
                <a:gd name="connsiteY4" fmla="*/ 527913 h 52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920" h="524256">
                  <a:moveTo>
                    <a:pt x="886358" y="527913"/>
                  </a:moveTo>
                  <a:cubicBezTo>
                    <a:pt x="590093" y="527913"/>
                    <a:pt x="296266" y="527913"/>
                    <a:pt x="0" y="527913"/>
                  </a:cubicBezTo>
                  <a:cubicBezTo>
                    <a:pt x="0" y="351739"/>
                    <a:pt x="0" y="176784"/>
                    <a:pt x="0" y="0"/>
                  </a:cubicBezTo>
                  <a:cubicBezTo>
                    <a:pt x="295656" y="0"/>
                    <a:pt x="590093" y="0"/>
                    <a:pt x="886358" y="0"/>
                  </a:cubicBezTo>
                  <a:cubicBezTo>
                    <a:pt x="886358" y="175565"/>
                    <a:pt x="886358" y="350520"/>
                    <a:pt x="886358" y="527913"/>
                  </a:cubicBezTo>
                  <a:close/>
                </a:path>
              </a:pathLst>
            </a:custGeom>
            <a:solidFill>
              <a:srgbClr val="FFFFFF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8">
              <a:extLst>
                <a:ext uri="{FF2B5EF4-FFF2-40B4-BE49-F238E27FC236}">
                  <a16:creationId xmlns:a16="http://schemas.microsoft.com/office/drawing/2014/main" id="{6AABEBF9-4301-4E04-9DE6-EC0DDACCB3EA}"/>
                </a:ext>
              </a:extLst>
            </p:cNvPr>
            <p:cNvSpPr/>
            <p:nvPr/>
          </p:nvSpPr>
          <p:spPr>
            <a:xfrm>
              <a:off x="8146086" y="4804256"/>
              <a:ext cx="883919" cy="524256"/>
            </a:xfrm>
            <a:custGeom>
              <a:avLst/>
              <a:gdLst>
                <a:gd name="connsiteX0" fmla="*/ 0 w 883920"/>
                <a:gd name="connsiteY0" fmla="*/ 0 h 524256"/>
                <a:gd name="connsiteX1" fmla="*/ 885749 w 883920"/>
                <a:gd name="connsiteY1" fmla="*/ 0 h 524256"/>
                <a:gd name="connsiteX2" fmla="*/ 885749 w 883920"/>
                <a:gd name="connsiteY2" fmla="*/ 527304 h 524256"/>
                <a:gd name="connsiteX3" fmla="*/ 0 w 883920"/>
                <a:gd name="connsiteY3" fmla="*/ 527304 h 524256"/>
                <a:gd name="connsiteX4" fmla="*/ 0 w 883920"/>
                <a:gd name="connsiteY4" fmla="*/ 0 h 52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920" h="524256">
                  <a:moveTo>
                    <a:pt x="0" y="0"/>
                  </a:moveTo>
                  <a:cubicBezTo>
                    <a:pt x="296266" y="0"/>
                    <a:pt x="589483" y="0"/>
                    <a:pt x="885749" y="0"/>
                  </a:cubicBezTo>
                  <a:cubicBezTo>
                    <a:pt x="885749" y="175565"/>
                    <a:pt x="885749" y="350520"/>
                    <a:pt x="885749" y="527304"/>
                  </a:cubicBezTo>
                  <a:cubicBezTo>
                    <a:pt x="591922" y="527304"/>
                    <a:pt x="296875" y="527304"/>
                    <a:pt x="0" y="527304"/>
                  </a:cubicBezTo>
                  <a:cubicBezTo>
                    <a:pt x="0" y="352959"/>
                    <a:pt x="0" y="17800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9">
              <a:extLst>
                <a:ext uri="{FF2B5EF4-FFF2-40B4-BE49-F238E27FC236}">
                  <a16:creationId xmlns:a16="http://schemas.microsoft.com/office/drawing/2014/main" id="{B4612F09-FF5F-4974-AE2A-646320CE0C5A}"/>
                </a:ext>
              </a:extLst>
            </p:cNvPr>
            <p:cNvSpPr/>
            <p:nvPr/>
          </p:nvSpPr>
          <p:spPr>
            <a:xfrm>
              <a:off x="3167482" y="4805477"/>
              <a:ext cx="804672" cy="524256"/>
            </a:xfrm>
            <a:custGeom>
              <a:avLst/>
              <a:gdLst>
                <a:gd name="connsiteX0" fmla="*/ 0 w 804672"/>
                <a:gd name="connsiteY0" fmla="*/ 527304 h 524256"/>
                <a:gd name="connsiteX1" fmla="*/ 0 w 804672"/>
                <a:gd name="connsiteY1" fmla="*/ 0 h 524256"/>
                <a:gd name="connsiteX2" fmla="*/ 805891 w 804672"/>
                <a:gd name="connsiteY2" fmla="*/ 0 h 524256"/>
                <a:gd name="connsiteX3" fmla="*/ 805891 w 804672"/>
                <a:gd name="connsiteY3" fmla="*/ 527304 h 524256"/>
                <a:gd name="connsiteX4" fmla="*/ 0 w 804672"/>
                <a:gd name="connsiteY4" fmla="*/ 527304 h 52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672" h="524256">
                  <a:moveTo>
                    <a:pt x="0" y="527304"/>
                  </a:moveTo>
                  <a:cubicBezTo>
                    <a:pt x="0" y="349911"/>
                    <a:pt x="0" y="175565"/>
                    <a:pt x="0" y="0"/>
                  </a:cubicBezTo>
                  <a:cubicBezTo>
                    <a:pt x="269443" y="0"/>
                    <a:pt x="536448" y="0"/>
                    <a:pt x="805891" y="0"/>
                  </a:cubicBezTo>
                  <a:cubicBezTo>
                    <a:pt x="805891" y="176175"/>
                    <a:pt x="805891" y="351130"/>
                    <a:pt x="805891" y="527304"/>
                  </a:cubicBezTo>
                  <a:cubicBezTo>
                    <a:pt x="536448" y="527304"/>
                    <a:pt x="269443" y="527304"/>
                    <a:pt x="0" y="527304"/>
                  </a:cubicBezTo>
                  <a:close/>
                </a:path>
              </a:pathLst>
            </a:custGeom>
            <a:solidFill>
              <a:srgbClr val="FFFFFF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20">
              <a:extLst>
                <a:ext uri="{FF2B5EF4-FFF2-40B4-BE49-F238E27FC236}">
                  <a16:creationId xmlns:a16="http://schemas.microsoft.com/office/drawing/2014/main" id="{EE15E66F-6657-40B2-BA35-F4415F2D5ECF}"/>
                </a:ext>
              </a:extLst>
            </p:cNvPr>
            <p:cNvSpPr/>
            <p:nvPr/>
          </p:nvSpPr>
          <p:spPr>
            <a:xfrm>
              <a:off x="7233513" y="4805477"/>
              <a:ext cx="804672" cy="524256"/>
            </a:xfrm>
            <a:custGeom>
              <a:avLst/>
              <a:gdLst>
                <a:gd name="connsiteX0" fmla="*/ 805282 w 804672"/>
                <a:gd name="connsiteY0" fmla="*/ 0 h 524256"/>
                <a:gd name="connsiteX1" fmla="*/ 805282 w 804672"/>
                <a:gd name="connsiteY1" fmla="*/ 526085 h 524256"/>
                <a:gd name="connsiteX2" fmla="*/ 0 w 804672"/>
                <a:gd name="connsiteY2" fmla="*/ 526085 h 524256"/>
                <a:gd name="connsiteX3" fmla="*/ 0 w 804672"/>
                <a:gd name="connsiteY3" fmla="*/ 0 h 524256"/>
                <a:gd name="connsiteX4" fmla="*/ 805282 w 804672"/>
                <a:gd name="connsiteY4" fmla="*/ 0 h 52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672" h="524256">
                  <a:moveTo>
                    <a:pt x="805282" y="0"/>
                  </a:moveTo>
                  <a:cubicBezTo>
                    <a:pt x="805282" y="176784"/>
                    <a:pt x="805282" y="349911"/>
                    <a:pt x="805282" y="526085"/>
                  </a:cubicBezTo>
                  <a:cubicBezTo>
                    <a:pt x="537058" y="526085"/>
                    <a:pt x="269443" y="526085"/>
                    <a:pt x="0" y="526085"/>
                  </a:cubicBezTo>
                  <a:cubicBezTo>
                    <a:pt x="0" y="351130"/>
                    <a:pt x="0" y="176784"/>
                    <a:pt x="0" y="0"/>
                  </a:cubicBezTo>
                  <a:cubicBezTo>
                    <a:pt x="268224" y="0"/>
                    <a:pt x="535839" y="0"/>
                    <a:pt x="805282" y="0"/>
                  </a:cubicBezTo>
                  <a:close/>
                </a:path>
              </a:pathLst>
            </a:custGeom>
            <a:solidFill>
              <a:srgbClr val="FFFFFF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1">
              <a:extLst>
                <a:ext uri="{FF2B5EF4-FFF2-40B4-BE49-F238E27FC236}">
                  <a16:creationId xmlns:a16="http://schemas.microsoft.com/office/drawing/2014/main" id="{752D3304-CAB7-42C9-BEF5-A838062DA58E}"/>
                </a:ext>
              </a:extLst>
            </p:cNvPr>
            <p:cNvSpPr/>
            <p:nvPr/>
          </p:nvSpPr>
          <p:spPr>
            <a:xfrm>
              <a:off x="3168701" y="4170883"/>
              <a:ext cx="798576" cy="524256"/>
            </a:xfrm>
            <a:custGeom>
              <a:avLst/>
              <a:gdLst>
                <a:gd name="connsiteX0" fmla="*/ 0 w 798576"/>
                <a:gd name="connsiteY0" fmla="*/ 0 h 524256"/>
                <a:gd name="connsiteX1" fmla="*/ 804672 w 798576"/>
                <a:gd name="connsiteY1" fmla="*/ 0 h 524256"/>
                <a:gd name="connsiteX2" fmla="*/ 804672 w 798576"/>
                <a:gd name="connsiteY2" fmla="*/ 526085 h 524256"/>
                <a:gd name="connsiteX3" fmla="*/ 0 w 798576"/>
                <a:gd name="connsiteY3" fmla="*/ 526085 h 524256"/>
                <a:gd name="connsiteX4" fmla="*/ 0 w 798576"/>
                <a:gd name="connsiteY4" fmla="*/ 0 h 52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576" h="524256">
                  <a:moveTo>
                    <a:pt x="0" y="0"/>
                  </a:moveTo>
                  <a:cubicBezTo>
                    <a:pt x="269443" y="0"/>
                    <a:pt x="536448" y="0"/>
                    <a:pt x="804672" y="0"/>
                  </a:cubicBezTo>
                  <a:cubicBezTo>
                    <a:pt x="804672" y="175565"/>
                    <a:pt x="804672" y="349910"/>
                    <a:pt x="804672" y="526085"/>
                  </a:cubicBezTo>
                  <a:cubicBezTo>
                    <a:pt x="537058" y="526085"/>
                    <a:pt x="269443" y="526085"/>
                    <a:pt x="0" y="526085"/>
                  </a:cubicBezTo>
                  <a:cubicBezTo>
                    <a:pt x="0" y="351129"/>
                    <a:pt x="0" y="17678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2">
              <a:extLst>
                <a:ext uri="{FF2B5EF4-FFF2-40B4-BE49-F238E27FC236}">
                  <a16:creationId xmlns:a16="http://schemas.microsoft.com/office/drawing/2014/main" id="{5CA3D351-96FD-4AAF-A4B4-416CECDC9118}"/>
                </a:ext>
              </a:extLst>
            </p:cNvPr>
            <p:cNvSpPr/>
            <p:nvPr/>
          </p:nvSpPr>
          <p:spPr>
            <a:xfrm>
              <a:off x="7233513" y="4170883"/>
              <a:ext cx="798576" cy="524256"/>
            </a:xfrm>
            <a:custGeom>
              <a:avLst/>
              <a:gdLst>
                <a:gd name="connsiteX0" fmla="*/ 0 w 798576"/>
                <a:gd name="connsiteY0" fmla="*/ 526694 h 524256"/>
                <a:gd name="connsiteX1" fmla="*/ 0 w 798576"/>
                <a:gd name="connsiteY1" fmla="*/ 0 h 524256"/>
                <a:gd name="connsiteX2" fmla="*/ 803453 w 798576"/>
                <a:gd name="connsiteY2" fmla="*/ 0 h 524256"/>
                <a:gd name="connsiteX3" fmla="*/ 803453 w 798576"/>
                <a:gd name="connsiteY3" fmla="*/ 526694 h 524256"/>
                <a:gd name="connsiteX4" fmla="*/ 0 w 798576"/>
                <a:gd name="connsiteY4" fmla="*/ 526694 h 52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576" h="524256">
                  <a:moveTo>
                    <a:pt x="0" y="526694"/>
                  </a:moveTo>
                  <a:cubicBezTo>
                    <a:pt x="0" y="349910"/>
                    <a:pt x="0" y="175565"/>
                    <a:pt x="0" y="0"/>
                  </a:cubicBezTo>
                  <a:cubicBezTo>
                    <a:pt x="268224" y="0"/>
                    <a:pt x="534619" y="0"/>
                    <a:pt x="803453" y="0"/>
                  </a:cubicBezTo>
                  <a:cubicBezTo>
                    <a:pt x="803453" y="174955"/>
                    <a:pt x="803453" y="349910"/>
                    <a:pt x="803453" y="526694"/>
                  </a:cubicBezTo>
                  <a:cubicBezTo>
                    <a:pt x="536448" y="526694"/>
                    <a:pt x="269443" y="526694"/>
                    <a:pt x="0" y="526694"/>
                  </a:cubicBezTo>
                  <a:close/>
                </a:path>
              </a:pathLst>
            </a:custGeom>
            <a:solidFill>
              <a:srgbClr val="FFFFFF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3">
              <a:extLst>
                <a:ext uri="{FF2B5EF4-FFF2-40B4-BE49-F238E27FC236}">
                  <a16:creationId xmlns:a16="http://schemas.microsoft.com/office/drawing/2014/main" id="{A11214FA-3A04-41A9-950A-B88CAF0537AD}"/>
                </a:ext>
              </a:extLst>
            </p:cNvPr>
            <p:cNvSpPr/>
            <p:nvPr/>
          </p:nvSpPr>
          <p:spPr>
            <a:xfrm>
              <a:off x="6164885" y="2077517"/>
              <a:ext cx="1097280" cy="798576"/>
            </a:xfrm>
            <a:custGeom>
              <a:avLst/>
              <a:gdLst>
                <a:gd name="connsiteX0" fmla="*/ 1101547 w 1097280"/>
                <a:gd name="connsiteY0" fmla="*/ 0 h 798576"/>
                <a:gd name="connsiteX1" fmla="*/ 1101547 w 1097280"/>
                <a:gd name="connsiteY1" fmla="*/ 804063 h 798576"/>
                <a:gd name="connsiteX2" fmla="*/ 0 w 1097280"/>
                <a:gd name="connsiteY2" fmla="*/ 804063 h 798576"/>
                <a:gd name="connsiteX3" fmla="*/ 0 w 1097280"/>
                <a:gd name="connsiteY3" fmla="*/ 0 h 798576"/>
                <a:gd name="connsiteX4" fmla="*/ 1101547 w 1097280"/>
                <a:gd name="connsiteY4" fmla="*/ 0 h 79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0" h="798576">
                  <a:moveTo>
                    <a:pt x="1101547" y="0"/>
                  </a:moveTo>
                  <a:cubicBezTo>
                    <a:pt x="1101547" y="268834"/>
                    <a:pt x="1101547" y="535229"/>
                    <a:pt x="1101547" y="804063"/>
                  </a:cubicBezTo>
                  <a:cubicBezTo>
                    <a:pt x="734568" y="804063"/>
                    <a:pt x="368199" y="804063"/>
                    <a:pt x="0" y="804063"/>
                  </a:cubicBezTo>
                  <a:cubicBezTo>
                    <a:pt x="0" y="537058"/>
                    <a:pt x="0" y="269443"/>
                    <a:pt x="0" y="0"/>
                  </a:cubicBezTo>
                  <a:cubicBezTo>
                    <a:pt x="365760" y="0"/>
                    <a:pt x="732130" y="0"/>
                    <a:pt x="1101547" y="0"/>
                  </a:cubicBezTo>
                  <a:close/>
                </a:path>
              </a:pathLst>
            </a:custGeom>
            <a:solidFill>
              <a:srgbClr val="FFFFFF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4">
              <a:extLst>
                <a:ext uri="{FF2B5EF4-FFF2-40B4-BE49-F238E27FC236}">
                  <a16:creationId xmlns:a16="http://schemas.microsoft.com/office/drawing/2014/main" id="{0720D1DD-F898-4BB0-8C5A-EA900716E512}"/>
                </a:ext>
              </a:extLst>
            </p:cNvPr>
            <p:cNvSpPr/>
            <p:nvPr/>
          </p:nvSpPr>
          <p:spPr>
            <a:xfrm>
              <a:off x="4912157" y="2079346"/>
              <a:ext cx="1097280" cy="798576"/>
            </a:xfrm>
            <a:custGeom>
              <a:avLst/>
              <a:gdLst>
                <a:gd name="connsiteX0" fmla="*/ 1102157 w 1097280"/>
                <a:gd name="connsiteY0" fmla="*/ 803453 h 798576"/>
                <a:gd name="connsiteX1" fmla="*/ 0 w 1097280"/>
                <a:gd name="connsiteY1" fmla="*/ 803453 h 798576"/>
                <a:gd name="connsiteX2" fmla="*/ 0 w 1097280"/>
                <a:gd name="connsiteY2" fmla="*/ 0 h 798576"/>
                <a:gd name="connsiteX3" fmla="*/ 1102157 w 1097280"/>
                <a:gd name="connsiteY3" fmla="*/ 0 h 798576"/>
                <a:gd name="connsiteX4" fmla="*/ 1102157 w 1097280"/>
                <a:gd name="connsiteY4" fmla="*/ 803453 h 79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0" h="798576">
                  <a:moveTo>
                    <a:pt x="1102157" y="803453"/>
                  </a:moveTo>
                  <a:cubicBezTo>
                    <a:pt x="733349" y="803453"/>
                    <a:pt x="368199" y="803453"/>
                    <a:pt x="0" y="803453"/>
                  </a:cubicBezTo>
                  <a:cubicBezTo>
                    <a:pt x="0" y="535838"/>
                    <a:pt x="0" y="269443"/>
                    <a:pt x="0" y="0"/>
                  </a:cubicBezTo>
                  <a:cubicBezTo>
                    <a:pt x="366370" y="0"/>
                    <a:pt x="733349" y="0"/>
                    <a:pt x="1102157" y="0"/>
                  </a:cubicBezTo>
                  <a:cubicBezTo>
                    <a:pt x="1102157" y="267005"/>
                    <a:pt x="1102157" y="534010"/>
                    <a:pt x="1102157" y="803453"/>
                  </a:cubicBezTo>
                  <a:close/>
                </a:path>
              </a:pathLst>
            </a:custGeom>
            <a:solidFill>
              <a:srgbClr val="FFFFFF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5">
              <a:extLst>
                <a:ext uri="{FF2B5EF4-FFF2-40B4-BE49-F238E27FC236}">
                  <a16:creationId xmlns:a16="http://schemas.microsoft.com/office/drawing/2014/main" id="{B472B9A9-4D5E-4D4D-82CD-B51DA592803D}"/>
                </a:ext>
              </a:extLst>
            </p:cNvPr>
            <p:cNvSpPr/>
            <p:nvPr/>
          </p:nvSpPr>
          <p:spPr>
            <a:xfrm>
              <a:off x="4286689" y="12192"/>
              <a:ext cx="3584448" cy="1633728"/>
            </a:xfrm>
            <a:custGeom>
              <a:avLst/>
              <a:gdLst>
                <a:gd name="connsiteX0" fmla="*/ 1797729 w 3584448"/>
                <a:gd name="connsiteY0" fmla="*/ 291389 h 1633728"/>
                <a:gd name="connsiteX1" fmla="*/ 5505 w 3584448"/>
                <a:gd name="connsiteY1" fmla="*/ 1619098 h 1633728"/>
                <a:gd name="connsiteX2" fmla="*/ 1237 w 3584448"/>
                <a:gd name="connsiteY2" fmla="*/ 1582522 h 1633728"/>
                <a:gd name="connsiteX3" fmla="*/ 18 w 3584448"/>
                <a:gd name="connsiteY3" fmla="*/ 1396594 h 1633728"/>
                <a:gd name="connsiteX4" fmla="*/ 35375 w 3584448"/>
                <a:gd name="connsiteY4" fmla="*/ 1333805 h 1633728"/>
                <a:gd name="connsiteX5" fmla="*/ 883329 w 3584448"/>
                <a:gd name="connsiteY5" fmla="*/ 687629 h 1633728"/>
                <a:gd name="connsiteX6" fmla="*/ 1764810 w 3584448"/>
                <a:gd name="connsiteY6" fmla="*/ 15240 h 1633728"/>
                <a:gd name="connsiteX7" fmla="*/ 1786146 w 3584448"/>
                <a:gd name="connsiteY7" fmla="*/ 0 h 1633728"/>
                <a:gd name="connsiteX8" fmla="*/ 2061076 w 3584448"/>
                <a:gd name="connsiteY8" fmla="*/ 206045 h 1633728"/>
                <a:gd name="connsiteX9" fmla="*/ 3538137 w 3584448"/>
                <a:gd name="connsiteY9" fmla="*/ 1312469 h 1633728"/>
                <a:gd name="connsiteX10" fmla="*/ 3585076 w 3584448"/>
                <a:gd name="connsiteY10" fmla="*/ 1410005 h 1633728"/>
                <a:gd name="connsiteX11" fmla="*/ 3584466 w 3584448"/>
                <a:gd name="connsiteY11" fmla="*/ 1635557 h 1633728"/>
                <a:gd name="connsiteX12" fmla="*/ 1797729 w 3584448"/>
                <a:gd name="connsiteY12" fmla="*/ 291389 h 1633728"/>
                <a:gd name="connsiteX13" fmla="*/ 68903 w 3584448"/>
                <a:gd name="connsiteY13" fmla="*/ 1486814 h 1633728"/>
                <a:gd name="connsiteX14" fmla="*/ 96335 w 3584448"/>
                <a:gd name="connsiteY14" fmla="*/ 1466698 h 1633728"/>
                <a:gd name="connsiteX15" fmla="*/ 1770297 w 3584448"/>
                <a:gd name="connsiteY15" fmla="*/ 191414 h 1633728"/>
                <a:gd name="connsiteX16" fmla="*/ 1824551 w 3584448"/>
                <a:gd name="connsiteY16" fmla="*/ 192024 h 1633728"/>
                <a:gd name="connsiteX17" fmla="*/ 3384518 w 3584448"/>
                <a:gd name="connsiteY17" fmla="*/ 1380744 h 1633728"/>
                <a:gd name="connsiteX18" fmla="*/ 3525335 w 3584448"/>
                <a:gd name="connsiteY18" fmla="*/ 1487424 h 1633728"/>
                <a:gd name="connsiteX19" fmla="*/ 3477177 w 3584448"/>
                <a:gd name="connsiteY19" fmla="*/ 1359408 h 1633728"/>
                <a:gd name="connsiteX20" fmla="*/ 1930622 w 3584448"/>
                <a:gd name="connsiteY20" fmla="*/ 187147 h 1633728"/>
                <a:gd name="connsiteX21" fmla="*/ 1786756 w 3584448"/>
                <a:gd name="connsiteY21" fmla="*/ 78029 h 1633728"/>
                <a:gd name="connsiteX22" fmla="*/ 1771516 w 3584448"/>
                <a:gd name="connsiteY22" fmla="*/ 89002 h 1633728"/>
                <a:gd name="connsiteX23" fmla="*/ 112185 w 3584448"/>
                <a:gd name="connsiteY23" fmla="*/ 1363066 h 1633728"/>
                <a:gd name="connsiteX24" fmla="*/ 68903 w 3584448"/>
                <a:gd name="connsiteY24" fmla="*/ 1486814 h 1633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584448" h="1633728">
                  <a:moveTo>
                    <a:pt x="1797729" y="291389"/>
                  </a:moveTo>
                  <a:cubicBezTo>
                    <a:pt x="1197882" y="729691"/>
                    <a:pt x="615714" y="1187501"/>
                    <a:pt x="5505" y="1619098"/>
                  </a:cubicBezTo>
                  <a:cubicBezTo>
                    <a:pt x="3676" y="1603248"/>
                    <a:pt x="1237" y="1592885"/>
                    <a:pt x="1237" y="1582522"/>
                  </a:cubicBezTo>
                  <a:cubicBezTo>
                    <a:pt x="628" y="1520342"/>
                    <a:pt x="1847" y="1458773"/>
                    <a:pt x="18" y="1396594"/>
                  </a:cubicBezTo>
                  <a:cubicBezTo>
                    <a:pt x="-591" y="1367333"/>
                    <a:pt x="14039" y="1350264"/>
                    <a:pt x="35375" y="1333805"/>
                  </a:cubicBezTo>
                  <a:cubicBezTo>
                    <a:pt x="318229" y="1118616"/>
                    <a:pt x="600474" y="903427"/>
                    <a:pt x="883329" y="687629"/>
                  </a:cubicBezTo>
                  <a:cubicBezTo>
                    <a:pt x="1177156" y="463296"/>
                    <a:pt x="1470983" y="239573"/>
                    <a:pt x="1764810" y="15240"/>
                  </a:cubicBezTo>
                  <a:cubicBezTo>
                    <a:pt x="1770906" y="10363"/>
                    <a:pt x="1777612" y="6096"/>
                    <a:pt x="1786146" y="0"/>
                  </a:cubicBezTo>
                  <a:cubicBezTo>
                    <a:pt x="1878196" y="68885"/>
                    <a:pt x="1969636" y="137770"/>
                    <a:pt x="2061076" y="206045"/>
                  </a:cubicBezTo>
                  <a:cubicBezTo>
                    <a:pt x="2553023" y="574853"/>
                    <a:pt x="3044970" y="944270"/>
                    <a:pt x="3538137" y="1312469"/>
                  </a:cubicBezTo>
                  <a:cubicBezTo>
                    <a:pt x="3572884" y="1338682"/>
                    <a:pt x="3587514" y="1366723"/>
                    <a:pt x="3585076" y="1410005"/>
                  </a:cubicBezTo>
                  <a:cubicBezTo>
                    <a:pt x="3582028" y="1481938"/>
                    <a:pt x="3584466" y="1553870"/>
                    <a:pt x="3584466" y="1635557"/>
                  </a:cubicBezTo>
                  <a:cubicBezTo>
                    <a:pt x="2980353" y="1192378"/>
                    <a:pt x="2391479" y="739445"/>
                    <a:pt x="1797729" y="291389"/>
                  </a:cubicBezTo>
                  <a:close/>
                  <a:moveTo>
                    <a:pt x="68903" y="1486814"/>
                  </a:moveTo>
                  <a:cubicBezTo>
                    <a:pt x="79876" y="1478890"/>
                    <a:pt x="87801" y="1472794"/>
                    <a:pt x="96335" y="1466698"/>
                  </a:cubicBezTo>
                  <a:cubicBezTo>
                    <a:pt x="654729" y="1041806"/>
                    <a:pt x="1212513" y="616915"/>
                    <a:pt x="1770297" y="191414"/>
                  </a:cubicBezTo>
                  <a:cubicBezTo>
                    <a:pt x="1791633" y="174955"/>
                    <a:pt x="1803825" y="176174"/>
                    <a:pt x="1824551" y="192024"/>
                  </a:cubicBezTo>
                  <a:cubicBezTo>
                    <a:pt x="2343930" y="588874"/>
                    <a:pt x="2864529" y="984504"/>
                    <a:pt x="3384518" y="1380744"/>
                  </a:cubicBezTo>
                  <a:cubicBezTo>
                    <a:pt x="3430847" y="1416101"/>
                    <a:pt x="3477786" y="1451458"/>
                    <a:pt x="3525335" y="1487424"/>
                  </a:cubicBezTo>
                  <a:cubicBezTo>
                    <a:pt x="3538746" y="1430731"/>
                    <a:pt x="3522287" y="1393546"/>
                    <a:pt x="3477177" y="1359408"/>
                  </a:cubicBezTo>
                  <a:cubicBezTo>
                    <a:pt x="2960236" y="969874"/>
                    <a:pt x="2445734" y="578510"/>
                    <a:pt x="1930622" y="187147"/>
                  </a:cubicBezTo>
                  <a:cubicBezTo>
                    <a:pt x="1882463" y="150571"/>
                    <a:pt x="1834305" y="113995"/>
                    <a:pt x="1786756" y="78029"/>
                  </a:cubicBezTo>
                  <a:cubicBezTo>
                    <a:pt x="1779441" y="83515"/>
                    <a:pt x="1775174" y="85954"/>
                    <a:pt x="1771516" y="89002"/>
                  </a:cubicBezTo>
                  <a:cubicBezTo>
                    <a:pt x="1218609" y="513893"/>
                    <a:pt x="666311" y="940003"/>
                    <a:pt x="112185" y="1363066"/>
                  </a:cubicBezTo>
                  <a:cubicBezTo>
                    <a:pt x="67074" y="1397813"/>
                    <a:pt x="57930" y="1434389"/>
                    <a:pt x="68903" y="1486814"/>
                  </a:cubicBezTo>
                  <a:close/>
                </a:path>
              </a:pathLst>
            </a:custGeom>
            <a:solidFill>
              <a:srgbClr val="FFFFFF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6">
              <a:extLst>
                <a:ext uri="{FF2B5EF4-FFF2-40B4-BE49-F238E27FC236}">
                  <a16:creationId xmlns:a16="http://schemas.microsoft.com/office/drawing/2014/main" id="{5415F80F-7C83-4643-BBD8-15C2A42A7393}"/>
                </a:ext>
              </a:extLst>
            </p:cNvPr>
            <p:cNvSpPr/>
            <p:nvPr/>
          </p:nvSpPr>
          <p:spPr>
            <a:xfrm>
              <a:off x="4912157" y="1470355"/>
              <a:ext cx="1097280" cy="524256"/>
            </a:xfrm>
            <a:custGeom>
              <a:avLst/>
              <a:gdLst>
                <a:gd name="connsiteX0" fmla="*/ 0 w 1097280"/>
                <a:gd name="connsiteY0" fmla="*/ 0 h 524256"/>
                <a:gd name="connsiteX1" fmla="*/ 1101547 w 1097280"/>
                <a:gd name="connsiteY1" fmla="*/ 0 h 524256"/>
                <a:gd name="connsiteX2" fmla="*/ 1101547 w 1097280"/>
                <a:gd name="connsiteY2" fmla="*/ 527304 h 524256"/>
                <a:gd name="connsiteX3" fmla="*/ 0 w 1097280"/>
                <a:gd name="connsiteY3" fmla="*/ 527304 h 524256"/>
                <a:gd name="connsiteX4" fmla="*/ 0 w 1097280"/>
                <a:gd name="connsiteY4" fmla="*/ 0 h 52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0" h="524256">
                  <a:moveTo>
                    <a:pt x="0" y="0"/>
                  </a:moveTo>
                  <a:cubicBezTo>
                    <a:pt x="368199" y="0"/>
                    <a:pt x="733349" y="0"/>
                    <a:pt x="1101547" y="0"/>
                  </a:cubicBezTo>
                  <a:cubicBezTo>
                    <a:pt x="1101547" y="175565"/>
                    <a:pt x="1101547" y="350520"/>
                    <a:pt x="1101547" y="527304"/>
                  </a:cubicBezTo>
                  <a:cubicBezTo>
                    <a:pt x="735178" y="527304"/>
                    <a:pt x="368808" y="527304"/>
                    <a:pt x="0" y="527304"/>
                  </a:cubicBezTo>
                  <a:cubicBezTo>
                    <a:pt x="0" y="352349"/>
                    <a:pt x="0" y="17739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7">
              <a:extLst>
                <a:ext uri="{FF2B5EF4-FFF2-40B4-BE49-F238E27FC236}">
                  <a16:creationId xmlns:a16="http://schemas.microsoft.com/office/drawing/2014/main" id="{0F8118BE-B7DF-4BC9-9175-2DD40D851A38}"/>
                </a:ext>
              </a:extLst>
            </p:cNvPr>
            <p:cNvSpPr/>
            <p:nvPr/>
          </p:nvSpPr>
          <p:spPr>
            <a:xfrm>
              <a:off x="6163665" y="1471574"/>
              <a:ext cx="1097280" cy="524256"/>
            </a:xfrm>
            <a:custGeom>
              <a:avLst/>
              <a:gdLst>
                <a:gd name="connsiteX0" fmla="*/ 0 w 1097280"/>
                <a:gd name="connsiteY0" fmla="*/ 525475 h 524256"/>
                <a:gd name="connsiteX1" fmla="*/ 0 w 1097280"/>
                <a:gd name="connsiteY1" fmla="*/ 0 h 524256"/>
                <a:gd name="connsiteX2" fmla="*/ 1100938 w 1097280"/>
                <a:gd name="connsiteY2" fmla="*/ 0 h 524256"/>
                <a:gd name="connsiteX3" fmla="*/ 1100938 w 1097280"/>
                <a:gd name="connsiteY3" fmla="*/ 525475 h 524256"/>
                <a:gd name="connsiteX4" fmla="*/ 0 w 1097280"/>
                <a:gd name="connsiteY4" fmla="*/ 525475 h 52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0" h="524256">
                  <a:moveTo>
                    <a:pt x="0" y="525475"/>
                  </a:moveTo>
                  <a:cubicBezTo>
                    <a:pt x="0" y="349301"/>
                    <a:pt x="0" y="176174"/>
                    <a:pt x="0" y="0"/>
                  </a:cubicBezTo>
                  <a:cubicBezTo>
                    <a:pt x="366370" y="0"/>
                    <a:pt x="732130" y="0"/>
                    <a:pt x="1100938" y="0"/>
                  </a:cubicBezTo>
                  <a:cubicBezTo>
                    <a:pt x="1100938" y="173736"/>
                    <a:pt x="1100938" y="348691"/>
                    <a:pt x="1100938" y="525475"/>
                  </a:cubicBezTo>
                  <a:cubicBezTo>
                    <a:pt x="735178" y="525475"/>
                    <a:pt x="369418" y="525475"/>
                    <a:pt x="0" y="525475"/>
                  </a:cubicBezTo>
                  <a:close/>
                </a:path>
              </a:pathLst>
            </a:custGeom>
            <a:solidFill>
              <a:srgbClr val="FFFFFF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8">
              <a:extLst>
                <a:ext uri="{FF2B5EF4-FFF2-40B4-BE49-F238E27FC236}">
                  <a16:creationId xmlns:a16="http://schemas.microsoft.com/office/drawing/2014/main" id="{70BF8017-68FD-44E9-BD76-26D108479800}"/>
                </a:ext>
              </a:extLst>
            </p:cNvPr>
            <p:cNvSpPr/>
            <p:nvPr/>
          </p:nvSpPr>
          <p:spPr>
            <a:xfrm>
              <a:off x="4430573" y="1486814"/>
              <a:ext cx="3279648" cy="1670304"/>
            </a:xfrm>
            <a:custGeom>
              <a:avLst/>
              <a:gdLst>
                <a:gd name="connsiteX0" fmla="*/ 3200400 w 3279648"/>
                <a:gd name="connsiteY0" fmla="*/ 0 h 1670304"/>
                <a:gd name="connsiteX1" fmla="*/ 3272943 w 3279648"/>
                <a:gd name="connsiteY1" fmla="*/ 57302 h 1670304"/>
                <a:gd name="connsiteX2" fmla="*/ 3281477 w 3279648"/>
                <a:gd name="connsiteY2" fmla="*/ 81686 h 1670304"/>
                <a:gd name="connsiteX3" fmla="*/ 3281477 w 3279648"/>
                <a:gd name="connsiteY3" fmla="*/ 1663598 h 1670304"/>
                <a:gd name="connsiteX4" fmla="*/ 3279648 w 3279648"/>
                <a:gd name="connsiteY4" fmla="*/ 1674571 h 1670304"/>
                <a:gd name="connsiteX5" fmla="*/ 1219 w 3279648"/>
                <a:gd name="connsiteY5" fmla="*/ 1674571 h 1670304"/>
                <a:gd name="connsiteX6" fmla="*/ 1219 w 3279648"/>
                <a:gd name="connsiteY6" fmla="*/ 1639824 h 1670304"/>
                <a:gd name="connsiteX7" fmla="*/ 0 w 3279648"/>
                <a:gd name="connsiteY7" fmla="*/ 121920 h 1670304"/>
                <a:gd name="connsiteX8" fmla="*/ 72543 w 3279648"/>
                <a:gd name="connsiteY8" fmla="*/ 14630 h 1670304"/>
                <a:gd name="connsiteX9" fmla="*/ 72543 w 3279648"/>
                <a:gd name="connsiteY9" fmla="*/ 1575816 h 1670304"/>
                <a:gd name="connsiteX10" fmla="*/ 3201010 w 3279648"/>
                <a:gd name="connsiteY10" fmla="*/ 1575816 h 1670304"/>
                <a:gd name="connsiteX11" fmla="*/ 3200400 w 3279648"/>
                <a:gd name="connsiteY11" fmla="*/ 0 h 1670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79648" h="1670304">
                  <a:moveTo>
                    <a:pt x="3200400" y="0"/>
                  </a:moveTo>
                  <a:cubicBezTo>
                    <a:pt x="3229661" y="22555"/>
                    <a:pt x="3252216" y="39014"/>
                    <a:pt x="3272943" y="57302"/>
                  </a:cubicBezTo>
                  <a:cubicBezTo>
                    <a:pt x="3278429" y="62179"/>
                    <a:pt x="3281477" y="73152"/>
                    <a:pt x="3281477" y="81686"/>
                  </a:cubicBezTo>
                  <a:cubicBezTo>
                    <a:pt x="3282087" y="608990"/>
                    <a:pt x="3281477" y="1136294"/>
                    <a:pt x="3281477" y="1663598"/>
                  </a:cubicBezTo>
                  <a:cubicBezTo>
                    <a:pt x="3281477" y="1666646"/>
                    <a:pt x="3280867" y="1669694"/>
                    <a:pt x="3279648" y="1674571"/>
                  </a:cubicBezTo>
                  <a:cubicBezTo>
                    <a:pt x="2188464" y="1674571"/>
                    <a:pt x="1096671" y="1674571"/>
                    <a:pt x="1219" y="1674571"/>
                  </a:cubicBezTo>
                  <a:cubicBezTo>
                    <a:pt x="1219" y="1662989"/>
                    <a:pt x="1219" y="1651406"/>
                    <a:pt x="1219" y="1639824"/>
                  </a:cubicBezTo>
                  <a:cubicBezTo>
                    <a:pt x="1219" y="1133856"/>
                    <a:pt x="1829" y="627888"/>
                    <a:pt x="0" y="121920"/>
                  </a:cubicBezTo>
                  <a:cubicBezTo>
                    <a:pt x="0" y="67056"/>
                    <a:pt x="18288" y="33528"/>
                    <a:pt x="72543" y="14630"/>
                  </a:cubicBezTo>
                  <a:cubicBezTo>
                    <a:pt x="72543" y="535229"/>
                    <a:pt x="72543" y="1054608"/>
                    <a:pt x="72543" y="1575816"/>
                  </a:cubicBezTo>
                  <a:cubicBezTo>
                    <a:pt x="1116787" y="1575816"/>
                    <a:pt x="2157375" y="1575816"/>
                    <a:pt x="3201010" y="1575816"/>
                  </a:cubicBezTo>
                  <a:cubicBezTo>
                    <a:pt x="3200400" y="1053389"/>
                    <a:pt x="3200400" y="531571"/>
                    <a:pt x="3200400" y="0"/>
                  </a:cubicBezTo>
                  <a:close/>
                </a:path>
              </a:pathLst>
            </a:custGeom>
            <a:solidFill>
              <a:srgbClr val="FFFFFF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9">
              <a:extLst>
                <a:ext uri="{FF2B5EF4-FFF2-40B4-BE49-F238E27FC236}">
                  <a16:creationId xmlns:a16="http://schemas.microsoft.com/office/drawing/2014/main" id="{38B0C68B-0FDF-472B-AB2D-085BB6C0EF5B}"/>
                </a:ext>
              </a:extLst>
            </p:cNvPr>
            <p:cNvSpPr/>
            <p:nvPr/>
          </p:nvSpPr>
          <p:spPr>
            <a:xfrm>
              <a:off x="4351638" y="90830"/>
              <a:ext cx="3462528" cy="1408176"/>
            </a:xfrm>
            <a:custGeom>
              <a:avLst/>
              <a:gdLst>
                <a:gd name="connsiteX0" fmla="*/ 3954 w 3462528"/>
                <a:gd name="connsiteY0" fmla="*/ 1408176 h 1408176"/>
                <a:gd name="connsiteX1" fmla="*/ 47236 w 3462528"/>
                <a:gd name="connsiteY1" fmla="*/ 1285037 h 1408176"/>
                <a:gd name="connsiteX2" fmla="*/ 1706567 w 3462528"/>
                <a:gd name="connsiteY2" fmla="*/ 10973 h 1408176"/>
                <a:gd name="connsiteX3" fmla="*/ 1721807 w 3462528"/>
                <a:gd name="connsiteY3" fmla="*/ 0 h 1408176"/>
                <a:gd name="connsiteX4" fmla="*/ 1865673 w 3462528"/>
                <a:gd name="connsiteY4" fmla="*/ 109118 h 1408176"/>
                <a:gd name="connsiteX5" fmla="*/ 3411618 w 3462528"/>
                <a:gd name="connsiteY5" fmla="*/ 1280770 h 1408176"/>
                <a:gd name="connsiteX6" fmla="*/ 3459777 w 3462528"/>
                <a:gd name="connsiteY6" fmla="*/ 1408786 h 1408176"/>
                <a:gd name="connsiteX7" fmla="*/ 3318959 w 3462528"/>
                <a:gd name="connsiteY7" fmla="*/ 1302106 h 1408176"/>
                <a:gd name="connsiteX8" fmla="*/ 1758993 w 3462528"/>
                <a:gd name="connsiteY8" fmla="*/ 113386 h 1408176"/>
                <a:gd name="connsiteX9" fmla="*/ 1704738 w 3462528"/>
                <a:gd name="connsiteY9" fmla="*/ 112776 h 1408176"/>
                <a:gd name="connsiteX10" fmla="*/ 30776 w 3462528"/>
                <a:gd name="connsiteY10" fmla="*/ 1388059 h 1408176"/>
                <a:gd name="connsiteX11" fmla="*/ 3954 w 3462528"/>
                <a:gd name="connsiteY11" fmla="*/ 1408176 h 1408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62528" h="1408176">
                  <a:moveTo>
                    <a:pt x="3954" y="1408176"/>
                  </a:moveTo>
                  <a:cubicBezTo>
                    <a:pt x="-6409" y="1355750"/>
                    <a:pt x="2125" y="1319174"/>
                    <a:pt x="47236" y="1285037"/>
                  </a:cubicBezTo>
                  <a:cubicBezTo>
                    <a:pt x="601362" y="861365"/>
                    <a:pt x="1153660" y="435864"/>
                    <a:pt x="1706567" y="10973"/>
                  </a:cubicBezTo>
                  <a:cubicBezTo>
                    <a:pt x="1710834" y="7925"/>
                    <a:pt x="1714492" y="4877"/>
                    <a:pt x="1721807" y="0"/>
                  </a:cubicBezTo>
                  <a:cubicBezTo>
                    <a:pt x="1769356" y="35966"/>
                    <a:pt x="1817514" y="72542"/>
                    <a:pt x="1865673" y="109118"/>
                  </a:cubicBezTo>
                  <a:cubicBezTo>
                    <a:pt x="2380785" y="499872"/>
                    <a:pt x="2895287" y="891235"/>
                    <a:pt x="3411618" y="1280770"/>
                  </a:cubicBezTo>
                  <a:cubicBezTo>
                    <a:pt x="3456729" y="1314907"/>
                    <a:pt x="3473188" y="1352093"/>
                    <a:pt x="3459777" y="1408786"/>
                  </a:cubicBezTo>
                  <a:cubicBezTo>
                    <a:pt x="3412228" y="1372819"/>
                    <a:pt x="3365289" y="1337462"/>
                    <a:pt x="3318959" y="1302106"/>
                  </a:cubicBezTo>
                  <a:cubicBezTo>
                    <a:pt x="2798970" y="905866"/>
                    <a:pt x="2278372" y="510235"/>
                    <a:pt x="1758993" y="113386"/>
                  </a:cubicBezTo>
                  <a:cubicBezTo>
                    <a:pt x="1738876" y="98146"/>
                    <a:pt x="1726074" y="96926"/>
                    <a:pt x="1704738" y="112776"/>
                  </a:cubicBezTo>
                  <a:cubicBezTo>
                    <a:pt x="1146954" y="538277"/>
                    <a:pt x="589170" y="963168"/>
                    <a:pt x="30776" y="1388059"/>
                  </a:cubicBezTo>
                  <a:cubicBezTo>
                    <a:pt x="22852" y="1394155"/>
                    <a:pt x="14927" y="1400251"/>
                    <a:pt x="3954" y="1408176"/>
                  </a:cubicBezTo>
                  <a:close/>
                </a:path>
              </a:pathLst>
            </a:custGeom>
            <a:solidFill>
              <a:srgbClr val="000000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0" name="Oval 30">
            <a:extLst>
              <a:ext uri="{FF2B5EF4-FFF2-40B4-BE49-F238E27FC236}">
                <a16:creationId xmlns:a16="http://schemas.microsoft.com/office/drawing/2014/main" id="{A43E95B0-E0AE-4E06-BFBB-B3824FE9E19D}"/>
              </a:ext>
            </a:extLst>
          </p:cNvPr>
          <p:cNvSpPr/>
          <p:nvPr/>
        </p:nvSpPr>
        <p:spPr>
          <a:xfrm>
            <a:off x="5611836" y="2854919"/>
            <a:ext cx="985195" cy="98519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1">
            <a:extLst>
              <a:ext uri="{FF2B5EF4-FFF2-40B4-BE49-F238E27FC236}">
                <a16:creationId xmlns:a16="http://schemas.microsoft.com/office/drawing/2014/main" id="{E9DB80F4-64C1-47A2-B07D-E3C40298945A}"/>
              </a:ext>
            </a:extLst>
          </p:cNvPr>
          <p:cNvSpPr/>
          <p:nvPr/>
        </p:nvSpPr>
        <p:spPr>
          <a:xfrm>
            <a:off x="3896699" y="3477113"/>
            <a:ext cx="985195" cy="98519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2">
            <a:extLst>
              <a:ext uri="{FF2B5EF4-FFF2-40B4-BE49-F238E27FC236}">
                <a16:creationId xmlns:a16="http://schemas.microsoft.com/office/drawing/2014/main" id="{CEB20DF1-B58F-4F2A-B2ED-76A6E19FE641}"/>
              </a:ext>
            </a:extLst>
          </p:cNvPr>
          <p:cNvSpPr/>
          <p:nvPr/>
        </p:nvSpPr>
        <p:spPr>
          <a:xfrm>
            <a:off x="3017631" y="5035715"/>
            <a:ext cx="985195" cy="98519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3">
            <a:extLst>
              <a:ext uri="{FF2B5EF4-FFF2-40B4-BE49-F238E27FC236}">
                <a16:creationId xmlns:a16="http://schemas.microsoft.com/office/drawing/2014/main" id="{F7117A78-57F2-4B66-949B-8BE760DCA1A0}"/>
              </a:ext>
            </a:extLst>
          </p:cNvPr>
          <p:cNvSpPr/>
          <p:nvPr/>
        </p:nvSpPr>
        <p:spPr>
          <a:xfrm>
            <a:off x="8206041" y="5035715"/>
            <a:ext cx="985195" cy="98519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34" name="Oval 34">
            <a:extLst>
              <a:ext uri="{FF2B5EF4-FFF2-40B4-BE49-F238E27FC236}">
                <a16:creationId xmlns:a16="http://schemas.microsoft.com/office/drawing/2014/main" id="{6B553FA5-1A15-40F7-8B63-3DE8B11CC5F4}"/>
              </a:ext>
            </a:extLst>
          </p:cNvPr>
          <p:cNvSpPr/>
          <p:nvPr/>
        </p:nvSpPr>
        <p:spPr>
          <a:xfrm>
            <a:off x="7316857" y="3477113"/>
            <a:ext cx="985195" cy="98519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35" name="Graphic 2">
            <a:extLst>
              <a:ext uri="{FF2B5EF4-FFF2-40B4-BE49-F238E27FC236}">
                <a16:creationId xmlns:a16="http://schemas.microsoft.com/office/drawing/2014/main" id="{2D497650-2FEE-46F2-826C-190ABD985008}"/>
              </a:ext>
            </a:extLst>
          </p:cNvPr>
          <p:cNvSpPr/>
          <p:nvPr/>
        </p:nvSpPr>
        <p:spPr>
          <a:xfrm rot="18900000">
            <a:off x="7657242" y="3668175"/>
            <a:ext cx="351667" cy="556223"/>
          </a:xfrm>
          <a:custGeom>
            <a:avLst/>
            <a:gdLst>
              <a:gd name="connsiteX0" fmla="*/ 531388 w 1115694"/>
              <a:gd name="connsiteY0" fmla="*/ 0 h 1764663"/>
              <a:gd name="connsiteX1" fmla="*/ 707838 w 1115694"/>
              <a:gd name="connsiteY1" fmla="*/ 62157 h 1764663"/>
              <a:gd name="connsiteX2" fmla="*/ 923431 w 1115694"/>
              <a:gd name="connsiteY2" fmla="*/ 496473 h 1764663"/>
              <a:gd name="connsiteX3" fmla="*/ 795046 w 1115694"/>
              <a:gd name="connsiteY3" fmla="*/ 761854 h 1764663"/>
              <a:gd name="connsiteX4" fmla="*/ 785026 w 1115694"/>
              <a:gd name="connsiteY4" fmla="*/ 797238 h 1764663"/>
              <a:gd name="connsiteX5" fmla="*/ 726157 w 1115694"/>
              <a:gd name="connsiteY5" fmla="*/ 962103 h 1764663"/>
              <a:gd name="connsiteX6" fmla="*/ 884133 w 1115694"/>
              <a:gd name="connsiteY6" fmla="*/ 1412702 h 1764663"/>
              <a:gd name="connsiteX7" fmla="*/ 1036315 w 1115694"/>
              <a:gd name="connsiteY7" fmla="*/ 1359312 h 1764663"/>
              <a:gd name="connsiteX8" fmla="*/ 1049154 w 1115694"/>
              <a:gd name="connsiteY8" fmla="*/ 1392974 h 1764663"/>
              <a:gd name="connsiteX9" fmla="*/ 958971 w 1115694"/>
              <a:gd name="connsiteY9" fmla="*/ 1425697 h 1764663"/>
              <a:gd name="connsiteX10" fmla="*/ 967583 w 1115694"/>
              <a:gd name="connsiteY10" fmla="*/ 1453565 h 1764663"/>
              <a:gd name="connsiteX11" fmla="*/ 1043831 w 1115694"/>
              <a:gd name="connsiteY11" fmla="*/ 1427889 h 1764663"/>
              <a:gd name="connsiteX12" fmla="*/ 1055886 w 1115694"/>
              <a:gd name="connsiteY12" fmla="*/ 1462960 h 1764663"/>
              <a:gd name="connsiteX13" fmla="*/ 980891 w 1115694"/>
              <a:gd name="connsiteY13" fmla="*/ 1490515 h 1764663"/>
              <a:gd name="connsiteX14" fmla="*/ 990128 w 1115694"/>
              <a:gd name="connsiteY14" fmla="*/ 1516349 h 1764663"/>
              <a:gd name="connsiteX15" fmla="*/ 1080937 w 1115694"/>
              <a:gd name="connsiteY15" fmla="*/ 1485662 h 1764663"/>
              <a:gd name="connsiteX16" fmla="*/ 1093775 w 1115694"/>
              <a:gd name="connsiteY16" fmla="*/ 1520576 h 1764663"/>
              <a:gd name="connsiteX17" fmla="*/ 1002967 w 1115694"/>
              <a:gd name="connsiteY17" fmla="*/ 1553768 h 1764663"/>
              <a:gd name="connsiteX18" fmla="*/ 1013144 w 1115694"/>
              <a:gd name="connsiteY18" fmla="*/ 1582733 h 1764663"/>
              <a:gd name="connsiteX19" fmla="*/ 1102700 w 1115694"/>
              <a:gd name="connsiteY19" fmla="*/ 1552359 h 1764663"/>
              <a:gd name="connsiteX20" fmla="*/ 1115695 w 1115694"/>
              <a:gd name="connsiteY20" fmla="*/ 1582890 h 1764663"/>
              <a:gd name="connsiteX21" fmla="*/ 881627 w 1115694"/>
              <a:gd name="connsiteY21" fmla="*/ 1665087 h 1764663"/>
              <a:gd name="connsiteX22" fmla="*/ 802092 w 1115694"/>
              <a:gd name="connsiteY22" fmla="*/ 1438065 h 1764663"/>
              <a:gd name="connsiteX23" fmla="*/ 654136 w 1115694"/>
              <a:gd name="connsiteY23" fmla="*/ 1015648 h 1764663"/>
              <a:gd name="connsiteX24" fmla="*/ 625328 w 1115694"/>
              <a:gd name="connsiteY24" fmla="*/ 986684 h 1764663"/>
              <a:gd name="connsiteX25" fmla="*/ 579454 w 1115694"/>
              <a:gd name="connsiteY25" fmla="*/ 1009386 h 1764663"/>
              <a:gd name="connsiteX26" fmla="*/ 581019 w 1115694"/>
              <a:gd name="connsiteY26" fmla="*/ 1028174 h 1764663"/>
              <a:gd name="connsiteX27" fmla="*/ 750268 w 1115694"/>
              <a:gd name="connsiteY27" fmla="*/ 1695931 h 1764663"/>
              <a:gd name="connsiteX28" fmla="*/ 749485 w 1115694"/>
              <a:gd name="connsiteY28" fmla="*/ 1704855 h 1764663"/>
              <a:gd name="connsiteX29" fmla="*/ 516044 w 1115694"/>
              <a:gd name="connsiteY29" fmla="*/ 1764664 h 1764663"/>
              <a:gd name="connsiteX30" fmla="*/ 529509 w 1115694"/>
              <a:gd name="connsiteY30" fmla="*/ 1727244 h 1764663"/>
              <a:gd name="connsiteX31" fmla="*/ 596676 w 1115694"/>
              <a:gd name="connsiteY31" fmla="*/ 1708456 h 1764663"/>
              <a:gd name="connsiteX32" fmla="*/ 590100 w 1115694"/>
              <a:gd name="connsiteY32" fmla="*/ 1678865 h 1764663"/>
              <a:gd name="connsiteX33" fmla="*/ 496317 w 1115694"/>
              <a:gd name="connsiteY33" fmla="*/ 1701724 h 1764663"/>
              <a:gd name="connsiteX34" fmla="*/ 486766 w 1115694"/>
              <a:gd name="connsiteY34" fmla="*/ 1665713 h 1764663"/>
              <a:gd name="connsiteX35" fmla="*/ 578201 w 1115694"/>
              <a:gd name="connsiteY35" fmla="*/ 1641289 h 1764663"/>
              <a:gd name="connsiteX36" fmla="*/ 574443 w 1115694"/>
              <a:gd name="connsiteY36" fmla="*/ 1614360 h 1764663"/>
              <a:gd name="connsiteX37" fmla="*/ 495377 w 1115694"/>
              <a:gd name="connsiteY37" fmla="*/ 1632678 h 1764663"/>
              <a:gd name="connsiteX38" fmla="*/ 485357 w 1115694"/>
              <a:gd name="connsiteY38" fmla="*/ 1597450 h 1764663"/>
              <a:gd name="connsiteX39" fmla="*/ 541564 w 1115694"/>
              <a:gd name="connsiteY39" fmla="*/ 1582107 h 1764663"/>
              <a:gd name="connsiteX40" fmla="*/ 553620 w 1115694"/>
              <a:gd name="connsiteY40" fmla="*/ 1548288 h 1764663"/>
              <a:gd name="connsiteX41" fmla="*/ 464064 w 1115694"/>
              <a:gd name="connsiteY41" fmla="*/ 1570521 h 1764663"/>
              <a:gd name="connsiteX42" fmla="*/ 453730 w 1115694"/>
              <a:gd name="connsiteY42" fmla="*/ 1535920 h 1764663"/>
              <a:gd name="connsiteX43" fmla="*/ 581959 w 1115694"/>
              <a:gd name="connsiteY43" fmla="*/ 1503510 h 1764663"/>
              <a:gd name="connsiteX44" fmla="*/ 604191 w 1115694"/>
              <a:gd name="connsiteY44" fmla="*/ 1466091 h 1764663"/>
              <a:gd name="connsiteX45" fmla="*/ 499605 w 1115694"/>
              <a:gd name="connsiteY45" fmla="*/ 1054634 h 1764663"/>
              <a:gd name="connsiteX46" fmla="*/ 471892 w 1115694"/>
              <a:gd name="connsiteY46" fmla="*/ 1027547 h 1764663"/>
              <a:gd name="connsiteX47" fmla="*/ 408796 w 1115694"/>
              <a:gd name="connsiteY47" fmla="*/ 1002027 h 1764663"/>
              <a:gd name="connsiteX48" fmla="*/ 374038 w 1115694"/>
              <a:gd name="connsiteY48" fmla="*/ 1016431 h 1764663"/>
              <a:gd name="connsiteX49" fmla="*/ 312194 w 1115694"/>
              <a:gd name="connsiteY49" fmla="*/ 1338802 h 1764663"/>
              <a:gd name="connsiteX50" fmla="*/ 242522 w 1115694"/>
              <a:gd name="connsiteY50" fmla="*/ 1701567 h 1764663"/>
              <a:gd name="connsiteX51" fmla="*/ 102708 w 1115694"/>
              <a:gd name="connsiteY51" fmla="*/ 1675107 h 1764663"/>
              <a:gd name="connsiteX52" fmla="*/ 0 w 1115694"/>
              <a:gd name="connsiteY52" fmla="*/ 1657259 h 1764663"/>
              <a:gd name="connsiteX53" fmla="*/ 0 w 1115694"/>
              <a:gd name="connsiteY53" fmla="*/ 1636749 h 1764663"/>
              <a:gd name="connsiteX54" fmla="*/ 22232 w 1115694"/>
              <a:gd name="connsiteY54" fmla="*/ 1625163 h 1764663"/>
              <a:gd name="connsiteX55" fmla="*/ 100203 w 1115694"/>
              <a:gd name="connsiteY55" fmla="*/ 1639254 h 1764663"/>
              <a:gd name="connsiteX56" fmla="*/ 105996 w 1115694"/>
              <a:gd name="connsiteY56" fmla="*/ 1609349 h 1764663"/>
              <a:gd name="connsiteX57" fmla="*/ 12369 w 1115694"/>
              <a:gd name="connsiteY57" fmla="*/ 1590561 h 1764663"/>
              <a:gd name="connsiteX58" fmla="*/ 18631 w 1115694"/>
              <a:gd name="connsiteY58" fmla="*/ 1553925 h 1764663"/>
              <a:gd name="connsiteX59" fmla="*/ 113354 w 1115694"/>
              <a:gd name="connsiteY59" fmla="*/ 1570677 h 1764663"/>
              <a:gd name="connsiteX60" fmla="*/ 118834 w 1115694"/>
              <a:gd name="connsiteY60" fmla="*/ 1544218 h 1764663"/>
              <a:gd name="connsiteX61" fmla="*/ 40081 w 1115694"/>
              <a:gd name="connsiteY61" fmla="*/ 1526995 h 1764663"/>
              <a:gd name="connsiteX62" fmla="*/ 47753 w 1115694"/>
              <a:gd name="connsiteY62" fmla="*/ 1491298 h 1764663"/>
              <a:gd name="connsiteX63" fmla="*/ 126193 w 1115694"/>
              <a:gd name="connsiteY63" fmla="*/ 1504919 h 1764663"/>
              <a:gd name="connsiteX64" fmla="*/ 131203 w 1115694"/>
              <a:gd name="connsiteY64" fmla="*/ 1477364 h 1764663"/>
              <a:gd name="connsiteX65" fmla="*/ 36793 w 1115694"/>
              <a:gd name="connsiteY65" fmla="*/ 1457010 h 1764663"/>
              <a:gd name="connsiteX66" fmla="*/ 44465 w 1115694"/>
              <a:gd name="connsiteY66" fmla="*/ 1422409 h 1764663"/>
              <a:gd name="connsiteX67" fmla="*/ 201971 w 1115694"/>
              <a:gd name="connsiteY67" fmla="*/ 1452313 h 1764663"/>
              <a:gd name="connsiteX68" fmla="*/ 214496 w 1115694"/>
              <a:gd name="connsiteY68" fmla="*/ 1393601 h 1764663"/>
              <a:gd name="connsiteX69" fmla="*/ 288709 w 1115694"/>
              <a:gd name="connsiteY69" fmla="*/ 1006568 h 1764663"/>
              <a:gd name="connsiteX70" fmla="*/ 273835 w 1115694"/>
              <a:gd name="connsiteY70" fmla="*/ 969305 h 1764663"/>
              <a:gd name="connsiteX71" fmla="*/ 210895 w 1115694"/>
              <a:gd name="connsiteY71" fmla="*/ 825107 h 1764663"/>
              <a:gd name="connsiteX72" fmla="*/ 197118 w 1115694"/>
              <a:gd name="connsiteY72" fmla="*/ 792071 h 1764663"/>
              <a:gd name="connsiteX73" fmla="*/ 40864 w 1115694"/>
              <a:gd name="connsiteY73" fmla="*/ 375604 h 1764663"/>
              <a:gd name="connsiteX74" fmla="*/ 298416 w 1115694"/>
              <a:gd name="connsiteY74" fmla="*/ 38515 h 1764663"/>
              <a:gd name="connsiteX75" fmla="*/ 424139 w 1115694"/>
              <a:gd name="connsiteY75" fmla="*/ 0 h 1764663"/>
              <a:gd name="connsiteX76" fmla="*/ 531388 w 1115694"/>
              <a:gd name="connsiteY76" fmla="*/ 0 h 1764663"/>
              <a:gd name="connsiteX77" fmla="*/ 257239 w 1115694"/>
              <a:gd name="connsiteY77" fmla="*/ 730540 h 1764663"/>
              <a:gd name="connsiteX78" fmla="*/ 424139 w 1115694"/>
              <a:gd name="connsiteY78" fmla="*/ 702985 h 1764663"/>
              <a:gd name="connsiteX79" fmla="*/ 509312 w 1115694"/>
              <a:gd name="connsiteY79" fmla="*/ 721146 h 1764663"/>
              <a:gd name="connsiteX80" fmla="*/ 543287 w 1115694"/>
              <a:gd name="connsiteY80" fmla="*/ 710187 h 1764663"/>
              <a:gd name="connsiteX81" fmla="*/ 709091 w 1115694"/>
              <a:gd name="connsiteY81" fmla="*/ 698601 h 1764663"/>
              <a:gd name="connsiteX82" fmla="*/ 741030 w 1115694"/>
              <a:gd name="connsiteY82" fmla="*/ 693747 h 1764663"/>
              <a:gd name="connsiteX83" fmla="*/ 831996 w 1115694"/>
              <a:gd name="connsiteY83" fmla="*/ 373255 h 1764663"/>
              <a:gd name="connsiteX84" fmla="*/ 407230 w 1115694"/>
              <a:gd name="connsiteY84" fmla="*/ 93314 h 1764663"/>
              <a:gd name="connsiteX85" fmla="*/ 129324 w 1115694"/>
              <a:gd name="connsiteY85" fmla="*/ 366053 h 1764663"/>
              <a:gd name="connsiteX86" fmla="*/ 257239 w 1115694"/>
              <a:gd name="connsiteY86" fmla="*/ 730540 h 1764663"/>
              <a:gd name="connsiteX87" fmla="*/ 650535 w 1115694"/>
              <a:gd name="connsiteY87" fmla="*/ 901981 h 1764663"/>
              <a:gd name="connsiteX88" fmla="*/ 701732 w 1115694"/>
              <a:gd name="connsiteY88" fmla="*/ 834970 h 1764663"/>
              <a:gd name="connsiteX89" fmla="*/ 652883 w 1115694"/>
              <a:gd name="connsiteY89" fmla="*/ 859551 h 1764663"/>
              <a:gd name="connsiteX90" fmla="*/ 650535 w 1115694"/>
              <a:gd name="connsiteY90" fmla="*/ 901981 h 1764663"/>
              <a:gd name="connsiteX91" fmla="*/ 296068 w 1115694"/>
              <a:gd name="connsiteY91" fmla="*/ 857673 h 1764663"/>
              <a:gd name="connsiteX92" fmla="*/ 345386 w 1115694"/>
              <a:gd name="connsiteY92" fmla="*/ 908713 h 1764663"/>
              <a:gd name="connsiteX93" fmla="*/ 296068 w 1115694"/>
              <a:gd name="connsiteY93" fmla="*/ 857673 h 1764663"/>
              <a:gd name="connsiteX94" fmla="*/ 479251 w 1115694"/>
              <a:gd name="connsiteY94" fmla="*/ 947385 h 1764663"/>
              <a:gd name="connsiteX95" fmla="*/ 524186 w 1115694"/>
              <a:gd name="connsiteY95" fmla="*/ 944411 h 1764663"/>
              <a:gd name="connsiteX96" fmla="*/ 502892 w 1115694"/>
              <a:gd name="connsiteY96" fmla="*/ 913254 h 1764663"/>
              <a:gd name="connsiteX97" fmla="*/ 479251 w 1115694"/>
              <a:gd name="connsiteY97" fmla="*/ 947385 h 1764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1115694" h="1764663">
                <a:moveTo>
                  <a:pt x="531388" y="0"/>
                </a:moveTo>
                <a:cubicBezTo>
                  <a:pt x="593231" y="12212"/>
                  <a:pt x="653979" y="27869"/>
                  <a:pt x="707838" y="62157"/>
                </a:cubicBezTo>
                <a:cubicBezTo>
                  <a:pt x="866910" y="163612"/>
                  <a:pt x="939401" y="309846"/>
                  <a:pt x="923431" y="496473"/>
                </a:cubicBezTo>
                <a:cubicBezTo>
                  <a:pt x="914506" y="599337"/>
                  <a:pt x="868632" y="688424"/>
                  <a:pt x="795046" y="761854"/>
                </a:cubicBezTo>
                <a:cubicBezTo>
                  <a:pt x="784243" y="772657"/>
                  <a:pt x="780798" y="781425"/>
                  <a:pt x="785026" y="797238"/>
                </a:cubicBezTo>
                <a:cubicBezTo>
                  <a:pt x="801152" y="856733"/>
                  <a:pt x="782364" y="907461"/>
                  <a:pt x="726157" y="962103"/>
                </a:cubicBezTo>
                <a:cubicBezTo>
                  <a:pt x="778450" y="1111467"/>
                  <a:pt x="831056" y="1261302"/>
                  <a:pt x="884133" y="1412702"/>
                </a:cubicBezTo>
                <a:cubicBezTo>
                  <a:pt x="935956" y="1394540"/>
                  <a:pt x="985118" y="1377318"/>
                  <a:pt x="1036315" y="1359312"/>
                </a:cubicBezTo>
                <a:cubicBezTo>
                  <a:pt x="1040699" y="1370742"/>
                  <a:pt x="1044457" y="1380762"/>
                  <a:pt x="1049154" y="1392974"/>
                </a:cubicBezTo>
                <a:cubicBezTo>
                  <a:pt x="1018623" y="1404090"/>
                  <a:pt x="989502" y="1414580"/>
                  <a:pt x="958971" y="1425697"/>
                </a:cubicBezTo>
                <a:cubicBezTo>
                  <a:pt x="961946" y="1435560"/>
                  <a:pt x="964451" y="1443389"/>
                  <a:pt x="967583" y="1453565"/>
                </a:cubicBezTo>
                <a:cubicBezTo>
                  <a:pt x="993260" y="1444954"/>
                  <a:pt x="1017684" y="1436813"/>
                  <a:pt x="1043831" y="1427889"/>
                </a:cubicBezTo>
                <a:cubicBezTo>
                  <a:pt x="1047901" y="1439631"/>
                  <a:pt x="1051659" y="1450434"/>
                  <a:pt x="1055886" y="1462960"/>
                </a:cubicBezTo>
                <a:cubicBezTo>
                  <a:pt x="1030366" y="1472354"/>
                  <a:pt x="1006724" y="1481121"/>
                  <a:pt x="980891" y="1490515"/>
                </a:cubicBezTo>
                <a:cubicBezTo>
                  <a:pt x="984022" y="1499126"/>
                  <a:pt x="986684" y="1506642"/>
                  <a:pt x="990128" y="1516349"/>
                </a:cubicBezTo>
                <a:cubicBezTo>
                  <a:pt x="1020502" y="1506015"/>
                  <a:pt x="1049154" y="1496308"/>
                  <a:pt x="1080937" y="1485662"/>
                </a:cubicBezTo>
                <a:cubicBezTo>
                  <a:pt x="1085321" y="1497717"/>
                  <a:pt x="1089235" y="1508364"/>
                  <a:pt x="1093775" y="1520576"/>
                </a:cubicBezTo>
                <a:cubicBezTo>
                  <a:pt x="1062932" y="1531849"/>
                  <a:pt x="1033810" y="1542495"/>
                  <a:pt x="1002967" y="1553768"/>
                </a:cubicBezTo>
                <a:cubicBezTo>
                  <a:pt x="1006255" y="1563006"/>
                  <a:pt x="1009229" y="1571460"/>
                  <a:pt x="1013144" y="1582733"/>
                </a:cubicBezTo>
                <a:cubicBezTo>
                  <a:pt x="1043048" y="1572556"/>
                  <a:pt x="1071543" y="1562849"/>
                  <a:pt x="1102700" y="1552359"/>
                </a:cubicBezTo>
                <a:cubicBezTo>
                  <a:pt x="1106927" y="1562379"/>
                  <a:pt x="1110998" y="1571930"/>
                  <a:pt x="1115695" y="1582890"/>
                </a:cubicBezTo>
                <a:cubicBezTo>
                  <a:pt x="1036785" y="1610602"/>
                  <a:pt x="960224" y="1637531"/>
                  <a:pt x="881627" y="1665087"/>
                </a:cubicBezTo>
                <a:cubicBezTo>
                  <a:pt x="854698" y="1588056"/>
                  <a:pt x="828395" y="1513061"/>
                  <a:pt x="802092" y="1438065"/>
                </a:cubicBezTo>
                <a:cubicBezTo>
                  <a:pt x="752773" y="1297312"/>
                  <a:pt x="703298" y="1156559"/>
                  <a:pt x="654136" y="1015648"/>
                </a:cubicBezTo>
                <a:cubicBezTo>
                  <a:pt x="649126" y="1001244"/>
                  <a:pt x="646151" y="988406"/>
                  <a:pt x="625328" y="986684"/>
                </a:cubicBezTo>
                <a:cubicBezTo>
                  <a:pt x="603721" y="984961"/>
                  <a:pt x="592762" y="998739"/>
                  <a:pt x="579454" y="1009386"/>
                </a:cubicBezTo>
                <a:cubicBezTo>
                  <a:pt x="576635" y="1011578"/>
                  <a:pt x="579454" y="1021911"/>
                  <a:pt x="581019" y="1028174"/>
                </a:cubicBezTo>
                <a:cubicBezTo>
                  <a:pt x="637383" y="1250812"/>
                  <a:pt x="693904" y="1473293"/>
                  <a:pt x="750268" y="1695931"/>
                </a:cubicBezTo>
                <a:cubicBezTo>
                  <a:pt x="750581" y="1697496"/>
                  <a:pt x="749955" y="1699219"/>
                  <a:pt x="749485" y="1704855"/>
                </a:cubicBezTo>
                <a:cubicBezTo>
                  <a:pt x="672454" y="1724583"/>
                  <a:pt x="594014" y="1744623"/>
                  <a:pt x="516044" y="1764664"/>
                </a:cubicBezTo>
                <a:cubicBezTo>
                  <a:pt x="500231" y="1735542"/>
                  <a:pt x="500387" y="1735229"/>
                  <a:pt x="529509" y="1727244"/>
                </a:cubicBezTo>
                <a:cubicBezTo>
                  <a:pt x="551428" y="1721138"/>
                  <a:pt x="573347" y="1715032"/>
                  <a:pt x="596676" y="1708456"/>
                </a:cubicBezTo>
                <a:cubicBezTo>
                  <a:pt x="594327" y="1697966"/>
                  <a:pt x="592292" y="1689198"/>
                  <a:pt x="590100" y="1678865"/>
                </a:cubicBezTo>
                <a:cubicBezTo>
                  <a:pt x="558161" y="1686693"/>
                  <a:pt x="528100" y="1694052"/>
                  <a:pt x="496317" y="1701724"/>
                </a:cubicBezTo>
                <a:cubicBezTo>
                  <a:pt x="493029" y="1689512"/>
                  <a:pt x="490211" y="1678395"/>
                  <a:pt x="486766" y="1665713"/>
                </a:cubicBezTo>
                <a:cubicBezTo>
                  <a:pt x="517297" y="1657572"/>
                  <a:pt x="546575" y="1649744"/>
                  <a:pt x="578201" y="1641289"/>
                </a:cubicBezTo>
                <a:cubicBezTo>
                  <a:pt x="577105" y="1632991"/>
                  <a:pt x="576009" y="1625163"/>
                  <a:pt x="574443" y="1614360"/>
                </a:cubicBezTo>
                <a:cubicBezTo>
                  <a:pt x="547201" y="1620622"/>
                  <a:pt x="521994" y="1626415"/>
                  <a:pt x="495377" y="1632678"/>
                </a:cubicBezTo>
                <a:cubicBezTo>
                  <a:pt x="491933" y="1620622"/>
                  <a:pt x="488958" y="1610445"/>
                  <a:pt x="485357" y="1597450"/>
                </a:cubicBezTo>
                <a:cubicBezTo>
                  <a:pt x="504458" y="1592127"/>
                  <a:pt x="522620" y="1584768"/>
                  <a:pt x="541564" y="1582107"/>
                </a:cubicBezTo>
                <a:cubicBezTo>
                  <a:pt x="567711" y="1578662"/>
                  <a:pt x="565519" y="1567076"/>
                  <a:pt x="553620" y="1548288"/>
                </a:cubicBezTo>
                <a:cubicBezTo>
                  <a:pt x="524499" y="1555490"/>
                  <a:pt x="495064" y="1562849"/>
                  <a:pt x="464064" y="1570521"/>
                </a:cubicBezTo>
                <a:cubicBezTo>
                  <a:pt x="460776" y="1559405"/>
                  <a:pt x="457801" y="1549384"/>
                  <a:pt x="453730" y="1535920"/>
                </a:cubicBezTo>
                <a:cubicBezTo>
                  <a:pt x="497256" y="1524803"/>
                  <a:pt x="539216" y="1512748"/>
                  <a:pt x="581959" y="1503510"/>
                </a:cubicBezTo>
                <a:cubicBezTo>
                  <a:pt x="605287" y="1498500"/>
                  <a:pt x="610767" y="1490828"/>
                  <a:pt x="604191" y="1466091"/>
                </a:cubicBezTo>
                <a:cubicBezTo>
                  <a:pt x="567868" y="1329252"/>
                  <a:pt x="533580" y="1191943"/>
                  <a:pt x="499605" y="1054634"/>
                </a:cubicBezTo>
                <a:cubicBezTo>
                  <a:pt x="495534" y="1038351"/>
                  <a:pt x="488332" y="1031775"/>
                  <a:pt x="471892" y="1027547"/>
                </a:cubicBezTo>
                <a:cubicBezTo>
                  <a:pt x="450129" y="1022068"/>
                  <a:pt x="429150" y="1011891"/>
                  <a:pt x="408796" y="1002027"/>
                </a:cubicBezTo>
                <a:cubicBezTo>
                  <a:pt x="388599" y="992163"/>
                  <a:pt x="378265" y="994982"/>
                  <a:pt x="374038" y="1016431"/>
                </a:cubicBezTo>
                <a:cubicBezTo>
                  <a:pt x="353215" y="1123836"/>
                  <a:pt x="332861" y="1231397"/>
                  <a:pt x="312194" y="1338802"/>
                </a:cubicBezTo>
                <a:cubicBezTo>
                  <a:pt x="289179" y="1458576"/>
                  <a:pt x="266164" y="1578349"/>
                  <a:pt x="242522" y="1701567"/>
                </a:cubicBezTo>
                <a:cubicBezTo>
                  <a:pt x="195082" y="1692486"/>
                  <a:pt x="148895" y="1683562"/>
                  <a:pt x="102708" y="1675107"/>
                </a:cubicBezTo>
                <a:cubicBezTo>
                  <a:pt x="68576" y="1668845"/>
                  <a:pt x="34288" y="1663208"/>
                  <a:pt x="0" y="1657259"/>
                </a:cubicBezTo>
                <a:cubicBezTo>
                  <a:pt x="0" y="1650370"/>
                  <a:pt x="0" y="1643638"/>
                  <a:pt x="0" y="1636749"/>
                </a:cubicBezTo>
                <a:cubicBezTo>
                  <a:pt x="3914" y="1626102"/>
                  <a:pt x="9081" y="1621718"/>
                  <a:pt x="22232" y="1625163"/>
                </a:cubicBezTo>
                <a:cubicBezTo>
                  <a:pt x="47283" y="1631582"/>
                  <a:pt x="73273" y="1634557"/>
                  <a:pt x="100203" y="1639254"/>
                </a:cubicBezTo>
                <a:cubicBezTo>
                  <a:pt x="102395" y="1627668"/>
                  <a:pt x="104117" y="1619057"/>
                  <a:pt x="105996" y="1609349"/>
                </a:cubicBezTo>
                <a:cubicBezTo>
                  <a:pt x="73117" y="1602774"/>
                  <a:pt x="42743" y="1596668"/>
                  <a:pt x="12369" y="1590561"/>
                </a:cubicBezTo>
                <a:cubicBezTo>
                  <a:pt x="14561" y="1577410"/>
                  <a:pt x="16440" y="1566763"/>
                  <a:pt x="18631" y="1553925"/>
                </a:cubicBezTo>
                <a:cubicBezTo>
                  <a:pt x="50414" y="1559561"/>
                  <a:pt x="80945" y="1565041"/>
                  <a:pt x="113354" y="1570677"/>
                </a:cubicBezTo>
                <a:cubicBezTo>
                  <a:pt x="115390" y="1561127"/>
                  <a:pt x="116955" y="1553299"/>
                  <a:pt x="118834" y="1544218"/>
                </a:cubicBezTo>
                <a:cubicBezTo>
                  <a:pt x="91748" y="1538268"/>
                  <a:pt x="67167" y="1532945"/>
                  <a:pt x="40081" y="1526995"/>
                </a:cubicBezTo>
                <a:cubicBezTo>
                  <a:pt x="42743" y="1514627"/>
                  <a:pt x="45091" y="1503510"/>
                  <a:pt x="47753" y="1491298"/>
                </a:cubicBezTo>
                <a:cubicBezTo>
                  <a:pt x="74682" y="1495995"/>
                  <a:pt x="99576" y="1500222"/>
                  <a:pt x="126193" y="1504919"/>
                </a:cubicBezTo>
                <a:cubicBezTo>
                  <a:pt x="127758" y="1495212"/>
                  <a:pt x="129324" y="1487384"/>
                  <a:pt x="131203" y="1477364"/>
                </a:cubicBezTo>
                <a:cubicBezTo>
                  <a:pt x="98794" y="1470318"/>
                  <a:pt x="67793" y="1463586"/>
                  <a:pt x="36793" y="1457010"/>
                </a:cubicBezTo>
                <a:cubicBezTo>
                  <a:pt x="39611" y="1444015"/>
                  <a:pt x="41960" y="1433682"/>
                  <a:pt x="44465" y="1422409"/>
                </a:cubicBezTo>
                <a:cubicBezTo>
                  <a:pt x="97854" y="1432586"/>
                  <a:pt x="149208" y="1442293"/>
                  <a:pt x="201971" y="1452313"/>
                </a:cubicBezTo>
                <a:cubicBezTo>
                  <a:pt x="206512" y="1431490"/>
                  <a:pt x="210895" y="1412545"/>
                  <a:pt x="214496" y="1393601"/>
                </a:cubicBezTo>
                <a:cubicBezTo>
                  <a:pt x="239077" y="1264589"/>
                  <a:pt x="263032" y="1135422"/>
                  <a:pt x="288709" y="1006568"/>
                </a:cubicBezTo>
                <a:cubicBezTo>
                  <a:pt x="292467" y="988093"/>
                  <a:pt x="288239" y="979795"/>
                  <a:pt x="273835" y="969305"/>
                </a:cubicBezTo>
                <a:cubicBezTo>
                  <a:pt x="224986" y="933921"/>
                  <a:pt x="203850" y="884445"/>
                  <a:pt x="210895" y="825107"/>
                </a:cubicBezTo>
                <a:cubicBezTo>
                  <a:pt x="212931" y="808354"/>
                  <a:pt x="208234" y="801622"/>
                  <a:pt x="197118" y="792071"/>
                </a:cubicBezTo>
                <a:cubicBezTo>
                  <a:pt x="70455" y="681378"/>
                  <a:pt x="14874" y="542817"/>
                  <a:pt x="40864" y="375604"/>
                </a:cubicBezTo>
                <a:cubicBezTo>
                  <a:pt x="65445" y="217315"/>
                  <a:pt x="154375" y="105369"/>
                  <a:pt x="298416" y="38515"/>
                </a:cubicBezTo>
                <a:cubicBezTo>
                  <a:pt x="337871" y="20197"/>
                  <a:pt x="382023" y="12525"/>
                  <a:pt x="424139" y="0"/>
                </a:cubicBezTo>
                <a:cubicBezTo>
                  <a:pt x="459837" y="0"/>
                  <a:pt x="495690" y="0"/>
                  <a:pt x="531388" y="0"/>
                </a:cubicBezTo>
                <a:close/>
                <a:moveTo>
                  <a:pt x="257239" y="730540"/>
                </a:moveTo>
                <a:cubicBezTo>
                  <a:pt x="308437" y="687954"/>
                  <a:pt x="365114" y="674490"/>
                  <a:pt x="424139" y="702985"/>
                </a:cubicBezTo>
                <a:cubicBezTo>
                  <a:pt x="452478" y="716606"/>
                  <a:pt x="478625" y="726157"/>
                  <a:pt x="509312" y="721146"/>
                </a:cubicBezTo>
                <a:cubicBezTo>
                  <a:pt x="521054" y="719268"/>
                  <a:pt x="533893" y="716606"/>
                  <a:pt x="543287" y="710187"/>
                </a:cubicBezTo>
                <a:cubicBezTo>
                  <a:pt x="596676" y="673863"/>
                  <a:pt x="651944" y="668540"/>
                  <a:pt x="709091" y="698601"/>
                </a:cubicBezTo>
                <a:cubicBezTo>
                  <a:pt x="723182" y="705959"/>
                  <a:pt x="730541" y="705333"/>
                  <a:pt x="741030" y="693747"/>
                </a:cubicBezTo>
                <a:cubicBezTo>
                  <a:pt x="824637" y="601843"/>
                  <a:pt x="855794" y="493811"/>
                  <a:pt x="831996" y="373255"/>
                </a:cubicBezTo>
                <a:cubicBezTo>
                  <a:pt x="793324" y="177703"/>
                  <a:pt x="603095" y="51824"/>
                  <a:pt x="407230" y="93314"/>
                </a:cubicBezTo>
                <a:cubicBezTo>
                  <a:pt x="259118" y="124784"/>
                  <a:pt x="162829" y="218724"/>
                  <a:pt x="129324" y="366053"/>
                </a:cubicBezTo>
                <a:cubicBezTo>
                  <a:pt x="96132" y="511190"/>
                  <a:pt x="143885" y="633469"/>
                  <a:pt x="257239" y="730540"/>
                </a:cubicBezTo>
                <a:close/>
                <a:moveTo>
                  <a:pt x="650535" y="901981"/>
                </a:moveTo>
                <a:cubicBezTo>
                  <a:pt x="689050" y="892900"/>
                  <a:pt x="708778" y="866440"/>
                  <a:pt x="701732" y="834970"/>
                </a:cubicBezTo>
                <a:cubicBezTo>
                  <a:pt x="685293" y="843268"/>
                  <a:pt x="668853" y="851566"/>
                  <a:pt x="652883" y="859551"/>
                </a:cubicBezTo>
                <a:cubicBezTo>
                  <a:pt x="652257" y="873486"/>
                  <a:pt x="651474" y="886637"/>
                  <a:pt x="650535" y="901981"/>
                </a:cubicBezTo>
                <a:close/>
                <a:moveTo>
                  <a:pt x="296068" y="857673"/>
                </a:moveTo>
                <a:cubicBezTo>
                  <a:pt x="300608" y="888986"/>
                  <a:pt x="315952" y="904956"/>
                  <a:pt x="345386" y="908713"/>
                </a:cubicBezTo>
                <a:cubicBezTo>
                  <a:pt x="340689" y="867380"/>
                  <a:pt x="340689" y="867380"/>
                  <a:pt x="296068" y="857673"/>
                </a:cubicBezTo>
                <a:close/>
                <a:moveTo>
                  <a:pt x="479251" y="947385"/>
                </a:moveTo>
                <a:cubicBezTo>
                  <a:pt x="495847" y="946289"/>
                  <a:pt x="507903" y="945506"/>
                  <a:pt x="524186" y="944411"/>
                </a:cubicBezTo>
                <a:cubicBezTo>
                  <a:pt x="515574" y="931729"/>
                  <a:pt x="509625" y="923117"/>
                  <a:pt x="502892" y="913254"/>
                </a:cubicBezTo>
                <a:cubicBezTo>
                  <a:pt x="495690" y="923900"/>
                  <a:pt x="489115" y="933294"/>
                  <a:pt x="479251" y="947385"/>
                </a:cubicBezTo>
                <a:close/>
              </a:path>
            </a:pathLst>
          </a:custGeom>
          <a:solidFill>
            <a:schemeClr val="accent2"/>
          </a:solidFill>
          <a:ln w="1556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6" name="Freeform: Shape 36">
            <a:extLst>
              <a:ext uri="{FF2B5EF4-FFF2-40B4-BE49-F238E27FC236}">
                <a16:creationId xmlns:a16="http://schemas.microsoft.com/office/drawing/2014/main" id="{5BE427DA-9B37-4E6A-9405-55AA8E87752B}"/>
              </a:ext>
            </a:extLst>
          </p:cNvPr>
          <p:cNvSpPr/>
          <p:nvPr/>
        </p:nvSpPr>
        <p:spPr>
          <a:xfrm>
            <a:off x="5843529" y="3118186"/>
            <a:ext cx="521807" cy="458660"/>
          </a:xfrm>
          <a:custGeom>
            <a:avLst/>
            <a:gdLst>
              <a:gd name="connsiteX0" fmla="*/ 1377686 w 2133362"/>
              <a:gd name="connsiteY0" fmla="*/ 1313851 h 1875192"/>
              <a:gd name="connsiteX1" fmla="*/ 1377686 w 2133362"/>
              <a:gd name="connsiteY1" fmla="*/ 1457686 h 1875192"/>
              <a:gd name="connsiteX2" fmla="*/ 1597855 w 2133362"/>
              <a:gd name="connsiteY2" fmla="*/ 1457686 h 1875192"/>
              <a:gd name="connsiteX3" fmla="*/ 1597855 w 2133362"/>
              <a:gd name="connsiteY3" fmla="*/ 1313851 h 1875192"/>
              <a:gd name="connsiteX4" fmla="*/ 1377686 w 2133362"/>
              <a:gd name="connsiteY4" fmla="*/ 1313851 h 1875192"/>
              <a:gd name="connsiteX5" fmla="*/ 266004 w 2133362"/>
              <a:gd name="connsiteY5" fmla="*/ 1313851 h 1875192"/>
              <a:gd name="connsiteX6" fmla="*/ 266004 w 2133362"/>
              <a:gd name="connsiteY6" fmla="*/ 1458020 h 1875192"/>
              <a:gd name="connsiteX7" fmla="*/ 486340 w 2133362"/>
              <a:gd name="connsiteY7" fmla="*/ 1458020 h 1875192"/>
              <a:gd name="connsiteX8" fmla="*/ 486340 w 2133362"/>
              <a:gd name="connsiteY8" fmla="*/ 1313851 h 1875192"/>
              <a:gd name="connsiteX9" fmla="*/ 266004 w 2133362"/>
              <a:gd name="connsiteY9" fmla="*/ 1313851 h 1875192"/>
              <a:gd name="connsiteX10" fmla="*/ 515841 w 2133362"/>
              <a:gd name="connsiteY10" fmla="*/ 1313684 h 1875192"/>
              <a:gd name="connsiteX11" fmla="*/ 515841 w 2133362"/>
              <a:gd name="connsiteY11" fmla="*/ 1458020 h 1875192"/>
              <a:gd name="connsiteX12" fmla="*/ 758177 w 2133362"/>
              <a:gd name="connsiteY12" fmla="*/ 1458020 h 1875192"/>
              <a:gd name="connsiteX13" fmla="*/ 758177 w 2133362"/>
              <a:gd name="connsiteY13" fmla="*/ 1313684 h 1875192"/>
              <a:gd name="connsiteX14" fmla="*/ 515841 w 2133362"/>
              <a:gd name="connsiteY14" fmla="*/ 1313684 h 1875192"/>
              <a:gd name="connsiteX15" fmla="*/ 1627189 w 2133362"/>
              <a:gd name="connsiteY15" fmla="*/ 1313518 h 1875192"/>
              <a:gd name="connsiteX16" fmla="*/ 1627189 w 2133362"/>
              <a:gd name="connsiteY16" fmla="*/ 1457686 h 1875192"/>
              <a:gd name="connsiteX17" fmla="*/ 1869359 w 2133362"/>
              <a:gd name="connsiteY17" fmla="*/ 1457686 h 1875192"/>
              <a:gd name="connsiteX18" fmla="*/ 1869359 w 2133362"/>
              <a:gd name="connsiteY18" fmla="*/ 1313518 h 1875192"/>
              <a:gd name="connsiteX19" fmla="*/ 1627189 w 2133362"/>
              <a:gd name="connsiteY19" fmla="*/ 1313518 h 1875192"/>
              <a:gd name="connsiteX20" fmla="*/ 1627022 w 2133362"/>
              <a:gd name="connsiteY20" fmla="*/ 1140515 h 1875192"/>
              <a:gd name="connsiteX21" fmla="*/ 1627022 w 2133362"/>
              <a:gd name="connsiteY21" fmla="*/ 1284351 h 1875192"/>
              <a:gd name="connsiteX22" fmla="*/ 1869525 w 2133362"/>
              <a:gd name="connsiteY22" fmla="*/ 1284351 h 1875192"/>
              <a:gd name="connsiteX23" fmla="*/ 1869525 w 2133362"/>
              <a:gd name="connsiteY23" fmla="*/ 1140515 h 1875192"/>
              <a:gd name="connsiteX24" fmla="*/ 1627022 w 2133362"/>
              <a:gd name="connsiteY24" fmla="*/ 1140515 h 1875192"/>
              <a:gd name="connsiteX25" fmla="*/ 515674 w 2133362"/>
              <a:gd name="connsiteY25" fmla="*/ 1140515 h 1875192"/>
              <a:gd name="connsiteX26" fmla="*/ 515674 w 2133362"/>
              <a:gd name="connsiteY26" fmla="*/ 1284184 h 1875192"/>
              <a:gd name="connsiteX27" fmla="*/ 758344 w 2133362"/>
              <a:gd name="connsiteY27" fmla="*/ 1284184 h 1875192"/>
              <a:gd name="connsiteX28" fmla="*/ 758344 w 2133362"/>
              <a:gd name="connsiteY28" fmla="*/ 1140515 h 1875192"/>
              <a:gd name="connsiteX29" fmla="*/ 515674 w 2133362"/>
              <a:gd name="connsiteY29" fmla="*/ 1140515 h 1875192"/>
              <a:gd name="connsiteX30" fmla="*/ 1377686 w 2133362"/>
              <a:gd name="connsiteY30" fmla="*/ 1140349 h 1875192"/>
              <a:gd name="connsiteX31" fmla="*/ 1377686 w 2133362"/>
              <a:gd name="connsiteY31" fmla="*/ 1284351 h 1875192"/>
              <a:gd name="connsiteX32" fmla="*/ 1597355 w 2133362"/>
              <a:gd name="connsiteY32" fmla="*/ 1284351 h 1875192"/>
              <a:gd name="connsiteX33" fmla="*/ 1597355 w 2133362"/>
              <a:gd name="connsiteY33" fmla="*/ 1140349 h 1875192"/>
              <a:gd name="connsiteX34" fmla="*/ 1377686 w 2133362"/>
              <a:gd name="connsiteY34" fmla="*/ 1140349 h 1875192"/>
              <a:gd name="connsiteX35" fmla="*/ 266337 w 2133362"/>
              <a:gd name="connsiteY35" fmla="*/ 1140349 h 1875192"/>
              <a:gd name="connsiteX36" fmla="*/ 266337 w 2133362"/>
              <a:gd name="connsiteY36" fmla="*/ 1284184 h 1875192"/>
              <a:gd name="connsiteX37" fmla="*/ 486340 w 2133362"/>
              <a:gd name="connsiteY37" fmla="*/ 1284184 h 1875192"/>
              <a:gd name="connsiteX38" fmla="*/ 486340 w 2133362"/>
              <a:gd name="connsiteY38" fmla="*/ 1140349 h 1875192"/>
              <a:gd name="connsiteX39" fmla="*/ 266337 w 2133362"/>
              <a:gd name="connsiteY39" fmla="*/ 1140349 h 1875192"/>
              <a:gd name="connsiteX40" fmla="*/ 1072682 w 2133362"/>
              <a:gd name="connsiteY40" fmla="*/ 1039014 h 1875192"/>
              <a:gd name="connsiteX41" fmla="*/ 1993527 w 2133362"/>
              <a:gd name="connsiteY41" fmla="*/ 1039014 h 1875192"/>
              <a:gd name="connsiteX42" fmla="*/ 2010528 w 2133362"/>
              <a:gd name="connsiteY42" fmla="*/ 1056014 h 1875192"/>
              <a:gd name="connsiteX43" fmla="*/ 2010027 w 2133362"/>
              <a:gd name="connsiteY43" fmla="*/ 1875025 h 1875192"/>
              <a:gd name="connsiteX44" fmla="*/ 1260017 w 2133362"/>
              <a:gd name="connsiteY44" fmla="*/ 1875025 h 1875192"/>
              <a:gd name="connsiteX45" fmla="*/ 1260351 w 2133362"/>
              <a:gd name="connsiteY45" fmla="*/ 1869192 h 1875192"/>
              <a:gd name="connsiteX46" fmla="*/ 1260351 w 2133362"/>
              <a:gd name="connsiteY46" fmla="*/ 1288684 h 1875192"/>
              <a:gd name="connsiteX47" fmla="*/ 1260017 w 2133362"/>
              <a:gd name="connsiteY47" fmla="*/ 1280850 h 1875192"/>
              <a:gd name="connsiteX48" fmla="*/ 900179 w 2133362"/>
              <a:gd name="connsiteY48" fmla="*/ 1280850 h 1875192"/>
              <a:gd name="connsiteX49" fmla="*/ 900179 w 2133362"/>
              <a:gd name="connsiteY49" fmla="*/ 1290351 h 1875192"/>
              <a:gd name="connsiteX50" fmla="*/ 900179 w 2133362"/>
              <a:gd name="connsiteY50" fmla="*/ 1415352 h 1875192"/>
              <a:gd name="connsiteX51" fmla="*/ 900012 w 2133362"/>
              <a:gd name="connsiteY51" fmla="*/ 1875192 h 1875192"/>
              <a:gd name="connsiteX52" fmla="*/ 116669 w 2133362"/>
              <a:gd name="connsiteY52" fmla="*/ 1875192 h 1875192"/>
              <a:gd name="connsiteX53" fmla="*/ 116335 w 2133362"/>
              <a:gd name="connsiteY53" fmla="*/ 1866858 h 1875192"/>
              <a:gd name="connsiteX54" fmla="*/ 116335 w 2133362"/>
              <a:gd name="connsiteY54" fmla="*/ 1048514 h 1875192"/>
              <a:gd name="connsiteX55" fmla="*/ 116835 w 2133362"/>
              <a:gd name="connsiteY55" fmla="*/ 1039181 h 1875192"/>
              <a:gd name="connsiteX56" fmla="*/ 129335 w 2133362"/>
              <a:gd name="connsiteY56" fmla="*/ 1039181 h 1875192"/>
              <a:gd name="connsiteX57" fmla="*/ 1072682 w 2133362"/>
              <a:gd name="connsiteY57" fmla="*/ 1039014 h 1875192"/>
              <a:gd name="connsiteX58" fmla="*/ 743010 w 2133362"/>
              <a:gd name="connsiteY58" fmla="*/ 568507 h 1875192"/>
              <a:gd name="connsiteX59" fmla="*/ 743010 w 2133362"/>
              <a:gd name="connsiteY59" fmla="*/ 788177 h 1875192"/>
              <a:gd name="connsiteX60" fmla="*/ 1044348 w 2133362"/>
              <a:gd name="connsiteY60" fmla="*/ 788177 h 1875192"/>
              <a:gd name="connsiteX61" fmla="*/ 1044348 w 2133362"/>
              <a:gd name="connsiteY61" fmla="*/ 568507 h 1875192"/>
              <a:gd name="connsiteX62" fmla="*/ 743010 w 2133362"/>
              <a:gd name="connsiteY62" fmla="*/ 568507 h 1875192"/>
              <a:gd name="connsiteX63" fmla="*/ 1085515 w 2133362"/>
              <a:gd name="connsiteY63" fmla="*/ 568007 h 1875192"/>
              <a:gd name="connsiteX64" fmla="*/ 1085515 w 2133362"/>
              <a:gd name="connsiteY64" fmla="*/ 787843 h 1875192"/>
              <a:gd name="connsiteX65" fmla="*/ 1386685 w 2133362"/>
              <a:gd name="connsiteY65" fmla="*/ 787843 h 1875192"/>
              <a:gd name="connsiteX66" fmla="*/ 1386685 w 2133362"/>
              <a:gd name="connsiteY66" fmla="*/ 568007 h 1875192"/>
              <a:gd name="connsiteX67" fmla="*/ 1085515 w 2133362"/>
              <a:gd name="connsiteY67" fmla="*/ 568007 h 1875192"/>
              <a:gd name="connsiteX68" fmla="*/ 1486354 w 2133362"/>
              <a:gd name="connsiteY68" fmla="*/ 406505 h 1875192"/>
              <a:gd name="connsiteX69" fmla="*/ 1486354 w 2133362"/>
              <a:gd name="connsiteY69" fmla="*/ 837344 h 1875192"/>
              <a:gd name="connsiteX70" fmla="*/ 631009 w 2133362"/>
              <a:gd name="connsiteY70" fmla="*/ 837344 h 1875192"/>
              <a:gd name="connsiteX71" fmla="*/ 631009 w 2133362"/>
              <a:gd name="connsiteY71" fmla="*/ 410505 h 1875192"/>
              <a:gd name="connsiteX72" fmla="*/ 611175 w 2133362"/>
              <a:gd name="connsiteY72" fmla="*/ 439839 h 1875192"/>
              <a:gd name="connsiteX73" fmla="*/ 611508 w 2133362"/>
              <a:gd name="connsiteY73" fmla="*/ 854845 h 1875192"/>
              <a:gd name="connsiteX74" fmla="*/ 611508 w 2133362"/>
              <a:gd name="connsiteY74" fmla="*/ 864345 h 1875192"/>
              <a:gd name="connsiteX75" fmla="*/ 1507854 w 2133362"/>
              <a:gd name="connsiteY75" fmla="*/ 864345 h 1875192"/>
              <a:gd name="connsiteX76" fmla="*/ 1508354 w 2133362"/>
              <a:gd name="connsiteY76" fmla="*/ 861344 h 1875192"/>
              <a:gd name="connsiteX77" fmla="*/ 1508354 w 2133362"/>
              <a:gd name="connsiteY77" fmla="*/ 428839 h 1875192"/>
              <a:gd name="connsiteX78" fmla="*/ 1506021 w 2133362"/>
              <a:gd name="connsiteY78" fmla="*/ 422172 h 1875192"/>
              <a:gd name="connsiteX79" fmla="*/ 1486354 w 2133362"/>
              <a:gd name="connsiteY79" fmla="*/ 406505 h 1875192"/>
              <a:gd name="connsiteX80" fmla="*/ 1085182 w 2133362"/>
              <a:gd name="connsiteY80" fmla="*/ 402338 h 1875192"/>
              <a:gd name="connsiteX81" fmla="*/ 1085182 w 2133362"/>
              <a:gd name="connsiteY81" fmla="*/ 546007 h 1875192"/>
              <a:gd name="connsiteX82" fmla="*/ 1386186 w 2133362"/>
              <a:gd name="connsiteY82" fmla="*/ 546007 h 1875192"/>
              <a:gd name="connsiteX83" fmla="*/ 1386186 w 2133362"/>
              <a:gd name="connsiteY83" fmla="*/ 402338 h 1875192"/>
              <a:gd name="connsiteX84" fmla="*/ 1085182 w 2133362"/>
              <a:gd name="connsiteY84" fmla="*/ 402338 h 1875192"/>
              <a:gd name="connsiteX85" fmla="*/ 743010 w 2133362"/>
              <a:gd name="connsiteY85" fmla="*/ 402005 h 1875192"/>
              <a:gd name="connsiteX86" fmla="*/ 743010 w 2133362"/>
              <a:gd name="connsiteY86" fmla="*/ 546174 h 1875192"/>
              <a:gd name="connsiteX87" fmla="*/ 1044181 w 2133362"/>
              <a:gd name="connsiteY87" fmla="*/ 546174 h 1875192"/>
              <a:gd name="connsiteX88" fmla="*/ 1044181 w 2133362"/>
              <a:gd name="connsiteY88" fmla="*/ 402005 h 1875192"/>
              <a:gd name="connsiteX89" fmla="*/ 743010 w 2133362"/>
              <a:gd name="connsiteY89" fmla="*/ 402005 h 1875192"/>
              <a:gd name="connsiteX90" fmla="*/ 1060515 w 2133362"/>
              <a:gd name="connsiteY90" fmla="*/ 24835 h 1875192"/>
              <a:gd name="connsiteX91" fmla="*/ 1099849 w 2133362"/>
              <a:gd name="connsiteY91" fmla="*/ 54669 h 1875192"/>
              <a:gd name="connsiteX92" fmla="*/ 1522521 w 2133362"/>
              <a:gd name="connsiteY92" fmla="*/ 375006 h 1875192"/>
              <a:gd name="connsiteX93" fmla="*/ 1535688 w 2133362"/>
              <a:gd name="connsiteY93" fmla="*/ 410007 h 1875192"/>
              <a:gd name="connsiteX94" fmla="*/ 1497187 w 2133362"/>
              <a:gd name="connsiteY94" fmla="*/ 380840 h 1875192"/>
              <a:gd name="connsiteX95" fmla="*/ 1070682 w 2133362"/>
              <a:gd name="connsiteY95" fmla="*/ 55836 h 1875192"/>
              <a:gd name="connsiteX96" fmla="*/ 1055848 w 2133362"/>
              <a:gd name="connsiteY96" fmla="*/ 55669 h 1875192"/>
              <a:gd name="connsiteX97" fmla="*/ 598176 w 2133362"/>
              <a:gd name="connsiteY97" fmla="*/ 404340 h 1875192"/>
              <a:gd name="connsiteX98" fmla="*/ 590842 w 2133362"/>
              <a:gd name="connsiteY98" fmla="*/ 409840 h 1875192"/>
              <a:gd name="connsiteX99" fmla="*/ 602676 w 2133362"/>
              <a:gd name="connsiteY99" fmla="*/ 376173 h 1875192"/>
              <a:gd name="connsiteX100" fmla="*/ 1056348 w 2133362"/>
              <a:gd name="connsiteY100" fmla="*/ 27835 h 1875192"/>
              <a:gd name="connsiteX101" fmla="*/ 1060515 w 2133362"/>
              <a:gd name="connsiteY101" fmla="*/ 24835 h 1875192"/>
              <a:gd name="connsiteX102" fmla="*/ 1060514 w 2133362"/>
              <a:gd name="connsiteY102" fmla="*/ 3500 h 1875192"/>
              <a:gd name="connsiteX103" fmla="*/ 1054681 w 2133362"/>
              <a:gd name="connsiteY103" fmla="*/ 7667 h 1875192"/>
              <a:gd name="connsiteX104" fmla="*/ 813678 w 2133362"/>
              <a:gd name="connsiteY104" fmla="*/ 191502 h 1875192"/>
              <a:gd name="connsiteX105" fmla="*/ 581841 w 2133362"/>
              <a:gd name="connsiteY105" fmla="*/ 368171 h 1875192"/>
              <a:gd name="connsiteX106" fmla="*/ 572175 w 2133362"/>
              <a:gd name="connsiteY106" fmla="*/ 385338 h 1875192"/>
              <a:gd name="connsiteX107" fmla="*/ 572508 w 2133362"/>
              <a:gd name="connsiteY107" fmla="*/ 436172 h 1875192"/>
              <a:gd name="connsiteX108" fmla="*/ 573675 w 2133362"/>
              <a:gd name="connsiteY108" fmla="*/ 446172 h 1875192"/>
              <a:gd name="connsiteX109" fmla="*/ 1063515 w 2133362"/>
              <a:gd name="connsiteY109" fmla="*/ 83001 h 1875192"/>
              <a:gd name="connsiteX110" fmla="*/ 1552188 w 2133362"/>
              <a:gd name="connsiteY110" fmla="*/ 450672 h 1875192"/>
              <a:gd name="connsiteX111" fmla="*/ 1552355 w 2133362"/>
              <a:gd name="connsiteY111" fmla="*/ 389005 h 1875192"/>
              <a:gd name="connsiteX112" fmla="*/ 1539521 w 2133362"/>
              <a:gd name="connsiteY112" fmla="*/ 362338 h 1875192"/>
              <a:gd name="connsiteX113" fmla="*/ 1135682 w 2133362"/>
              <a:gd name="connsiteY113" fmla="*/ 59834 h 1875192"/>
              <a:gd name="connsiteX114" fmla="*/ 1060514 w 2133362"/>
              <a:gd name="connsiteY114" fmla="*/ 3500 h 1875192"/>
              <a:gd name="connsiteX115" fmla="*/ 1060014 w 2133362"/>
              <a:gd name="connsiteY115" fmla="*/ 0 h 1875192"/>
              <a:gd name="connsiteX116" fmla="*/ 1061681 w 2133362"/>
              <a:gd name="connsiteY116" fmla="*/ 0 h 1875192"/>
              <a:gd name="connsiteX117" fmla="*/ 1067181 w 2133362"/>
              <a:gd name="connsiteY117" fmla="*/ 5000 h 1875192"/>
              <a:gd name="connsiteX118" fmla="*/ 1501354 w 2133362"/>
              <a:gd name="connsiteY118" fmla="*/ 331004 h 1875192"/>
              <a:gd name="connsiteX119" fmla="*/ 1527521 w 2133362"/>
              <a:gd name="connsiteY119" fmla="*/ 339671 h 1875192"/>
              <a:gd name="connsiteX120" fmla="*/ 1836691 w 2133362"/>
              <a:gd name="connsiteY120" fmla="*/ 339004 h 1875192"/>
              <a:gd name="connsiteX121" fmla="*/ 1858525 w 2133362"/>
              <a:gd name="connsiteY121" fmla="*/ 353505 h 1875192"/>
              <a:gd name="connsiteX122" fmla="*/ 2125695 w 2133362"/>
              <a:gd name="connsiteY122" fmla="*/ 977013 h 1875192"/>
              <a:gd name="connsiteX123" fmla="*/ 2133362 w 2133362"/>
              <a:gd name="connsiteY123" fmla="*/ 993346 h 1875192"/>
              <a:gd name="connsiteX124" fmla="*/ 2133362 w 2133362"/>
              <a:gd name="connsiteY124" fmla="*/ 995013 h 1875192"/>
              <a:gd name="connsiteX125" fmla="*/ 2123529 w 2133362"/>
              <a:gd name="connsiteY125" fmla="*/ 995846 h 1875192"/>
              <a:gd name="connsiteX126" fmla="*/ 9833 w 2133362"/>
              <a:gd name="connsiteY126" fmla="*/ 995846 h 1875192"/>
              <a:gd name="connsiteX127" fmla="*/ 0 w 2133362"/>
              <a:gd name="connsiteY127" fmla="*/ 995013 h 1875192"/>
              <a:gd name="connsiteX128" fmla="*/ 0 w 2133362"/>
              <a:gd name="connsiteY128" fmla="*/ 993346 h 1875192"/>
              <a:gd name="connsiteX129" fmla="*/ 2833 w 2133362"/>
              <a:gd name="connsiteY129" fmla="*/ 988513 h 1875192"/>
              <a:gd name="connsiteX130" fmla="*/ 275337 w 2133362"/>
              <a:gd name="connsiteY130" fmla="*/ 352171 h 1875192"/>
              <a:gd name="connsiteX131" fmla="*/ 295337 w 2133362"/>
              <a:gd name="connsiteY131" fmla="*/ 339171 h 1875192"/>
              <a:gd name="connsiteX132" fmla="*/ 598508 w 2133362"/>
              <a:gd name="connsiteY132" fmla="*/ 340004 h 1875192"/>
              <a:gd name="connsiteX133" fmla="*/ 627675 w 2133362"/>
              <a:gd name="connsiteY133" fmla="*/ 330171 h 1875192"/>
              <a:gd name="connsiteX134" fmla="*/ 854678 w 2133362"/>
              <a:gd name="connsiteY134" fmla="*/ 156835 h 1875192"/>
              <a:gd name="connsiteX135" fmla="*/ 1060014 w 2133362"/>
              <a:gd name="connsiteY135" fmla="*/ 0 h 1875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133362" h="1875192">
                <a:moveTo>
                  <a:pt x="1377686" y="1313851"/>
                </a:moveTo>
                <a:cubicBezTo>
                  <a:pt x="1377686" y="1362185"/>
                  <a:pt x="1377686" y="1409852"/>
                  <a:pt x="1377686" y="1457686"/>
                </a:cubicBezTo>
                <a:cubicBezTo>
                  <a:pt x="1451353" y="1457686"/>
                  <a:pt x="1524354" y="1457686"/>
                  <a:pt x="1597855" y="1457686"/>
                </a:cubicBezTo>
                <a:cubicBezTo>
                  <a:pt x="1597855" y="1409686"/>
                  <a:pt x="1597855" y="1362185"/>
                  <a:pt x="1597855" y="1313851"/>
                </a:cubicBezTo>
                <a:cubicBezTo>
                  <a:pt x="1524188" y="1313851"/>
                  <a:pt x="1451020" y="1313851"/>
                  <a:pt x="1377686" y="1313851"/>
                </a:cubicBezTo>
                <a:close/>
                <a:moveTo>
                  <a:pt x="266004" y="1313851"/>
                </a:moveTo>
                <a:cubicBezTo>
                  <a:pt x="266004" y="1361852"/>
                  <a:pt x="266004" y="1409352"/>
                  <a:pt x="266004" y="1458020"/>
                </a:cubicBezTo>
                <a:cubicBezTo>
                  <a:pt x="339672" y="1458020"/>
                  <a:pt x="412839" y="1458020"/>
                  <a:pt x="486340" y="1458020"/>
                </a:cubicBezTo>
                <a:cubicBezTo>
                  <a:pt x="486340" y="1409852"/>
                  <a:pt x="486340" y="1362018"/>
                  <a:pt x="486340" y="1313851"/>
                </a:cubicBezTo>
                <a:cubicBezTo>
                  <a:pt x="412839" y="1313851"/>
                  <a:pt x="339672" y="1313851"/>
                  <a:pt x="266004" y="1313851"/>
                </a:cubicBezTo>
                <a:close/>
                <a:moveTo>
                  <a:pt x="515841" y="1313684"/>
                </a:moveTo>
                <a:cubicBezTo>
                  <a:pt x="515841" y="1361852"/>
                  <a:pt x="515841" y="1409686"/>
                  <a:pt x="515841" y="1458020"/>
                </a:cubicBezTo>
                <a:cubicBezTo>
                  <a:pt x="596842" y="1458020"/>
                  <a:pt x="677176" y="1458020"/>
                  <a:pt x="758177" y="1458020"/>
                </a:cubicBezTo>
                <a:cubicBezTo>
                  <a:pt x="758177" y="1409519"/>
                  <a:pt x="758177" y="1361685"/>
                  <a:pt x="758177" y="1313684"/>
                </a:cubicBezTo>
                <a:cubicBezTo>
                  <a:pt x="677176" y="1313684"/>
                  <a:pt x="596842" y="1313684"/>
                  <a:pt x="515841" y="1313684"/>
                </a:cubicBezTo>
                <a:close/>
                <a:moveTo>
                  <a:pt x="1627189" y="1313518"/>
                </a:moveTo>
                <a:cubicBezTo>
                  <a:pt x="1627189" y="1362185"/>
                  <a:pt x="1627189" y="1410019"/>
                  <a:pt x="1627189" y="1457686"/>
                </a:cubicBezTo>
                <a:cubicBezTo>
                  <a:pt x="1708357" y="1457686"/>
                  <a:pt x="1789025" y="1457686"/>
                  <a:pt x="1869359" y="1457686"/>
                </a:cubicBezTo>
                <a:cubicBezTo>
                  <a:pt x="1869359" y="1409186"/>
                  <a:pt x="1869359" y="1361352"/>
                  <a:pt x="1869359" y="1313518"/>
                </a:cubicBezTo>
                <a:cubicBezTo>
                  <a:pt x="1788358" y="1313518"/>
                  <a:pt x="1708190" y="1313518"/>
                  <a:pt x="1627189" y="1313518"/>
                </a:cubicBezTo>
                <a:close/>
                <a:moveTo>
                  <a:pt x="1627022" y="1140515"/>
                </a:moveTo>
                <a:cubicBezTo>
                  <a:pt x="1627022" y="1188683"/>
                  <a:pt x="1627022" y="1236350"/>
                  <a:pt x="1627022" y="1284351"/>
                </a:cubicBezTo>
                <a:cubicBezTo>
                  <a:pt x="1707857" y="1284351"/>
                  <a:pt x="1788191" y="1284351"/>
                  <a:pt x="1869525" y="1284351"/>
                </a:cubicBezTo>
                <a:cubicBezTo>
                  <a:pt x="1869525" y="1236017"/>
                  <a:pt x="1869525" y="1188183"/>
                  <a:pt x="1869525" y="1140515"/>
                </a:cubicBezTo>
                <a:cubicBezTo>
                  <a:pt x="1788358" y="1140515"/>
                  <a:pt x="1707690" y="1140515"/>
                  <a:pt x="1627022" y="1140515"/>
                </a:cubicBezTo>
                <a:close/>
                <a:moveTo>
                  <a:pt x="515674" y="1140515"/>
                </a:moveTo>
                <a:cubicBezTo>
                  <a:pt x="515674" y="1188683"/>
                  <a:pt x="515674" y="1236350"/>
                  <a:pt x="515674" y="1284184"/>
                </a:cubicBezTo>
                <a:cubicBezTo>
                  <a:pt x="596842" y="1284184"/>
                  <a:pt x="677509" y="1284184"/>
                  <a:pt x="758344" y="1284184"/>
                </a:cubicBezTo>
                <a:cubicBezTo>
                  <a:pt x="758344" y="1236017"/>
                  <a:pt x="758344" y="1188349"/>
                  <a:pt x="758344" y="1140515"/>
                </a:cubicBezTo>
                <a:cubicBezTo>
                  <a:pt x="677176" y="1140515"/>
                  <a:pt x="596342" y="1140515"/>
                  <a:pt x="515674" y="1140515"/>
                </a:cubicBezTo>
                <a:close/>
                <a:moveTo>
                  <a:pt x="1377686" y="1140349"/>
                </a:moveTo>
                <a:cubicBezTo>
                  <a:pt x="1377686" y="1188516"/>
                  <a:pt x="1377686" y="1236183"/>
                  <a:pt x="1377686" y="1284351"/>
                </a:cubicBezTo>
                <a:cubicBezTo>
                  <a:pt x="1451353" y="1284351"/>
                  <a:pt x="1524354" y="1284351"/>
                  <a:pt x="1597355" y="1284351"/>
                </a:cubicBezTo>
                <a:cubicBezTo>
                  <a:pt x="1597355" y="1236017"/>
                  <a:pt x="1597355" y="1188183"/>
                  <a:pt x="1597355" y="1140349"/>
                </a:cubicBezTo>
                <a:cubicBezTo>
                  <a:pt x="1523854" y="1140349"/>
                  <a:pt x="1451020" y="1140349"/>
                  <a:pt x="1377686" y="1140349"/>
                </a:cubicBezTo>
                <a:close/>
                <a:moveTo>
                  <a:pt x="266337" y="1140349"/>
                </a:moveTo>
                <a:cubicBezTo>
                  <a:pt x="266337" y="1188683"/>
                  <a:pt x="266337" y="1236350"/>
                  <a:pt x="266337" y="1284184"/>
                </a:cubicBezTo>
                <a:cubicBezTo>
                  <a:pt x="340005" y="1284184"/>
                  <a:pt x="413006" y="1284184"/>
                  <a:pt x="486340" y="1284184"/>
                </a:cubicBezTo>
                <a:cubicBezTo>
                  <a:pt x="486340" y="1236017"/>
                  <a:pt x="486340" y="1188349"/>
                  <a:pt x="486340" y="1140349"/>
                </a:cubicBezTo>
                <a:cubicBezTo>
                  <a:pt x="412839" y="1140349"/>
                  <a:pt x="340005" y="1140349"/>
                  <a:pt x="266337" y="1140349"/>
                </a:cubicBezTo>
                <a:close/>
                <a:moveTo>
                  <a:pt x="1072682" y="1039014"/>
                </a:moveTo>
                <a:cubicBezTo>
                  <a:pt x="1379686" y="1039014"/>
                  <a:pt x="1686523" y="1039014"/>
                  <a:pt x="1993527" y="1039014"/>
                </a:cubicBezTo>
                <a:cubicBezTo>
                  <a:pt x="2010528" y="1039014"/>
                  <a:pt x="2010528" y="1039014"/>
                  <a:pt x="2010528" y="1056014"/>
                </a:cubicBezTo>
                <a:cubicBezTo>
                  <a:pt x="2010194" y="1329018"/>
                  <a:pt x="2010027" y="1602022"/>
                  <a:pt x="2010027" y="1875025"/>
                </a:cubicBezTo>
                <a:cubicBezTo>
                  <a:pt x="1760024" y="1875025"/>
                  <a:pt x="1510021" y="1875025"/>
                  <a:pt x="1260017" y="1875025"/>
                </a:cubicBezTo>
                <a:cubicBezTo>
                  <a:pt x="1260184" y="1873025"/>
                  <a:pt x="1260351" y="1871192"/>
                  <a:pt x="1260351" y="1869192"/>
                </a:cubicBezTo>
                <a:cubicBezTo>
                  <a:pt x="1260351" y="1675689"/>
                  <a:pt x="1260351" y="1482187"/>
                  <a:pt x="1260351" y="1288684"/>
                </a:cubicBezTo>
                <a:cubicBezTo>
                  <a:pt x="1260351" y="1286184"/>
                  <a:pt x="1260017" y="1283851"/>
                  <a:pt x="1260017" y="1280850"/>
                </a:cubicBezTo>
                <a:cubicBezTo>
                  <a:pt x="1140016" y="1280850"/>
                  <a:pt x="1020514" y="1280850"/>
                  <a:pt x="900179" y="1280850"/>
                </a:cubicBezTo>
                <a:cubicBezTo>
                  <a:pt x="900179" y="1284351"/>
                  <a:pt x="900179" y="1287351"/>
                  <a:pt x="900179" y="1290351"/>
                </a:cubicBezTo>
                <a:cubicBezTo>
                  <a:pt x="900179" y="1332018"/>
                  <a:pt x="900179" y="1373685"/>
                  <a:pt x="900179" y="1415352"/>
                </a:cubicBezTo>
                <a:cubicBezTo>
                  <a:pt x="900179" y="1568688"/>
                  <a:pt x="900179" y="1721856"/>
                  <a:pt x="900012" y="1875192"/>
                </a:cubicBezTo>
                <a:cubicBezTo>
                  <a:pt x="638842" y="1875192"/>
                  <a:pt x="377839" y="1875192"/>
                  <a:pt x="116669" y="1875192"/>
                </a:cubicBezTo>
                <a:cubicBezTo>
                  <a:pt x="116502" y="1872359"/>
                  <a:pt x="116335" y="1869692"/>
                  <a:pt x="116335" y="1866858"/>
                </a:cubicBezTo>
                <a:cubicBezTo>
                  <a:pt x="116335" y="1594022"/>
                  <a:pt x="116335" y="1321351"/>
                  <a:pt x="116335" y="1048514"/>
                </a:cubicBezTo>
                <a:cubicBezTo>
                  <a:pt x="116335" y="1045681"/>
                  <a:pt x="116669" y="1042681"/>
                  <a:pt x="116835" y="1039181"/>
                </a:cubicBezTo>
                <a:cubicBezTo>
                  <a:pt x="121502" y="1039181"/>
                  <a:pt x="125335" y="1039181"/>
                  <a:pt x="129335" y="1039181"/>
                </a:cubicBezTo>
                <a:cubicBezTo>
                  <a:pt x="443840" y="1039181"/>
                  <a:pt x="758177" y="1039014"/>
                  <a:pt x="1072682" y="1039014"/>
                </a:cubicBezTo>
                <a:close/>
                <a:moveTo>
                  <a:pt x="743010" y="568507"/>
                </a:moveTo>
                <a:cubicBezTo>
                  <a:pt x="743010" y="642175"/>
                  <a:pt x="743010" y="715009"/>
                  <a:pt x="743010" y="788177"/>
                </a:cubicBezTo>
                <a:cubicBezTo>
                  <a:pt x="843512" y="788177"/>
                  <a:pt x="943513" y="788177"/>
                  <a:pt x="1044348" y="788177"/>
                </a:cubicBezTo>
                <a:cubicBezTo>
                  <a:pt x="1044348" y="714509"/>
                  <a:pt x="1044348" y="641508"/>
                  <a:pt x="1044348" y="568507"/>
                </a:cubicBezTo>
                <a:cubicBezTo>
                  <a:pt x="943513" y="568507"/>
                  <a:pt x="843178" y="568507"/>
                  <a:pt x="743010" y="568507"/>
                </a:cubicBezTo>
                <a:close/>
                <a:moveTo>
                  <a:pt x="1085515" y="568007"/>
                </a:moveTo>
                <a:cubicBezTo>
                  <a:pt x="1085515" y="641842"/>
                  <a:pt x="1085515" y="714842"/>
                  <a:pt x="1085515" y="787843"/>
                </a:cubicBezTo>
                <a:cubicBezTo>
                  <a:pt x="1186350" y="787843"/>
                  <a:pt x="1286351" y="787843"/>
                  <a:pt x="1386685" y="787843"/>
                </a:cubicBezTo>
                <a:cubicBezTo>
                  <a:pt x="1386685" y="714343"/>
                  <a:pt x="1386685" y="641342"/>
                  <a:pt x="1386685" y="568007"/>
                </a:cubicBezTo>
                <a:cubicBezTo>
                  <a:pt x="1285518" y="568007"/>
                  <a:pt x="1185516" y="568007"/>
                  <a:pt x="1085515" y="568007"/>
                </a:cubicBezTo>
                <a:close/>
                <a:moveTo>
                  <a:pt x="1486354" y="406505"/>
                </a:moveTo>
                <a:cubicBezTo>
                  <a:pt x="1486354" y="551840"/>
                  <a:pt x="1486354" y="694509"/>
                  <a:pt x="1486354" y="837344"/>
                </a:cubicBezTo>
                <a:cubicBezTo>
                  <a:pt x="1201183" y="837344"/>
                  <a:pt x="916679" y="837344"/>
                  <a:pt x="631009" y="837344"/>
                </a:cubicBezTo>
                <a:cubicBezTo>
                  <a:pt x="631009" y="694842"/>
                  <a:pt x="631009" y="552840"/>
                  <a:pt x="631009" y="410505"/>
                </a:cubicBezTo>
                <a:cubicBezTo>
                  <a:pt x="616175" y="415505"/>
                  <a:pt x="611175" y="424839"/>
                  <a:pt x="611175" y="439839"/>
                </a:cubicBezTo>
                <a:cubicBezTo>
                  <a:pt x="611675" y="578174"/>
                  <a:pt x="611508" y="716509"/>
                  <a:pt x="611508" y="854845"/>
                </a:cubicBezTo>
                <a:cubicBezTo>
                  <a:pt x="611508" y="858011"/>
                  <a:pt x="611508" y="861344"/>
                  <a:pt x="611508" y="864345"/>
                </a:cubicBezTo>
                <a:cubicBezTo>
                  <a:pt x="911179" y="864345"/>
                  <a:pt x="1209517" y="864345"/>
                  <a:pt x="1507854" y="864345"/>
                </a:cubicBezTo>
                <a:cubicBezTo>
                  <a:pt x="1508021" y="862844"/>
                  <a:pt x="1508354" y="862011"/>
                  <a:pt x="1508354" y="861344"/>
                </a:cubicBezTo>
                <a:cubicBezTo>
                  <a:pt x="1508354" y="717176"/>
                  <a:pt x="1508354" y="573007"/>
                  <a:pt x="1508354" y="428839"/>
                </a:cubicBezTo>
                <a:cubicBezTo>
                  <a:pt x="1508354" y="426672"/>
                  <a:pt x="1507520" y="423506"/>
                  <a:pt x="1506021" y="422172"/>
                </a:cubicBezTo>
                <a:cubicBezTo>
                  <a:pt x="1500520" y="417172"/>
                  <a:pt x="1494354" y="412672"/>
                  <a:pt x="1486354" y="406505"/>
                </a:cubicBezTo>
                <a:close/>
                <a:moveTo>
                  <a:pt x="1085182" y="402338"/>
                </a:moveTo>
                <a:cubicBezTo>
                  <a:pt x="1085182" y="450506"/>
                  <a:pt x="1085182" y="498006"/>
                  <a:pt x="1085182" y="546007"/>
                </a:cubicBezTo>
                <a:cubicBezTo>
                  <a:pt x="1186183" y="546007"/>
                  <a:pt x="1286184" y="546007"/>
                  <a:pt x="1386186" y="546007"/>
                </a:cubicBezTo>
                <a:cubicBezTo>
                  <a:pt x="1386186" y="497673"/>
                  <a:pt x="1386186" y="449839"/>
                  <a:pt x="1386186" y="402338"/>
                </a:cubicBezTo>
                <a:cubicBezTo>
                  <a:pt x="1285518" y="402338"/>
                  <a:pt x="1185350" y="402338"/>
                  <a:pt x="1085182" y="402338"/>
                </a:cubicBezTo>
                <a:close/>
                <a:moveTo>
                  <a:pt x="743010" y="402005"/>
                </a:moveTo>
                <a:cubicBezTo>
                  <a:pt x="743010" y="450672"/>
                  <a:pt x="743010" y="498506"/>
                  <a:pt x="743010" y="546174"/>
                </a:cubicBezTo>
                <a:cubicBezTo>
                  <a:pt x="843845" y="546174"/>
                  <a:pt x="944013" y="546174"/>
                  <a:pt x="1044181" y="546174"/>
                </a:cubicBezTo>
                <a:cubicBezTo>
                  <a:pt x="1044181" y="497840"/>
                  <a:pt x="1044181" y="450006"/>
                  <a:pt x="1044181" y="402005"/>
                </a:cubicBezTo>
                <a:cubicBezTo>
                  <a:pt x="943513" y="402005"/>
                  <a:pt x="843678" y="402005"/>
                  <a:pt x="743010" y="402005"/>
                </a:cubicBezTo>
                <a:close/>
                <a:moveTo>
                  <a:pt x="1060515" y="24835"/>
                </a:moveTo>
                <a:cubicBezTo>
                  <a:pt x="1073515" y="34668"/>
                  <a:pt x="1086682" y="44669"/>
                  <a:pt x="1099849" y="54669"/>
                </a:cubicBezTo>
                <a:cubicBezTo>
                  <a:pt x="1240684" y="161504"/>
                  <a:pt x="1381353" y="268505"/>
                  <a:pt x="1522521" y="375006"/>
                </a:cubicBezTo>
                <a:cubicBezTo>
                  <a:pt x="1534855" y="384340"/>
                  <a:pt x="1539355" y="394507"/>
                  <a:pt x="1535688" y="410007"/>
                </a:cubicBezTo>
                <a:cubicBezTo>
                  <a:pt x="1522688" y="400173"/>
                  <a:pt x="1509854" y="390506"/>
                  <a:pt x="1497187" y="380840"/>
                </a:cubicBezTo>
                <a:cubicBezTo>
                  <a:pt x="1355019" y="272505"/>
                  <a:pt x="1212684" y="164337"/>
                  <a:pt x="1070682" y="55836"/>
                </a:cubicBezTo>
                <a:cubicBezTo>
                  <a:pt x="1065182" y="51669"/>
                  <a:pt x="1061682" y="51335"/>
                  <a:pt x="1055848" y="55669"/>
                </a:cubicBezTo>
                <a:cubicBezTo>
                  <a:pt x="903346" y="172004"/>
                  <a:pt x="750844" y="288172"/>
                  <a:pt x="598176" y="404340"/>
                </a:cubicBezTo>
                <a:cubicBezTo>
                  <a:pt x="596009" y="406007"/>
                  <a:pt x="593842" y="407673"/>
                  <a:pt x="590842" y="409840"/>
                </a:cubicBezTo>
                <a:cubicBezTo>
                  <a:pt x="588008" y="395507"/>
                  <a:pt x="590342" y="385506"/>
                  <a:pt x="602676" y="376173"/>
                </a:cubicBezTo>
                <a:cubicBezTo>
                  <a:pt x="754178" y="260338"/>
                  <a:pt x="905180" y="144003"/>
                  <a:pt x="1056348" y="27835"/>
                </a:cubicBezTo>
                <a:cubicBezTo>
                  <a:pt x="1057515" y="27002"/>
                  <a:pt x="1058515" y="26169"/>
                  <a:pt x="1060515" y="24835"/>
                </a:cubicBezTo>
                <a:close/>
                <a:moveTo>
                  <a:pt x="1060514" y="3500"/>
                </a:moveTo>
                <a:cubicBezTo>
                  <a:pt x="1058181" y="5167"/>
                  <a:pt x="1056348" y="6333"/>
                  <a:pt x="1054681" y="7667"/>
                </a:cubicBezTo>
                <a:cubicBezTo>
                  <a:pt x="974347" y="68834"/>
                  <a:pt x="894012" y="130168"/>
                  <a:pt x="813678" y="191502"/>
                </a:cubicBezTo>
                <a:cubicBezTo>
                  <a:pt x="736344" y="250336"/>
                  <a:pt x="659176" y="309337"/>
                  <a:pt x="581841" y="368171"/>
                </a:cubicBezTo>
                <a:cubicBezTo>
                  <a:pt x="576008" y="372672"/>
                  <a:pt x="571841" y="377338"/>
                  <a:pt x="572175" y="385338"/>
                </a:cubicBezTo>
                <a:cubicBezTo>
                  <a:pt x="572508" y="402338"/>
                  <a:pt x="572341" y="419172"/>
                  <a:pt x="572508" y="436172"/>
                </a:cubicBezTo>
                <a:cubicBezTo>
                  <a:pt x="572508" y="439005"/>
                  <a:pt x="573174" y="441839"/>
                  <a:pt x="573675" y="446172"/>
                </a:cubicBezTo>
                <a:cubicBezTo>
                  <a:pt x="740343" y="328004"/>
                  <a:pt x="899679" y="202836"/>
                  <a:pt x="1063515" y="83001"/>
                </a:cubicBezTo>
                <a:cubicBezTo>
                  <a:pt x="1225683" y="205503"/>
                  <a:pt x="1386685" y="329338"/>
                  <a:pt x="1552188" y="450672"/>
                </a:cubicBezTo>
                <a:cubicBezTo>
                  <a:pt x="1552188" y="428339"/>
                  <a:pt x="1551521" y="408672"/>
                  <a:pt x="1552355" y="389005"/>
                </a:cubicBezTo>
                <a:cubicBezTo>
                  <a:pt x="1552855" y="377172"/>
                  <a:pt x="1549021" y="369505"/>
                  <a:pt x="1539521" y="362338"/>
                </a:cubicBezTo>
                <a:cubicBezTo>
                  <a:pt x="1404853" y="261670"/>
                  <a:pt x="1270351" y="160669"/>
                  <a:pt x="1135682" y="59834"/>
                </a:cubicBezTo>
                <a:cubicBezTo>
                  <a:pt x="1110682" y="41001"/>
                  <a:pt x="1085682" y="22333"/>
                  <a:pt x="1060514" y="3500"/>
                </a:cubicBezTo>
                <a:close/>
                <a:moveTo>
                  <a:pt x="1060014" y="0"/>
                </a:moveTo>
                <a:cubicBezTo>
                  <a:pt x="1060514" y="0"/>
                  <a:pt x="1061181" y="0"/>
                  <a:pt x="1061681" y="0"/>
                </a:cubicBezTo>
                <a:cubicBezTo>
                  <a:pt x="1063515" y="1667"/>
                  <a:pt x="1065181" y="3500"/>
                  <a:pt x="1067181" y="5000"/>
                </a:cubicBezTo>
                <a:cubicBezTo>
                  <a:pt x="1211850" y="113668"/>
                  <a:pt x="1356685" y="222336"/>
                  <a:pt x="1501354" y="331004"/>
                </a:cubicBezTo>
                <a:cubicBezTo>
                  <a:pt x="1509354" y="337004"/>
                  <a:pt x="1517687" y="339671"/>
                  <a:pt x="1527521" y="339671"/>
                </a:cubicBezTo>
                <a:cubicBezTo>
                  <a:pt x="1630522" y="339338"/>
                  <a:pt x="1733524" y="339504"/>
                  <a:pt x="1836691" y="339004"/>
                </a:cubicBezTo>
                <a:cubicBezTo>
                  <a:pt x="1848192" y="339004"/>
                  <a:pt x="1854025" y="343004"/>
                  <a:pt x="1858525" y="353505"/>
                </a:cubicBezTo>
                <a:cubicBezTo>
                  <a:pt x="1947360" y="561507"/>
                  <a:pt x="2036527" y="769177"/>
                  <a:pt x="2125695" y="977013"/>
                </a:cubicBezTo>
                <a:cubicBezTo>
                  <a:pt x="2128029" y="982513"/>
                  <a:pt x="2130862" y="987846"/>
                  <a:pt x="2133362" y="993346"/>
                </a:cubicBezTo>
                <a:cubicBezTo>
                  <a:pt x="2133362" y="993846"/>
                  <a:pt x="2133362" y="994513"/>
                  <a:pt x="2133362" y="995013"/>
                </a:cubicBezTo>
                <a:cubicBezTo>
                  <a:pt x="2130029" y="995346"/>
                  <a:pt x="2126862" y="995846"/>
                  <a:pt x="2123529" y="995846"/>
                </a:cubicBezTo>
                <a:cubicBezTo>
                  <a:pt x="1419019" y="995846"/>
                  <a:pt x="714510" y="995846"/>
                  <a:pt x="9833" y="995846"/>
                </a:cubicBezTo>
                <a:cubicBezTo>
                  <a:pt x="6500" y="995846"/>
                  <a:pt x="3333" y="995346"/>
                  <a:pt x="0" y="995013"/>
                </a:cubicBezTo>
                <a:cubicBezTo>
                  <a:pt x="0" y="994513"/>
                  <a:pt x="0" y="993846"/>
                  <a:pt x="0" y="993346"/>
                </a:cubicBezTo>
                <a:cubicBezTo>
                  <a:pt x="1000" y="991679"/>
                  <a:pt x="2167" y="990180"/>
                  <a:pt x="2833" y="988513"/>
                </a:cubicBezTo>
                <a:cubicBezTo>
                  <a:pt x="93834" y="776343"/>
                  <a:pt x="184669" y="564341"/>
                  <a:pt x="275337" y="352171"/>
                </a:cubicBezTo>
                <a:cubicBezTo>
                  <a:pt x="279504" y="342504"/>
                  <a:pt x="284837" y="339004"/>
                  <a:pt x="295337" y="339171"/>
                </a:cubicBezTo>
                <a:cubicBezTo>
                  <a:pt x="396339" y="339671"/>
                  <a:pt x="497507" y="339671"/>
                  <a:pt x="598508" y="340004"/>
                </a:cubicBezTo>
                <a:cubicBezTo>
                  <a:pt x="609675" y="340004"/>
                  <a:pt x="618842" y="336838"/>
                  <a:pt x="627675" y="330171"/>
                </a:cubicBezTo>
                <a:cubicBezTo>
                  <a:pt x="703176" y="272337"/>
                  <a:pt x="779011" y="214669"/>
                  <a:pt x="854678" y="156835"/>
                </a:cubicBezTo>
                <a:cubicBezTo>
                  <a:pt x="923179" y="104501"/>
                  <a:pt x="991680" y="52167"/>
                  <a:pt x="1060014" y="0"/>
                </a:cubicBezTo>
                <a:close/>
              </a:path>
            </a:pathLst>
          </a:custGeom>
          <a:solidFill>
            <a:schemeClr val="accent3"/>
          </a:solidFill>
          <a:ln w="609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7" name="Freeform: Shape 37">
            <a:extLst>
              <a:ext uri="{FF2B5EF4-FFF2-40B4-BE49-F238E27FC236}">
                <a16:creationId xmlns:a16="http://schemas.microsoft.com/office/drawing/2014/main" id="{2CDE8430-ED87-4054-AEB9-78009A5F360D}"/>
              </a:ext>
            </a:extLst>
          </p:cNvPr>
          <p:cNvSpPr/>
          <p:nvPr/>
        </p:nvSpPr>
        <p:spPr>
          <a:xfrm>
            <a:off x="3299674" y="5295144"/>
            <a:ext cx="421108" cy="501178"/>
          </a:xfrm>
          <a:custGeom>
            <a:avLst/>
            <a:gdLst>
              <a:gd name="connsiteX0" fmla="*/ 836241 w 836628"/>
              <a:gd name="connsiteY0" fmla="*/ 119841 h 995706"/>
              <a:gd name="connsiteX1" fmla="*/ 792642 w 836628"/>
              <a:gd name="connsiteY1" fmla="*/ 83312 h 995706"/>
              <a:gd name="connsiteX2" fmla="*/ 435013 w 836628"/>
              <a:gd name="connsiteY2" fmla="*/ 6130 h 995706"/>
              <a:gd name="connsiteX3" fmla="*/ 403198 w 836628"/>
              <a:gd name="connsiteY3" fmla="*/ 6719 h 995706"/>
              <a:gd name="connsiteX4" fmla="*/ 47925 w 836628"/>
              <a:gd name="connsiteY4" fmla="*/ 83901 h 995706"/>
              <a:gd name="connsiteX5" fmla="*/ 1969 w 836628"/>
              <a:gd name="connsiteY5" fmla="*/ 121019 h 995706"/>
              <a:gd name="connsiteX6" fmla="*/ 19644 w 836628"/>
              <a:gd name="connsiteY6" fmla="*/ 476292 h 995706"/>
              <a:gd name="connsiteX7" fmla="*/ 103896 w 836628"/>
              <a:gd name="connsiteY7" fmla="*/ 716086 h 995706"/>
              <a:gd name="connsiteX8" fmla="*/ 391414 w 836628"/>
              <a:gd name="connsiteY8" fmla="*/ 987107 h 995706"/>
              <a:gd name="connsiteX9" fmla="*/ 447975 w 836628"/>
              <a:gd name="connsiteY9" fmla="*/ 987107 h 995706"/>
              <a:gd name="connsiteX10" fmla="*/ 705445 w 836628"/>
              <a:gd name="connsiteY10" fmla="*/ 756150 h 995706"/>
              <a:gd name="connsiteX11" fmla="*/ 786751 w 836628"/>
              <a:gd name="connsiteY11" fmla="*/ 607089 h 995706"/>
              <a:gd name="connsiteX12" fmla="*/ 836831 w 836628"/>
              <a:gd name="connsiteY12" fmla="*/ 220589 h 995706"/>
              <a:gd name="connsiteX13" fmla="*/ 836241 w 836628"/>
              <a:gd name="connsiteY13" fmla="*/ 119841 h 995706"/>
              <a:gd name="connsiteX14" fmla="*/ 637100 w 836628"/>
              <a:gd name="connsiteY14" fmla="*/ 405002 h 995706"/>
              <a:gd name="connsiteX15" fmla="*/ 396127 w 836628"/>
              <a:gd name="connsiteY15" fmla="*/ 671898 h 995706"/>
              <a:gd name="connsiteX16" fmla="*/ 323070 w 836628"/>
              <a:gd name="connsiteY16" fmla="*/ 679557 h 995706"/>
              <a:gd name="connsiteX17" fmla="*/ 232926 w 836628"/>
              <a:gd name="connsiteY17" fmla="*/ 612980 h 995706"/>
              <a:gd name="connsiteX18" fmla="*/ 219964 w 836628"/>
              <a:gd name="connsiteY18" fmla="*/ 542868 h 995706"/>
              <a:gd name="connsiteX19" fmla="*/ 293022 w 836628"/>
              <a:gd name="connsiteY19" fmla="*/ 532852 h 995706"/>
              <a:gd name="connsiteX20" fmla="*/ 295378 w 836628"/>
              <a:gd name="connsiteY20" fmla="*/ 534620 h 995706"/>
              <a:gd name="connsiteX21" fmla="*/ 396717 w 836628"/>
              <a:gd name="connsiteY21" fmla="*/ 522247 h 995706"/>
              <a:gd name="connsiteX22" fmla="*/ 564632 w 836628"/>
              <a:gd name="connsiteY22" fmla="*/ 336657 h 995706"/>
              <a:gd name="connsiteX23" fmla="*/ 622960 w 836628"/>
              <a:gd name="connsiteY23" fmla="*/ 320749 h 995706"/>
              <a:gd name="connsiteX24" fmla="*/ 654775 w 836628"/>
              <a:gd name="connsiteY24" fmla="*/ 360224 h 995706"/>
              <a:gd name="connsiteX25" fmla="*/ 637100 w 836628"/>
              <a:gd name="connsiteY25" fmla="*/ 405002 h 99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36628" h="995706">
                <a:moveTo>
                  <a:pt x="836241" y="119841"/>
                </a:moveTo>
                <a:cubicBezTo>
                  <a:pt x="835063" y="80366"/>
                  <a:pt x="830939" y="77420"/>
                  <a:pt x="792642" y="83312"/>
                </a:cubicBezTo>
                <a:cubicBezTo>
                  <a:pt x="663613" y="102165"/>
                  <a:pt x="541654" y="87436"/>
                  <a:pt x="435013" y="6130"/>
                </a:cubicBezTo>
                <a:cubicBezTo>
                  <a:pt x="423229" y="-2708"/>
                  <a:pt x="414392" y="-1530"/>
                  <a:pt x="403198" y="6719"/>
                </a:cubicBezTo>
                <a:cubicBezTo>
                  <a:pt x="296557" y="87436"/>
                  <a:pt x="175776" y="102165"/>
                  <a:pt x="47925" y="83901"/>
                </a:cubicBezTo>
                <a:cubicBezTo>
                  <a:pt x="6683" y="78009"/>
                  <a:pt x="3737" y="79777"/>
                  <a:pt x="1969" y="121019"/>
                </a:cubicBezTo>
                <a:cubicBezTo>
                  <a:pt x="-2744" y="240032"/>
                  <a:pt x="202" y="358457"/>
                  <a:pt x="19644" y="476292"/>
                </a:cubicBezTo>
                <a:cubicBezTo>
                  <a:pt x="33785" y="561133"/>
                  <a:pt x="52638" y="645385"/>
                  <a:pt x="103896" y="716086"/>
                </a:cubicBezTo>
                <a:cubicBezTo>
                  <a:pt x="182257" y="823905"/>
                  <a:pt x="277114" y="916406"/>
                  <a:pt x="391414" y="987107"/>
                </a:cubicBezTo>
                <a:cubicBezTo>
                  <a:pt x="411446" y="999479"/>
                  <a:pt x="427943" y="998890"/>
                  <a:pt x="447975" y="987107"/>
                </a:cubicBezTo>
                <a:cubicBezTo>
                  <a:pt x="548724" y="926422"/>
                  <a:pt x="630030" y="845115"/>
                  <a:pt x="705445" y="756150"/>
                </a:cubicBezTo>
                <a:cubicBezTo>
                  <a:pt x="742562" y="711962"/>
                  <a:pt x="769075" y="661882"/>
                  <a:pt x="786751" y="607089"/>
                </a:cubicBezTo>
                <a:cubicBezTo>
                  <a:pt x="827404" y="481594"/>
                  <a:pt x="836831" y="351386"/>
                  <a:pt x="836831" y="220589"/>
                </a:cubicBezTo>
                <a:cubicBezTo>
                  <a:pt x="836831" y="186417"/>
                  <a:pt x="837420" y="153424"/>
                  <a:pt x="836241" y="119841"/>
                </a:cubicBezTo>
                <a:close/>
                <a:moveTo>
                  <a:pt x="637100" y="405002"/>
                </a:moveTo>
                <a:cubicBezTo>
                  <a:pt x="556972" y="493967"/>
                  <a:pt x="476844" y="582932"/>
                  <a:pt x="396127" y="671898"/>
                </a:cubicBezTo>
                <a:cubicBezTo>
                  <a:pt x="373739" y="696643"/>
                  <a:pt x="350172" y="699000"/>
                  <a:pt x="323070" y="679557"/>
                </a:cubicBezTo>
                <a:cubicBezTo>
                  <a:pt x="292433" y="658347"/>
                  <a:pt x="262385" y="635958"/>
                  <a:pt x="232926" y="612980"/>
                </a:cubicBezTo>
                <a:cubicBezTo>
                  <a:pt x="208770" y="594127"/>
                  <a:pt x="204056" y="564668"/>
                  <a:pt x="219964" y="542868"/>
                </a:cubicBezTo>
                <a:cubicBezTo>
                  <a:pt x="236461" y="519301"/>
                  <a:pt x="265331" y="515177"/>
                  <a:pt x="293022" y="532852"/>
                </a:cubicBezTo>
                <a:cubicBezTo>
                  <a:pt x="293611" y="533442"/>
                  <a:pt x="294789" y="534031"/>
                  <a:pt x="295378" y="534620"/>
                </a:cubicBezTo>
                <a:cubicBezTo>
                  <a:pt x="351939" y="572327"/>
                  <a:pt x="351939" y="571738"/>
                  <a:pt x="396717" y="522247"/>
                </a:cubicBezTo>
                <a:cubicBezTo>
                  <a:pt x="452688" y="460384"/>
                  <a:pt x="508660" y="398520"/>
                  <a:pt x="564632" y="336657"/>
                </a:cubicBezTo>
                <a:cubicBezTo>
                  <a:pt x="580539" y="318982"/>
                  <a:pt x="599393" y="311323"/>
                  <a:pt x="622960" y="320749"/>
                </a:cubicBezTo>
                <a:cubicBezTo>
                  <a:pt x="642992" y="328998"/>
                  <a:pt x="653597" y="344316"/>
                  <a:pt x="654775" y="360224"/>
                </a:cubicBezTo>
                <a:cubicBezTo>
                  <a:pt x="654775" y="381435"/>
                  <a:pt x="647116" y="393807"/>
                  <a:pt x="637100" y="405002"/>
                </a:cubicBezTo>
                <a:close/>
              </a:path>
            </a:pathLst>
          </a:custGeom>
          <a:solidFill>
            <a:schemeClr val="accent5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Block Arc 25">
            <a:extLst>
              <a:ext uri="{FF2B5EF4-FFF2-40B4-BE49-F238E27FC236}">
                <a16:creationId xmlns:a16="http://schemas.microsoft.com/office/drawing/2014/main" id="{ACE1151A-1255-436A-A25E-4087F40232E6}"/>
              </a:ext>
            </a:extLst>
          </p:cNvPr>
          <p:cNvSpPr/>
          <p:nvPr/>
        </p:nvSpPr>
        <p:spPr>
          <a:xfrm>
            <a:off x="4218526" y="3722999"/>
            <a:ext cx="341539" cy="493422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9" name="Freeform: Shape 39">
            <a:extLst>
              <a:ext uri="{FF2B5EF4-FFF2-40B4-BE49-F238E27FC236}">
                <a16:creationId xmlns:a16="http://schemas.microsoft.com/office/drawing/2014/main" id="{262CB891-DAC7-4B09-8D94-13275D763DF3}"/>
              </a:ext>
            </a:extLst>
          </p:cNvPr>
          <p:cNvSpPr>
            <a:spLocks/>
          </p:cNvSpPr>
          <p:nvPr/>
        </p:nvSpPr>
        <p:spPr bwMode="auto">
          <a:xfrm>
            <a:off x="8541384" y="5274509"/>
            <a:ext cx="341539" cy="549801"/>
          </a:xfrm>
          <a:custGeom>
            <a:avLst/>
            <a:gdLst>
              <a:gd name="connsiteX0" fmla="*/ 196850 w 485776"/>
              <a:gd name="connsiteY0" fmla="*/ 554978 h 781991"/>
              <a:gd name="connsiteX1" fmla="*/ 205332 w 485776"/>
              <a:gd name="connsiteY1" fmla="*/ 554978 h 781991"/>
              <a:gd name="connsiteX2" fmla="*/ 241572 w 485776"/>
              <a:gd name="connsiteY2" fmla="*/ 554978 h 781991"/>
              <a:gd name="connsiteX3" fmla="*/ 250825 w 485776"/>
              <a:gd name="connsiteY3" fmla="*/ 554978 h 781991"/>
              <a:gd name="connsiteX4" fmla="*/ 250825 w 485776"/>
              <a:gd name="connsiteY4" fmla="*/ 564089 h 781991"/>
              <a:gd name="connsiteX5" fmla="*/ 250825 w 485776"/>
              <a:gd name="connsiteY5" fmla="*/ 750862 h 781991"/>
              <a:gd name="connsiteX6" fmla="*/ 243886 w 485776"/>
              <a:gd name="connsiteY6" fmla="*/ 771362 h 781991"/>
              <a:gd name="connsiteX7" fmla="*/ 223838 w 485776"/>
              <a:gd name="connsiteY7" fmla="*/ 781991 h 781991"/>
              <a:gd name="connsiteX8" fmla="*/ 203790 w 485776"/>
              <a:gd name="connsiteY8" fmla="*/ 771362 h 781991"/>
              <a:gd name="connsiteX9" fmla="*/ 196850 w 485776"/>
              <a:gd name="connsiteY9" fmla="*/ 750862 h 781991"/>
              <a:gd name="connsiteX10" fmla="*/ 196850 w 485776"/>
              <a:gd name="connsiteY10" fmla="*/ 564089 h 781991"/>
              <a:gd name="connsiteX11" fmla="*/ 88546 w 485776"/>
              <a:gd name="connsiteY11" fmla="*/ 366066 h 781991"/>
              <a:gd name="connsiteX12" fmla="*/ 469975 w 485776"/>
              <a:gd name="connsiteY12" fmla="*/ 366066 h 781991"/>
              <a:gd name="connsiteX13" fmla="*/ 471488 w 485776"/>
              <a:gd name="connsiteY13" fmla="*/ 366066 h 781991"/>
              <a:gd name="connsiteX14" fmla="*/ 471488 w 485776"/>
              <a:gd name="connsiteY14" fmla="*/ 367592 h 781991"/>
              <a:gd name="connsiteX15" fmla="*/ 383699 w 485776"/>
              <a:gd name="connsiteY15" fmla="*/ 455348 h 781991"/>
              <a:gd name="connsiteX16" fmla="*/ 471488 w 485776"/>
              <a:gd name="connsiteY16" fmla="*/ 542340 h 781991"/>
              <a:gd name="connsiteX17" fmla="*/ 471488 w 485776"/>
              <a:gd name="connsiteY17" fmla="*/ 543866 h 781991"/>
              <a:gd name="connsiteX18" fmla="*/ 88546 w 485776"/>
              <a:gd name="connsiteY18" fmla="*/ 543866 h 781991"/>
              <a:gd name="connsiteX19" fmla="*/ 0 w 485776"/>
              <a:gd name="connsiteY19" fmla="*/ 455348 h 781991"/>
              <a:gd name="connsiteX20" fmla="*/ 196850 w 485776"/>
              <a:gd name="connsiteY20" fmla="*/ 277166 h 781991"/>
              <a:gd name="connsiteX21" fmla="*/ 205332 w 485776"/>
              <a:gd name="connsiteY21" fmla="*/ 277166 h 781991"/>
              <a:gd name="connsiteX22" fmla="*/ 241572 w 485776"/>
              <a:gd name="connsiteY22" fmla="*/ 277166 h 781991"/>
              <a:gd name="connsiteX23" fmla="*/ 250825 w 485776"/>
              <a:gd name="connsiteY23" fmla="*/ 277166 h 781991"/>
              <a:gd name="connsiteX24" fmla="*/ 250825 w 485776"/>
              <a:gd name="connsiteY24" fmla="*/ 285394 h 781991"/>
              <a:gd name="connsiteX25" fmla="*/ 250825 w 485776"/>
              <a:gd name="connsiteY25" fmla="*/ 345231 h 781991"/>
              <a:gd name="connsiteX26" fmla="*/ 250825 w 485776"/>
              <a:gd name="connsiteY26" fmla="*/ 354954 h 781991"/>
              <a:gd name="connsiteX27" fmla="*/ 241572 w 485776"/>
              <a:gd name="connsiteY27" fmla="*/ 354954 h 781991"/>
              <a:gd name="connsiteX28" fmla="*/ 205332 w 485776"/>
              <a:gd name="connsiteY28" fmla="*/ 354954 h 781991"/>
              <a:gd name="connsiteX29" fmla="*/ 196850 w 485776"/>
              <a:gd name="connsiteY29" fmla="*/ 354954 h 781991"/>
              <a:gd name="connsiteX30" fmla="*/ 196850 w 485776"/>
              <a:gd name="connsiteY30" fmla="*/ 345231 h 781991"/>
              <a:gd name="connsiteX31" fmla="*/ 196850 w 485776"/>
              <a:gd name="connsiteY31" fmla="*/ 285394 h 781991"/>
              <a:gd name="connsiteX32" fmla="*/ 14288 w 485776"/>
              <a:gd name="connsiteY32" fmla="*/ 86666 h 781991"/>
              <a:gd name="connsiteX33" fmla="*/ 397846 w 485776"/>
              <a:gd name="connsiteY33" fmla="*/ 86666 h 781991"/>
              <a:gd name="connsiteX34" fmla="*/ 485776 w 485776"/>
              <a:gd name="connsiteY34" fmla="*/ 173979 h 781991"/>
              <a:gd name="connsiteX35" fmla="*/ 397846 w 485776"/>
              <a:gd name="connsiteY35" fmla="*/ 261291 h 781991"/>
              <a:gd name="connsiteX36" fmla="*/ 15804 w 485776"/>
              <a:gd name="connsiteY36" fmla="*/ 261291 h 781991"/>
              <a:gd name="connsiteX37" fmla="*/ 14288 w 485776"/>
              <a:gd name="connsiteY37" fmla="*/ 261291 h 781991"/>
              <a:gd name="connsiteX38" fmla="*/ 14288 w 485776"/>
              <a:gd name="connsiteY38" fmla="*/ 260539 h 781991"/>
              <a:gd name="connsiteX39" fmla="*/ 102218 w 485776"/>
              <a:gd name="connsiteY39" fmla="*/ 173979 h 781991"/>
              <a:gd name="connsiteX40" fmla="*/ 14288 w 485776"/>
              <a:gd name="connsiteY40" fmla="*/ 88172 h 781991"/>
              <a:gd name="connsiteX41" fmla="*/ 223838 w 485776"/>
              <a:gd name="connsiteY41" fmla="*/ 115 h 781991"/>
              <a:gd name="connsiteX42" fmla="*/ 243886 w 485776"/>
              <a:gd name="connsiteY42" fmla="*/ 9259 h 781991"/>
              <a:gd name="connsiteX43" fmla="*/ 250825 w 485776"/>
              <a:gd name="connsiteY43" fmla="*/ 30595 h 781991"/>
              <a:gd name="connsiteX44" fmla="*/ 250825 w 485776"/>
              <a:gd name="connsiteY44" fmla="*/ 67933 h 781991"/>
              <a:gd name="connsiteX45" fmla="*/ 250825 w 485776"/>
              <a:gd name="connsiteY45" fmla="*/ 75553 h 781991"/>
              <a:gd name="connsiteX46" fmla="*/ 241572 w 485776"/>
              <a:gd name="connsiteY46" fmla="*/ 75553 h 781991"/>
              <a:gd name="connsiteX47" fmla="*/ 205332 w 485776"/>
              <a:gd name="connsiteY47" fmla="*/ 75553 h 781991"/>
              <a:gd name="connsiteX48" fmla="*/ 196850 w 485776"/>
              <a:gd name="connsiteY48" fmla="*/ 75553 h 781991"/>
              <a:gd name="connsiteX49" fmla="*/ 196850 w 485776"/>
              <a:gd name="connsiteY49" fmla="*/ 67933 h 781991"/>
              <a:gd name="connsiteX50" fmla="*/ 196850 w 485776"/>
              <a:gd name="connsiteY50" fmla="*/ 30595 h 781991"/>
              <a:gd name="connsiteX51" fmla="*/ 203790 w 485776"/>
              <a:gd name="connsiteY51" fmla="*/ 9259 h 781991"/>
              <a:gd name="connsiteX52" fmla="*/ 223838 w 485776"/>
              <a:gd name="connsiteY52" fmla="*/ 115 h 78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485776" h="781991">
                <a:moveTo>
                  <a:pt x="196850" y="554978"/>
                </a:moveTo>
                <a:lnTo>
                  <a:pt x="205332" y="554978"/>
                </a:lnTo>
                <a:lnTo>
                  <a:pt x="241572" y="554978"/>
                </a:lnTo>
                <a:lnTo>
                  <a:pt x="250825" y="554978"/>
                </a:lnTo>
                <a:lnTo>
                  <a:pt x="250825" y="564089"/>
                </a:lnTo>
                <a:lnTo>
                  <a:pt x="250825" y="750862"/>
                </a:lnTo>
                <a:cubicBezTo>
                  <a:pt x="250825" y="758455"/>
                  <a:pt x="248512" y="765288"/>
                  <a:pt x="243886" y="771362"/>
                </a:cubicBezTo>
                <a:cubicBezTo>
                  <a:pt x="239259" y="777436"/>
                  <a:pt x="232320" y="781991"/>
                  <a:pt x="223838" y="781991"/>
                </a:cubicBezTo>
                <a:cubicBezTo>
                  <a:pt x="216127" y="781991"/>
                  <a:pt x="208416" y="777436"/>
                  <a:pt x="203790" y="771362"/>
                </a:cubicBezTo>
                <a:cubicBezTo>
                  <a:pt x="199163" y="765288"/>
                  <a:pt x="196850" y="758455"/>
                  <a:pt x="196850" y="750862"/>
                </a:cubicBezTo>
                <a:lnTo>
                  <a:pt x="196850" y="564089"/>
                </a:lnTo>
                <a:close/>
                <a:moveTo>
                  <a:pt x="88546" y="366066"/>
                </a:moveTo>
                <a:lnTo>
                  <a:pt x="469975" y="366066"/>
                </a:lnTo>
                <a:lnTo>
                  <a:pt x="471488" y="366066"/>
                </a:lnTo>
                <a:lnTo>
                  <a:pt x="471488" y="367592"/>
                </a:lnTo>
                <a:lnTo>
                  <a:pt x="383699" y="455348"/>
                </a:lnTo>
                <a:lnTo>
                  <a:pt x="471488" y="542340"/>
                </a:lnTo>
                <a:lnTo>
                  <a:pt x="471488" y="543866"/>
                </a:lnTo>
                <a:lnTo>
                  <a:pt x="88546" y="543866"/>
                </a:lnTo>
                <a:lnTo>
                  <a:pt x="0" y="455348"/>
                </a:lnTo>
                <a:close/>
                <a:moveTo>
                  <a:pt x="196850" y="277166"/>
                </a:moveTo>
                <a:lnTo>
                  <a:pt x="205332" y="277166"/>
                </a:lnTo>
                <a:lnTo>
                  <a:pt x="241572" y="277166"/>
                </a:lnTo>
                <a:lnTo>
                  <a:pt x="250825" y="277166"/>
                </a:lnTo>
                <a:lnTo>
                  <a:pt x="250825" y="285394"/>
                </a:lnTo>
                <a:lnTo>
                  <a:pt x="250825" y="345231"/>
                </a:lnTo>
                <a:lnTo>
                  <a:pt x="250825" y="354954"/>
                </a:lnTo>
                <a:lnTo>
                  <a:pt x="241572" y="354954"/>
                </a:lnTo>
                <a:lnTo>
                  <a:pt x="205332" y="354954"/>
                </a:lnTo>
                <a:lnTo>
                  <a:pt x="196850" y="354954"/>
                </a:lnTo>
                <a:lnTo>
                  <a:pt x="196850" y="345231"/>
                </a:lnTo>
                <a:lnTo>
                  <a:pt x="196850" y="285394"/>
                </a:lnTo>
                <a:close/>
                <a:moveTo>
                  <a:pt x="14288" y="86666"/>
                </a:moveTo>
                <a:lnTo>
                  <a:pt x="397846" y="86666"/>
                </a:lnTo>
                <a:lnTo>
                  <a:pt x="485776" y="173979"/>
                </a:lnTo>
                <a:lnTo>
                  <a:pt x="397846" y="261291"/>
                </a:lnTo>
                <a:lnTo>
                  <a:pt x="15804" y="261291"/>
                </a:lnTo>
                <a:lnTo>
                  <a:pt x="14288" y="261291"/>
                </a:lnTo>
                <a:lnTo>
                  <a:pt x="14288" y="260539"/>
                </a:lnTo>
                <a:lnTo>
                  <a:pt x="102218" y="173979"/>
                </a:lnTo>
                <a:lnTo>
                  <a:pt x="14288" y="88172"/>
                </a:lnTo>
                <a:close/>
                <a:moveTo>
                  <a:pt x="223838" y="115"/>
                </a:moveTo>
                <a:cubicBezTo>
                  <a:pt x="232320" y="-647"/>
                  <a:pt x="239259" y="2401"/>
                  <a:pt x="243886" y="9259"/>
                </a:cubicBezTo>
                <a:cubicBezTo>
                  <a:pt x="248512" y="15355"/>
                  <a:pt x="250825" y="22213"/>
                  <a:pt x="250825" y="30595"/>
                </a:cubicBezTo>
                <a:lnTo>
                  <a:pt x="250825" y="67933"/>
                </a:lnTo>
                <a:lnTo>
                  <a:pt x="250825" y="75553"/>
                </a:lnTo>
                <a:lnTo>
                  <a:pt x="241572" y="75553"/>
                </a:lnTo>
                <a:lnTo>
                  <a:pt x="205332" y="75553"/>
                </a:lnTo>
                <a:lnTo>
                  <a:pt x="196850" y="75553"/>
                </a:lnTo>
                <a:lnTo>
                  <a:pt x="196850" y="67933"/>
                </a:lnTo>
                <a:lnTo>
                  <a:pt x="196850" y="30595"/>
                </a:lnTo>
                <a:cubicBezTo>
                  <a:pt x="196850" y="22213"/>
                  <a:pt x="199163" y="15355"/>
                  <a:pt x="203790" y="9259"/>
                </a:cubicBezTo>
                <a:cubicBezTo>
                  <a:pt x="208416" y="2401"/>
                  <a:pt x="216127" y="115"/>
                  <a:pt x="223838" y="1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grpSp>
        <p:nvGrpSpPr>
          <p:cNvPr id="40" name="Group 40">
            <a:extLst>
              <a:ext uri="{FF2B5EF4-FFF2-40B4-BE49-F238E27FC236}">
                <a16:creationId xmlns:a16="http://schemas.microsoft.com/office/drawing/2014/main" id="{7AD2AD4E-E553-4717-A18C-F6EA03ACA9C4}"/>
              </a:ext>
            </a:extLst>
          </p:cNvPr>
          <p:cNvGrpSpPr/>
          <p:nvPr/>
        </p:nvGrpSpPr>
        <p:grpSpPr>
          <a:xfrm>
            <a:off x="4953425" y="1647574"/>
            <a:ext cx="2285150" cy="1078798"/>
            <a:chOff x="7026501" y="4509120"/>
            <a:chExt cx="1499710" cy="1078798"/>
          </a:xfrm>
          <a:noFill/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ACBBF17-D857-471C-AC3E-9EE2CD4587D6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FB1A48C-BD7F-492C-A650-68FCA63551AB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83099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3">
            <a:extLst>
              <a:ext uri="{FF2B5EF4-FFF2-40B4-BE49-F238E27FC236}">
                <a16:creationId xmlns:a16="http://schemas.microsoft.com/office/drawing/2014/main" id="{09FD7695-D7B5-4C91-B03D-A91F85071380}"/>
              </a:ext>
            </a:extLst>
          </p:cNvPr>
          <p:cNvGrpSpPr/>
          <p:nvPr/>
        </p:nvGrpSpPr>
        <p:grpSpPr>
          <a:xfrm>
            <a:off x="8451865" y="3430311"/>
            <a:ext cx="2285150" cy="1078798"/>
            <a:chOff x="7026501" y="4509120"/>
            <a:chExt cx="1499710" cy="1078798"/>
          </a:xfrm>
          <a:noFill/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1D68619-295F-4AF3-83C6-D635D6D50C7A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1F992DF-D20E-453D-B39A-9606229098EA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83099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6">
            <a:extLst>
              <a:ext uri="{FF2B5EF4-FFF2-40B4-BE49-F238E27FC236}">
                <a16:creationId xmlns:a16="http://schemas.microsoft.com/office/drawing/2014/main" id="{1EE57F70-C376-4FBC-B176-D0E78547FAAB}"/>
              </a:ext>
            </a:extLst>
          </p:cNvPr>
          <p:cNvGrpSpPr/>
          <p:nvPr/>
        </p:nvGrpSpPr>
        <p:grpSpPr>
          <a:xfrm>
            <a:off x="9352298" y="4988913"/>
            <a:ext cx="2285150" cy="1078798"/>
            <a:chOff x="7026501" y="4509120"/>
            <a:chExt cx="1499710" cy="1078798"/>
          </a:xfrm>
          <a:noFill/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BE26980-A3EC-4FF7-8EF7-039D432D45E2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FCBBA29-0E69-4F04-A25C-0FBA37D006A2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83099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49">
            <a:extLst>
              <a:ext uri="{FF2B5EF4-FFF2-40B4-BE49-F238E27FC236}">
                <a16:creationId xmlns:a16="http://schemas.microsoft.com/office/drawing/2014/main" id="{CD209A3A-0F0F-4A4E-AAC0-420C55FC2289}"/>
              </a:ext>
            </a:extLst>
          </p:cNvPr>
          <p:cNvGrpSpPr/>
          <p:nvPr/>
        </p:nvGrpSpPr>
        <p:grpSpPr>
          <a:xfrm>
            <a:off x="1416372" y="3430311"/>
            <a:ext cx="2285150" cy="1078798"/>
            <a:chOff x="7026501" y="4509120"/>
            <a:chExt cx="1499710" cy="1078798"/>
          </a:xfrm>
          <a:noFill/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3F08038-E578-49A8-B8CE-FEE27CB27306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312B5D4-4C16-46E6-92A1-06C3FE731F39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83099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52">
            <a:extLst>
              <a:ext uri="{FF2B5EF4-FFF2-40B4-BE49-F238E27FC236}">
                <a16:creationId xmlns:a16="http://schemas.microsoft.com/office/drawing/2014/main" id="{FECEBEBD-D36C-420A-83C2-6A24337870DB}"/>
              </a:ext>
            </a:extLst>
          </p:cNvPr>
          <p:cNvGrpSpPr/>
          <p:nvPr/>
        </p:nvGrpSpPr>
        <p:grpSpPr>
          <a:xfrm>
            <a:off x="578317" y="4988913"/>
            <a:ext cx="2285150" cy="1078798"/>
            <a:chOff x="7026501" y="4509120"/>
            <a:chExt cx="1499710" cy="1078798"/>
          </a:xfrm>
          <a:noFill/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0BCB3EB-C28D-4550-8240-4C82BA2FD8D4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0FED9A5-C908-49F7-8765-5D9D48641E69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83099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55" name="Straight Connector 55">
            <a:extLst>
              <a:ext uri="{FF2B5EF4-FFF2-40B4-BE49-F238E27FC236}">
                <a16:creationId xmlns:a16="http://schemas.microsoft.com/office/drawing/2014/main" id="{58F53688-B8A8-46EC-9822-6AE765502D63}"/>
              </a:ext>
            </a:extLst>
          </p:cNvPr>
          <p:cNvCxnSpPr>
            <a:cxnSpLocks/>
            <a:stCxn id="32" idx="6"/>
            <a:endCxn id="5" idx="1"/>
          </p:cNvCxnSpPr>
          <p:nvPr/>
        </p:nvCxnSpPr>
        <p:spPr>
          <a:xfrm flipV="1">
            <a:off x="4002826" y="5516662"/>
            <a:ext cx="998742" cy="11651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6">
            <a:extLst>
              <a:ext uri="{FF2B5EF4-FFF2-40B4-BE49-F238E27FC236}">
                <a16:creationId xmlns:a16="http://schemas.microsoft.com/office/drawing/2014/main" id="{86A4901F-EB72-4DF5-A947-CCF622F7EE3E}"/>
              </a:ext>
            </a:extLst>
          </p:cNvPr>
          <p:cNvCxnSpPr>
            <a:cxnSpLocks/>
            <a:stCxn id="30" idx="4"/>
            <a:endCxn id="29" idx="2"/>
          </p:cNvCxnSpPr>
          <p:nvPr/>
        </p:nvCxnSpPr>
        <p:spPr>
          <a:xfrm flipH="1">
            <a:off x="6096754" y="3840114"/>
            <a:ext cx="7680" cy="618358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7">
            <a:extLst>
              <a:ext uri="{FF2B5EF4-FFF2-40B4-BE49-F238E27FC236}">
                <a16:creationId xmlns:a16="http://schemas.microsoft.com/office/drawing/2014/main" id="{1F833F90-779F-4185-91E5-71180413E706}"/>
              </a:ext>
            </a:extLst>
          </p:cNvPr>
          <p:cNvCxnSpPr>
            <a:cxnSpLocks/>
            <a:stCxn id="34" idx="3"/>
          </p:cNvCxnSpPr>
          <p:nvPr/>
        </p:nvCxnSpPr>
        <p:spPr>
          <a:xfrm flipH="1">
            <a:off x="6792209" y="4318030"/>
            <a:ext cx="668926" cy="6023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8">
            <a:extLst>
              <a:ext uri="{FF2B5EF4-FFF2-40B4-BE49-F238E27FC236}">
                <a16:creationId xmlns:a16="http://schemas.microsoft.com/office/drawing/2014/main" id="{AA50F951-CB32-455C-AABF-9023A273594B}"/>
              </a:ext>
            </a:extLst>
          </p:cNvPr>
          <p:cNvCxnSpPr>
            <a:cxnSpLocks/>
            <a:stCxn id="33" idx="2"/>
            <a:endCxn id="5" idx="74"/>
          </p:cNvCxnSpPr>
          <p:nvPr/>
        </p:nvCxnSpPr>
        <p:spPr>
          <a:xfrm flipH="1">
            <a:off x="7218758" y="5528313"/>
            <a:ext cx="987283" cy="1374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3A829D-C0E8-4F3F-AEF4-01DA94A4D1F8}"/>
              </a:ext>
            </a:extLst>
          </p:cNvPr>
          <p:cNvSpPr txBox="1"/>
          <p:nvPr/>
        </p:nvSpPr>
        <p:spPr>
          <a:xfrm>
            <a:off x="677972" y="4434539"/>
            <a:ext cx="30792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60EFE3-200B-49E3-9D9B-DEAE5942DD68}"/>
              </a:ext>
            </a:extLst>
          </p:cNvPr>
          <p:cNvSpPr txBox="1"/>
          <p:nvPr/>
        </p:nvSpPr>
        <p:spPr>
          <a:xfrm>
            <a:off x="677973" y="418098"/>
            <a:ext cx="34141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Portfolio</a:t>
            </a:r>
          </a:p>
          <a:p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BCB63B-FC03-4FF4-BB12-5C669C89D219}"/>
              </a:ext>
            </a:extLst>
          </p:cNvPr>
          <p:cNvSpPr txBox="1"/>
          <p:nvPr/>
        </p:nvSpPr>
        <p:spPr>
          <a:xfrm>
            <a:off x="9144000" y="3880541"/>
            <a:ext cx="238490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8D7D860A-344A-4B64-A7F6-E97DA63BC311}"/>
              </a:ext>
            </a:extLst>
          </p:cNvPr>
          <p:cNvSpPr txBox="1">
            <a:spLocks/>
          </p:cNvSpPr>
          <p:nvPr/>
        </p:nvSpPr>
        <p:spPr>
          <a:xfrm>
            <a:off x="9144000" y="418098"/>
            <a:ext cx="2384907" cy="133214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sz="2800" b="1" dirty="0">
                <a:solidFill>
                  <a:schemeClr val="bg1"/>
                </a:solidFill>
                <a:cs typeface="Arial" pitchFamily="34" charset="0"/>
              </a:rPr>
              <a:t>Simple 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879615-0365-40E2-B271-1791EF091199}"/>
              </a:ext>
            </a:extLst>
          </p:cNvPr>
          <p:cNvSpPr txBox="1"/>
          <p:nvPr/>
        </p:nvSpPr>
        <p:spPr>
          <a:xfrm>
            <a:off x="677972" y="3258603"/>
            <a:ext cx="30792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14A6EDF1-8887-456C-A523-B34708DA46C9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38">
            <a:extLst>
              <a:ext uri="{FF2B5EF4-FFF2-40B4-BE49-F238E27FC236}">
                <a16:creationId xmlns:a16="http://schemas.microsoft.com/office/drawing/2014/main" id="{D30051E1-23DF-44AC-B85A-E67A8D8734FB}"/>
              </a:ext>
            </a:extLst>
          </p:cNvPr>
          <p:cNvSpPr/>
          <p:nvPr/>
        </p:nvSpPr>
        <p:spPr>
          <a:xfrm rot="16200000">
            <a:off x="3398004" y="3742574"/>
            <a:ext cx="1035968" cy="2160733"/>
          </a:xfrm>
          <a:prstGeom prst="roundRect">
            <a:avLst>
              <a:gd name="adj" fmla="val 10715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ounded Rectangle 39">
            <a:extLst>
              <a:ext uri="{FF2B5EF4-FFF2-40B4-BE49-F238E27FC236}">
                <a16:creationId xmlns:a16="http://schemas.microsoft.com/office/drawing/2014/main" id="{AB822A5D-33BF-4976-BA25-6B095749895E}"/>
              </a:ext>
            </a:extLst>
          </p:cNvPr>
          <p:cNvSpPr/>
          <p:nvPr/>
        </p:nvSpPr>
        <p:spPr>
          <a:xfrm rot="16200000">
            <a:off x="5577719" y="2798679"/>
            <a:ext cx="1035968" cy="2160733"/>
          </a:xfrm>
          <a:prstGeom prst="roundRect">
            <a:avLst>
              <a:gd name="adj" fmla="val 10715"/>
            </a:avLst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ounded Rectangle 40">
            <a:extLst>
              <a:ext uri="{FF2B5EF4-FFF2-40B4-BE49-F238E27FC236}">
                <a16:creationId xmlns:a16="http://schemas.microsoft.com/office/drawing/2014/main" id="{5F60719E-FB80-4D9E-888F-13061F09D258}"/>
              </a:ext>
            </a:extLst>
          </p:cNvPr>
          <p:cNvSpPr/>
          <p:nvPr/>
        </p:nvSpPr>
        <p:spPr>
          <a:xfrm rot="16200000">
            <a:off x="7692779" y="1919337"/>
            <a:ext cx="1035968" cy="2160733"/>
          </a:xfrm>
          <a:prstGeom prst="roundRect">
            <a:avLst>
              <a:gd name="adj" fmla="val 10715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타원 2">
            <a:extLst>
              <a:ext uri="{FF2B5EF4-FFF2-40B4-BE49-F238E27FC236}">
                <a16:creationId xmlns:a16="http://schemas.microsoft.com/office/drawing/2014/main" id="{DFEF570F-7889-46E9-AD52-0F84EDC7C636}"/>
              </a:ext>
            </a:extLst>
          </p:cNvPr>
          <p:cNvSpPr/>
          <p:nvPr/>
        </p:nvSpPr>
        <p:spPr>
          <a:xfrm>
            <a:off x="2494531" y="4971834"/>
            <a:ext cx="741115" cy="741115"/>
          </a:xfrm>
          <a:prstGeom prst="ellipse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타원 53">
            <a:extLst>
              <a:ext uri="{FF2B5EF4-FFF2-40B4-BE49-F238E27FC236}">
                <a16:creationId xmlns:a16="http://schemas.microsoft.com/office/drawing/2014/main" id="{77268153-5232-46A6-AF38-0D3F265B4B58}"/>
              </a:ext>
            </a:extLst>
          </p:cNvPr>
          <p:cNvSpPr/>
          <p:nvPr/>
        </p:nvSpPr>
        <p:spPr>
          <a:xfrm>
            <a:off x="4661659" y="3971466"/>
            <a:ext cx="741115" cy="741115"/>
          </a:xfrm>
          <a:prstGeom prst="ellipse">
            <a:avLst/>
          </a:pr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타원 54">
            <a:extLst>
              <a:ext uri="{FF2B5EF4-FFF2-40B4-BE49-F238E27FC236}">
                <a16:creationId xmlns:a16="http://schemas.microsoft.com/office/drawing/2014/main" id="{17828117-49FE-4683-8378-0265020636C5}"/>
              </a:ext>
            </a:extLst>
          </p:cNvPr>
          <p:cNvSpPr/>
          <p:nvPr/>
        </p:nvSpPr>
        <p:spPr>
          <a:xfrm>
            <a:off x="6824886" y="2988129"/>
            <a:ext cx="741115" cy="741115"/>
          </a:xfrm>
          <a:prstGeom prst="ellipse">
            <a:avLst/>
          </a:prstGeom>
          <a:solidFill>
            <a:schemeClr val="accent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타원 55">
            <a:extLst>
              <a:ext uri="{FF2B5EF4-FFF2-40B4-BE49-F238E27FC236}">
                <a16:creationId xmlns:a16="http://schemas.microsoft.com/office/drawing/2014/main" id="{2B378401-C7FE-48C9-ACA5-1782E03DE374}"/>
              </a:ext>
            </a:extLst>
          </p:cNvPr>
          <p:cNvSpPr/>
          <p:nvPr/>
        </p:nvSpPr>
        <p:spPr>
          <a:xfrm>
            <a:off x="8921422" y="2107260"/>
            <a:ext cx="741115" cy="741115"/>
          </a:xfrm>
          <a:prstGeom prst="ellipse">
            <a:avLst/>
          </a:prstGeom>
          <a:solidFill>
            <a:schemeClr val="accent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113AA895-4687-4CB0-A6AE-087F3788C0F4}"/>
              </a:ext>
            </a:extLst>
          </p:cNvPr>
          <p:cNvGrpSpPr/>
          <p:nvPr/>
        </p:nvGrpSpPr>
        <p:grpSpPr>
          <a:xfrm>
            <a:off x="5249703" y="3509713"/>
            <a:ext cx="1692000" cy="738664"/>
            <a:chOff x="3942643" y="3330651"/>
            <a:chExt cx="1258713" cy="73866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A46A355-D5E8-4517-9D5F-6F83E901C5FA}"/>
                </a:ext>
              </a:extLst>
            </p:cNvPr>
            <p:cNvSpPr txBox="1"/>
            <p:nvPr/>
          </p:nvSpPr>
          <p:spPr>
            <a:xfrm>
              <a:off x="3942644" y="3607650"/>
              <a:ext cx="1258712" cy="461665"/>
            </a:xfrm>
            <a:prstGeom prst="rect">
              <a:avLst/>
            </a:prstGeom>
            <a:noFill/>
          </p:spPr>
          <p:txBody>
            <a:bodyPr wrap="square" lIns="14400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Modern PowerPoint 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1161CD-443C-48C3-AFF7-179CCEBC51B2}"/>
                </a:ext>
              </a:extLst>
            </p:cNvPr>
            <p:cNvSpPr txBox="1"/>
            <p:nvPr/>
          </p:nvSpPr>
          <p:spPr>
            <a:xfrm>
              <a:off x="3942643" y="3330651"/>
              <a:ext cx="12587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B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6">
            <a:extLst>
              <a:ext uri="{FF2B5EF4-FFF2-40B4-BE49-F238E27FC236}">
                <a16:creationId xmlns:a16="http://schemas.microsoft.com/office/drawing/2014/main" id="{33D6CF53-389A-4125-AA7A-E1EADDA0006B}"/>
              </a:ext>
            </a:extLst>
          </p:cNvPr>
          <p:cNvGrpSpPr/>
          <p:nvPr/>
        </p:nvGrpSpPr>
        <p:grpSpPr>
          <a:xfrm>
            <a:off x="807452" y="4613900"/>
            <a:ext cx="1416847" cy="1477328"/>
            <a:chOff x="2551705" y="4283314"/>
            <a:chExt cx="2357003" cy="147732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D3D1DD4-FEC0-4391-85F9-2A8EA5FE35A3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EA18BD3-9B4F-4FC0-B7E3-C7AA52BDF6A0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25">
            <a:extLst>
              <a:ext uri="{FF2B5EF4-FFF2-40B4-BE49-F238E27FC236}">
                <a16:creationId xmlns:a16="http://schemas.microsoft.com/office/drawing/2014/main" id="{484C52D5-3A99-4528-9F55-0D8205B7C916}"/>
              </a:ext>
            </a:extLst>
          </p:cNvPr>
          <p:cNvGrpSpPr/>
          <p:nvPr/>
        </p:nvGrpSpPr>
        <p:grpSpPr>
          <a:xfrm>
            <a:off x="3038606" y="4422896"/>
            <a:ext cx="1754764" cy="800089"/>
            <a:chOff x="3942643" y="3330651"/>
            <a:chExt cx="1258713" cy="73866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1B5E587-B341-4069-B755-A205D4A12DDC}"/>
                </a:ext>
              </a:extLst>
            </p:cNvPr>
            <p:cNvSpPr txBox="1"/>
            <p:nvPr/>
          </p:nvSpPr>
          <p:spPr>
            <a:xfrm>
              <a:off x="3942644" y="3607650"/>
              <a:ext cx="1258712" cy="461665"/>
            </a:xfrm>
            <a:prstGeom prst="rect">
              <a:avLst/>
            </a:prstGeom>
            <a:noFill/>
          </p:spPr>
          <p:txBody>
            <a:bodyPr wrap="square" lIns="14400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Modern PowerPoint 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666AA67-065E-493C-A1E0-CA85795B2F8D}"/>
                </a:ext>
              </a:extLst>
            </p:cNvPr>
            <p:cNvSpPr txBox="1"/>
            <p:nvPr/>
          </p:nvSpPr>
          <p:spPr>
            <a:xfrm>
              <a:off x="3942643" y="3330651"/>
              <a:ext cx="12587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A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28">
            <a:extLst>
              <a:ext uri="{FF2B5EF4-FFF2-40B4-BE49-F238E27FC236}">
                <a16:creationId xmlns:a16="http://schemas.microsoft.com/office/drawing/2014/main" id="{76077FB4-B910-422D-A65E-34E084C266E5}"/>
              </a:ext>
            </a:extLst>
          </p:cNvPr>
          <p:cNvGrpSpPr/>
          <p:nvPr/>
        </p:nvGrpSpPr>
        <p:grpSpPr>
          <a:xfrm>
            <a:off x="7364763" y="2630371"/>
            <a:ext cx="1692000" cy="738664"/>
            <a:chOff x="3942643" y="3330651"/>
            <a:chExt cx="1258713" cy="73866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2900585-282B-4BAD-9896-F59C2CA039E0}"/>
                </a:ext>
              </a:extLst>
            </p:cNvPr>
            <p:cNvSpPr txBox="1"/>
            <p:nvPr/>
          </p:nvSpPr>
          <p:spPr>
            <a:xfrm>
              <a:off x="3942644" y="3607650"/>
              <a:ext cx="1258712" cy="461665"/>
            </a:xfrm>
            <a:prstGeom prst="rect">
              <a:avLst/>
            </a:prstGeom>
            <a:noFill/>
          </p:spPr>
          <p:txBody>
            <a:bodyPr wrap="square" lIns="14400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Modern PowerPoint 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624CAFF-EDA9-4FDA-93CE-5379405E9658}"/>
                </a:ext>
              </a:extLst>
            </p:cNvPr>
            <p:cNvSpPr txBox="1"/>
            <p:nvPr/>
          </p:nvSpPr>
          <p:spPr>
            <a:xfrm>
              <a:off x="3942643" y="3330651"/>
              <a:ext cx="12587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C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Rectangle 30">
            <a:extLst>
              <a:ext uri="{FF2B5EF4-FFF2-40B4-BE49-F238E27FC236}">
                <a16:creationId xmlns:a16="http://schemas.microsoft.com/office/drawing/2014/main" id="{57F96BAD-1338-4EAD-905B-C6D0177F8410}"/>
              </a:ext>
            </a:extLst>
          </p:cNvPr>
          <p:cNvSpPr/>
          <p:nvPr/>
        </p:nvSpPr>
        <p:spPr>
          <a:xfrm>
            <a:off x="4869133" y="4171903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Rounded Rectangle 32">
            <a:extLst>
              <a:ext uri="{FF2B5EF4-FFF2-40B4-BE49-F238E27FC236}">
                <a16:creationId xmlns:a16="http://schemas.microsoft.com/office/drawing/2014/main" id="{D65902B3-13FF-4484-AF8D-874B475F7622}"/>
              </a:ext>
            </a:extLst>
          </p:cNvPr>
          <p:cNvSpPr/>
          <p:nvPr/>
        </p:nvSpPr>
        <p:spPr>
          <a:xfrm>
            <a:off x="2703769" y="5191995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ounded Rectangle 25">
            <a:extLst>
              <a:ext uri="{FF2B5EF4-FFF2-40B4-BE49-F238E27FC236}">
                <a16:creationId xmlns:a16="http://schemas.microsoft.com/office/drawing/2014/main" id="{E2979C70-BEA9-43AE-B07D-AA42E781564B}"/>
              </a:ext>
            </a:extLst>
          </p:cNvPr>
          <p:cNvSpPr/>
          <p:nvPr/>
        </p:nvSpPr>
        <p:spPr>
          <a:xfrm>
            <a:off x="6985066" y="3207659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Donut 24">
            <a:extLst>
              <a:ext uri="{FF2B5EF4-FFF2-40B4-BE49-F238E27FC236}">
                <a16:creationId xmlns:a16="http://schemas.microsoft.com/office/drawing/2014/main" id="{DA0CFECC-86D5-4BCF-8EDE-D32D3729200E}"/>
              </a:ext>
            </a:extLst>
          </p:cNvPr>
          <p:cNvSpPr/>
          <p:nvPr/>
        </p:nvSpPr>
        <p:spPr>
          <a:xfrm>
            <a:off x="9102664" y="2278600"/>
            <a:ext cx="395217" cy="3984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6" name="Isosceles Triangle 1">
            <a:extLst>
              <a:ext uri="{FF2B5EF4-FFF2-40B4-BE49-F238E27FC236}">
                <a16:creationId xmlns:a16="http://schemas.microsoft.com/office/drawing/2014/main" id="{D1A58D1C-06EE-4107-B2D7-B43305CE40EF}"/>
              </a:ext>
            </a:extLst>
          </p:cNvPr>
          <p:cNvSpPr/>
          <p:nvPr/>
        </p:nvSpPr>
        <p:spPr>
          <a:xfrm>
            <a:off x="4860168" y="4706370"/>
            <a:ext cx="272374" cy="234805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35">
            <a:extLst>
              <a:ext uri="{FF2B5EF4-FFF2-40B4-BE49-F238E27FC236}">
                <a16:creationId xmlns:a16="http://schemas.microsoft.com/office/drawing/2014/main" id="{C458F4C3-2050-42E0-84C2-BB1439A51252}"/>
              </a:ext>
            </a:extLst>
          </p:cNvPr>
          <p:cNvSpPr/>
          <p:nvPr/>
        </p:nvSpPr>
        <p:spPr>
          <a:xfrm>
            <a:off x="7052206" y="3698588"/>
            <a:ext cx="272374" cy="234805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36">
            <a:extLst>
              <a:ext uri="{FF2B5EF4-FFF2-40B4-BE49-F238E27FC236}">
                <a16:creationId xmlns:a16="http://schemas.microsoft.com/office/drawing/2014/main" id="{9E091FC0-6AE0-46D0-AF29-26C80B410526}"/>
              </a:ext>
            </a:extLst>
          </p:cNvPr>
          <p:cNvSpPr/>
          <p:nvPr/>
        </p:nvSpPr>
        <p:spPr>
          <a:xfrm>
            <a:off x="9164086" y="2819991"/>
            <a:ext cx="272374" cy="234805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37">
            <a:extLst>
              <a:ext uri="{FF2B5EF4-FFF2-40B4-BE49-F238E27FC236}">
                <a16:creationId xmlns:a16="http://schemas.microsoft.com/office/drawing/2014/main" id="{55378B4E-F436-46EB-B7F4-611313192EBE}"/>
              </a:ext>
            </a:extLst>
          </p:cNvPr>
          <p:cNvGrpSpPr/>
          <p:nvPr/>
        </p:nvGrpSpPr>
        <p:grpSpPr>
          <a:xfrm>
            <a:off x="3357068" y="2488964"/>
            <a:ext cx="1416847" cy="1477328"/>
            <a:chOff x="2551705" y="4283314"/>
            <a:chExt cx="2357003" cy="147732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EFD0F1D-A6F4-43E7-8A8F-BE8331C40141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201DC78-CEE4-419C-87BF-C564AFA9B958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40">
            <a:extLst>
              <a:ext uri="{FF2B5EF4-FFF2-40B4-BE49-F238E27FC236}">
                <a16:creationId xmlns:a16="http://schemas.microsoft.com/office/drawing/2014/main" id="{7F12F592-B27B-4A3C-8B5A-CA548F97A0F8}"/>
              </a:ext>
            </a:extLst>
          </p:cNvPr>
          <p:cNvGrpSpPr/>
          <p:nvPr/>
        </p:nvGrpSpPr>
        <p:grpSpPr>
          <a:xfrm>
            <a:off x="9843779" y="1822497"/>
            <a:ext cx="1416847" cy="1477328"/>
            <a:chOff x="2551705" y="4283314"/>
            <a:chExt cx="2357003" cy="147732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E4B266C-0C57-4CD3-92E2-F2391ED7DA67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DD2AF05-1358-4D8A-98BB-8C776F73B108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43">
            <a:extLst>
              <a:ext uri="{FF2B5EF4-FFF2-40B4-BE49-F238E27FC236}">
                <a16:creationId xmlns:a16="http://schemas.microsoft.com/office/drawing/2014/main" id="{E34C8F4A-4ACC-4C2D-8EC1-5BD415DB8D35}"/>
              </a:ext>
            </a:extLst>
          </p:cNvPr>
          <p:cNvGrpSpPr/>
          <p:nvPr/>
        </p:nvGrpSpPr>
        <p:grpSpPr>
          <a:xfrm>
            <a:off x="7529747" y="3757114"/>
            <a:ext cx="1416847" cy="1477328"/>
            <a:chOff x="2551705" y="4283314"/>
            <a:chExt cx="2357003" cy="1477328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C6357C3-7085-485B-A358-AF1FCF51F977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9FF3EB2-0C52-4685-B20C-9227D290197F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3" name="Arrow: Chevron 1">
            <a:extLst>
              <a:ext uri="{FF2B5EF4-FFF2-40B4-BE49-F238E27FC236}">
                <a16:creationId xmlns:a16="http://schemas.microsoft.com/office/drawing/2014/main" id="{834D90F2-A8DF-4B70-B144-BAD5680A5AF6}"/>
              </a:ext>
            </a:extLst>
          </p:cNvPr>
          <p:cNvSpPr/>
          <p:nvPr/>
        </p:nvSpPr>
        <p:spPr>
          <a:xfrm>
            <a:off x="946672" y="3751733"/>
            <a:ext cx="2198145" cy="427616"/>
          </a:xfrm>
          <a:prstGeom prst="chevron">
            <a:avLst>
              <a:gd name="adj" fmla="val 5251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Arrow: Chevron 4">
            <a:extLst>
              <a:ext uri="{FF2B5EF4-FFF2-40B4-BE49-F238E27FC236}">
                <a16:creationId xmlns:a16="http://schemas.microsoft.com/office/drawing/2014/main" id="{9EDCC676-CB97-4118-86BB-4C121A3D084E}"/>
              </a:ext>
            </a:extLst>
          </p:cNvPr>
          <p:cNvSpPr/>
          <p:nvPr/>
        </p:nvSpPr>
        <p:spPr>
          <a:xfrm>
            <a:off x="2973593" y="3751733"/>
            <a:ext cx="2198145" cy="427616"/>
          </a:xfrm>
          <a:prstGeom prst="chevron">
            <a:avLst>
              <a:gd name="adj" fmla="val 5251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Arrow: Chevron 5">
            <a:extLst>
              <a:ext uri="{FF2B5EF4-FFF2-40B4-BE49-F238E27FC236}">
                <a16:creationId xmlns:a16="http://schemas.microsoft.com/office/drawing/2014/main" id="{0BC07171-C31D-4553-99C0-33B645EC8F8D}"/>
              </a:ext>
            </a:extLst>
          </p:cNvPr>
          <p:cNvSpPr/>
          <p:nvPr/>
        </p:nvSpPr>
        <p:spPr>
          <a:xfrm>
            <a:off x="5000514" y="3751733"/>
            <a:ext cx="2198145" cy="427616"/>
          </a:xfrm>
          <a:prstGeom prst="chevron">
            <a:avLst>
              <a:gd name="adj" fmla="val 5251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Arrow: Chevron 6">
            <a:extLst>
              <a:ext uri="{FF2B5EF4-FFF2-40B4-BE49-F238E27FC236}">
                <a16:creationId xmlns:a16="http://schemas.microsoft.com/office/drawing/2014/main" id="{A04BF025-3735-4950-ACE8-D51F021C0D85}"/>
              </a:ext>
            </a:extLst>
          </p:cNvPr>
          <p:cNvSpPr/>
          <p:nvPr/>
        </p:nvSpPr>
        <p:spPr>
          <a:xfrm>
            <a:off x="7027435" y="3751733"/>
            <a:ext cx="2198145" cy="427616"/>
          </a:xfrm>
          <a:prstGeom prst="chevron">
            <a:avLst>
              <a:gd name="adj" fmla="val 5251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Arrow: Chevron 7">
            <a:extLst>
              <a:ext uri="{FF2B5EF4-FFF2-40B4-BE49-F238E27FC236}">
                <a16:creationId xmlns:a16="http://schemas.microsoft.com/office/drawing/2014/main" id="{408A531A-6480-4F7D-AC6A-C63B060F0274}"/>
              </a:ext>
            </a:extLst>
          </p:cNvPr>
          <p:cNvSpPr/>
          <p:nvPr/>
        </p:nvSpPr>
        <p:spPr>
          <a:xfrm>
            <a:off x="9054357" y="3751733"/>
            <a:ext cx="2198145" cy="427616"/>
          </a:xfrm>
          <a:prstGeom prst="chevron">
            <a:avLst>
              <a:gd name="adj" fmla="val 5251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10">
            <a:extLst>
              <a:ext uri="{FF2B5EF4-FFF2-40B4-BE49-F238E27FC236}">
                <a16:creationId xmlns:a16="http://schemas.microsoft.com/office/drawing/2014/main" id="{E6189552-EF7E-4349-8BDA-C480F511C9BA}"/>
              </a:ext>
            </a:extLst>
          </p:cNvPr>
          <p:cNvGrpSpPr/>
          <p:nvPr/>
        </p:nvGrpSpPr>
        <p:grpSpPr>
          <a:xfrm>
            <a:off x="1743185" y="3662982"/>
            <a:ext cx="605118" cy="1084357"/>
            <a:chOff x="1710911" y="3340249"/>
            <a:chExt cx="605118" cy="1084357"/>
          </a:xfrm>
        </p:grpSpPr>
        <p:sp>
          <p:nvSpPr>
            <p:cNvPr id="9" name="Oval 2">
              <a:extLst>
                <a:ext uri="{FF2B5EF4-FFF2-40B4-BE49-F238E27FC236}">
                  <a16:creationId xmlns:a16="http://schemas.microsoft.com/office/drawing/2014/main" id="{CB914D18-1F39-4E99-B880-336C387C393C}"/>
                </a:ext>
              </a:extLst>
            </p:cNvPr>
            <p:cNvSpPr/>
            <p:nvPr/>
          </p:nvSpPr>
          <p:spPr>
            <a:xfrm>
              <a:off x="1710911" y="3340249"/>
              <a:ext cx="605118" cy="605118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ircle: Hollow 8">
              <a:extLst>
                <a:ext uri="{FF2B5EF4-FFF2-40B4-BE49-F238E27FC236}">
                  <a16:creationId xmlns:a16="http://schemas.microsoft.com/office/drawing/2014/main" id="{1E925694-9448-4E15-B72B-58279CACB19A}"/>
                </a:ext>
              </a:extLst>
            </p:cNvPr>
            <p:cNvSpPr/>
            <p:nvPr/>
          </p:nvSpPr>
          <p:spPr>
            <a:xfrm>
              <a:off x="1774336" y="3403674"/>
              <a:ext cx="478269" cy="478269"/>
            </a:xfrm>
            <a:prstGeom prst="donut">
              <a:avLst>
                <a:gd name="adj" fmla="val 17543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1" name="Straight Connector 9">
              <a:extLst>
                <a:ext uri="{FF2B5EF4-FFF2-40B4-BE49-F238E27FC236}">
                  <a16:creationId xmlns:a16="http://schemas.microsoft.com/office/drawing/2014/main" id="{EF1BCAA5-BA22-4694-8206-B881EA04442B}"/>
                </a:ext>
              </a:extLst>
            </p:cNvPr>
            <p:cNvCxnSpPr>
              <a:cxnSpLocks/>
            </p:cNvCxnSpPr>
            <p:nvPr/>
          </p:nvCxnSpPr>
          <p:spPr>
            <a:xfrm>
              <a:off x="2013470" y="3881943"/>
              <a:ext cx="0" cy="542663"/>
            </a:xfrm>
            <a:prstGeom prst="line">
              <a:avLst/>
            </a:prstGeom>
            <a:ln w="19050">
              <a:solidFill>
                <a:schemeClr val="accent6"/>
              </a:solidFill>
              <a:headEnd type="none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7A6C401-0D7F-493C-97D1-47D54DA59312}"/>
              </a:ext>
            </a:extLst>
          </p:cNvPr>
          <p:cNvGrpSpPr/>
          <p:nvPr/>
        </p:nvGrpSpPr>
        <p:grpSpPr>
          <a:xfrm>
            <a:off x="3770106" y="3183744"/>
            <a:ext cx="605118" cy="1084356"/>
            <a:chOff x="1710911" y="2861011"/>
            <a:chExt cx="605118" cy="1084356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3700337-8961-4308-80B2-025D96C98452}"/>
                </a:ext>
              </a:extLst>
            </p:cNvPr>
            <p:cNvSpPr/>
            <p:nvPr/>
          </p:nvSpPr>
          <p:spPr>
            <a:xfrm>
              <a:off x="1710911" y="3340249"/>
              <a:ext cx="605118" cy="605118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ircle: Hollow 13">
              <a:extLst>
                <a:ext uri="{FF2B5EF4-FFF2-40B4-BE49-F238E27FC236}">
                  <a16:creationId xmlns:a16="http://schemas.microsoft.com/office/drawing/2014/main" id="{4E47365E-692A-4111-A730-7E27AC044E37}"/>
                </a:ext>
              </a:extLst>
            </p:cNvPr>
            <p:cNvSpPr/>
            <p:nvPr/>
          </p:nvSpPr>
          <p:spPr>
            <a:xfrm>
              <a:off x="1774336" y="3403674"/>
              <a:ext cx="478269" cy="478269"/>
            </a:xfrm>
            <a:prstGeom prst="donut">
              <a:avLst>
                <a:gd name="adj" fmla="val 1754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FD12664-0650-42AC-A234-8DE9E97B05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13470" y="2861011"/>
              <a:ext cx="0" cy="542663"/>
            </a:xfrm>
            <a:prstGeom prst="line">
              <a:avLst/>
            </a:prstGeom>
            <a:ln w="19050">
              <a:solidFill>
                <a:schemeClr val="accent1"/>
              </a:solidFill>
              <a:headEnd type="none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E5AFCCA-5480-4E2C-BF36-53D45A7DB427}"/>
              </a:ext>
            </a:extLst>
          </p:cNvPr>
          <p:cNvGrpSpPr/>
          <p:nvPr/>
        </p:nvGrpSpPr>
        <p:grpSpPr>
          <a:xfrm>
            <a:off x="5797027" y="3662982"/>
            <a:ext cx="605118" cy="1084357"/>
            <a:chOff x="1710911" y="3340249"/>
            <a:chExt cx="605118" cy="1084357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9FDC7AB-1794-4F5F-BE66-0E119F60F3B6}"/>
                </a:ext>
              </a:extLst>
            </p:cNvPr>
            <p:cNvSpPr/>
            <p:nvPr/>
          </p:nvSpPr>
          <p:spPr>
            <a:xfrm>
              <a:off x="1710911" y="3340249"/>
              <a:ext cx="605118" cy="605118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Circle: Hollow 17">
              <a:extLst>
                <a:ext uri="{FF2B5EF4-FFF2-40B4-BE49-F238E27FC236}">
                  <a16:creationId xmlns:a16="http://schemas.microsoft.com/office/drawing/2014/main" id="{50C941EC-E87F-49BE-8E67-621D6030AACF}"/>
                </a:ext>
              </a:extLst>
            </p:cNvPr>
            <p:cNvSpPr/>
            <p:nvPr/>
          </p:nvSpPr>
          <p:spPr>
            <a:xfrm>
              <a:off x="1774336" y="3403674"/>
              <a:ext cx="478269" cy="478269"/>
            </a:xfrm>
            <a:prstGeom prst="donut">
              <a:avLst>
                <a:gd name="adj" fmla="val 1754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75B719-3505-473C-B0FB-BC8180188CD5}"/>
                </a:ext>
              </a:extLst>
            </p:cNvPr>
            <p:cNvCxnSpPr>
              <a:cxnSpLocks/>
            </p:cNvCxnSpPr>
            <p:nvPr/>
          </p:nvCxnSpPr>
          <p:spPr>
            <a:xfrm>
              <a:off x="2013470" y="3881943"/>
              <a:ext cx="0" cy="542663"/>
            </a:xfrm>
            <a:prstGeom prst="line">
              <a:avLst/>
            </a:prstGeom>
            <a:ln w="19050">
              <a:solidFill>
                <a:schemeClr val="accent2"/>
              </a:solidFill>
              <a:headEnd type="none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762C554-0B65-4709-B11A-53A906CB19BB}"/>
              </a:ext>
            </a:extLst>
          </p:cNvPr>
          <p:cNvGrpSpPr/>
          <p:nvPr/>
        </p:nvGrpSpPr>
        <p:grpSpPr>
          <a:xfrm>
            <a:off x="7823948" y="3183744"/>
            <a:ext cx="605118" cy="1084356"/>
            <a:chOff x="1710911" y="2861011"/>
            <a:chExt cx="605118" cy="1084356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17259BB-3CCC-4B6A-90D3-962F54BB960A}"/>
                </a:ext>
              </a:extLst>
            </p:cNvPr>
            <p:cNvSpPr/>
            <p:nvPr/>
          </p:nvSpPr>
          <p:spPr>
            <a:xfrm>
              <a:off x="1710911" y="3340249"/>
              <a:ext cx="605118" cy="605118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Circle: Hollow 21">
              <a:extLst>
                <a:ext uri="{FF2B5EF4-FFF2-40B4-BE49-F238E27FC236}">
                  <a16:creationId xmlns:a16="http://schemas.microsoft.com/office/drawing/2014/main" id="{E6D92E5F-C388-4F14-ABDE-076906902635}"/>
                </a:ext>
              </a:extLst>
            </p:cNvPr>
            <p:cNvSpPr/>
            <p:nvPr/>
          </p:nvSpPr>
          <p:spPr>
            <a:xfrm>
              <a:off x="1774336" y="3403674"/>
              <a:ext cx="478269" cy="478269"/>
            </a:xfrm>
            <a:prstGeom prst="donut">
              <a:avLst>
                <a:gd name="adj" fmla="val 17543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3B9C52E-564E-423A-A8A8-66D77E1EAD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13470" y="2861011"/>
              <a:ext cx="0" cy="542663"/>
            </a:xfrm>
            <a:prstGeom prst="line">
              <a:avLst/>
            </a:prstGeom>
            <a:ln w="19050">
              <a:solidFill>
                <a:schemeClr val="accent3"/>
              </a:solidFill>
              <a:headEnd type="none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0DE8025-09BB-4F08-B003-ECA3D79C35D9}"/>
              </a:ext>
            </a:extLst>
          </p:cNvPr>
          <p:cNvGrpSpPr/>
          <p:nvPr/>
        </p:nvGrpSpPr>
        <p:grpSpPr>
          <a:xfrm>
            <a:off x="9850870" y="3662982"/>
            <a:ext cx="605118" cy="1084357"/>
            <a:chOff x="1710911" y="3340249"/>
            <a:chExt cx="605118" cy="1084357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6E58B1A-E387-4B49-9544-43B760A86D8F}"/>
                </a:ext>
              </a:extLst>
            </p:cNvPr>
            <p:cNvSpPr/>
            <p:nvPr/>
          </p:nvSpPr>
          <p:spPr>
            <a:xfrm>
              <a:off x="1710911" y="3340249"/>
              <a:ext cx="605118" cy="605118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Circle: Hollow 25">
              <a:extLst>
                <a:ext uri="{FF2B5EF4-FFF2-40B4-BE49-F238E27FC236}">
                  <a16:creationId xmlns:a16="http://schemas.microsoft.com/office/drawing/2014/main" id="{9A1CCFF1-2EC2-4E9C-B526-E4521285299C}"/>
                </a:ext>
              </a:extLst>
            </p:cNvPr>
            <p:cNvSpPr/>
            <p:nvPr/>
          </p:nvSpPr>
          <p:spPr>
            <a:xfrm>
              <a:off x="1774336" y="3403674"/>
              <a:ext cx="478269" cy="478269"/>
            </a:xfrm>
            <a:prstGeom prst="donut">
              <a:avLst>
                <a:gd name="adj" fmla="val 1754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F123C42-DC96-457F-8387-B38B6A4FD695}"/>
                </a:ext>
              </a:extLst>
            </p:cNvPr>
            <p:cNvCxnSpPr>
              <a:cxnSpLocks/>
            </p:cNvCxnSpPr>
            <p:nvPr/>
          </p:nvCxnSpPr>
          <p:spPr>
            <a:xfrm>
              <a:off x="2013470" y="3881943"/>
              <a:ext cx="0" cy="542663"/>
            </a:xfrm>
            <a:prstGeom prst="line">
              <a:avLst/>
            </a:prstGeom>
            <a:ln w="19050">
              <a:solidFill>
                <a:schemeClr val="accent4"/>
              </a:solidFill>
              <a:headEnd type="none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직사각형 113">
            <a:extLst>
              <a:ext uri="{FF2B5EF4-FFF2-40B4-BE49-F238E27FC236}">
                <a16:creationId xmlns:a16="http://schemas.microsoft.com/office/drawing/2014/main" id="{942B7CE3-94DD-4BE5-BE21-F7D094A16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9165" y="3006700"/>
            <a:ext cx="1333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2023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4D6C5E3-77F0-41AB-B2D1-3983FCEA81D9}"/>
              </a:ext>
            </a:extLst>
          </p:cNvPr>
          <p:cNvSpPr txBox="1"/>
          <p:nvPr/>
        </p:nvSpPr>
        <p:spPr>
          <a:xfrm>
            <a:off x="3388632" y="4489090"/>
            <a:ext cx="1353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2024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B0F9F24-98F8-4A7D-B7ED-25B288FA2AFD}"/>
              </a:ext>
            </a:extLst>
          </p:cNvPr>
          <p:cNvSpPr txBox="1"/>
          <p:nvPr/>
        </p:nvSpPr>
        <p:spPr>
          <a:xfrm>
            <a:off x="5418047" y="3006700"/>
            <a:ext cx="1353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2025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20DD190-994B-44DF-BC65-25786D22E24F}"/>
              </a:ext>
            </a:extLst>
          </p:cNvPr>
          <p:cNvSpPr txBox="1"/>
          <p:nvPr/>
        </p:nvSpPr>
        <p:spPr>
          <a:xfrm>
            <a:off x="7447462" y="4489090"/>
            <a:ext cx="1353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2026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936594A-FCE0-4C19-8615-E6AE9F388100}"/>
              </a:ext>
            </a:extLst>
          </p:cNvPr>
          <p:cNvSpPr txBox="1"/>
          <p:nvPr/>
        </p:nvSpPr>
        <p:spPr>
          <a:xfrm>
            <a:off x="9476876" y="2979899"/>
            <a:ext cx="1353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2027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3" name="Group 19">
            <a:extLst>
              <a:ext uri="{FF2B5EF4-FFF2-40B4-BE49-F238E27FC236}">
                <a16:creationId xmlns:a16="http://schemas.microsoft.com/office/drawing/2014/main" id="{F44F520A-9D05-4E72-852C-3587AE98E748}"/>
              </a:ext>
            </a:extLst>
          </p:cNvPr>
          <p:cNvGrpSpPr/>
          <p:nvPr/>
        </p:nvGrpSpPr>
        <p:grpSpPr>
          <a:xfrm>
            <a:off x="2883798" y="1651268"/>
            <a:ext cx="2370254" cy="1301002"/>
            <a:chOff x="2543198" y="4388490"/>
            <a:chExt cx="2577763" cy="1301002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1F7D2F9-D3E5-42F7-A036-F3556806D450}"/>
                </a:ext>
              </a:extLst>
            </p:cNvPr>
            <p:cNvSpPr txBox="1"/>
            <p:nvPr/>
          </p:nvSpPr>
          <p:spPr>
            <a:xfrm>
              <a:off x="2551706" y="4673829"/>
              <a:ext cx="25692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BEA5ED0-B866-4BE9-B91F-EC93EB483C20}"/>
                </a:ext>
              </a:extLst>
            </p:cNvPr>
            <p:cNvSpPr txBox="1"/>
            <p:nvPr/>
          </p:nvSpPr>
          <p:spPr>
            <a:xfrm>
              <a:off x="2543198" y="4388490"/>
              <a:ext cx="25777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22">
            <a:extLst>
              <a:ext uri="{FF2B5EF4-FFF2-40B4-BE49-F238E27FC236}">
                <a16:creationId xmlns:a16="http://schemas.microsoft.com/office/drawing/2014/main" id="{32CE6C09-3B80-4981-898B-F33F7802CCB4}"/>
              </a:ext>
            </a:extLst>
          </p:cNvPr>
          <p:cNvGrpSpPr/>
          <p:nvPr/>
        </p:nvGrpSpPr>
        <p:grpSpPr>
          <a:xfrm>
            <a:off x="6937948" y="1674105"/>
            <a:ext cx="2370254" cy="1301002"/>
            <a:chOff x="2543198" y="4388490"/>
            <a:chExt cx="2577763" cy="1301002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819B52B-4D8C-4E1B-8A12-8D70C1DDE98D}"/>
                </a:ext>
              </a:extLst>
            </p:cNvPr>
            <p:cNvSpPr txBox="1"/>
            <p:nvPr/>
          </p:nvSpPr>
          <p:spPr>
            <a:xfrm>
              <a:off x="2551706" y="4673829"/>
              <a:ext cx="25692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1B39CDC-F2F0-4BE8-8843-EBB6A79E6C59}"/>
                </a:ext>
              </a:extLst>
            </p:cNvPr>
            <p:cNvSpPr txBox="1"/>
            <p:nvPr/>
          </p:nvSpPr>
          <p:spPr>
            <a:xfrm>
              <a:off x="2543198" y="4388490"/>
              <a:ext cx="25777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25">
            <a:extLst>
              <a:ext uri="{FF2B5EF4-FFF2-40B4-BE49-F238E27FC236}">
                <a16:creationId xmlns:a16="http://schemas.microsoft.com/office/drawing/2014/main" id="{BA7945C7-2F2B-42DA-9F5B-00CD5FA30058}"/>
              </a:ext>
            </a:extLst>
          </p:cNvPr>
          <p:cNvGrpSpPr/>
          <p:nvPr/>
        </p:nvGrpSpPr>
        <p:grpSpPr>
          <a:xfrm>
            <a:off x="4910873" y="4978252"/>
            <a:ext cx="2370254" cy="1301002"/>
            <a:chOff x="2543198" y="4388490"/>
            <a:chExt cx="2577763" cy="1301002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253C521-5994-44C5-A829-ABC37DF1F760}"/>
                </a:ext>
              </a:extLst>
            </p:cNvPr>
            <p:cNvSpPr txBox="1"/>
            <p:nvPr/>
          </p:nvSpPr>
          <p:spPr>
            <a:xfrm>
              <a:off x="2551706" y="4673829"/>
              <a:ext cx="25692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D83EAF3-8475-454E-9484-868EDDEA3EC5}"/>
                </a:ext>
              </a:extLst>
            </p:cNvPr>
            <p:cNvSpPr txBox="1"/>
            <p:nvPr/>
          </p:nvSpPr>
          <p:spPr>
            <a:xfrm>
              <a:off x="2543198" y="4388490"/>
              <a:ext cx="25777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28">
            <a:extLst>
              <a:ext uri="{FF2B5EF4-FFF2-40B4-BE49-F238E27FC236}">
                <a16:creationId xmlns:a16="http://schemas.microsoft.com/office/drawing/2014/main" id="{961052F9-7F0D-418C-BEB6-3E00086001F7}"/>
              </a:ext>
            </a:extLst>
          </p:cNvPr>
          <p:cNvGrpSpPr/>
          <p:nvPr/>
        </p:nvGrpSpPr>
        <p:grpSpPr>
          <a:xfrm>
            <a:off x="856723" y="4950756"/>
            <a:ext cx="2370254" cy="1328498"/>
            <a:chOff x="2543198" y="4360994"/>
            <a:chExt cx="2577763" cy="1328498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5B89553-437E-49DD-A258-5BF22B788DC4}"/>
                </a:ext>
              </a:extLst>
            </p:cNvPr>
            <p:cNvSpPr txBox="1"/>
            <p:nvPr/>
          </p:nvSpPr>
          <p:spPr>
            <a:xfrm>
              <a:off x="2551706" y="4673829"/>
              <a:ext cx="25692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24D5FC2-7189-4AFB-B507-01801C5AA614}"/>
                </a:ext>
              </a:extLst>
            </p:cNvPr>
            <p:cNvSpPr txBox="1"/>
            <p:nvPr/>
          </p:nvSpPr>
          <p:spPr>
            <a:xfrm>
              <a:off x="2543198" y="4360994"/>
              <a:ext cx="25777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31">
            <a:extLst>
              <a:ext uri="{FF2B5EF4-FFF2-40B4-BE49-F238E27FC236}">
                <a16:creationId xmlns:a16="http://schemas.microsoft.com/office/drawing/2014/main" id="{F5DBC7CC-B23A-4EB9-9D9C-ED79372E8A1E}"/>
              </a:ext>
            </a:extLst>
          </p:cNvPr>
          <p:cNvGrpSpPr/>
          <p:nvPr/>
        </p:nvGrpSpPr>
        <p:grpSpPr>
          <a:xfrm>
            <a:off x="8965024" y="4978252"/>
            <a:ext cx="2370254" cy="1301002"/>
            <a:chOff x="2543198" y="4388490"/>
            <a:chExt cx="2577763" cy="1301002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CE2910A-6E9D-4288-A7D8-D62B8FDDDC83}"/>
                </a:ext>
              </a:extLst>
            </p:cNvPr>
            <p:cNvSpPr txBox="1"/>
            <p:nvPr/>
          </p:nvSpPr>
          <p:spPr>
            <a:xfrm>
              <a:off x="2551706" y="4673829"/>
              <a:ext cx="25692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F253B65-133C-4E48-B993-ECE195A9B221}"/>
                </a:ext>
              </a:extLst>
            </p:cNvPr>
            <p:cNvSpPr txBox="1"/>
            <p:nvPr/>
          </p:nvSpPr>
          <p:spPr>
            <a:xfrm>
              <a:off x="2543198" y="4388490"/>
              <a:ext cx="25777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C18F4455-3B74-4FE9-85DA-9779AA81AF62}"/>
              </a:ext>
            </a:extLst>
          </p:cNvPr>
          <p:cNvGrpSpPr/>
          <p:nvPr/>
        </p:nvGrpSpPr>
        <p:grpSpPr>
          <a:xfrm>
            <a:off x="3230202" y="1890011"/>
            <a:ext cx="5764907" cy="4046918"/>
            <a:chOff x="3230202" y="1890011"/>
            <a:chExt cx="5764907" cy="4046918"/>
          </a:xfrm>
        </p:grpSpPr>
        <p:grpSp>
          <p:nvGrpSpPr>
            <p:cNvPr id="3" name="Group 40">
              <a:extLst>
                <a:ext uri="{FF2B5EF4-FFF2-40B4-BE49-F238E27FC236}">
                  <a16:creationId xmlns:a16="http://schemas.microsoft.com/office/drawing/2014/main" id="{8808CBD0-5D76-4AFE-A2B5-766A4D623C21}"/>
                </a:ext>
              </a:extLst>
            </p:cNvPr>
            <p:cNvGrpSpPr/>
            <p:nvPr/>
          </p:nvGrpSpPr>
          <p:grpSpPr>
            <a:xfrm>
              <a:off x="4919057" y="1890011"/>
              <a:ext cx="3254639" cy="836430"/>
              <a:chOff x="3250192" y="2203310"/>
              <a:chExt cx="5541209" cy="1424069"/>
            </a:xfrm>
          </p:grpSpPr>
          <p:sp>
            <p:nvSpPr>
              <p:cNvPr id="4" name="Arrow: Pentagon 42">
                <a:extLst>
                  <a:ext uri="{FF2B5EF4-FFF2-40B4-BE49-F238E27FC236}">
                    <a16:creationId xmlns:a16="http://schemas.microsoft.com/office/drawing/2014/main" id="{5FACA798-B956-4AE2-8C4D-72B8DB0837BC}"/>
                  </a:ext>
                </a:extLst>
              </p:cNvPr>
              <p:cNvSpPr/>
              <p:nvPr/>
            </p:nvSpPr>
            <p:spPr>
              <a:xfrm>
                <a:off x="3962226" y="2310593"/>
                <a:ext cx="4829175" cy="1209502"/>
              </a:xfrm>
              <a:prstGeom prst="homePlat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45">
                <a:extLst>
                  <a:ext uri="{FF2B5EF4-FFF2-40B4-BE49-F238E27FC236}">
                    <a16:creationId xmlns:a16="http://schemas.microsoft.com/office/drawing/2014/main" id="{25CB9049-4A5D-48A1-B68A-2184102498FE}"/>
                  </a:ext>
                </a:extLst>
              </p:cNvPr>
              <p:cNvSpPr/>
              <p:nvPr/>
            </p:nvSpPr>
            <p:spPr>
              <a:xfrm>
                <a:off x="3250192" y="2203310"/>
                <a:ext cx="1424068" cy="1424069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" name="Group 46">
              <a:extLst>
                <a:ext uri="{FF2B5EF4-FFF2-40B4-BE49-F238E27FC236}">
                  <a16:creationId xmlns:a16="http://schemas.microsoft.com/office/drawing/2014/main" id="{701C8A59-236B-407A-B49C-762BFAC87AD9}"/>
                </a:ext>
              </a:extLst>
            </p:cNvPr>
            <p:cNvGrpSpPr/>
            <p:nvPr/>
          </p:nvGrpSpPr>
          <p:grpSpPr>
            <a:xfrm flipH="1">
              <a:off x="3230202" y="2960174"/>
              <a:ext cx="3254639" cy="836430"/>
              <a:chOff x="3250192" y="2203310"/>
              <a:chExt cx="5541209" cy="1424069"/>
            </a:xfrm>
          </p:grpSpPr>
          <p:sp>
            <p:nvSpPr>
              <p:cNvPr id="9" name="Arrow: Pentagon 47">
                <a:extLst>
                  <a:ext uri="{FF2B5EF4-FFF2-40B4-BE49-F238E27FC236}">
                    <a16:creationId xmlns:a16="http://schemas.microsoft.com/office/drawing/2014/main" id="{BBFDED63-5AF4-46FD-B584-148457826A81}"/>
                  </a:ext>
                </a:extLst>
              </p:cNvPr>
              <p:cNvSpPr/>
              <p:nvPr/>
            </p:nvSpPr>
            <p:spPr>
              <a:xfrm>
                <a:off x="3962226" y="2310593"/>
                <a:ext cx="4829175" cy="1209502"/>
              </a:xfrm>
              <a:prstGeom prst="homePlat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50">
                <a:extLst>
                  <a:ext uri="{FF2B5EF4-FFF2-40B4-BE49-F238E27FC236}">
                    <a16:creationId xmlns:a16="http://schemas.microsoft.com/office/drawing/2014/main" id="{01619242-28B2-43C0-ADF7-32CFDAB03906}"/>
                  </a:ext>
                </a:extLst>
              </p:cNvPr>
              <p:cNvSpPr/>
              <p:nvPr/>
            </p:nvSpPr>
            <p:spPr>
              <a:xfrm>
                <a:off x="3250192" y="2203310"/>
                <a:ext cx="1424068" cy="1424069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" name="Group 51">
              <a:extLst>
                <a:ext uri="{FF2B5EF4-FFF2-40B4-BE49-F238E27FC236}">
                  <a16:creationId xmlns:a16="http://schemas.microsoft.com/office/drawing/2014/main" id="{21E5ADCD-5DFC-4672-9CEC-FD3CD4D77469}"/>
                </a:ext>
              </a:extLst>
            </p:cNvPr>
            <p:cNvGrpSpPr/>
            <p:nvPr/>
          </p:nvGrpSpPr>
          <p:grpSpPr>
            <a:xfrm>
              <a:off x="5740470" y="4030337"/>
              <a:ext cx="3254639" cy="836430"/>
              <a:chOff x="3250192" y="2203310"/>
              <a:chExt cx="5541209" cy="1424069"/>
            </a:xfrm>
          </p:grpSpPr>
          <p:sp>
            <p:nvSpPr>
              <p:cNvPr id="14" name="Arrow: Pentagon 52">
                <a:extLst>
                  <a:ext uri="{FF2B5EF4-FFF2-40B4-BE49-F238E27FC236}">
                    <a16:creationId xmlns:a16="http://schemas.microsoft.com/office/drawing/2014/main" id="{F653938E-87E3-4346-B4C4-4F472162FEC7}"/>
                  </a:ext>
                </a:extLst>
              </p:cNvPr>
              <p:cNvSpPr/>
              <p:nvPr/>
            </p:nvSpPr>
            <p:spPr>
              <a:xfrm>
                <a:off x="3962226" y="2310593"/>
                <a:ext cx="4829175" cy="1209502"/>
              </a:xfrm>
              <a:prstGeom prst="homePlat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55">
                <a:extLst>
                  <a:ext uri="{FF2B5EF4-FFF2-40B4-BE49-F238E27FC236}">
                    <a16:creationId xmlns:a16="http://schemas.microsoft.com/office/drawing/2014/main" id="{CE7A437E-E22E-4A5D-B327-7711AF48C562}"/>
                  </a:ext>
                </a:extLst>
              </p:cNvPr>
              <p:cNvSpPr/>
              <p:nvPr/>
            </p:nvSpPr>
            <p:spPr>
              <a:xfrm>
                <a:off x="3250192" y="2203310"/>
                <a:ext cx="1424068" cy="1424069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8" name="Group 56">
              <a:extLst>
                <a:ext uri="{FF2B5EF4-FFF2-40B4-BE49-F238E27FC236}">
                  <a16:creationId xmlns:a16="http://schemas.microsoft.com/office/drawing/2014/main" id="{AA789D09-E97B-449A-A973-C06C1783DEDB}"/>
                </a:ext>
              </a:extLst>
            </p:cNvPr>
            <p:cNvGrpSpPr/>
            <p:nvPr/>
          </p:nvGrpSpPr>
          <p:grpSpPr>
            <a:xfrm flipH="1">
              <a:off x="4051615" y="5100499"/>
              <a:ext cx="3254640" cy="836430"/>
              <a:chOff x="3250191" y="2203310"/>
              <a:chExt cx="5541210" cy="1424069"/>
            </a:xfrm>
          </p:grpSpPr>
          <p:sp>
            <p:nvSpPr>
              <p:cNvPr id="19" name="Arrow: Pentagon 57">
                <a:extLst>
                  <a:ext uri="{FF2B5EF4-FFF2-40B4-BE49-F238E27FC236}">
                    <a16:creationId xmlns:a16="http://schemas.microsoft.com/office/drawing/2014/main" id="{1005B9C7-5547-4F42-8BE2-5BE94BF1A222}"/>
                  </a:ext>
                </a:extLst>
              </p:cNvPr>
              <p:cNvSpPr/>
              <p:nvPr/>
            </p:nvSpPr>
            <p:spPr>
              <a:xfrm>
                <a:off x="3962226" y="2310593"/>
                <a:ext cx="4829175" cy="1209502"/>
              </a:xfrm>
              <a:prstGeom prst="homePlat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60">
                <a:extLst>
                  <a:ext uri="{FF2B5EF4-FFF2-40B4-BE49-F238E27FC236}">
                    <a16:creationId xmlns:a16="http://schemas.microsoft.com/office/drawing/2014/main" id="{DF4A73FF-DE75-44FC-AB56-A272D29D09E2}"/>
                  </a:ext>
                </a:extLst>
              </p:cNvPr>
              <p:cNvSpPr/>
              <p:nvPr/>
            </p:nvSpPr>
            <p:spPr>
              <a:xfrm>
                <a:off x="3250191" y="2203310"/>
                <a:ext cx="1424070" cy="1424069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3" name="Rounded Rectangle 5">
            <a:extLst>
              <a:ext uri="{FF2B5EF4-FFF2-40B4-BE49-F238E27FC236}">
                <a16:creationId xmlns:a16="http://schemas.microsoft.com/office/drawing/2014/main" id="{2E6D6FE1-82F2-4AAC-8A66-C976E4314277}"/>
              </a:ext>
            </a:extLst>
          </p:cNvPr>
          <p:cNvSpPr/>
          <p:nvPr/>
        </p:nvSpPr>
        <p:spPr>
          <a:xfrm flipH="1">
            <a:off x="5884052" y="3248907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Teardrop 1">
            <a:extLst>
              <a:ext uri="{FF2B5EF4-FFF2-40B4-BE49-F238E27FC236}">
                <a16:creationId xmlns:a16="http://schemas.microsoft.com/office/drawing/2014/main" id="{679D514F-A50B-4928-9315-9E0851F2463D}"/>
              </a:ext>
            </a:extLst>
          </p:cNvPr>
          <p:cNvSpPr/>
          <p:nvPr/>
        </p:nvSpPr>
        <p:spPr>
          <a:xfrm rot="18805991">
            <a:off x="6722624" y="5332249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5" name="Round Same Side Corner Rectangle 11">
            <a:extLst>
              <a:ext uri="{FF2B5EF4-FFF2-40B4-BE49-F238E27FC236}">
                <a16:creationId xmlns:a16="http://schemas.microsoft.com/office/drawing/2014/main" id="{9F57A483-3DF2-4C76-A29D-720FCF85A3B0}"/>
              </a:ext>
            </a:extLst>
          </p:cNvPr>
          <p:cNvSpPr>
            <a:spLocks noChangeAspect="1"/>
          </p:cNvSpPr>
          <p:nvPr/>
        </p:nvSpPr>
        <p:spPr>
          <a:xfrm rot="9900000">
            <a:off x="5991019" y="4294259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ounded Rectangle 27">
            <a:extLst>
              <a:ext uri="{FF2B5EF4-FFF2-40B4-BE49-F238E27FC236}">
                <a16:creationId xmlns:a16="http://schemas.microsoft.com/office/drawing/2014/main" id="{139D048F-715B-4658-8025-ED9AC45A4521}"/>
              </a:ext>
            </a:extLst>
          </p:cNvPr>
          <p:cNvSpPr/>
          <p:nvPr/>
        </p:nvSpPr>
        <p:spPr>
          <a:xfrm>
            <a:off x="5164073" y="2161041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ACB7202-F2C5-4AE2-8120-D5E5125408E6}"/>
              </a:ext>
            </a:extLst>
          </p:cNvPr>
          <p:cNvSpPr txBox="1"/>
          <p:nvPr/>
        </p:nvSpPr>
        <p:spPr>
          <a:xfrm>
            <a:off x="4277615" y="3224500"/>
            <a:ext cx="1180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 A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EF772E-BB33-46C9-94BA-E29EA8DEECE7}"/>
              </a:ext>
            </a:extLst>
          </p:cNvPr>
          <p:cNvSpPr txBox="1"/>
          <p:nvPr/>
        </p:nvSpPr>
        <p:spPr>
          <a:xfrm>
            <a:off x="6761871" y="4294662"/>
            <a:ext cx="1180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 B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E65CA53-C62B-4EB6-AECD-02CA18FDB9C1}"/>
              </a:ext>
            </a:extLst>
          </p:cNvPr>
          <p:cNvSpPr txBox="1"/>
          <p:nvPr/>
        </p:nvSpPr>
        <p:spPr>
          <a:xfrm>
            <a:off x="5933785" y="2154338"/>
            <a:ext cx="1180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 B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FD33EFE-C72C-48FB-A517-ED6F2AE0F0B6}"/>
              </a:ext>
            </a:extLst>
          </p:cNvPr>
          <p:cNvSpPr txBox="1"/>
          <p:nvPr/>
        </p:nvSpPr>
        <p:spPr>
          <a:xfrm>
            <a:off x="5105700" y="5364825"/>
            <a:ext cx="1180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 A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1" name="Group 76">
            <a:extLst>
              <a:ext uri="{FF2B5EF4-FFF2-40B4-BE49-F238E27FC236}">
                <a16:creationId xmlns:a16="http://schemas.microsoft.com/office/drawing/2014/main" id="{44BAB875-45D5-4AB1-B267-BC925792B202}"/>
              </a:ext>
            </a:extLst>
          </p:cNvPr>
          <p:cNvGrpSpPr/>
          <p:nvPr/>
        </p:nvGrpSpPr>
        <p:grpSpPr>
          <a:xfrm>
            <a:off x="6761871" y="2898849"/>
            <a:ext cx="2264921" cy="915199"/>
            <a:chOff x="9436586" y="2793844"/>
            <a:chExt cx="2264921" cy="915199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26527DF-ADE1-4BC6-9647-6CC25AB91FC7}"/>
                </a:ext>
              </a:extLst>
            </p:cNvPr>
            <p:cNvSpPr txBox="1"/>
            <p:nvPr/>
          </p:nvSpPr>
          <p:spPr>
            <a:xfrm>
              <a:off x="9436587" y="3062712"/>
              <a:ext cx="22649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467EB35-ECFD-4C81-9EBB-DC67865DDB92}"/>
                </a:ext>
              </a:extLst>
            </p:cNvPr>
            <p:cNvSpPr txBox="1"/>
            <p:nvPr/>
          </p:nvSpPr>
          <p:spPr>
            <a:xfrm>
              <a:off x="9436586" y="2793844"/>
              <a:ext cx="22649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4" name="Group 79">
            <a:extLst>
              <a:ext uri="{FF2B5EF4-FFF2-40B4-BE49-F238E27FC236}">
                <a16:creationId xmlns:a16="http://schemas.microsoft.com/office/drawing/2014/main" id="{43DF682B-8DA8-42AB-B759-965F497E9A69}"/>
              </a:ext>
            </a:extLst>
          </p:cNvPr>
          <p:cNvGrpSpPr/>
          <p:nvPr/>
        </p:nvGrpSpPr>
        <p:grpSpPr>
          <a:xfrm>
            <a:off x="3230202" y="3994911"/>
            <a:ext cx="2264921" cy="915199"/>
            <a:chOff x="9436586" y="2793844"/>
            <a:chExt cx="2264921" cy="915199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92B5989-29BB-4BCA-B323-1C862CBC358C}"/>
                </a:ext>
              </a:extLst>
            </p:cNvPr>
            <p:cNvSpPr txBox="1"/>
            <p:nvPr/>
          </p:nvSpPr>
          <p:spPr>
            <a:xfrm>
              <a:off x="9436587" y="3062712"/>
              <a:ext cx="22649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DF19C02-A58A-44A5-A772-2BB69695594C}"/>
                </a:ext>
              </a:extLst>
            </p:cNvPr>
            <p:cNvSpPr txBox="1"/>
            <p:nvPr/>
          </p:nvSpPr>
          <p:spPr>
            <a:xfrm>
              <a:off x="9436586" y="2793844"/>
              <a:ext cx="22649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7" name="Group 82">
            <a:extLst>
              <a:ext uri="{FF2B5EF4-FFF2-40B4-BE49-F238E27FC236}">
                <a16:creationId xmlns:a16="http://schemas.microsoft.com/office/drawing/2014/main" id="{E08070D4-5904-4FE4-AB3F-A940DB826846}"/>
              </a:ext>
            </a:extLst>
          </p:cNvPr>
          <p:cNvGrpSpPr/>
          <p:nvPr/>
        </p:nvGrpSpPr>
        <p:grpSpPr>
          <a:xfrm>
            <a:off x="927220" y="4984320"/>
            <a:ext cx="2836425" cy="1068786"/>
            <a:chOff x="270023" y="1671304"/>
            <a:chExt cx="2279585" cy="1079474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56319CA-8DC7-4573-B1EA-41230B969946}"/>
                </a:ext>
              </a:extLst>
            </p:cNvPr>
            <p:cNvSpPr txBox="1"/>
            <p:nvPr/>
          </p:nvSpPr>
          <p:spPr>
            <a:xfrm>
              <a:off x="270024" y="1911471"/>
              <a:ext cx="2279584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FF49012-611D-499B-8564-4C215A7C1158}"/>
                </a:ext>
              </a:extLst>
            </p:cNvPr>
            <p:cNvSpPr txBox="1"/>
            <p:nvPr/>
          </p:nvSpPr>
          <p:spPr>
            <a:xfrm>
              <a:off x="270023" y="1671304"/>
              <a:ext cx="2279584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85">
            <a:extLst>
              <a:ext uri="{FF2B5EF4-FFF2-40B4-BE49-F238E27FC236}">
                <a16:creationId xmlns:a16="http://schemas.microsoft.com/office/drawing/2014/main" id="{DC780DFC-619F-42DD-A9B4-20661AEB243D}"/>
              </a:ext>
            </a:extLst>
          </p:cNvPr>
          <p:cNvGrpSpPr/>
          <p:nvPr/>
        </p:nvGrpSpPr>
        <p:grpSpPr>
          <a:xfrm>
            <a:off x="8468085" y="1773833"/>
            <a:ext cx="2836425" cy="1068786"/>
            <a:chOff x="270023" y="1671304"/>
            <a:chExt cx="2279585" cy="1079474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3575C65-320F-4557-971C-56D6AA3C7664}"/>
                </a:ext>
              </a:extLst>
            </p:cNvPr>
            <p:cNvSpPr txBox="1"/>
            <p:nvPr/>
          </p:nvSpPr>
          <p:spPr>
            <a:xfrm>
              <a:off x="270024" y="1911471"/>
              <a:ext cx="2279584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FCF5C78-0CD2-45E8-A8DB-06CC1A2ABE48}"/>
                </a:ext>
              </a:extLst>
            </p:cNvPr>
            <p:cNvSpPr txBox="1"/>
            <p:nvPr/>
          </p:nvSpPr>
          <p:spPr>
            <a:xfrm>
              <a:off x="270023" y="1671304"/>
              <a:ext cx="2279584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62250DC-A4F4-48C9-8B13-BF6F3AF70EC0}"/>
              </a:ext>
            </a:extLst>
          </p:cNvPr>
          <p:cNvSpPr txBox="1"/>
          <p:nvPr/>
        </p:nvSpPr>
        <p:spPr>
          <a:xfrm>
            <a:off x="0" y="199463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698896-EFC7-4060-A5C5-363CB730EDCD}"/>
              </a:ext>
            </a:extLst>
          </p:cNvPr>
          <p:cNvSpPr txBox="1"/>
          <p:nvPr/>
        </p:nvSpPr>
        <p:spPr>
          <a:xfrm>
            <a:off x="1230518" y="1930472"/>
            <a:ext cx="973096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dirty="0">
                <a:solidFill>
                  <a:schemeClr val="accent1"/>
                </a:solidFill>
              </a:rPr>
              <a:t>Easy to change colors, photos and Text.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14335B-5887-414D-B5C5-60CFA17BD2E7}"/>
              </a:ext>
            </a:extLst>
          </p:cNvPr>
          <p:cNvSpPr txBox="1"/>
          <p:nvPr/>
        </p:nvSpPr>
        <p:spPr>
          <a:xfrm>
            <a:off x="1230518" y="2761360"/>
            <a:ext cx="9730964" cy="3416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</a:rPr>
              <a:t>Easy to change colors, photos and Text.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21C6B83-09C5-4112-8ED7-3F1553505F1C}"/>
              </a:ext>
            </a:extLst>
          </p:cNvPr>
          <p:cNvSpPr txBox="1"/>
          <p:nvPr/>
        </p:nvSpPr>
        <p:spPr>
          <a:xfrm>
            <a:off x="0" y="199463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A60428D7-0EFC-4CD3-80A2-8C1708BE090F}"/>
              </a:ext>
            </a:extLst>
          </p:cNvPr>
          <p:cNvGrpSpPr/>
          <p:nvPr/>
        </p:nvGrpSpPr>
        <p:grpSpPr>
          <a:xfrm>
            <a:off x="673911" y="1601387"/>
            <a:ext cx="10927498" cy="3942628"/>
            <a:chOff x="673911" y="1601387"/>
            <a:chExt cx="10927498" cy="3942628"/>
          </a:xfrm>
        </p:grpSpPr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2BFF2A75-DD00-471A-B43F-694CF8FF04F1}"/>
                </a:ext>
              </a:extLst>
            </p:cNvPr>
            <p:cNvGrpSpPr/>
            <p:nvPr/>
          </p:nvGrpSpPr>
          <p:grpSpPr>
            <a:xfrm>
              <a:off x="4460410" y="1601387"/>
              <a:ext cx="3271179" cy="3907289"/>
              <a:chOff x="4821685" y="2083007"/>
              <a:chExt cx="3271179" cy="3907289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3B4633F-24BE-4E4A-A29A-C2D4BF7D795B}"/>
                  </a:ext>
                </a:extLst>
              </p:cNvPr>
              <p:cNvSpPr txBox="1"/>
              <p:nvPr/>
            </p:nvSpPr>
            <p:spPr>
              <a:xfrm>
                <a:off x="4821685" y="2759378"/>
                <a:ext cx="327117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cs typeface="Calibri" pitchFamily="34" charset="0"/>
                  </a:rPr>
                  <a:t>PowerPoint Presentation Templates</a:t>
                </a:r>
                <a:endParaRPr lang="ko-KR" altLang="en-US" sz="1400" b="1" dirty="0">
                  <a:cs typeface="Calibri" pitchFamily="34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FD91046-DB43-4112-B576-529B251DE341}"/>
                  </a:ext>
                </a:extLst>
              </p:cNvPr>
              <p:cNvSpPr txBox="1"/>
              <p:nvPr/>
            </p:nvSpPr>
            <p:spPr>
              <a:xfrm>
                <a:off x="4821685" y="3127974"/>
                <a:ext cx="3271179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I hope and I believe that this Template will your Time, Money and Reputation. Easy to change colors, photos and Text.</a:t>
                </a:r>
                <a:r>
                  <a:rPr lang="en-US" altLang="ko-KR" sz="1200" dirty="0">
                    <a:solidFill>
                      <a:schemeClr val="bg1"/>
                    </a:solidFill>
                  </a:rPr>
                  <a:t> You can simply impress your audience and add a unique zing and appeal to your Reports and Presentations with our Templates.</a:t>
                </a: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 Get a modern PowerPoint  Presentation that is beautifully designed. I hope and I believe that this Template will your Time, Money and Reputation. Easy to change colors, photos and Text.</a:t>
                </a:r>
                <a:r>
                  <a:rPr lang="en-US" altLang="ko-KR" sz="1200" dirty="0">
                    <a:solidFill>
                      <a:schemeClr val="bg1"/>
                    </a:solidFill>
                  </a:rPr>
                  <a:t> You can simply impress your audience and add a unique zing and appeal to your Reports and Presentations with our Templates..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3BF8CFB-6E02-4538-AA26-03D778C3796B}"/>
                  </a:ext>
                </a:extLst>
              </p:cNvPr>
              <p:cNvSpPr txBox="1"/>
              <p:nvPr/>
            </p:nvSpPr>
            <p:spPr>
              <a:xfrm>
                <a:off x="5537675" y="2113785"/>
                <a:ext cx="255518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dirty="0">
                    <a:solidFill>
                      <a:schemeClr val="accent1"/>
                    </a:solidFill>
                    <a:cs typeface="Arial" pitchFamily="34" charset="0"/>
                  </a:rPr>
                  <a:t>Easy to change colors, photos and Text.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E78B697-8045-4E32-B6F7-A160F1CFA262}"/>
                  </a:ext>
                </a:extLst>
              </p:cNvPr>
              <p:cNvSpPr txBox="1"/>
              <p:nvPr/>
            </p:nvSpPr>
            <p:spPr>
              <a:xfrm>
                <a:off x="4821685" y="2083007"/>
                <a:ext cx="77394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3600" b="1" dirty="0">
                    <a:solidFill>
                      <a:schemeClr val="accent1"/>
                    </a:solidFill>
                    <a:cs typeface="Calibri" pitchFamily="34" charset="0"/>
                  </a:rPr>
                  <a:t>01</a:t>
                </a:r>
                <a:endParaRPr lang="ko-KR" altLang="en-US" sz="3600" b="1" dirty="0">
                  <a:solidFill>
                    <a:schemeClr val="accent1"/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7" name="Group 9">
              <a:extLst>
                <a:ext uri="{FF2B5EF4-FFF2-40B4-BE49-F238E27FC236}">
                  <a16:creationId xmlns:a16="http://schemas.microsoft.com/office/drawing/2014/main" id="{ECCD13A4-4209-449B-BFB1-F2E2B0F91C84}"/>
                </a:ext>
              </a:extLst>
            </p:cNvPr>
            <p:cNvGrpSpPr/>
            <p:nvPr/>
          </p:nvGrpSpPr>
          <p:grpSpPr>
            <a:xfrm>
              <a:off x="8330230" y="1601387"/>
              <a:ext cx="3271179" cy="3907289"/>
              <a:chOff x="4821685" y="2083007"/>
              <a:chExt cx="3271179" cy="3907289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D5C50B6-C0C4-41A1-BC04-852CBE03FAA5}"/>
                  </a:ext>
                </a:extLst>
              </p:cNvPr>
              <p:cNvSpPr txBox="1"/>
              <p:nvPr/>
            </p:nvSpPr>
            <p:spPr>
              <a:xfrm>
                <a:off x="4821685" y="2759378"/>
                <a:ext cx="327117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cs typeface="Calibri" pitchFamily="34" charset="0"/>
                  </a:rPr>
                  <a:t>PowerPoint Presentation Templates</a:t>
                </a:r>
                <a:endParaRPr lang="ko-KR" altLang="en-US" sz="1400" b="1" dirty="0">
                  <a:cs typeface="Calibri" pitchFamily="34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E63CA90-5573-4CC9-A99B-3CA3D7BEEAED}"/>
                  </a:ext>
                </a:extLst>
              </p:cNvPr>
              <p:cNvSpPr txBox="1"/>
              <p:nvPr/>
            </p:nvSpPr>
            <p:spPr>
              <a:xfrm>
                <a:off x="4821685" y="3127974"/>
                <a:ext cx="3271179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I hope and I believe that this Template will your Time, Money and Reputation. Easy to change colors, photos and Text.</a:t>
                </a:r>
                <a:r>
                  <a:rPr lang="en-US" altLang="ko-KR" sz="1200" dirty="0">
                    <a:solidFill>
                      <a:schemeClr val="bg1"/>
                    </a:solidFill>
                  </a:rPr>
                  <a:t> You can simply impress your audience and add a unique zing and appeal to your Reports and Presentations with our Templates.</a:t>
                </a: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 Get a modern PowerPoint  Presentation that is beautifully designed. I hope and I believe that this Template will your Time, Money and Reputation. Easy to change colors, photos and Text.</a:t>
                </a:r>
                <a:r>
                  <a:rPr lang="en-US" altLang="ko-KR" sz="1200" dirty="0">
                    <a:solidFill>
                      <a:schemeClr val="bg1"/>
                    </a:solidFill>
                  </a:rPr>
                  <a:t> You can simply impress your audience and add a unique zing and appeal to your Reports and Presentations with our Templates..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7AF069E-4643-4278-9D0D-641882FFF175}"/>
                  </a:ext>
                </a:extLst>
              </p:cNvPr>
              <p:cNvSpPr txBox="1"/>
              <p:nvPr/>
            </p:nvSpPr>
            <p:spPr>
              <a:xfrm>
                <a:off x="5537675" y="2113785"/>
                <a:ext cx="255518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dirty="0">
                    <a:solidFill>
                      <a:schemeClr val="accent4"/>
                    </a:solidFill>
                    <a:cs typeface="Arial" pitchFamily="34" charset="0"/>
                  </a:rPr>
                  <a:t>Easy to change colors, photos and Text.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4E35339-6E01-413C-9746-8DB54CBF1F6F}"/>
                  </a:ext>
                </a:extLst>
              </p:cNvPr>
              <p:cNvSpPr txBox="1"/>
              <p:nvPr/>
            </p:nvSpPr>
            <p:spPr>
              <a:xfrm>
                <a:off x="4821685" y="2083007"/>
                <a:ext cx="77394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3600" b="1" dirty="0">
                    <a:solidFill>
                      <a:schemeClr val="accent4"/>
                    </a:solidFill>
                    <a:cs typeface="Calibri" pitchFamily="34" charset="0"/>
                  </a:rPr>
                  <a:t>02</a:t>
                </a:r>
                <a:endParaRPr lang="ko-KR" altLang="en-US" sz="3600" b="1" dirty="0">
                  <a:solidFill>
                    <a:schemeClr val="accent4"/>
                  </a:solidFill>
                  <a:cs typeface="Calibri" pitchFamily="34" charset="0"/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BEF5670-1130-4D8D-B78F-17D81C5DF790}"/>
                </a:ext>
              </a:extLst>
            </p:cNvPr>
            <p:cNvSpPr txBox="1"/>
            <p:nvPr/>
          </p:nvSpPr>
          <p:spPr>
            <a:xfrm>
              <a:off x="673911" y="1821466"/>
              <a:ext cx="29545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80D1151-BB69-4680-A4CF-9917076E76B7}"/>
                </a:ext>
              </a:extLst>
            </p:cNvPr>
            <p:cNvSpPr txBox="1"/>
            <p:nvPr/>
          </p:nvSpPr>
          <p:spPr>
            <a:xfrm>
              <a:off x="673911" y="2464735"/>
              <a:ext cx="2813358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10EFFE1-9C73-44A3-BE8A-C189AF3EC38D}"/>
                </a:ext>
              </a:extLst>
            </p:cNvPr>
            <p:cNvSpPr txBox="1"/>
            <p:nvPr/>
          </p:nvSpPr>
          <p:spPr>
            <a:xfrm>
              <a:off x="673911" y="4805351"/>
              <a:ext cx="249003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F8EF26-7AD5-4E7F-95B3-9A57CF80C483}"/>
              </a:ext>
            </a:extLst>
          </p:cNvPr>
          <p:cNvSpPr txBox="1"/>
          <p:nvPr/>
        </p:nvSpPr>
        <p:spPr>
          <a:xfrm>
            <a:off x="1" y="4714489"/>
            <a:ext cx="1219199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DEB2CA-D11F-4CA5-BC5A-6C38FF4BF392}"/>
              </a:ext>
            </a:extLst>
          </p:cNvPr>
          <p:cNvSpPr txBox="1"/>
          <p:nvPr/>
        </p:nvSpPr>
        <p:spPr>
          <a:xfrm>
            <a:off x="51" y="5653820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aphic 50">
            <a:extLst>
              <a:ext uri="{FF2B5EF4-FFF2-40B4-BE49-F238E27FC236}">
                <a16:creationId xmlns:a16="http://schemas.microsoft.com/office/drawing/2014/main" id="{40DD414F-A224-40BD-B339-A1861BB908B0}"/>
              </a:ext>
            </a:extLst>
          </p:cNvPr>
          <p:cNvGrpSpPr/>
          <p:nvPr/>
        </p:nvGrpSpPr>
        <p:grpSpPr>
          <a:xfrm>
            <a:off x="4406058" y="3116017"/>
            <a:ext cx="2289451" cy="1413020"/>
            <a:chOff x="540152" y="0"/>
            <a:chExt cx="11111696" cy="6858000"/>
          </a:xfrm>
        </p:grpSpPr>
        <p:sp>
          <p:nvSpPr>
            <p:cNvPr id="4" name="Freeform: Shape 5">
              <a:extLst>
                <a:ext uri="{FF2B5EF4-FFF2-40B4-BE49-F238E27FC236}">
                  <a16:creationId xmlns:a16="http://schemas.microsoft.com/office/drawing/2014/main" id="{220EFF3F-E657-4EFD-9327-57A19B5413D2}"/>
                </a:ext>
              </a:extLst>
            </p:cNvPr>
            <p:cNvSpPr/>
            <p:nvPr/>
          </p:nvSpPr>
          <p:spPr>
            <a:xfrm>
              <a:off x="539284" y="334673"/>
              <a:ext cx="11111696" cy="6519441"/>
            </a:xfrm>
            <a:custGeom>
              <a:avLst/>
              <a:gdLst>
                <a:gd name="connsiteX0" fmla="*/ 868 w 11111696"/>
                <a:gd name="connsiteY0" fmla="*/ 2278312 h 6519440"/>
                <a:gd name="connsiteX1" fmla="*/ 203136 w 11111696"/>
                <a:gd name="connsiteY1" fmla="*/ 1715783 h 6519440"/>
                <a:gd name="connsiteX2" fmla="*/ 279529 w 11111696"/>
                <a:gd name="connsiteY2" fmla="*/ 1364202 h 6519440"/>
                <a:gd name="connsiteX3" fmla="*/ 589441 w 11111696"/>
                <a:gd name="connsiteY3" fmla="*/ 451827 h 6519440"/>
                <a:gd name="connsiteX4" fmla="*/ 748303 w 11111696"/>
                <a:gd name="connsiteY4" fmla="*/ 194001 h 6519440"/>
                <a:gd name="connsiteX5" fmla="*/ 800389 w 11111696"/>
                <a:gd name="connsiteY5" fmla="*/ 119344 h 6519440"/>
                <a:gd name="connsiteX6" fmla="*/ 1267428 w 11111696"/>
                <a:gd name="connsiteY6" fmla="*/ 120213 h 6519440"/>
                <a:gd name="connsiteX7" fmla="*/ 1363787 w 11111696"/>
                <a:gd name="connsiteY7" fmla="*/ 479606 h 6519440"/>
                <a:gd name="connsiteX8" fmla="*/ 1258747 w 11111696"/>
                <a:gd name="connsiteY8" fmla="*/ 889350 h 6519440"/>
                <a:gd name="connsiteX9" fmla="*/ 1108565 w 11111696"/>
                <a:gd name="connsiteY9" fmla="*/ 1276524 h 6519440"/>
                <a:gd name="connsiteX10" fmla="*/ 1107697 w 11111696"/>
                <a:gd name="connsiteY10" fmla="*/ 1336422 h 6519440"/>
                <a:gd name="connsiteX11" fmla="*/ 1154575 w 11111696"/>
                <a:gd name="connsiteY11" fmla="*/ 1568205 h 6519440"/>
                <a:gd name="connsiteX12" fmla="*/ 1118114 w 11111696"/>
                <a:gd name="connsiteY12" fmla="*/ 2051738 h 6519440"/>
                <a:gd name="connsiteX13" fmla="*/ 1119851 w 11111696"/>
                <a:gd name="connsiteY13" fmla="*/ 2089066 h 6519440"/>
                <a:gd name="connsiteX14" fmla="*/ 1164992 w 11111696"/>
                <a:gd name="connsiteY14" fmla="*/ 2378144 h 6519440"/>
                <a:gd name="connsiteX15" fmla="*/ 1146762 w 11111696"/>
                <a:gd name="connsiteY15" fmla="*/ 2705418 h 6519440"/>
                <a:gd name="connsiteX16" fmla="*/ 952307 w 11111696"/>
                <a:gd name="connsiteY16" fmla="*/ 2724516 h 6519440"/>
                <a:gd name="connsiteX17" fmla="*/ 628505 w 11111696"/>
                <a:gd name="connsiteY17" fmla="*/ 2905082 h 6519440"/>
                <a:gd name="connsiteX18" fmla="*/ 613748 w 11111696"/>
                <a:gd name="connsiteY18" fmla="*/ 3375592 h 6519440"/>
                <a:gd name="connsiteX19" fmla="*/ 825564 w 11111696"/>
                <a:gd name="connsiteY19" fmla="*/ 3616925 h 6519440"/>
                <a:gd name="connsiteX20" fmla="*/ 1476640 w 11111696"/>
                <a:gd name="connsiteY20" fmla="*/ 4320955 h 6519440"/>
                <a:gd name="connsiteX21" fmla="*/ 1629426 w 11111696"/>
                <a:gd name="connsiteY21" fmla="*/ 4461587 h 6519440"/>
                <a:gd name="connsiteX22" fmla="*/ 1604251 w 11111696"/>
                <a:gd name="connsiteY22" fmla="*/ 4279286 h 6519440"/>
                <a:gd name="connsiteX23" fmla="*/ 1154575 w 11111696"/>
                <a:gd name="connsiteY23" fmla="*/ 3733250 h 6519440"/>
                <a:gd name="connsiteX24" fmla="*/ 1132004 w 11111696"/>
                <a:gd name="connsiteY24" fmla="*/ 3703735 h 6519440"/>
                <a:gd name="connsiteX25" fmla="*/ 1507024 w 11111696"/>
                <a:gd name="connsiteY25" fmla="*/ 3391218 h 6519440"/>
                <a:gd name="connsiteX26" fmla="*/ 1214474 w 11111696"/>
                <a:gd name="connsiteY26" fmla="*/ 3062208 h 6519440"/>
                <a:gd name="connsiteX27" fmla="*/ 990504 w 11111696"/>
                <a:gd name="connsiteY27" fmla="*/ 2984947 h 6519440"/>
                <a:gd name="connsiteX28" fmla="*/ 756984 w 11111696"/>
                <a:gd name="connsiteY28" fmla="*/ 2998836 h 6519440"/>
                <a:gd name="connsiteX29" fmla="*/ 728337 w 11111696"/>
                <a:gd name="connsiteY29" fmla="*/ 2998836 h 6519440"/>
                <a:gd name="connsiteX30" fmla="*/ 903693 w 11111696"/>
                <a:gd name="connsiteY30" fmla="*/ 2852996 h 6519440"/>
                <a:gd name="connsiteX31" fmla="*/ 1895933 w 11111696"/>
                <a:gd name="connsiteY31" fmla="*/ 3119502 h 6519440"/>
                <a:gd name="connsiteX32" fmla="*/ 2350818 w 11111696"/>
                <a:gd name="connsiteY32" fmla="*/ 3541400 h 6519440"/>
                <a:gd name="connsiteX33" fmla="*/ 3461120 w 11111696"/>
                <a:gd name="connsiteY33" fmla="*/ 4076150 h 6519440"/>
                <a:gd name="connsiteX34" fmla="*/ 4204215 w 11111696"/>
                <a:gd name="connsiteY34" fmla="*/ 4199420 h 6519440"/>
                <a:gd name="connsiteX35" fmla="*/ 4797128 w 11111696"/>
                <a:gd name="connsiteY35" fmla="*/ 4380854 h 6519440"/>
                <a:gd name="connsiteX36" fmla="*/ 5547167 w 11111696"/>
                <a:gd name="connsiteY36" fmla="*/ 5298437 h 6519440"/>
                <a:gd name="connsiteX37" fmla="*/ 5552376 w 11111696"/>
                <a:gd name="connsiteY37" fmla="*/ 5314931 h 6519440"/>
                <a:gd name="connsiteX38" fmla="*/ 5551508 w 11111696"/>
                <a:gd name="connsiteY38" fmla="*/ 5314931 h 6519440"/>
                <a:gd name="connsiteX39" fmla="*/ 5694745 w 11111696"/>
                <a:gd name="connsiteY39" fmla="*/ 4991997 h 6519440"/>
                <a:gd name="connsiteX40" fmla="*/ 6482112 w 11111696"/>
                <a:gd name="connsiteY40" fmla="*/ 4307065 h 6519440"/>
                <a:gd name="connsiteX41" fmla="*/ 7007313 w 11111696"/>
                <a:gd name="connsiteY41" fmla="*/ 4182927 h 6519440"/>
                <a:gd name="connsiteX42" fmla="*/ 7820724 w 11111696"/>
                <a:gd name="connsiteY42" fmla="*/ 4036217 h 6519440"/>
                <a:gd name="connsiteX43" fmla="*/ 8847688 w 11111696"/>
                <a:gd name="connsiteY43" fmla="*/ 3467611 h 6519440"/>
                <a:gd name="connsiteX44" fmla="*/ 9281738 w 11111696"/>
                <a:gd name="connsiteY44" fmla="*/ 3067416 h 6519440"/>
                <a:gd name="connsiteX45" fmla="*/ 10059557 w 11111696"/>
                <a:gd name="connsiteY45" fmla="*/ 2833897 h 6519440"/>
                <a:gd name="connsiteX46" fmla="*/ 10259220 w 11111696"/>
                <a:gd name="connsiteY46" fmla="*/ 2869489 h 6519440"/>
                <a:gd name="connsiteX47" fmla="*/ 10385095 w 11111696"/>
                <a:gd name="connsiteY47" fmla="*/ 2996232 h 6519440"/>
                <a:gd name="connsiteX48" fmla="*/ 10144631 w 11111696"/>
                <a:gd name="connsiteY48" fmla="*/ 2983211 h 6519440"/>
                <a:gd name="connsiteX49" fmla="*/ 9840796 w 11111696"/>
                <a:gd name="connsiteY49" fmla="*/ 3119502 h 6519440"/>
                <a:gd name="connsiteX50" fmla="*/ 9607276 w 11111696"/>
                <a:gd name="connsiteY50" fmla="*/ 3390350 h 6519440"/>
                <a:gd name="connsiteX51" fmla="*/ 9982297 w 11111696"/>
                <a:gd name="connsiteY51" fmla="*/ 3702867 h 6519440"/>
                <a:gd name="connsiteX52" fmla="*/ 9796523 w 11111696"/>
                <a:gd name="connsiteY52" fmla="*/ 3929441 h 6519440"/>
                <a:gd name="connsiteX53" fmla="*/ 9507445 w 11111696"/>
                <a:gd name="connsiteY53" fmla="*/ 4281022 h 6519440"/>
                <a:gd name="connsiteX54" fmla="*/ 9484874 w 11111696"/>
                <a:gd name="connsiteY54" fmla="*/ 4459851 h 6519440"/>
                <a:gd name="connsiteX55" fmla="*/ 9637660 w 11111696"/>
                <a:gd name="connsiteY55" fmla="*/ 4319218 h 6519440"/>
                <a:gd name="connsiteX56" fmla="*/ 10358184 w 11111696"/>
                <a:gd name="connsiteY56" fmla="*/ 3537927 h 6519440"/>
                <a:gd name="connsiteX57" fmla="*/ 10484926 w 11111696"/>
                <a:gd name="connsiteY57" fmla="*/ 3394691 h 6519440"/>
                <a:gd name="connsiteX58" fmla="*/ 10426764 w 11111696"/>
                <a:gd name="connsiteY58" fmla="*/ 2847787 h 6519440"/>
                <a:gd name="connsiteX59" fmla="*/ 9999659 w 11111696"/>
                <a:gd name="connsiteY59" fmla="*/ 2710627 h 6519440"/>
                <a:gd name="connsiteX60" fmla="*/ 9968406 w 11111696"/>
                <a:gd name="connsiteY60" fmla="*/ 2710627 h 6519440"/>
                <a:gd name="connsiteX61" fmla="*/ 9992713 w 11111696"/>
                <a:gd name="connsiteY61" fmla="*/ 2087330 h 6519440"/>
                <a:gd name="connsiteX62" fmla="*/ 9981428 w 11111696"/>
                <a:gd name="connsiteY62" fmla="*/ 1938885 h 6519440"/>
                <a:gd name="connsiteX63" fmla="*/ 9976219 w 11111696"/>
                <a:gd name="connsiteY63" fmla="*/ 1430177 h 6519440"/>
                <a:gd name="connsiteX64" fmla="*/ 9991846 w 11111696"/>
                <a:gd name="connsiteY64" fmla="*/ 1376355 h 6519440"/>
                <a:gd name="connsiteX65" fmla="*/ 9985768 w 11111696"/>
                <a:gd name="connsiteY65" fmla="*/ 1223569 h 6519440"/>
                <a:gd name="connsiteX66" fmla="*/ 9790445 w 11111696"/>
                <a:gd name="connsiteY66" fmla="*/ 665380 h 6519440"/>
                <a:gd name="connsiteX67" fmla="*/ 9744437 w 11111696"/>
                <a:gd name="connsiteY67" fmla="*/ 376302 h 6519440"/>
                <a:gd name="connsiteX68" fmla="*/ 9945836 w 11111696"/>
                <a:gd name="connsiteY68" fmla="*/ 38611 h 6519440"/>
                <a:gd name="connsiteX69" fmla="*/ 10257484 w 11111696"/>
                <a:gd name="connsiteY69" fmla="*/ 65522 h 6519440"/>
                <a:gd name="connsiteX70" fmla="*/ 10344294 w 11111696"/>
                <a:gd name="connsiteY70" fmla="*/ 161013 h 6519440"/>
                <a:gd name="connsiteX71" fmla="*/ 10609065 w 11111696"/>
                <a:gd name="connsiteY71" fmla="*/ 582042 h 6519440"/>
                <a:gd name="connsiteX72" fmla="*/ 10838244 w 11111696"/>
                <a:gd name="connsiteY72" fmla="*/ 1442331 h 6519440"/>
                <a:gd name="connsiteX73" fmla="*/ 10900747 w 11111696"/>
                <a:gd name="connsiteY73" fmla="*/ 1692344 h 6519440"/>
                <a:gd name="connsiteX74" fmla="*/ 10964119 w 11111696"/>
                <a:gd name="connsiteY74" fmla="*/ 1839053 h 6519440"/>
                <a:gd name="connsiteX75" fmla="*/ 11112564 w 11111696"/>
                <a:gd name="connsiteY75" fmla="*/ 2279181 h 6519440"/>
                <a:gd name="connsiteX76" fmla="*/ 11112564 w 11111696"/>
                <a:gd name="connsiteY76" fmla="*/ 2617740 h 6519440"/>
                <a:gd name="connsiteX77" fmla="*/ 11105619 w 11111696"/>
                <a:gd name="connsiteY77" fmla="*/ 2655936 h 6519440"/>
                <a:gd name="connsiteX78" fmla="*/ 11066554 w 11111696"/>
                <a:gd name="connsiteY78" fmla="*/ 3104745 h 6519440"/>
                <a:gd name="connsiteX79" fmla="*/ 10958042 w 11111696"/>
                <a:gd name="connsiteY79" fmla="*/ 4199420 h 6519440"/>
                <a:gd name="connsiteX80" fmla="*/ 10656811 w 11111696"/>
                <a:gd name="connsiteY80" fmla="*/ 4801883 h 6519440"/>
                <a:gd name="connsiteX81" fmla="*/ 9862498 w 11111696"/>
                <a:gd name="connsiteY81" fmla="*/ 5303645 h 6519440"/>
                <a:gd name="connsiteX82" fmla="*/ 8548193 w 11111696"/>
                <a:gd name="connsiteY82" fmla="*/ 5717730 h 6519440"/>
                <a:gd name="connsiteX83" fmla="*/ 8345058 w 11111696"/>
                <a:gd name="connsiteY83" fmla="*/ 5775024 h 6519440"/>
                <a:gd name="connsiteX84" fmla="*/ 8019520 w 11111696"/>
                <a:gd name="connsiteY84" fmla="*/ 6054553 h 6519440"/>
                <a:gd name="connsiteX85" fmla="*/ 7743464 w 11111696"/>
                <a:gd name="connsiteY85" fmla="*/ 6524196 h 6519440"/>
                <a:gd name="connsiteX86" fmla="*/ 7344137 w 11111696"/>
                <a:gd name="connsiteY86" fmla="*/ 6524196 h 6519440"/>
                <a:gd name="connsiteX87" fmla="*/ 7297259 w 11111696"/>
                <a:gd name="connsiteY87" fmla="*/ 6518987 h 6519440"/>
                <a:gd name="connsiteX88" fmla="*/ 6164387 w 11111696"/>
                <a:gd name="connsiteY88" fmla="*/ 6506834 h 6519440"/>
                <a:gd name="connsiteX89" fmla="*/ 5717315 w 11111696"/>
                <a:gd name="connsiteY89" fmla="*/ 6499021 h 6519440"/>
                <a:gd name="connsiteX90" fmla="*/ 5679987 w 11111696"/>
                <a:gd name="connsiteY90" fmla="*/ 6476450 h 6519440"/>
                <a:gd name="connsiteX91" fmla="*/ 5581891 w 11111696"/>
                <a:gd name="connsiteY91" fmla="*/ 5966875 h 6519440"/>
                <a:gd name="connsiteX92" fmla="*/ 5560189 w 11111696"/>
                <a:gd name="connsiteY92" fmla="*/ 5794123 h 6519440"/>
                <a:gd name="connsiteX93" fmla="*/ 5548035 w 11111696"/>
                <a:gd name="connsiteY93" fmla="*/ 5808012 h 6519440"/>
                <a:gd name="connsiteX94" fmla="*/ 5436918 w 11111696"/>
                <a:gd name="connsiteY94" fmla="*/ 6456484 h 6519440"/>
                <a:gd name="connsiteX95" fmla="*/ 5381360 w 11111696"/>
                <a:gd name="connsiteY95" fmla="*/ 6502493 h 6519440"/>
                <a:gd name="connsiteX96" fmla="*/ 3831799 w 11111696"/>
                <a:gd name="connsiteY96" fmla="*/ 6519855 h 6519440"/>
                <a:gd name="connsiteX97" fmla="*/ 3767559 w 11111696"/>
                <a:gd name="connsiteY97" fmla="*/ 6525064 h 6519440"/>
                <a:gd name="connsiteX98" fmla="*/ 3368233 w 11111696"/>
                <a:gd name="connsiteY98" fmla="*/ 6525064 h 6519440"/>
                <a:gd name="connsiteX99" fmla="*/ 3175515 w 11111696"/>
                <a:gd name="connsiteY99" fmla="*/ 6176955 h 6519440"/>
                <a:gd name="connsiteX100" fmla="*/ 2786605 w 11111696"/>
                <a:gd name="connsiteY100" fmla="*/ 5785442 h 6519440"/>
                <a:gd name="connsiteX101" fmla="*/ 2702399 w 11111696"/>
                <a:gd name="connsiteY101" fmla="*/ 5753322 h 6519440"/>
                <a:gd name="connsiteX102" fmla="*/ 1843847 w 11111696"/>
                <a:gd name="connsiteY102" fmla="*/ 5517198 h 6519440"/>
                <a:gd name="connsiteX103" fmla="*/ 897617 w 11111696"/>
                <a:gd name="connsiteY103" fmla="*/ 5129157 h 6519440"/>
                <a:gd name="connsiteX104" fmla="*/ 436655 w 11111696"/>
                <a:gd name="connsiteY104" fmla="*/ 4785389 h 6519440"/>
                <a:gd name="connsiteX105" fmla="*/ 144105 w 11111696"/>
                <a:gd name="connsiteY105" fmla="*/ 4083963 h 6519440"/>
                <a:gd name="connsiteX106" fmla="*/ 90283 w 11111696"/>
                <a:gd name="connsiteY106" fmla="*/ 3484973 h 6519440"/>
                <a:gd name="connsiteX107" fmla="*/ 26043 w 11111696"/>
                <a:gd name="connsiteY107" fmla="*/ 2899873 h 6519440"/>
                <a:gd name="connsiteX108" fmla="*/ 0 w 11111696"/>
                <a:gd name="connsiteY108" fmla="*/ 2620344 h 6519440"/>
                <a:gd name="connsiteX109" fmla="*/ 868 w 11111696"/>
                <a:gd name="connsiteY109" fmla="*/ 2278312 h 651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11111696" h="6519440">
                  <a:moveTo>
                    <a:pt x="868" y="2278312"/>
                  </a:moveTo>
                  <a:cubicBezTo>
                    <a:pt x="23439" y="2074309"/>
                    <a:pt x="126743" y="1899820"/>
                    <a:pt x="203136" y="1715783"/>
                  </a:cubicBezTo>
                  <a:cubicBezTo>
                    <a:pt x="250013" y="1602930"/>
                    <a:pt x="275188" y="1488340"/>
                    <a:pt x="279529" y="1364202"/>
                  </a:cubicBezTo>
                  <a:cubicBezTo>
                    <a:pt x="289078" y="1029983"/>
                    <a:pt x="393250" y="725279"/>
                    <a:pt x="589441" y="451827"/>
                  </a:cubicBezTo>
                  <a:cubicBezTo>
                    <a:pt x="648472" y="370226"/>
                    <a:pt x="695349" y="279943"/>
                    <a:pt x="748303" y="194001"/>
                  </a:cubicBezTo>
                  <a:cubicBezTo>
                    <a:pt x="763929" y="167958"/>
                    <a:pt x="781291" y="142783"/>
                    <a:pt x="800389" y="119344"/>
                  </a:cubicBezTo>
                  <a:cubicBezTo>
                    <a:pt x="934945" y="-38650"/>
                    <a:pt x="1133740" y="-38650"/>
                    <a:pt x="1267428" y="120213"/>
                  </a:cubicBezTo>
                  <a:cubicBezTo>
                    <a:pt x="1355106" y="224385"/>
                    <a:pt x="1393303" y="345051"/>
                    <a:pt x="1363787" y="479606"/>
                  </a:cubicBezTo>
                  <a:cubicBezTo>
                    <a:pt x="1333404" y="617635"/>
                    <a:pt x="1302152" y="755663"/>
                    <a:pt x="1258747" y="889350"/>
                  </a:cubicBezTo>
                  <a:cubicBezTo>
                    <a:pt x="1216210" y="1020434"/>
                    <a:pt x="1158047" y="1147176"/>
                    <a:pt x="1108565" y="1276524"/>
                  </a:cubicBezTo>
                  <a:cubicBezTo>
                    <a:pt x="1101621" y="1293886"/>
                    <a:pt x="1104225" y="1316456"/>
                    <a:pt x="1107697" y="1336422"/>
                  </a:cubicBezTo>
                  <a:cubicBezTo>
                    <a:pt x="1122455" y="1413683"/>
                    <a:pt x="1147630" y="1490076"/>
                    <a:pt x="1154575" y="1568205"/>
                  </a:cubicBezTo>
                  <a:cubicBezTo>
                    <a:pt x="1167596" y="1730540"/>
                    <a:pt x="1141553" y="1891139"/>
                    <a:pt x="1118114" y="2051738"/>
                  </a:cubicBezTo>
                  <a:cubicBezTo>
                    <a:pt x="1116378" y="2063891"/>
                    <a:pt x="1115510" y="2077781"/>
                    <a:pt x="1119851" y="2089066"/>
                  </a:cubicBezTo>
                  <a:cubicBezTo>
                    <a:pt x="1155443" y="2181953"/>
                    <a:pt x="1169332" y="2279181"/>
                    <a:pt x="1164992" y="2378144"/>
                  </a:cubicBezTo>
                  <a:cubicBezTo>
                    <a:pt x="1160651" y="2487525"/>
                    <a:pt x="1152838" y="2596906"/>
                    <a:pt x="1146762" y="2705418"/>
                  </a:cubicBezTo>
                  <a:cubicBezTo>
                    <a:pt x="1079918" y="2711495"/>
                    <a:pt x="1014810" y="2711495"/>
                    <a:pt x="952307" y="2724516"/>
                  </a:cubicBezTo>
                  <a:cubicBezTo>
                    <a:pt x="826432" y="2749691"/>
                    <a:pt x="717052" y="2810458"/>
                    <a:pt x="628505" y="2905082"/>
                  </a:cubicBezTo>
                  <a:cubicBezTo>
                    <a:pt x="496554" y="3045714"/>
                    <a:pt x="489609" y="3222806"/>
                    <a:pt x="613748" y="3375592"/>
                  </a:cubicBezTo>
                  <a:cubicBezTo>
                    <a:pt x="681460" y="3458062"/>
                    <a:pt x="753512" y="3537927"/>
                    <a:pt x="825564" y="3616925"/>
                  </a:cubicBezTo>
                  <a:cubicBezTo>
                    <a:pt x="1041722" y="3852180"/>
                    <a:pt x="1258747" y="4087435"/>
                    <a:pt x="1476640" y="4320955"/>
                  </a:cubicBezTo>
                  <a:cubicBezTo>
                    <a:pt x="1523518" y="4371304"/>
                    <a:pt x="1578208" y="4414710"/>
                    <a:pt x="1629426" y="4461587"/>
                  </a:cubicBezTo>
                  <a:cubicBezTo>
                    <a:pt x="1663282" y="4403424"/>
                    <a:pt x="1653733" y="4339185"/>
                    <a:pt x="1604251" y="4279286"/>
                  </a:cubicBezTo>
                  <a:cubicBezTo>
                    <a:pt x="1454070" y="4096985"/>
                    <a:pt x="1304756" y="3915551"/>
                    <a:pt x="1154575" y="3733250"/>
                  </a:cubicBezTo>
                  <a:cubicBezTo>
                    <a:pt x="1148498" y="3725437"/>
                    <a:pt x="1142421" y="3717624"/>
                    <a:pt x="1132004" y="3703735"/>
                  </a:cubicBezTo>
                  <a:cubicBezTo>
                    <a:pt x="1256143" y="3600430"/>
                    <a:pt x="1379413" y="3497126"/>
                    <a:pt x="1507024" y="3391218"/>
                  </a:cubicBezTo>
                  <a:cubicBezTo>
                    <a:pt x="1408060" y="3279233"/>
                    <a:pt x="1314305" y="3168116"/>
                    <a:pt x="1214474" y="3062208"/>
                  </a:cubicBezTo>
                  <a:cubicBezTo>
                    <a:pt x="1155443" y="3000573"/>
                    <a:pt x="1072105" y="2985815"/>
                    <a:pt x="990504" y="2984947"/>
                  </a:cubicBezTo>
                  <a:cubicBezTo>
                    <a:pt x="913243" y="2984079"/>
                    <a:pt x="835113" y="2994496"/>
                    <a:pt x="756984" y="2998836"/>
                  </a:cubicBezTo>
                  <a:cubicBezTo>
                    <a:pt x="748303" y="2999705"/>
                    <a:pt x="739622" y="2998836"/>
                    <a:pt x="728337" y="2998836"/>
                  </a:cubicBezTo>
                  <a:cubicBezTo>
                    <a:pt x="758721" y="2912894"/>
                    <a:pt x="821224" y="2869489"/>
                    <a:pt x="903693" y="2852996"/>
                  </a:cubicBezTo>
                  <a:cubicBezTo>
                    <a:pt x="1278713" y="2777471"/>
                    <a:pt x="1612064" y="2856468"/>
                    <a:pt x="1895933" y="3119502"/>
                  </a:cubicBezTo>
                  <a:cubicBezTo>
                    <a:pt x="2047851" y="3260135"/>
                    <a:pt x="2195428" y="3405108"/>
                    <a:pt x="2350818" y="3541400"/>
                  </a:cubicBezTo>
                  <a:cubicBezTo>
                    <a:pt x="2670280" y="3822664"/>
                    <a:pt x="3042695" y="3999757"/>
                    <a:pt x="3461120" y="4076150"/>
                  </a:cubicBezTo>
                  <a:cubicBezTo>
                    <a:pt x="3708529" y="4121291"/>
                    <a:pt x="3957674" y="4154279"/>
                    <a:pt x="4204215" y="4199420"/>
                  </a:cubicBezTo>
                  <a:cubicBezTo>
                    <a:pt x="4408219" y="4236749"/>
                    <a:pt x="4611354" y="4279286"/>
                    <a:pt x="4797128" y="4380854"/>
                  </a:cubicBezTo>
                  <a:cubicBezTo>
                    <a:pt x="5173015" y="4585726"/>
                    <a:pt x="5422161" y="4890429"/>
                    <a:pt x="5547167" y="5298437"/>
                  </a:cubicBezTo>
                  <a:cubicBezTo>
                    <a:pt x="5548903" y="5303645"/>
                    <a:pt x="5550640" y="5308854"/>
                    <a:pt x="5552376" y="5314931"/>
                  </a:cubicBezTo>
                  <a:cubicBezTo>
                    <a:pt x="5552376" y="5315799"/>
                    <a:pt x="5554980" y="5314931"/>
                    <a:pt x="5551508" y="5314931"/>
                  </a:cubicBezTo>
                  <a:cubicBezTo>
                    <a:pt x="5599254" y="5206418"/>
                    <a:pt x="5640054" y="5095301"/>
                    <a:pt x="5694745" y="4991997"/>
                  </a:cubicBezTo>
                  <a:cubicBezTo>
                    <a:pt x="5868365" y="4662987"/>
                    <a:pt x="6139212" y="4437280"/>
                    <a:pt x="6482112" y="4307065"/>
                  </a:cubicBezTo>
                  <a:cubicBezTo>
                    <a:pt x="6648788" y="4243694"/>
                    <a:pt x="6831089" y="4216783"/>
                    <a:pt x="7007313" y="4182927"/>
                  </a:cubicBezTo>
                  <a:cubicBezTo>
                    <a:pt x="7278161" y="4130841"/>
                    <a:pt x="7552481" y="4097853"/>
                    <a:pt x="7820724" y="4036217"/>
                  </a:cubicBezTo>
                  <a:cubicBezTo>
                    <a:pt x="8215710" y="3945935"/>
                    <a:pt x="8552533" y="3741931"/>
                    <a:pt x="8847688" y="3467611"/>
                  </a:cubicBezTo>
                  <a:cubicBezTo>
                    <a:pt x="8991792" y="3333924"/>
                    <a:pt x="9131557" y="3195027"/>
                    <a:pt x="9281738" y="3067416"/>
                  </a:cubicBezTo>
                  <a:cubicBezTo>
                    <a:pt x="9504841" y="2876434"/>
                    <a:pt x="9767007" y="2800909"/>
                    <a:pt x="10059557" y="2833897"/>
                  </a:cubicBezTo>
                  <a:cubicBezTo>
                    <a:pt x="10126401" y="2841710"/>
                    <a:pt x="10194113" y="2852127"/>
                    <a:pt x="10259220" y="2869489"/>
                  </a:cubicBezTo>
                  <a:cubicBezTo>
                    <a:pt x="10322592" y="2886851"/>
                    <a:pt x="10360789" y="2935465"/>
                    <a:pt x="10385095" y="2996232"/>
                  </a:cubicBezTo>
                  <a:cubicBezTo>
                    <a:pt x="10302625" y="2991892"/>
                    <a:pt x="10223628" y="2984079"/>
                    <a:pt x="10144631" y="2983211"/>
                  </a:cubicBezTo>
                  <a:cubicBezTo>
                    <a:pt x="10023097" y="2982343"/>
                    <a:pt x="9919793" y="3019671"/>
                    <a:pt x="9840796" y="3119502"/>
                  </a:cubicBezTo>
                  <a:cubicBezTo>
                    <a:pt x="9768743" y="3211521"/>
                    <a:pt x="9688010" y="3297463"/>
                    <a:pt x="9607276" y="3390350"/>
                  </a:cubicBezTo>
                  <a:cubicBezTo>
                    <a:pt x="9731415" y="3493654"/>
                    <a:pt x="9854685" y="3596958"/>
                    <a:pt x="9982297" y="3702867"/>
                  </a:cubicBezTo>
                  <a:cubicBezTo>
                    <a:pt x="9918925" y="3780128"/>
                    <a:pt x="9858158" y="3854784"/>
                    <a:pt x="9796523" y="3929441"/>
                  </a:cubicBezTo>
                  <a:cubicBezTo>
                    <a:pt x="9700164" y="4046635"/>
                    <a:pt x="9603804" y="4163828"/>
                    <a:pt x="9507445" y="4281022"/>
                  </a:cubicBezTo>
                  <a:cubicBezTo>
                    <a:pt x="9460567" y="4338317"/>
                    <a:pt x="9451886" y="4403424"/>
                    <a:pt x="9484874" y="4459851"/>
                  </a:cubicBezTo>
                  <a:cubicBezTo>
                    <a:pt x="9536092" y="4412974"/>
                    <a:pt x="9590782" y="4369569"/>
                    <a:pt x="9637660" y="4319218"/>
                  </a:cubicBezTo>
                  <a:cubicBezTo>
                    <a:pt x="9878992" y="4059656"/>
                    <a:pt x="10118588" y="3798358"/>
                    <a:pt x="10358184" y="3537927"/>
                  </a:cubicBezTo>
                  <a:cubicBezTo>
                    <a:pt x="10401589" y="3491050"/>
                    <a:pt x="10443258" y="3443304"/>
                    <a:pt x="10484926" y="3394691"/>
                  </a:cubicBezTo>
                  <a:cubicBezTo>
                    <a:pt x="10642922" y="3207181"/>
                    <a:pt x="10621219" y="2998836"/>
                    <a:pt x="10426764" y="2847787"/>
                  </a:cubicBezTo>
                  <a:cubicBezTo>
                    <a:pt x="10300889" y="2750559"/>
                    <a:pt x="10160257" y="2701078"/>
                    <a:pt x="9999659" y="2710627"/>
                  </a:cubicBezTo>
                  <a:cubicBezTo>
                    <a:pt x="9990978" y="2711495"/>
                    <a:pt x="9982297" y="2710627"/>
                    <a:pt x="9968406" y="2710627"/>
                  </a:cubicBezTo>
                  <a:cubicBezTo>
                    <a:pt x="9964935" y="2501415"/>
                    <a:pt x="9918925" y="2293938"/>
                    <a:pt x="9992713" y="2087330"/>
                  </a:cubicBezTo>
                  <a:cubicBezTo>
                    <a:pt x="10008340" y="2044793"/>
                    <a:pt x="9987505" y="1989235"/>
                    <a:pt x="9981428" y="1938885"/>
                  </a:cubicBezTo>
                  <a:cubicBezTo>
                    <a:pt x="9959725" y="1769605"/>
                    <a:pt x="9942363" y="1599457"/>
                    <a:pt x="9976219" y="1430177"/>
                  </a:cubicBezTo>
                  <a:cubicBezTo>
                    <a:pt x="9979692" y="1411947"/>
                    <a:pt x="9983165" y="1391981"/>
                    <a:pt x="9991846" y="1376355"/>
                  </a:cubicBezTo>
                  <a:cubicBezTo>
                    <a:pt x="10024833" y="1323401"/>
                    <a:pt x="10008340" y="1275655"/>
                    <a:pt x="9985768" y="1223569"/>
                  </a:cubicBezTo>
                  <a:cubicBezTo>
                    <a:pt x="9906771" y="1042136"/>
                    <a:pt x="9830379" y="859835"/>
                    <a:pt x="9790445" y="665380"/>
                  </a:cubicBezTo>
                  <a:cubicBezTo>
                    <a:pt x="9771348" y="569889"/>
                    <a:pt x="9744437" y="472662"/>
                    <a:pt x="9744437" y="376302"/>
                  </a:cubicBezTo>
                  <a:cubicBezTo>
                    <a:pt x="9745305" y="230461"/>
                    <a:pt x="9817357" y="114136"/>
                    <a:pt x="9945836" y="38611"/>
                  </a:cubicBezTo>
                  <a:cubicBezTo>
                    <a:pt x="10047404" y="-21288"/>
                    <a:pt x="10167202" y="-10871"/>
                    <a:pt x="10257484" y="65522"/>
                  </a:cubicBezTo>
                  <a:cubicBezTo>
                    <a:pt x="10290473" y="93301"/>
                    <a:pt x="10320856" y="125421"/>
                    <a:pt x="10344294" y="161013"/>
                  </a:cubicBezTo>
                  <a:cubicBezTo>
                    <a:pt x="10434577" y="299909"/>
                    <a:pt x="10527464" y="437938"/>
                    <a:pt x="10609065" y="582042"/>
                  </a:cubicBezTo>
                  <a:cubicBezTo>
                    <a:pt x="10760983" y="847681"/>
                    <a:pt x="10839112" y="1133287"/>
                    <a:pt x="10838244" y="1442331"/>
                  </a:cubicBezTo>
                  <a:cubicBezTo>
                    <a:pt x="10838244" y="1525669"/>
                    <a:pt x="10874704" y="1609874"/>
                    <a:pt x="10900747" y="1692344"/>
                  </a:cubicBezTo>
                  <a:cubicBezTo>
                    <a:pt x="10916373" y="1742694"/>
                    <a:pt x="10941549" y="1790439"/>
                    <a:pt x="10964119" y="1839053"/>
                  </a:cubicBezTo>
                  <a:cubicBezTo>
                    <a:pt x="11030094" y="1980554"/>
                    <a:pt x="11093466" y="2122054"/>
                    <a:pt x="11112564" y="2279181"/>
                  </a:cubicBezTo>
                  <a:cubicBezTo>
                    <a:pt x="11112564" y="2392034"/>
                    <a:pt x="11112564" y="2504887"/>
                    <a:pt x="11112564" y="2617740"/>
                  </a:cubicBezTo>
                  <a:cubicBezTo>
                    <a:pt x="11109959" y="2630762"/>
                    <a:pt x="11107356" y="2642915"/>
                    <a:pt x="11105619" y="2655936"/>
                  </a:cubicBezTo>
                  <a:cubicBezTo>
                    <a:pt x="11092597" y="2805250"/>
                    <a:pt x="11081313" y="2955431"/>
                    <a:pt x="11066554" y="3104745"/>
                  </a:cubicBezTo>
                  <a:cubicBezTo>
                    <a:pt x="11030962" y="3469347"/>
                    <a:pt x="10990162" y="3833950"/>
                    <a:pt x="10958042" y="4199420"/>
                  </a:cubicBezTo>
                  <a:cubicBezTo>
                    <a:pt x="10936339" y="4441621"/>
                    <a:pt x="10827826" y="4642152"/>
                    <a:pt x="10656811" y="4801883"/>
                  </a:cubicBezTo>
                  <a:cubicBezTo>
                    <a:pt x="10425896" y="5018040"/>
                    <a:pt x="10156785" y="5182111"/>
                    <a:pt x="9862498" y="5303645"/>
                  </a:cubicBezTo>
                  <a:cubicBezTo>
                    <a:pt x="9436261" y="5480738"/>
                    <a:pt x="8994397" y="5604008"/>
                    <a:pt x="8548193" y="5717730"/>
                  </a:cubicBezTo>
                  <a:cubicBezTo>
                    <a:pt x="8479613" y="5735092"/>
                    <a:pt x="8406692" y="5743773"/>
                    <a:pt x="8345058" y="5775024"/>
                  </a:cubicBezTo>
                  <a:cubicBezTo>
                    <a:pt x="8215710" y="5841000"/>
                    <a:pt x="8099385" y="5932151"/>
                    <a:pt x="8019520" y="6054553"/>
                  </a:cubicBezTo>
                  <a:cubicBezTo>
                    <a:pt x="7921424" y="6206471"/>
                    <a:pt x="7834614" y="6367069"/>
                    <a:pt x="7743464" y="6524196"/>
                  </a:cubicBezTo>
                  <a:cubicBezTo>
                    <a:pt x="7610644" y="6524196"/>
                    <a:pt x="7476956" y="6524196"/>
                    <a:pt x="7344137" y="6524196"/>
                  </a:cubicBezTo>
                  <a:cubicBezTo>
                    <a:pt x="7328511" y="6522460"/>
                    <a:pt x="7312885" y="6518987"/>
                    <a:pt x="7297259" y="6518987"/>
                  </a:cubicBezTo>
                  <a:cubicBezTo>
                    <a:pt x="6919635" y="6514647"/>
                    <a:pt x="6542011" y="6511174"/>
                    <a:pt x="6164387" y="6506834"/>
                  </a:cubicBezTo>
                  <a:cubicBezTo>
                    <a:pt x="6015074" y="6505098"/>
                    <a:pt x="5866629" y="6503361"/>
                    <a:pt x="5717315" y="6499021"/>
                  </a:cubicBezTo>
                  <a:cubicBezTo>
                    <a:pt x="5704294" y="6499021"/>
                    <a:pt x="5682591" y="6485999"/>
                    <a:pt x="5679987" y="6476450"/>
                  </a:cubicBezTo>
                  <a:cubicBezTo>
                    <a:pt x="5645263" y="6307170"/>
                    <a:pt x="5613143" y="6137023"/>
                    <a:pt x="5581891" y="5966875"/>
                  </a:cubicBezTo>
                  <a:cubicBezTo>
                    <a:pt x="5571474" y="5909580"/>
                    <a:pt x="5567134" y="5851417"/>
                    <a:pt x="5560189" y="5794123"/>
                  </a:cubicBezTo>
                  <a:cubicBezTo>
                    <a:pt x="5550640" y="5798463"/>
                    <a:pt x="5548903" y="5802804"/>
                    <a:pt x="5548035" y="5808012"/>
                  </a:cubicBezTo>
                  <a:cubicBezTo>
                    <a:pt x="5510707" y="6024169"/>
                    <a:pt x="5472510" y="6239458"/>
                    <a:pt x="5436918" y="6456484"/>
                  </a:cubicBezTo>
                  <a:cubicBezTo>
                    <a:pt x="5430842" y="6493812"/>
                    <a:pt x="5416084" y="6501625"/>
                    <a:pt x="5381360" y="6502493"/>
                  </a:cubicBezTo>
                  <a:cubicBezTo>
                    <a:pt x="4864840" y="6507702"/>
                    <a:pt x="4348319" y="6513779"/>
                    <a:pt x="3831799" y="6519855"/>
                  </a:cubicBezTo>
                  <a:cubicBezTo>
                    <a:pt x="3810096" y="6519855"/>
                    <a:pt x="3789262" y="6523328"/>
                    <a:pt x="3767559" y="6525064"/>
                  </a:cubicBezTo>
                  <a:cubicBezTo>
                    <a:pt x="3634740" y="6525064"/>
                    <a:pt x="3501053" y="6525064"/>
                    <a:pt x="3368233" y="6525064"/>
                  </a:cubicBezTo>
                  <a:cubicBezTo>
                    <a:pt x="3303993" y="6408738"/>
                    <a:pt x="3239754" y="6293281"/>
                    <a:pt x="3175515" y="6176955"/>
                  </a:cubicBezTo>
                  <a:cubicBezTo>
                    <a:pt x="3082628" y="6010280"/>
                    <a:pt x="2950676" y="5880933"/>
                    <a:pt x="2786605" y="5785442"/>
                  </a:cubicBezTo>
                  <a:cubicBezTo>
                    <a:pt x="2760562" y="5770684"/>
                    <a:pt x="2731915" y="5761135"/>
                    <a:pt x="2702399" y="5753322"/>
                  </a:cubicBezTo>
                  <a:cubicBezTo>
                    <a:pt x="2415926" y="5674325"/>
                    <a:pt x="2128584" y="5601404"/>
                    <a:pt x="1843847" y="5517198"/>
                  </a:cubicBezTo>
                  <a:cubicBezTo>
                    <a:pt x="1515705" y="5419971"/>
                    <a:pt x="1195376" y="5301909"/>
                    <a:pt x="897617" y="5129157"/>
                  </a:cubicBezTo>
                  <a:cubicBezTo>
                    <a:pt x="730941" y="5031930"/>
                    <a:pt x="572079" y="4920813"/>
                    <a:pt x="436655" y="4785389"/>
                  </a:cubicBezTo>
                  <a:cubicBezTo>
                    <a:pt x="246541" y="4594407"/>
                    <a:pt x="150182" y="4360019"/>
                    <a:pt x="144105" y="4083963"/>
                  </a:cubicBezTo>
                  <a:cubicBezTo>
                    <a:pt x="139764" y="3883432"/>
                    <a:pt x="110249" y="3683768"/>
                    <a:pt x="90283" y="3484973"/>
                  </a:cubicBezTo>
                  <a:cubicBezTo>
                    <a:pt x="70316" y="3289650"/>
                    <a:pt x="46877" y="3095196"/>
                    <a:pt x="26043" y="2899873"/>
                  </a:cubicBezTo>
                  <a:cubicBezTo>
                    <a:pt x="16494" y="2806986"/>
                    <a:pt x="8681" y="2713231"/>
                    <a:pt x="0" y="2620344"/>
                  </a:cubicBezTo>
                  <a:cubicBezTo>
                    <a:pt x="868" y="2504019"/>
                    <a:pt x="868" y="2391166"/>
                    <a:pt x="868" y="2278312"/>
                  </a:cubicBezTo>
                  <a:close/>
                </a:path>
              </a:pathLst>
            </a:custGeom>
            <a:solidFill>
              <a:srgbClr val="FEC69F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6">
              <a:extLst>
                <a:ext uri="{FF2B5EF4-FFF2-40B4-BE49-F238E27FC236}">
                  <a16:creationId xmlns:a16="http://schemas.microsoft.com/office/drawing/2014/main" id="{9CAB0482-1C27-4E29-B830-0650DA70AF1C}"/>
                </a:ext>
              </a:extLst>
            </p:cNvPr>
            <p:cNvSpPr/>
            <p:nvPr/>
          </p:nvSpPr>
          <p:spPr>
            <a:xfrm>
              <a:off x="1795460" y="0"/>
              <a:ext cx="1067765" cy="2031357"/>
            </a:xfrm>
            <a:custGeom>
              <a:avLst/>
              <a:gdLst>
                <a:gd name="connsiteX0" fmla="*/ 949669 w 1067764"/>
                <a:gd name="connsiteY0" fmla="*/ 0 h 2031356"/>
                <a:gd name="connsiteX1" fmla="*/ 1071203 w 1067764"/>
                <a:gd name="connsiteY1" fmla="*/ 190114 h 2031356"/>
                <a:gd name="connsiteX2" fmla="*/ 921890 w 1067764"/>
                <a:gd name="connsiteY2" fmla="*/ 677119 h 2031356"/>
                <a:gd name="connsiteX3" fmla="*/ 548606 w 1067764"/>
                <a:gd name="connsiteY3" fmla="*/ 1086863 h 2031356"/>
                <a:gd name="connsiteX4" fmla="*/ 517355 w 1067764"/>
                <a:gd name="connsiteY4" fmla="*/ 1132004 h 2031356"/>
                <a:gd name="connsiteX5" fmla="*/ 206574 w 1067764"/>
                <a:gd name="connsiteY5" fmla="*/ 1809991 h 2031356"/>
                <a:gd name="connsiteX6" fmla="*/ 74623 w 1067764"/>
                <a:gd name="connsiteY6" fmla="*/ 2032225 h 2031356"/>
                <a:gd name="connsiteX7" fmla="*/ 4307 w 1067764"/>
                <a:gd name="connsiteY7" fmla="*/ 1696270 h 2031356"/>
                <a:gd name="connsiteX8" fmla="*/ 19065 w 1067764"/>
                <a:gd name="connsiteY8" fmla="*/ 1579944 h 2031356"/>
                <a:gd name="connsiteX9" fmla="*/ 273418 w 1067764"/>
                <a:gd name="connsiteY9" fmla="*/ 918451 h 2031356"/>
                <a:gd name="connsiteX10" fmla="*/ 181400 w 1067764"/>
                <a:gd name="connsiteY10" fmla="*/ 517388 h 2031356"/>
                <a:gd name="connsiteX11" fmla="*/ 165774 w 1067764"/>
                <a:gd name="connsiteY11" fmla="*/ 498290 h 2031356"/>
                <a:gd name="connsiteX12" fmla="*/ 871540 w 1067764"/>
                <a:gd name="connsiteY12" fmla="*/ 0 h 2031356"/>
                <a:gd name="connsiteX13" fmla="*/ 949669 w 1067764"/>
                <a:gd name="connsiteY13" fmla="*/ 0 h 203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7764" h="2031356">
                  <a:moveTo>
                    <a:pt x="949669" y="0"/>
                  </a:moveTo>
                  <a:cubicBezTo>
                    <a:pt x="1041688" y="30384"/>
                    <a:pt x="1065995" y="105040"/>
                    <a:pt x="1071203" y="190114"/>
                  </a:cubicBezTo>
                  <a:cubicBezTo>
                    <a:pt x="1081621" y="370679"/>
                    <a:pt x="1025194" y="531278"/>
                    <a:pt x="921890" y="677119"/>
                  </a:cubicBezTo>
                  <a:cubicBezTo>
                    <a:pt x="814245" y="829037"/>
                    <a:pt x="680558" y="957516"/>
                    <a:pt x="548606" y="1086863"/>
                  </a:cubicBezTo>
                  <a:cubicBezTo>
                    <a:pt x="535585" y="1099884"/>
                    <a:pt x="520827" y="1114642"/>
                    <a:pt x="517355" y="1132004"/>
                  </a:cubicBezTo>
                  <a:cubicBezTo>
                    <a:pt x="455720" y="1377677"/>
                    <a:pt x="334185" y="1594702"/>
                    <a:pt x="206574" y="1809991"/>
                  </a:cubicBezTo>
                  <a:cubicBezTo>
                    <a:pt x="164906" y="1880307"/>
                    <a:pt x="123237" y="1950624"/>
                    <a:pt x="74623" y="2032225"/>
                  </a:cubicBezTo>
                  <a:cubicBezTo>
                    <a:pt x="49448" y="1912427"/>
                    <a:pt x="28614" y="1803915"/>
                    <a:pt x="4307" y="1696270"/>
                  </a:cubicBezTo>
                  <a:cubicBezTo>
                    <a:pt x="-5242" y="1654601"/>
                    <a:pt x="1703" y="1619009"/>
                    <a:pt x="19065" y="1579944"/>
                  </a:cubicBezTo>
                  <a:cubicBezTo>
                    <a:pt x="116292" y="1364655"/>
                    <a:pt x="203970" y="1145026"/>
                    <a:pt x="273418" y="918451"/>
                  </a:cubicBezTo>
                  <a:cubicBezTo>
                    <a:pt x="320296" y="763929"/>
                    <a:pt x="297725" y="631110"/>
                    <a:pt x="181400" y="517388"/>
                  </a:cubicBezTo>
                  <a:cubicBezTo>
                    <a:pt x="177059" y="513048"/>
                    <a:pt x="174455" y="508707"/>
                    <a:pt x="165774" y="498290"/>
                  </a:cubicBezTo>
                  <a:cubicBezTo>
                    <a:pt x="376722" y="297759"/>
                    <a:pt x="584199" y="93755"/>
                    <a:pt x="871540" y="0"/>
                  </a:cubicBezTo>
                  <a:cubicBezTo>
                    <a:pt x="897583" y="0"/>
                    <a:pt x="923626" y="0"/>
                    <a:pt x="949669" y="0"/>
                  </a:cubicBezTo>
                  <a:close/>
                </a:path>
              </a:pathLst>
            </a:custGeom>
            <a:solidFill>
              <a:srgbClr val="FEC69F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7">
              <a:extLst>
                <a:ext uri="{FF2B5EF4-FFF2-40B4-BE49-F238E27FC236}">
                  <a16:creationId xmlns:a16="http://schemas.microsoft.com/office/drawing/2014/main" id="{D08AA02C-39EF-4677-9464-9F55DD8DC83E}"/>
                </a:ext>
              </a:extLst>
            </p:cNvPr>
            <p:cNvSpPr/>
            <p:nvPr/>
          </p:nvSpPr>
          <p:spPr>
            <a:xfrm>
              <a:off x="9326221" y="0"/>
              <a:ext cx="1067765" cy="2031357"/>
            </a:xfrm>
            <a:custGeom>
              <a:avLst/>
              <a:gdLst>
                <a:gd name="connsiteX0" fmla="*/ 198779 w 1067764"/>
                <a:gd name="connsiteY0" fmla="*/ 0 h 2031356"/>
                <a:gd name="connsiteX1" fmla="*/ 906281 w 1067764"/>
                <a:gd name="connsiteY1" fmla="*/ 497422 h 2031356"/>
                <a:gd name="connsiteX2" fmla="*/ 879370 w 1067764"/>
                <a:gd name="connsiteY2" fmla="*/ 530410 h 2031356"/>
                <a:gd name="connsiteX3" fmla="*/ 794296 w 1067764"/>
                <a:gd name="connsiteY3" fmla="*/ 897617 h 2031356"/>
                <a:gd name="connsiteX4" fmla="*/ 1055594 w 1067764"/>
                <a:gd name="connsiteY4" fmla="*/ 1584285 h 2031356"/>
                <a:gd name="connsiteX5" fmla="*/ 1069485 w 1067764"/>
                <a:gd name="connsiteY5" fmla="*/ 1691929 h 2031356"/>
                <a:gd name="connsiteX6" fmla="*/ 998300 w 1067764"/>
                <a:gd name="connsiteY6" fmla="*/ 2033093 h 2031356"/>
                <a:gd name="connsiteX7" fmla="*/ 796901 w 1067764"/>
                <a:gd name="connsiteY7" fmla="*/ 1690193 h 2031356"/>
                <a:gd name="connsiteX8" fmla="*/ 556436 w 1067764"/>
                <a:gd name="connsiteY8" fmla="*/ 1136345 h 2031356"/>
                <a:gd name="connsiteX9" fmla="*/ 524317 w 1067764"/>
                <a:gd name="connsiteY9" fmla="*/ 1087731 h 2031356"/>
                <a:gd name="connsiteX10" fmla="*/ 153638 w 1067764"/>
                <a:gd name="connsiteY10" fmla="*/ 681460 h 2031356"/>
                <a:gd name="connsiteX11" fmla="*/ 852 w 1067764"/>
                <a:gd name="connsiteY11" fmla="*/ 195323 h 2031356"/>
                <a:gd name="connsiteX12" fmla="*/ 122385 w 1067764"/>
                <a:gd name="connsiteY12" fmla="*/ 868 h 2031356"/>
                <a:gd name="connsiteX13" fmla="*/ 198779 w 1067764"/>
                <a:gd name="connsiteY13" fmla="*/ 0 h 203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7764" h="2031356">
                  <a:moveTo>
                    <a:pt x="198779" y="0"/>
                  </a:moveTo>
                  <a:cubicBezTo>
                    <a:pt x="485252" y="92887"/>
                    <a:pt x="691861" y="297759"/>
                    <a:pt x="906281" y="497422"/>
                  </a:cubicBezTo>
                  <a:cubicBezTo>
                    <a:pt x="894995" y="510444"/>
                    <a:pt x="888051" y="520861"/>
                    <a:pt x="879370" y="530410"/>
                  </a:cubicBezTo>
                  <a:cubicBezTo>
                    <a:pt x="778671" y="636318"/>
                    <a:pt x="753496" y="756984"/>
                    <a:pt x="794296" y="897617"/>
                  </a:cubicBezTo>
                  <a:cubicBezTo>
                    <a:pt x="862008" y="1133740"/>
                    <a:pt x="954895" y="1360315"/>
                    <a:pt x="1055594" y="1584285"/>
                  </a:cubicBezTo>
                  <a:cubicBezTo>
                    <a:pt x="1071220" y="1619877"/>
                    <a:pt x="1078166" y="1652865"/>
                    <a:pt x="1069485" y="1691929"/>
                  </a:cubicBezTo>
                  <a:cubicBezTo>
                    <a:pt x="1044309" y="1800442"/>
                    <a:pt x="1023475" y="1910691"/>
                    <a:pt x="998300" y="2033093"/>
                  </a:cubicBezTo>
                  <a:cubicBezTo>
                    <a:pt x="926248" y="1910691"/>
                    <a:pt x="861140" y="1801310"/>
                    <a:pt x="796901" y="1690193"/>
                  </a:cubicBezTo>
                  <a:cubicBezTo>
                    <a:pt x="695332" y="1514837"/>
                    <a:pt x="607654" y="1333404"/>
                    <a:pt x="556436" y="1136345"/>
                  </a:cubicBezTo>
                  <a:cubicBezTo>
                    <a:pt x="552095" y="1118115"/>
                    <a:pt x="537338" y="1100752"/>
                    <a:pt x="524317" y="1087731"/>
                  </a:cubicBezTo>
                  <a:cubicBezTo>
                    <a:pt x="394101" y="958384"/>
                    <a:pt x="261281" y="831641"/>
                    <a:pt x="153638" y="681460"/>
                  </a:cubicBezTo>
                  <a:cubicBezTo>
                    <a:pt x="50333" y="535619"/>
                    <a:pt x="-7829" y="375888"/>
                    <a:pt x="852" y="195323"/>
                  </a:cubicBezTo>
                  <a:cubicBezTo>
                    <a:pt x="5192" y="108513"/>
                    <a:pt x="28631" y="32120"/>
                    <a:pt x="122385" y="868"/>
                  </a:cubicBezTo>
                  <a:cubicBezTo>
                    <a:pt x="146693" y="0"/>
                    <a:pt x="172736" y="0"/>
                    <a:pt x="198779" y="0"/>
                  </a:cubicBezTo>
                  <a:close/>
                </a:path>
              </a:pathLst>
            </a:custGeom>
            <a:solidFill>
              <a:srgbClr val="FEC69F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8">
              <a:extLst>
                <a:ext uri="{FF2B5EF4-FFF2-40B4-BE49-F238E27FC236}">
                  <a16:creationId xmlns:a16="http://schemas.microsoft.com/office/drawing/2014/main" id="{AADAE3FC-FDBB-4919-B610-35E891A8DCD3}"/>
                </a:ext>
              </a:extLst>
            </p:cNvPr>
            <p:cNvSpPr/>
            <p:nvPr/>
          </p:nvSpPr>
          <p:spPr>
            <a:xfrm>
              <a:off x="4307711" y="6127059"/>
              <a:ext cx="3576577" cy="729205"/>
            </a:xfrm>
            <a:custGeom>
              <a:avLst/>
              <a:gdLst>
                <a:gd name="connsiteX0" fmla="*/ 0 w 3576577"/>
                <a:gd name="connsiteY0" fmla="*/ 730941 h 729205"/>
                <a:gd name="connsiteX1" fmla="*/ 64239 w 3576577"/>
                <a:gd name="connsiteY1" fmla="*/ 725733 h 729205"/>
                <a:gd name="connsiteX2" fmla="*/ 1613800 w 3576577"/>
                <a:gd name="connsiteY2" fmla="*/ 708371 h 729205"/>
                <a:gd name="connsiteX3" fmla="*/ 1669359 w 3576577"/>
                <a:gd name="connsiteY3" fmla="*/ 662361 h 729205"/>
                <a:gd name="connsiteX4" fmla="*/ 1780476 w 3576577"/>
                <a:gd name="connsiteY4" fmla="*/ 13890 h 729205"/>
                <a:gd name="connsiteX5" fmla="*/ 1792629 w 3576577"/>
                <a:gd name="connsiteY5" fmla="*/ 0 h 729205"/>
                <a:gd name="connsiteX6" fmla="*/ 1814332 w 3576577"/>
                <a:gd name="connsiteY6" fmla="*/ 172752 h 729205"/>
                <a:gd name="connsiteX7" fmla="*/ 1912427 w 3576577"/>
                <a:gd name="connsiteY7" fmla="*/ 682328 h 729205"/>
                <a:gd name="connsiteX8" fmla="*/ 1949755 w 3576577"/>
                <a:gd name="connsiteY8" fmla="*/ 704898 h 729205"/>
                <a:gd name="connsiteX9" fmla="*/ 2396827 w 3576577"/>
                <a:gd name="connsiteY9" fmla="*/ 712711 h 729205"/>
                <a:gd name="connsiteX10" fmla="*/ 3529700 w 3576577"/>
                <a:gd name="connsiteY10" fmla="*/ 724865 h 729205"/>
                <a:gd name="connsiteX11" fmla="*/ 3576577 w 3576577"/>
                <a:gd name="connsiteY11" fmla="*/ 730074 h 729205"/>
                <a:gd name="connsiteX12" fmla="*/ 0 w 3576577"/>
                <a:gd name="connsiteY12" fmla="*/ 730941 h 729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76577" h="729205">
                  <a:moveTo>
                    <a:pt x="0" y="730941"/>
                  </a:moveTo>
                  <a:cubicBezTo>
                    <a:pt x="21703" y="729205"/>
                    <a:pt x="42537" y="725733"/>
                    <a:pt x="64239" y="725733"/>
                  </a:cubicBezTo>
                  <a:cubicBezTo>
                    <a:pt x="580760" y="719656"/>
                    <a:pt x="1097280" y="713579"/>
                    <a:pt x="1613800" y="708371"/>
                  </a:cubicBezTo>
                  <a:cubicBezTo>
                    <a:pt x="1649392" y="708371"/>
                    <a:pt x="1663282" y="699690"/>
                    <a:pt x="1669359" y="662361"/>
                  </a:cubicBezTo>
                  <a:cubicBezTo>
                    <a:pt x="1704951" y="446204"/>
                    <a:pt x="1743147" y="230047"/>
                    <a:pt x="1780476" y="13890"/>
                  </a:cubicBezTo>
                  <a:cubicBezTo>
                    <a:pt x="1781344" y="8681"/>
                    <a:pt x="1783080" y="4341"/>
                    <a:pt x="1792629" y="0"/>
                  </a:cubicBezTo>
                  <a:cubicBezTo>
                    <a:pt x="1799574" y="57295"/>
                    <a:pt x="1803914" y="115457"/>
                    <a:pt x="1814332" y="172752"/>
                  </a:cubicBezTo>
                  <a:cubicBezTo>
                    <a:pt x="1845583" y="342900"/>
                    <a:pt x="1877703" y="513048"/>
                    <a:pt x="1912427" y="682328"/>
                  </a:cubicBezTo>
                  <a:cubicBezTo>
                    <a:pt x="1914163" y="692745"/>
                    <a:pt x="1936734" y="704898"/>
                    <a:pt x="1949755" y="704898"/>
                  </a:cubicBezTo>
                  <a:cubicBezTo>
                    <a:pt x="2099069" y="708371"/>
                    <a:pt x="2247514" y="710975"/>
                    <a:pt x="2396827" y="712711"/>
                  </a:cubicBezTo>
                  <a:cubicBezTo>
                    <a:pt x="2774452" y="717052"/>
                    <a:pt x="3152076" y="720524"/>
                    <a:pt x="3529700" y="724865"/>
                  </a:cubicBezTo>
                  <a:cubicBezTo>
                    <a:pt x="3545326" y="724865"/>
                    <a:pt x="3560952" y="728337"/>
                    <a:pt x="3576577" y="730074"/>
                  </a:cubicBezTo>
                  <a:cubicBezTo>
                    <a:pt x="2384674" y="730941"/>
                    <a:pt x="1191903" y="730941"/>
                    <a:pt x="0" y="730941"/>
                  </a:cubicBezTo>
                  <a:close/>
                </a:path>
              </a:pathLst>
            </a:custGeom>
            <a:solidFill>
              <a:srgbClr val="FEC69F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9">
              <a:extLst>
                <a:ext uri="{FF2B5EF4-FFF2-40B4-BE49-F238E27FC236}">
                  <a16:creationId xmlns:a16="http://schemas.microsoft.com/office/drawing/2014/main" id="{36C664E9-178E-49F0-9873-BA39F23D39CA}"/>
                </a:ext>
              </a:extLst>
            </p:cNvPr>
            <p:cNvSpPr/>
            <p:nvPr/>
          </p:nvSpPr>
          <p:spPr>
            <a:xfrm>
              <a:off x="1221494" y="3375033"/>
              <a:ext cx="737886" cy="607671"/>
            </a:xfrm>
            <a:custGeom>
              <a:avLst/>
              <a:gdLst>
                <a:gd name="connsiteX0" fmla="*/ 738004 w 737886"/>
                <a:gd name="connsiteY0" fmla="*/ 341309 h 607670"/>
                <a:gd name="connsiteX1" fmla="*/ 410730 w 737886"/>
                <a:gd name="connsiteY1" fmla="*/ 613893 h 607670"/>
                <a:gd name="connsiteX2" fmla="*/ 197177 w 737886"/>
                <a:gd name="connsiteY2" fmla="*/ 354330 h 607670"/>
                <a:gd name="connsiteX3" fmla="*/ 10535 w 737886"/>
                <a:gd name="connsiteY3" fmla="*/ 126020 h 607670"/>
                <a:gd name="connsiteX4" fmla="*/ 40050 w 737886"/>
                <a:gd name="connsiteY4" fmla="*/ 25320 h 607670"/>
                <a:gd name="connsiteX5" fmla="*/ 404653 w 737886"/>
                <a:gd name="connsiteY5" fmla="*/ 19243 h 607670"/>
                <a:gd name="connsiteX6" fmla="*/ 494935 w 737886"/>
                <a:gd name="connsiteY6" fmla="*/ 66989 h 607670"/>
                <a:gd name="connsiteX7" fmla="*/ 738004 w 737886"/>
                <a:gd name="connsiteY7" fmla="*/ 341309 h 607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7886" h="607670">
                  <a:moveTo>
                    <a:pt x="738004" y="341309"/>
                  </a:moveTo>
                  <a:cubicBezTo>
                    <a:pt x="627755" y="432460"/>
                    <a:pt x="520978" y="521874"/>
                    <a:pt x="410730" y="613893"/>
                  </a:cubicBezTo>
                  <a:cubicBezTo>
                    <a:pt x="337809" y="525346"/>
                    <a:pt x="267493" y="440272"/>
                    <a:pt x="197177" y="354330"/>
                  </a:cubicBezTo>
                  <a:cubicBezTo>
                    <a:pt x="134673" y="278806"/>
                    <a:pt x="72170" y="202413"/>
                    <a:pt x="10535" y="126020"/>
                  </a:cubicBezTo>
                  <a:cubicBezTo>
                    <a:pt x="-12904" y="96504"/>
                    <a:pt x="5326" y="31397"/>
                    <a:pt x="40050" y="25320"/>
                  </a:cubicBezTo>
                  <a:cubicBezTo>
                    <a:pt x="160716" y="1881"/>
                    <a:pt x="283119" y="-14613"/>
                    <a:pt x="404653" y="19243"/>
                  </a:cubicBezTo>
                  <a:cubicBezTo>
                    <a:pt x="436773" y="27924"/>
                    <a:pt x="472365" y="43550"/>
                    <a:pt x="494935" y="66989"/>
                  </a:cubicBezTo>
                  <a:cubicBezTo>
                    <a:pt x="577405" y="155535"/>
                    <a:pt x="655534" y="247554"/>
                    <a:pt x="738004" y="341309"/>
                  </a:cubicBezTo>
                  <a:close/>
                </a:path>
              </a:pathLst>
            </a:custGeom>
            <a:solidFill>
              <a:srgbClr val="FEC69F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10">
              <a:extLst>
                <a:ext uri="{FF2B5EF4-FFF2-40B4-BE49-F238E27FC236}">
                  <a16:creationId xmlns:a16="http://schemas.microsoft.com/office/drawing/2014/main" id="{B5C59F68-17E6-4186-99CC-616022021FF6}"/>
                </a:ext>
              </a:extLst>
            </p:cNvPr>
            <p:cNvSpPr/>
            <p:nvPr/>
          </p:nvSpPr>
          <p:spPr>
            <a:xfrm>
              <a:off x="10232502" y="3380386"/>
              <a:ext cx="737886" cy="607671"/>
            </a:xfrm>
            <a:custGeom>
              <a:avLst/>
              <a:gdLst>
                <a:gd name="connsiteX0" fmla="*/ 328143 w 737886"/>
                <a:gd name="connsiteY0" fmla="*/ 608539 h 607670"/>
                <a:gd name="connsiteX1" fmla="*/ 0 w 737886"/>
                <a:gd name="connsiteY1" fmla="*/ 335955 h 607670"/>
                <a:gd name="connsiteX2" fmla="*/ 242200 w 737886"/>
                <a:gd name="connsiteY2" fmla="*/ 60767 h 607670"/>
                <a:gd name="connsiteX3" fmla="*/ 400194 w 737886"/>
                <a:gd name="connsiteY3" fmla="*/ 0 h 607670"/>
                <a:gd name="connsiteX4" fmla="*/ 697086 w 737886"/>
                <a:gd name="connsiteY4" fmla="*/ 19966 h 607670"/>
                <a:gd name="connsiteX5" fmla="*/ 732678 w 737886"/>
                <a:gd name="connsiteY5" fmla="*/ 113721 h 607670"/>
                <a:gd name="connsiteX6" fmla="*/ 328143 w 737886"/>
                <a:gd name="connsiteY6" fmla="*/ 608539 h 607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7886" h="607670">
                  <a:moveTo>
                    <a:pt x="328143" y="608539"/>
                  </a:moveTo>
                  <a:cubicBezTo>
                    <a:pt x="217893" y="516520"/>
                    <a:pt x="110248" y="427974"/>
                    <a:pt x="0" y="335955"/>
                  </a:cubicBezTo>
                  <a:cubicBezTo>
                    <a:pt x="82470" y="242200"/>
                    <a:pt x="160599" y="150182"/>
                    <a:pt x="242200" y="60767"/>
                  </a:cubicBezTo>
                  <a:cubicBezTo>
                    <a:pt x="283869" y="15626"/>
                    <a:pt x="343768" y="0"/>
                    <a:pt x="400194" y="0"/>
                  </a:cubicBezTo>
                  <a:cubicBezTo>
                    <a:pt x="499158" y="0"/>
                    <a:pt x="598122" y="10417"/>
                    <a:pt x="697086" y="19966"/>
                  </a:cubicBezTo>
                  <a:cubicBezTo>
                    <a:pt x="728337" y="22571"/>
                    <a:pt x="752643" y="89415"/>
                    <a:pt x="732678" y="113721"/>
                  </a:cubicBezTo>
                  <a:cubicBezTo>
                    <a:pt x="599858" y="278661"/>
                    <a:pt x="465302" y="441864"/>
                    <a:pt x="328143" y="608539"/>
                  </a:cubicBezTo>
                  <a:close/>
                </a:path>
              </a:pathLst>
            </a:custGeom>
            <a:solidFill>
              <a:srgbClr val="FEC69F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" name="Graphic 30">
            <a:extLst>
              <a:ext uri="{FF2B5EF4-FFF2-40B4-BE49-F238E27FC236}">
                <a16:creationId xmlns:a16="http://schemas.microsoft.com/office/drawing/2014/main" id="{5210B542-3A5B-4DF3-8A97-6C5E21869D63}"/>
              </a:ext>
            </a:extLst>
          </p:cNvPr>
          <p:cNvGrpSpPr/>
          <p:nvPr/>
        </p:nvGrpSpPr>
        <p:grpSpPr>
          <a:xfrm>
            <a:off x="5207890" y="2441316"/>
            <a:ext cx="1623535" cy="1426174"/>
            <a:chOff x="2194560" y="0"/>
            <a:chExt cx="7802880" cy="6854343"/>
          </a:xfrm>
        </p:grpSpPr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id="{6EFD5766-5239-4FE5-B970-B495C377290F}"/>
                </a:ext>
              </a:extLst>
            </p:cNvPr>
            <p:cNvSpPr/>
            <p:nvPr/>
          </p:nvSpPr>
          <p:spPr>
            <a:xfrm>
              <a:off x="2620061" y="3800247"/>
              <a:ext cx="6925056" cy="3054096"/>
            </a:xfrm>
            <a:custGeom>
              <a:avLst/>
              <a:gdLst>
                <a:gd name="connsiteX0" fmla="*/ 6926275 w 6925056"/>
                <a:gd name="connsiteY0" fmla="*/ 3057754 h 3054096"/>
                <a:gd name="connsiteX1" fmla="*/ 4183075 w 6925056"/>
                <a:gd name="connsiteY1" fmla="*/ 3057754 h 3054096"/>
                <a:gd name="connsiteX2" fmla="*/ 4184295 w 6925056"/>
                <a:gd name="connsiteY2" fmla="*/ 3036418 h 3054096"/>
                <a:gd name="connsiteX3" fmla="*/ 4184295 w 6925056"/>
                <a:gd name="connsiteY3" fmla="*/ 913181 h 3054096"/>
                <a:gd name="connsiteX4" fmla="*/ 4183075 w 6925056"/>
                <a:gd name="connsiteY4" fmla="*/ 884529 h 3054096"/>
                <a:gd name="connsiteX5" fmla="*/ 2866949 w 6925056"/>
                <a:gd name="connsiteY5" fmla="*/ 884529 h 3054096"/>
                <a:gd name="connsiteX6" fmla="*/ 2866949 w 6925056"/>
                <a:gd name="connsiteY6" fmla="*/ 919277 h 3054096"/>
                <a:gd name="connsiteX7" fmla="*/ 2866949 w 6925056"/>
                <a:gd name="connsiteY7" fmla="*/ 1376477 h 3054096"/>
                <a:gd name="connsiteX8" fmla="*/ 2866339 w 6925056"/>
                <a:gd name="connsiteY8" fmla="*/ 3058363 h 3054096"/>
                <a:gd name="connsiteX9" fmla="*/ 1219 w 6925056"/>
                <a:gd name="connsiteY9" fmla="*/ 3058363 h 3054096"/>
                <a:gd name="connsiteX10" fmla="*/ 0 w 6925056"/>
                <a:gd name="connsiteY10" fmla="*/ 3027883 h 3054096"/>
                <a:gd name="connsiteX11" fmla="*/ 0 w 6925056"/>
                <a:gd name="connsiteY11" fmla="*/ 34747 h 3054096"/>
                <a:gd name="connsiteX12" fmla="*/ 1829 w 6925056"/>
                <a:gd name="connsiteY12" fmla="*/ 609 h 3054096"/>
                <a:gd name="connsiteX13" fmla="*/ 47549 w 6925056"/>
                <a:gd name="connsiteY13" fmla="*/ 609 h 3054096"/>
                <a:gd name="connsiteX14" fmla="*/ 3497885 w 6925056"/>
                <a:gd name="connsiteY14" fmla="*/ 0 h 3054096"/>
                <a:gd name="connsiteX15" fmla="*/ 6865925 w 6925056"/>
                <a:gd name="connsiteY15" fmla="*/ 0 h 3054096"/>
                <a:gd name="connsiteX16" fmla="*/ 6928105 w 6925056"/>
                <a:gd name="connsiteY16" fmla="*/ 62179 h 3054096"/>
                <a:gd name="connsiteX17" fmla="*/ 6926275 w 6925056"/>
                <a:gd name="connsiteY17" fmla="*/ 3057754 h 3054096"/>
                <a:gd name="connsiteX18" fmla="*/ 2348179 w 6925056"/>
                <a:gd name="connsiteY18" fmla="*/ 371246 h 3054096"/>
                <a:gd name="connsiteX19" fmla="*/ 1460602 w 6925056"/>
                <a:gd name="connsiteY19" fmla="*/ 371246 h 3054096"/>
                <a:gd name="connsiteX20" fmla="*/ 1460602 w 6925056"/>
                <a:gd name="connsiteY20" fmla="*/ 896721 h 3054096"/>
                <a:gd name="connsiteX21" fmla="*/ 2348179 w 6925056"/>
                <a:gd name="connsiteY21" fmla="*/ 896721 h 3054096"/>
                <a:gd name="connsiteX22" fmla="*/ 2348179 w 6925056"/>
                <a:gd name="connsiteY22" fmla="*/ 371246 h 3054096"/>
                <a:gd name="connsiteX23" fmla="*/ 6412382 w 6925056"/>
                <a:gd name="connsiteY23" fmla="*/ 897331 h 3054096"/>
                <a:gd name="connsiteX24" fmla="*/ 6412382 w 6925056"/>
                <a:gd name="connsiteY24" fmla="*/ 371246 h 3054096"/>
                <a:gd name="connsiteX25" fmla="*/ 5525415 w 6925056"/>
                <a:gd name="connsiteY25" fmla="*/ 371246 h 3054096"/>
                <a:gd name="connsiteX26" fmla="*/ 5525415 w 6925056"/>
                <a:gd name="connsiteY26" fmla="*/ 897331 h 3054096"/>
                <a:gd name="connsiteX27" fmla="*/ 6412382 w 6925056"/>
                <a:gd name="connsiteY27" fmla="*/ 897331 h 3054096"/>
                <a:gd name="connsiteX28" fmla="*/ 2347570 w 6925056"/>
                <a:gd name="connsiteY28" fmla="*/ 1532534 h 3054096"/>
                <a:gd name="connsiteX29" fmla="*/ 2347570 w 6925056"/>
                <a:gd name="connsiteY29" fmla="*/ 1004621 h 3054096"/>
                <a:gd name="connsiteX30" fmla="*/ 1461211 w 6925056"/>
                <a:gd name="connsiteY30" fmla="*/ 1004621 h 3054096"/>
                <a:gd name="connsiteX31" fmla="*/ 1461211 w 6925056"/>
                <a:gd name="connsiteY31" fmla="*/ 1532534 h 3054096"/>
                <a:gd name="connsiteX32" fmla="*/ 2347570 w 6925056"/>
                <a:gd name="connsiteY32" fmla="*/ 1532534 h 3054096"/>
                <a:gd name="connsiteX33" fmla="*/ 5526024 w 6925056"/>
                <a:gd name="connsiteY33" fmla="*/ 1004011 h 3054096"/>
                <a:gd name="connsiteX34" fmla="*/ 5526024 w 6925056"/>
                <a:gd name="connsiteY34" fmla="*/ 1531315 h 3054096"/>
                <a:gd name="connsiteX35" fmla="*/ 6411773 w 6925056"/>
                <a:gd name="connsiteY35" fmla="*/ 1531315 h 3054096"/>
                <a:gd name="connsiteX36" fmla="*/ 6411773 w 6925056"/>
                <a:gd name="connsiteY36" fmla="*/ 1004011 h 3054096"/>
                <a:gd name="connsiteX37" fmla="*/ 5526024 w 6925056"/>
                <a:gd name="connsiteY37" fmla="*/ 1004011 h 3054096"/>
                <a:gd name="connsiteX38" fmla="*/ 547421 w 6925056"/>
                <a:gd name="connsiteY38" fmla="*/ 1532534 h 3054096"/>
                <a:gd name="connsiteX39" fmla="*/ 1353312 w 6925056"/>
                <a:gd name="connsiteY39" fmla="*/ 1532534 h 3054096"/>
                <a:gd name="connsiteX40" fmla="*/ 1353312 w 6925056"/>
                <a:gd name="connsiteY40" fmla="*/ 1005230 h 3054096"/>
                <a:gd name="connsiteX41" fmla="*/ 547421 w 6925056"/>
                <a:gd name="connsiteY41" fmla="*/ 1005230 h 3054096"/>
                <a:gd name="connsiteX42" fmla="*/ 547421 w 6925056"/>
                <a:gd name="connsiteY42" fmla="*/ 1532534 h 3054096"/>
                <a:gd name="connsiteX43" fmla="*/ 5418735 w 6925056"/>
                <a:gd name="connsiteY43" fmla="*/ 1005230 h 3054096"/>
                <a:gd name="connsiteX44" fmla="*/ 4613453 w 6925056"/>
                <a:gd name="connsiteY44" fmla="*/ 1005230 h 3054096"/>
                <a:gd name="connsiteX45" fmla="*/ 4613453 w 6925056"/>
                <a:gd name="connsiteY45" fmla="*/ 1531315 h 3054096"/>
                <a:gd name="connsiteX46" fmla="*/ 5418735 w 6925056"/>
                <a:gd name="connsiteY46" fmla="*/ 1531315 h 3054096"/>
                <a:gd name="connsiteX47" fmla="*/ 5418735 w 6925056"/>
                <a:gd name="connsiteY47" fmla="*/ 1005230 h 3054096"/>
                <a:gd name="connsiteX48" fmla="*/ 548640 w 6925056"/>
                <a:gd name="connsiteY48" fmla="*/ 370637 h 3054096"/>
                <a:gd name="connsiteX49" fmla="*/ 548640 w 6925056"/>
                <a:gd name="connsiteY49" fmla="*/ 896721 h 3054096"/>
                <a:gd name="connsiteX50" fmla="*/ 1353312 w 6925056"/>
                <a:gd name="connsiteY50" fmla="*/ 896721 h 3054096"/>
                <a:gd name="connsiteX51" fmla="*/ 1353312 w 6925056"/>
                <a:gd name="connsiteY51" fmla="*/ 370637 h 3054096"/>
                <a:gd name="connsiteX52" fmla="*/ 548640 w 6925056"/>
                <a:gd name="connsiteY52" fmla="*/ 370637 h 3054096"/>
                <a:gd name="connsiteX53" fmla="*/ 4613453 w 6925056"/>
                <a:gd name="connsiteY53" fmla="*/ 897331 h 3054096"/>
                <a:gd name="connsiteX54" fmla="*/ 5416906 w 6925056"/>
                <a:gd name="connsiteY54" fmla="*/ 897331 h 3054096"/>
                <a:gd name="connsiteX55" fmla="*/ 5416906 w 6925056"/>
                <a:gd name="connsiteY55" fmla="*/ 370637 h 3054096"/>
                <a:gd name="connsiteX56" fmla="*/ 4613453 w 6925056"/>
                <a:gd name="connsiteY56" fmla="*/ 370637 h 3054096"/>
                <a:gd name="connsiteX57" fmla="*/ 4613453 w 6925056"/>
                <a:gd name="connsiteY57" fmla="*/ 897331 h 305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925056" h="3054096">
                  <a:moveTo>
                    <a:pt x="6926275" y="3057754"/>
                  </a:moveTo>
                  <a:cubicBezTo>
                    <a:pt x="6011875" y="3057754"/>
                    <a:pt x="5097475" y="3057754"/>
                    <a:pt x="4183075" y="3057754"/>
                  </a:cubicBezTo>
                  <a:cubicBezTo>
                    <a:pt x="4183685" y="3050439"/>
                    <a:pt x="4184295" y="3043732"/>
                    <a:pt x="4184295" y="3036418"/>
                  </a:cubicBezTo>
                  <a:cubicBezTo>
                    <a:pt x="4184295" y="2328672"/>
                    <a:pt x="4184295" y="1620926"/>
                    <a:pt x="4184295" y="913181"/>
                  </a:cubicBezTo>
                  <a:cubicBezTo>
                    <a:pt x="4184295" y="904037"/>
                    <a:pt x="4183075" y="895502"/>
                    <a:pt x="4183075" y="884529"/>
                  </a:cubicBezTo>
                  <a:cubicBezTo>
                    <a:pt x="3744163" y="884529"/>
                    <a:pt x="3307080" y="884529"/>
                    <a:pt x="2866949" y="884529"/>
                  </a:cubicBezTo>
                  <a:cubicBezTo>
                    <a:pt x="2866949" y="897331"/>
                    <a:pt x="2866949" y="908304"/>
                    <a:pt x="2866949" y="919277"/>
                  </a:cubicBezTo>
                  <a:cubicBezTo>
                    <a:pt x="2866949" y="1071677"/>
                    <a:pt x="2866949" y="1224077"/>
                    <a:pt x="2866949" y="1376477"/>
                  </a:cubicBezTo>
                  <a:cubicBezTo>
                    <a:pt x="2866949" y="1937309"/>
                    <a:pt x="2866949" y="2497531"/>
                    <a:pt x="2866339" y="3058363"/>
                  </a:cubicBezTo>
                  <a:cubicBezTo>
                    <a:pt x="1911096" y="3058363"/>
                    <a:pt x="956462" y="3058363"/>
                    <a:pt x="1219" y="3058363"/>
                  </a:cubicBezTo>
                  <a:cubicBezTo>
                    <a:pt x="610" y="3048000"/>
                    <a:pt x="0" y="3038247"/>
                    <a:pt x="0" y="3027883"/>
                  </a:cubicBezTo>
                  <a:cubicBezTo>
                    <a:pt x="0" y="2029968"/>
                    <a:pt x="0" y="1032662"/>
                    <a:pt x="0" y="34747"/>
                  </a:cubicBezTo>
                  <a:cubicBezTo>
                    <a:pt x="0" y="24384"/>
                    <a:pt x="1219" y="13411"/>
                    <a:pt x="1829" y="609"/>
                  </a:cubicBezTo>
                  <a:cubicBezTo>
                    <a:pt x="18898" y="609"/>
                    <a:pt x="32918" y="609"/>
                    <a:pt x="47549" y="609"/>
                  </a:cubicBezTo>
                  <a:cubicBezTo>
                    <a:pt x="1197864" y="609"/>
                    <a:pt x="2347570" y="0"/>
                    <a:pt x="3497885" y="0"/>
                  </a:cubicBezTo>
                  <a:cubicBezTo>
                    <a:pt x="4620768" y="0"/>
                    <a:pt x="5743042" y="0"/>
                    <a:pt x="6865925" y="0"/>
                  </a:cubicBezTo>
                  <a:cubicBezTo>
                    <a:pt x="6928105" y="0"/>
                    <a:pt x="6928105" y="0"/>
                    <a:pt x="6928105" y="62179"/>
                  </a:cubicBezTo>
                  <a:cubicBezTo>
                    <a:pt x="6926885" y="1060704"/>
                    <a:pt x="6926275" y="2059229"/>
                    <a:pt x="6926275" y="3057754"/>
                  </a:cubicBezTo>
                  <a:close/>
                  <a:moveTo>
                    <a:pt x="2348179" y="371246"/>
                  </a:moveTo>
                  <a:cubicBezTo>
                    <a:pt x="2051304" y="371246"/>
                    <a:pt x="1755648" y="371246"/>
                    <a:pt x="1460602" y="371246"/>
                  </a:cubicBezTo>
                  <a:cubicBezTo>
                    <a:pt x="1460602" y="547421"/>
                    <a:pt x="1460602" y="721766"/>
                    <a:pt x="1460602" y="896721"/>
                  </a:cubicBezTo>
                  <a:cubicBezTo>
                    <a:pt x="1757477" y="896721"/>
                    <a:pt x="2052523" y="896721"/>
                    <a:pt x="2348179" y="896721"/>
                  </a:cubicBezTo>
                  <a:cubicBezTo>
                    <a:pt x="2348179" y="720547"/>
                    <a:pt x="2348179" y="546201"/>
                    <a:pt x="2348179" y="371246"/>
                  </a:cubicBezTo>
                  <a:close/>
                  <a:moveTo>
                    <a:pt x="6412382" y="897331"/>
                  </a:moveTo>
                  <a:cubicBezTo>
                    <a:pt x="6412382" y="720547"/>
                    <a:pt x="6412382" y="545592"/>
                    <a:pt x="6412382" y="371246"/>
                  </a:cubicBezTo>
                  <a:cubicBezTo>
                    <a:pt x="6115507" y="371246"/>
                    <a:pt x="5820461" y="371246"/>
                    <a:pt x="5525415" y="371246"/>
                  </a:cubicBezTo>
                  <a:cubicBezTo>
                    <a:pt x="5525415" y="547421"/>
                    <a:pt x="5525415" y="721766"/>
                    <a:pt x="5525415" y="897331"/>
                  </a:cubicBezTo>
                  <a:cubicBezTo>
                    <a:pt x="5821070" y="897331"/>
                    <a:pt x="6114898" y="897331"/>
                    <a:pt x="6412382" y="897331"/>
                  </a:cubicBezTo>
                  <a:close/>
                  <a:moveTo>
                    <a:pt x="2347570" y="1532534"/>
                  </a:moveTo>
                  <a:cubicBezTo>
                    <a:pt x="2347570" y="1355141"/>
                    <a:pt x="2347570" y="1180186"/>
                    <a:pt x="2347570" y="1004621"/>
                  </a:cubicBezTo>
                  <a:cubicBezTo>
                    <a:pt x="2051304" y="1004621"/>
                    <a:pt x="1757477" y="1004621"/>
                    <a:pt x="1461211" y="1004621"/>
                  </a:cubicBezTo>
                  <a:cubicBezTo>
                    <a:pt x="1461211" y="1180795"/>
                    <a:pt x="1461211" y="1355750"/>
                    <a:pt x="1461211" y="1532534"/>
                  </a:cubicBezTo>
                  <a:cubicBezTo>
                    <a:pt x="1757477" y="1532534"/>
                    <a:pt x="2051304" y="1532534"/>
                    <a:pt x="2347570" y="1532534"/>
                  </a:cubicBezTo>
                  <a:close/>
                  <a:moveTo>
                    <a:pt x="5526024" y="1004011"/>
                  </a:moveTo>
                  <a:cubicBezTo>
                    <a:pt x="5526024" y="1182014"/>
                    <a:pt x="5526024" y="1356970"/>
                    <a:pt x="5526024" y="1531315"/>
                  </a:cubicBezTo>
                  <a:cubicBezTo>
                    <a:pt x="5822899" y="1531315"/>
                    <a:pt x="6117946" y="1531315"/>
                    <a:pt x="6411773" y="1531315"/>
                  </a:cubicBezTo>
                  <a:cubicBezTo>
                    <a:pt x="6411773" y="1353922"/>
                    <a:pt x="6411773" y="1178966"/>
                    <a:pt x="6411773" y="1004011"/>
                  </a:cubicBezTo>
                  <a:cubicBezTo>
                    <a:pt x="6115507" y="1004011"/>
                    <a:pt x="5822290" y="1004011"/>
                    <a:pt x="5526024" y="1004011"/>
                  </a:cubicBezTo>
                  <a:close/>
                  <a:moveTo>
                    <a:pt x="547421" y="1532534"/>
                  </a:moveTo>
                  <a:cubicBezTo>
                    <a:pt x="816864" y="1532534"/>
                    <a:pt x="1084478" y="1532534"/>
                    <a:pt x="1353312" y="1532534"/>
                  </a:cubicBezTo>
                  <a:cubicBezTo>
                    <a:pt x="1353312" y="1356360"/>
                    <a:pt x="1353312" y="1181405"/>
                    <a:pt x="1353312" y="1005230"/>
                  </a:cubicBezTo>
                  <a:cubicBezTo>
                    <a:pt x="1084478" y="1005230"/>
                    <a:pt x="816864" y="1005230"/>
                    <a:pt x="547421" y="1005230"/>
                  </a:cubicBezTo>
                  <a:cubicBezTo>
                    <a:pt x="547421" y="1180795"/>
                    <a:pt x="547421" y="1354531"/>
                    <a:pt x="547421" y="1532534"/>
                  </a:cubicBezTo>
                  <a:close/>
                  <a:moveTo>
                    <a:pt x="5418735" y="1005230"/>
                  </a:moveTo>
                  <a:cubicBezTo>
                    <a:pt x="5149291" y="1005230"/>
                    <a:pt x="4881677" y="1005230"/>
                    <a:pt x="4613453" y="1005230"/>
                  </a:cubicBezTo>
                  <a:cubicBezTo>
                    <a:pt x="4613453" y="1182014"/>
                    <a:pt x="4613453" y="1356360"/>
                    <a:pt x="4613453" y="1531315"/>
                  </a:cubicBezTo>
                  <a:cubicBezTo>
                    <a:pt x="4882896" y="1531315"/>
                    <a:pt x="5149901" y="1531315"/>
                    <a:pt x="5418735" y="1531315"/>
                  </a:cubicBezTo>
                  <a:cubicBezTo>
                    <a:pt x="5418735" y="1355750"/>
                    <a:pt x="5418735" y="1182014"/>
                    <a:pt x="5418735" y="1005230"/>
                  </a:cubicBezTo>
                  <a:close/>
                  <a:moveTo>
                    <a:pt x="548640" y="370637"/>
                  </a:moveTo>
                  <a:cubicBezTo>
                    <a:pt x="548640" y="547421"/>
                    <a:pt x="548640" y="721766"/>
                    <a:pt x="548640" y="896721"/>
                  </a:cubicBezTo>
                  <a:cubicBezTo>
                    <a:pt x="818083" y="896721"/>
                    <a:pt x="1085088" y="896721"/>
                    <a:pt x="1353312" y="896721"/>
                  </a:cubicBezTo>
                  <a:cubicBezTo>
                    <a:pt x="1353312" y="720547"/>
                    <a:pt x="1353312" y="546201"/>
                    <a:pt x="1353312" y="370637"/>
                  </a:cubicBezTo>
                  <a:cubicBezTo>
                    <a:pt x="1084478" y="370637"/>
                    <a:pt x="818083" y="370637"/>
                    <a:pt x="548640" y="370637"/>
                  </a:cubicBezTo>
                  <a:close/>
                  <a:moveTo>
                    <a:pt x="4613453" y="897331"/>
                  </a:moveTo>
                  <a:cubicBezTo>
                    <a:pt x="4882896" y="897331"/>
                    <a:pt x="5149901" y="897331"/>
                    <a:pt x="5416906" y="897331"/>
                  </a:cubicBezTo>
                  <a:cubicBezTo>
                    <a:pt x="5416906" y="720547"/>
                    <a:pt x="5416906" y="545592"/>
                    <a:pt x="5416906" y="370637"/>
                  </a:cubicBezTo>
                  <a:cubicBezTo>
                    <a:pt x="5148072" y="370637"/>
                    <a:pt x="4881677" y="370637"/>
                    <a:pt x="4613453" y="370637"/>
                  </a:cubicBezTo>
                  <a:cubicBezTo>
                    <a:pt x="4613453" y="546811"/>
                    <a:pt x="4613453" y="721157"/>
                    <a:pt x="4613453" y="897331"/>
                  </a:cubicBezTo>
                  <a:close/>
                </a:path>
              </a:pathLst>
            </a:custGeom>
            <a:solidFill>
              <a:srgbClr val="000000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3">
              <a:extLst>
                <a:ext uri="{FF2B5EF4-FFF2-40B4-BE49-F238E27FC236}">
                  <a16:creationId xmlns:a16="http://schemas.microsoft.com/office/drawing/2014/main" id="{12F9F01C-FF63-4A08-9D63-10C566E02C8C}"/>
                </a:ext>
              </a:extLst>
            </p:cNvPr>
            <p:cNvSpPr/>
            <p:nvPr/>
          </p:nvSpPr>
          <p:spPr>
            <a:xfrm>
              <a:off x="2194560" y="0"/>
              <a:ext cx="7802880" cy="3639312"/>
            </a:xfrm>
            <a:custGeom>
              <a:avLst/>
              <a:gdLst>
                <a:gd name="connsiteX0" fmla="*/ 3877056 w 7802880"/>
                <a:gd name="connsiteY0" fmla="*/ 0 h 3639312"/>
                <a:gd name="connsiteX1" fmla="*/ 3883152 w 7802880"/>
                <a:gd name="connsiteY1" fmla="*/ 0 h 3639312"/>
                <a:gd name="connsiteX2" fmla="*/ 3903269 w 7802880"/>
                <a:gd name="connsiteY2" fmla="*/ 18288 h 3639312"/>
                <a:gd name="connsiteX3" fmla="*/ 5491277 w 7802880"/>
                <a:gd name="connsiteY3" fmla="*/ 1210666 h 3639312"/>
                <a:gd name="connsiteX4" fmla="*/ 5586984 w 7802880"/>
                <a:gd name="connsiteY4" fmla="*/ 1242365 h 3639312"/>
                <a:gd name="connsiteX5" fmla="*/ 6717792 w 7802880"/>
                <a:gd name="connsiteY5" fmla="*/ 1239926 h 3639312"/>
                <a:gd name="connsiteX6" fmla="*/ 6797650 w 7802880"/>
                <a:gd name="connsiteY6" fmla="*/ 1292962 h 3639312"/>
                <a:gd name="connsiteX7" fmla="*/ 7774839 w 7802880"/>
                <a:gd name="connsiteY7" fmla="*/ 3573475 h 3639312"/>
                <a:gd name="connsiteX8" fmla="*/ 7802880 w 7802880"/>
                <a:gd name="connsiteY8" fmla="*/ 3633216 h 3639312"/>
                <a:gd name="connsiteX9" fmla="*/ 7802880 w 7802880"/>
                <a:gd name="connsiteY9" fmla="*/ 3639312 h 3639312"/>
                <a:gd name="connsiteX10" fmla="*/ 7766914 w 7802880"/>
                <a:gd name="connsiteY10" fmla="*/ 3642360 h 3639312"/>
                <a:gd name="connsiteX11" fmla="*/ 35966 w 7802880"/>
                <a:gd name="connsiteY11" fmla="*/ 3642360 h 3639312"/>
                <a:gd name="connsiteX12" fmla="*/ 0 w 7802880"/>
                <a:gd name="connsiteY12" fmla="*/ 3639312 h 3639312"/>
                <a:gd name="connsiteX13" fmla="*/ 0 w 7802880"/>
                <a:gd name="connsiteY13" fmla="*/ 3633216 h 3639312"/>
                <a:gd name="connsiteX14" fmla="*/ 10363 w 7802880"/>
                <a:gd name="connsiteY14" fmla="*/ 3615538 h 3639312"/>
                <a:gd name="connsiteX15" fmla="*/ 1007059 w 7802880"/>
                <a:gd name="connsiteY15" fmla="*/ 1288085 h 3639312"/>
                <a:gd name="connsiteX16" fmla="*/ 1080211 w 7802880"/>
                <a:gd name="connsiteY16" fmla="*/ 1240536 h 3639312"/>
                <a:gd name="connsiteX17" fmla="*/ 2189074 w 7802880"/>
                <a:gd name="connsiteY17" fmla="*/ 1243584 h 3639312"/>
                <a:gd name="connsiteX18" fmla="*/ 2295754 w 7802880"/>
                <a:gd name="connsiteY18" fmla="*/ 1207618 h 3639312"/>
                <a:gd name="connsiteX19" fmla="*/ 3126029 w 7802880"/>
                <a:gd name="connsiteY19" fmla="*/ 573634 h 3639312"/>
                <a:gd name="connsiteX20" fmla="*/ 3877056 w 7802880"/>
                <a:gd name="connsiteY20" fmla="*/ 0 h 3639312"/>
                <a:gd name="connsiteX21" fmla="*/ 5071872 w 7802880"/>
                <a:gd name="connsiteY21" fmla="*/ 2077517 h 3639312"/>
                <a:gd name="connsiteX22" fmla="*/ 3970325 w 7802880"/>
                <a:gd name="connsiteY22" fmla="*/ 2077517 h 3639312"/>
                <a:gd name="connsiteX23" fmla="*/ 3970325 w 7802880"/>
                <a:gd name="connsiteY23" fmla="*/ 2881579 h 3639312"/>
                <a:gd name="connsiteX24" fmla="*/ 5071872 w 7802880"/>
                <a:gd name="connsiteY24" fmla="*/ 2881579 h 3639312"/>
                <a:gd name="connsiteX25" fmla="*/ 5071872 w 7802880"/>
                <a:gd name="connsiteY25" fmla="*/ 2077517 h 3639312"/>
                <a:gd name="connsiteX26" fmla="*/ 3819754 w 7802880"/>
                <a:gd name="connsiteY26" fmla="*/ 2882798 h 3639312"/>
                <a:gd name="connsiteX27" fmla="*/ 3819754 w 7802880"/>
                <a:gd name="connsiteY27" fmla="*/ 2079346 h 3639312"/>
                <a:gd name="connsiteX28" fmla="*/ 2717597 w 7802880"/>
                <a:gd name="connsiteY28" fmla="*/ 2079346 h 3639312"/>
                <a:gd name="connsiteX29" fmla="*/ 2717597 w 7802880"/>
                <a:gd name="connsiteY29" fmla="*/ 2882798 h 3639312"/>
                <a:gd name="connsiteX30" fmla="*/ 3819754 w 7802880"/>
                <a:gd name="connsiteY30" fmla="*/ 2882798 h 3639312"/>
                <a:gd name="connsiteX31" fmla="*/ 3889858 w 7802880"/>
                <a:gd name="connsiteY31" fmla="*/ 303581 h 3639312"/>
                <a:gd name="connsiteX32" fmla="*/ 5677205 w 7802880"/>
                <a:gd name="connsiteY32" fmla="*/ 1648358 h 3639312"/>
                <a:gd name="connsiteX33" fmla="*/ 5677815 w 7802880"/>
                <a:gd name="connsiteY33" fmla="*/ 1422806 h 3639312"/>
                <a:gd name="connsiteX34" fmla="*/ 5630876 w 7802880"/>
                <a:gd name="connsiteY34" fmla="*/ 1325270 h 3639312"/>
                <a:gd name="connsiteX35" fmla="*/ 4153815 w 7802880"/>
                <a:gd name="connsiteY35" fmla="*/ 218846 h 3639312"/>
                <a:gd name="connsiteX36" fmla="*/ 3878885 w 7802880"/>
                <a:gd name="connsiteY36" fmla="*/ 12802 h 3639312"/>
                <a:gd name="connsiteX37" fmla="*/ 3857549 w 7802880"/>
                <a:gd name="connsiteY37" fmla="*/ 28042 h 3639312"/>
                <a:gd name="connsiteX38" fmla="*/ 2976067 w 7802880"/>
                <a:gd name="connsiteY38" fmla="*/ 700430 h 3639312"/>
                <a:gd name="connsiteX39" fmla="*/ 2128114 w 7802880"/>
                <a:gd name="connsiteY39" fmla="*/ 1346606 h 3639312"/>
                <a:gd name="connsiteX40" fmla="*/ 2092757 w 7802880"/>
                <a:gd name="connsiteY40" fmla="*/ 1409395 h 3639312"/>
                <a:gd name="connsiteX41" fmla="*/ 2093976 w 7802880"/>
                <a:gd name="connsiteY41" fmla="*/ 1595323 h 3639312"/>
                <a:gd name="connsiteX42" fmla="*/ 2098243 w 7802880"/>
                <a:gd name="connsiteY42" fmla="*/ 1631899 h 3639312"/>
                <a:gd name="connsiteX43" fmla="*/ 3889858 w 7802880"/>
                <a:gd name="connsiteY43" fmla="*/ 303581 h 3639312"/>
                <a:gd name="connsiteX44" fmla="*/ 2717597 w 7802880"/>
                <a:gd name="connsiteY44" fmla="*/ 1470355 h 3639312"/>
                <a:gd name="connsiteX45" fmla="*/ 2717597 w 7802880"/>
                <a:gd name="connsiteY45" fmla="*/ 1997659 h 3639312"/>
                <a:gd name="connsiteX46" fmla="*/ 3819144 w 7802880"/>
                <a:gd name="connsiteY46" fmla="*/ 1997659 h 3639312"/>
                <a:gd name="connsiteX47" fmla="*/ 3819144 w 7802880"/>
                <a:gd name="connsiteY47" fmla="*/ 1470355 h 3639312"/>
                <a:gd name="connsiteX48" fmla="*/ 2717597 w 7802880"/>
                <a:gd name="connsiteY48" fmla="*/ 1470355 h 3639312"/>
                <a:gd name="connsiteX49" fmla="*/ 3969106 w 7802880"/>
                <a:gd name="connsiteY49" fmla="*/ 1997050 h 3639312"/>
                <a:gd name="connsiteX50" fmla="*/ 5070044 w 7802880"/>
                <a:gd name="connsiteY50" fmla="*/ 1997050 h 3639312"/>
                <a:gd name="connsiteX51" fmla="*/ 5070044 w 7802880"/>
                <a:gd name="connsiteY51" fmla="*/ 1471574 h 3639312"/>
                <a:gd name="connsiteX52" fmla="*/ 3969106 w 7802880"/>
                <a:gd name="connsiteY52" fmla="*/ 1471574 h 3639312"/>
                <a:gd name="connsiteX53" fmla="*/ 3969106 w 7802880"/>
                <a:gd name="connsiteY53" fmla="*/ 1997050 h 3639312"/>
                <a:gd name="connsiteX54" fmla="*/ 5436413 w 7802880"/>
                <a:gd name="connsiteY54" fmla="*/ 1486814 h 3639312"/>
                <a:gd name="connsiteX55" fmla="*/ 5436413 w 7802880"/>
                <a:gd name="connsiteY55" fmla="*/ 3062630 h 3639312"/>
                <a:gd name="connsiteX56" fmla="*/ 2307946 w 7802880"/>
                <a:gd name="connsiteY56" fmla="*/ 3062630 h 3639312"/>
                <a:gd name="connsiteX57" fmla="*/ 2307946 w 7802880"/>
                <a:gd name="connsiteY57" fmla="*/ 1501445 h 3639312"/>
                <a:gd name="connsiteX58" fmla="*/ 2235403 w 7802880"/>
                <a:gd name="connsiteY58" fmla="*/ 1608734 h 3639312"/>
                <a:gd name="connsiteX59" fmla="*/ 2236622 w 7802880"/>
                <a:gd name="connsiteY59" fmla="*/ 3126639 h 3639312"/>
                <a:gd name="connsiteX60" fmla="*/ 2236622 w 7802880"/>
                <a:gd name="connsiteY60" fmla="*/ 3161386 h 3639312"/>
                <a:gd name="connsiteX61" fmla="*/ 5515052 w 7802880"/>
                <a:gd name="connsiteY61" fmla="*/ 3161386 h 3639312"/>
                <a:gd name="connsiteX62" fmla="*/ 5516880 w 7802880"/>
                <a:gd name="connsiteY62" fmla="*/ 3150413 h 3639312"/>
                <a:gd name="connsiteX63" fmla="*/ 5516880 w 7802880"/>
                <a:gd name="connsiteY63" fmla="*/ 1568501 h 3639312"/>
                <a:gd name="connsiteX64" fmla="*/ 5508346 w 7802880"/>
                <a:gd name="connsiteY64" fmla="*/ 1544117 h 3639312"/>
                <a:gd name="connsiteX65" fmla="*/ 5436413 w 7802880"/>
                <a:gd name="connsiteY65" fmla="*/ 1486814 h 3639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7802880" h="3639312">
                  <a:moveTo>
                    <a:pt x="3877056" y="0"/>
                  </a:moveTo>
                  <a:cubicBezTo>
                    <a:pt x="3878885" y="0"/>
                    <a:pt x="3881323" y="0"/>
                    <a:pt x="3883152" y="0"/>
                  </a:cubicBezTo>
                  <a:cubicBezTo>
                    <a:pt x="3889858" y="6096"/>
                    <a:pt x="3895954" y="12802"/>
                    <a:pt x="3903269" y="18288"/>
                  </a:cubicBezTo>
                  <a:cubicBezTo>
                    <a:pt x="4432402" y="415747"/>
                    <a:pt x="4962144" y="813206"/>
                    <a:pt x="5491277" y="1210666"/>
                  </a:cubicBezTo>
                  <a:cubicBezTo>
                    <a:pt x="5520538" y="1232611"/>
                    <a:pt x="5551018" y="1242365"/>
                    <a:pt x="5586984" y="1242365"/>
                  </a:cubicBezTo>
                  <a:cubicBezTo>
                    <a:pt x="5963717" y="1241146"/>
                    <a:pt x="6340450" y="1241755"/>
                    <a:pt x="6717792" y="1239926"/>
                  </a:cubicBezTo>
                  <a:cubicBezTo>
                    <a:pt x="6759855" y="1239926"/>
                    <a:pt x="6781191" y="1254557"/>
                    <a:pt x="6797650" y="1292962"/>
                  </a:cubicBezTo>
                  <a:cubicBezTo>
                    <a:pt x="7122567" y="2053742"/>
                    <a:pt x="7448703" y="2813304"/>
                    <a:pt x="7774839" y="3573475"/>
                  </a:cubicBezTo>
                  <a:cubicBezTo>
                    <a:pt x="7783373" y="3593592"/>
                    <a:pt x="7793736" y="3613099"/>
                    <a:pt x="7802880" y="3633216"/>
                  </a:cubicBezTo>
                  <a:cubicBezTo>
                    <a:pt x="7802880" y="3635045"/>
                    <a:pt x="7802880" y="3637483"/>
                    <a:pt x="7802880" y="3639312"/>
                  </a:cubicBezTo>
                  <a:cubicBezTo>
                    <a:pt x="7790688" y="3640531"/>
                    <a:pt x="7779106" y="3642360"/>
                    <a:pt x="7766914" y="3642360"/>
                  </a:cubicBezTo>
                  <a:cubicBezTo>
                    <a:pt x="5190135" y="3642360"/>
                    <a:pt x="2613355" y="3642360"/>
                    <a:pt x="35966" y="3642360"/>
                  </a:cubicBezTo>
                  <a:cubicBezTo>
                    <a:pt x="23774" y="3642360"/>
                    <a:pt x="12192" y="3640531"/>
                    <a:pt x="0" y="3639312"/>
                  </a:cubicBezTo>
                  <a:cubicBezTo>
                    <a:pt x="0" y="3637483"/>
                    <a:pt x="0" y="3635045"/>
                    <a:pt x="0" y="3633216"/>
                  </a:cubicBezTo>
                  <a:cubicBezTo>
                    <a:pt x="3658" y="3627120"/>
                    <a:pt x="7925" y="3621634"/>
                    <a:pt x="10363" y="3615538"/>
                  </a:cubicBezTo>
                  <a:cubicBezTo>
                    <a:pt x="343205" y="2839517"/>
                    <a:pt x="675437" y="2064106"/>
                    <a:pt x="1007059" y="1288085"/>
                  </a:cubicBezTo>
                  <a:cubicBezTo>
                    <a:pt x="1022299" y="1252728"/>
                    <a:pt x="1041806" y="1239926"/>
                    <a:pt x="1080211" y="1240536"/>
                  </a:cubicBezTo>
                  <a:cubicBezTo>
                    <a:pt x="1449629" y="1242365"/>
                    <a:pt x="1819656" y="1242365"/>
                    <a:pt x="2189074" y="1243584"/>
                  </a:cubicBezTo>
                  <a:cubicBezTo>
                    <a:pt x="2229917" y="1243584"/>
                    <a:pt x="2263445" y="1232002"/>
                    <a:pt x="2295754" y="1207618"/>
                  </a:cubicBezTo>
                  <a:cubicBezTo>
                    <a:pt x="2571902" y="996086"/>
                    <a:pt x="2849270" y="785165"/>
                    <a:pt x="3126029" y="573634"/>
                  </a:cubicBezTo>
                  <a:cubicBezTo>
                    <a:pt x="3376575" y="382219"/>
                    <a:pt x="3627120" y="190805"/>
                    <a:pt x="3877056" y="0"/>
                  </a:cubicBezTo>
                  <a:close/>
                  <a:moveTo>
                    <a:pt x="5071872" y="2077517"/>
                  </a:moveTo>
                  <a:cubicBezTo>
                    <a:pt x="4701845" y="2077517"/>
                    <a:pt x="4336085" y="2077517"/>
                    <a:pt x="3970325" y="2077517"/>
                  </a:cubicBezTo>
                  <a:cubicBezTo>
                    <a:pt x="3970325" y="2347570"/>
                    <a:pt x="3970325" y="2614574"/>
                    <a:pt x="3970325" y="2881579"/>
                  </a:cubicBezTo>
                  <a:cubicBezTo>
                    <a:pt x="4339133" y="2881579"/>
                    <a:pt x="4704893" y="2881579"/>
                    <a:pt x="5071872" y="2881579"/>
                  </a:cubicBezTo>
                  <a:cubicBezTo>
                    <a:pt x="5071872" y="2612746"/>
                    <a:pt x="5071872" y="2345741"/>
                    <a:pt x="5071872" y="2077517"/>
                  </a:cubicBezTo>
                  <a:close/>
                  <a:moveTo>
                    <a:pt x="3819754" y="2882798"/>
                  </a:moveTo>
                  <a:cubicBezTo>
                    <a:pt x="3819754" y="2613355"/>
                    <a:pt x="3819754" y="2346350"/>
                    <a:pt x="3819754" y="2079346"/>
                  </a:cubicBezTo>
                  <a:cubicBezTo>
                    <a:pt x="3450946" y="2079346"/>
                    <a:pt x="3083966" y="2079346"/>
                    <a:pt x="2717597" y="2079346"/>
                  </a:cubicBezTo>
                  <a:cubicBezTo>
                    <a:pt x="2717597" y="2348789"/>
                    <a:pt x="2717597" y="2615184"/>
                    <a:pt x="2717597" y="2882798"/>
                  </a:cubicBezTo>
                  <a:cubicBezTo>
                    <a:pt x="3085186" y="2882798"/>
                    <a:pt x="3450946" y="2882798"/>
                    <a:pt x="3819754" y="2882798"/>
                  </a:cubicBezTo>
                  <a:close/>
                  <a:moveTo>
                    <a:pt x="3889858" y="303581"/>
                  </a:moveTo>
                  <a:cubicBezTo>
                    <a:pt x="4482999" y="751637"/>
                    <a:pt x="5071872" y="1204570"/>
                    <a:pt x="5677205" y="1648358"/>
                  </a:cubicBezTo>
                  <a:cubicBezTo>
                    <a:pt x="5677205" y="1566672"/>
                    <a:pt x="5674767" y="1494739"/>
                    <a:pt x="5677815" y="1422806"/>
                  </a:cubicBezTo>
                  <a:cubicBezTo>
                    <a:pt x="5679644" y="1379525"/>
                    <a:pt x="5665623" y="1351483"/>
                    <a:pt x="5630876" y="1325270"/>
                  </a:cubicBezTo>
                  <a:cubicBezTo>
                    <a:pt x="5138319" y="957072"/>
                    <a:pt x="4646372" y="587654"/>
                    <a:pt x="4153815" y="218846"/>
                  </a:cubicBezTo>
                  <a:cubicBezTo>
                    <a:pt x="4062375" y="149962"/>
                    <a:pt x="3970935" y="81686"/>
                    <a:pt x="3878885" y="12802"/>
                  </a:cubicBezTo>
                  <a:cubicBezTo>
                    <a:pt x="3870351" y="18898"/>
                    <a:pt x="3863645" y="23165"/>
                    <a:pt x="3857549" y="28042"/>
                  </a:cubicBezTo>
                  <a:cubicBezTo>
                    <a:pt x="3563722" y="251765"/>
                    <a:pt x="3269895" y="476098"/>
                    <a:pt x="2976067" y="700430"/>
                  </a:cubicBezTo>
                  <a:cubicBezTo>
                    <a:pt x="2693213" y="915619"/>
                    <a:pt x="2410968" y="1131418"/>
                    <a:pt x="2128114" y="1346606"/>
                  </a:cubicBezTo>
                  <a:cubicBezTo>
                    <a:pt x="2106778" y="1363066"/>
                    <a:pt x="2091538" y="1380134"/>
                    <a:pt x="2092757" y="1409395"/>
                  </a:cubicBezTo>
                  <a:cubicBezTo>
                    <a:pt x="2093976" y="1471574"/>
                    <a:pt x="2093366" y="1533144"/>
                    <a:pt x="2093976" y="1595323"/>
                  </a:cubicBezTo>
                  <a:cubicBezTo>
                    <a:pt x="2093976" y="1605686"/>
                    <a:pt x="2096414" y="1616050"/>
                    <a:pt x="2098243" y="1631899"/>
                  </a:cubicBezTo>
                  <a:cubicBezTo>
                    <a:pt x="2707843" y="1199693"/>
                    <a:pt x="3290621" y="741883"/>
                    <a:pt x="3889858" y="303581"/>
                  </a:cubicBezTo>
                  <a:close/>
                  <a:moveTo>
                    <a:pt x="2717597" y="1470355"/>
                  </a:moveTo>
                  <a:cubicBezTo>
                    <a:pt x="2717597" y="1648358"/>
                    <a:pt x="2717597" y="1823314"/>
                    <a:pt x="2717597" y="1997659"/>
                  </a:cubicBezTo>
                  <a:cubicBezTo>
                    <a:pt x="3086405" y="1997659"/>
                    <a:pt x="3452775" y="1997659"/>
                    <a:pt x="3819144" y="1997659"/>
                  </a:cubicBezTo>
                  <a:cubicBezTo>
                    <a:pt x="3819144" y="1820875"/>
                    <a:pt x="3819144" y="1645920"/>
                    <a:pt x="3819144" y="1470355"/>
                  </a:cubicBezTo>
                  <a:cubicBezTo>
                    <a:pt x="3450946" y="1470355"/>
                    <a:pt x="3085795" y="1470355"/>
                    <a:pt x="2717597" y="1470355"/>
                  </a:cubicBezTo>
                  <a:close/>
                  <a:moveTo>
                    <a:pt x="3969106" y="1997050"/>
                  </a:moveTo>
                  <a:cubicBezTo>
                    <a:pt x="4338524" y="1997050"/>
                    <a:pt x="4704284" y="1997050"/>
                    <a:pt x="5070044" y="1997050"/>
                  </a:cubicBezTo>
                  <a:cubicBezTo>
                    <a:pt x="5070044" y="1820266"/>
                    <a:pt x="5070044" y="1645310"/>
                    <a:pt x="5070044" y="1471574"/>
                  </a:cubicBezTo>
                  <a:cubicBezTo>
                    <a:pt x="4701845" y="1471574"/>
                    <a:pt x="4335476" y="1471574"/>
                    <a:pt x="3969106" y="1471574"/>
                  </a:cubicBezTo>
                  <a:cubicBezTo>
                    <a:pt x="3969106" y="1647749"/>
                    <a:pt x="3969106" y="1821485"/>
                    <a:pt x="3969106" y="1997050"/>
                  </a:cubicBezTo>
                  <a:close/>
                  <a:moveTo>
                    <a:pt x="5436413" y="1486814"/>
                  </a:moveTo>
                  <a:cubicBezTo>
                    <a:pt x="5436413" y="2018386"/>
                    <a:pt x="5436413" y="2540203"/>
                    <a:pt x="5436413" y="3062630"/>
                  </a:cubicBezTo>
                  <a:cubicBezTo>
                    <a:pt x="4393388" y="3062630"/>
                    <a:pt x="3352800" y="3062630"/>
                    <a:pt x="2307946" y="3062630"/>
                  </a:cubicBezTo>
                  <a:cubicBezTo>
                    <a:pt x="2307946" y="2541422"/>
                    <a:pt x="2307946" y="2022043"/>
                    <a:pt x="2307946" y="1501445"/>
                  </a:cubicBezTo>
                  <a:cubicBezTo>
                    <a:pt x="2253691" y="1519733"/>
                    <a:pt x="2235403" y="1553870"/>
                    <a:pt x="2235403" y="1608734"/>
                  </a:cubicBezTo>
                  <a:cubicBezTo>
                    <a:pt x="2237232" y="2114702"/>
                    <a:pt x="2236622" y="2620670"/>
                    <a:pt x="2236622" y="3126639"/>
                  </a:cubicBezTo>
                  <a:cubicBezTo>
                    <a:pt x="2236622" y="3138221"/>
                    <a:pt x="2236622" y="3150413"/>
                    <a:pt x="2236622" y="3161386"/>
                  </a:cubicBezTo>
                  <a:cubicBezTo>
                    <a:pt x="3332683" y="3161386"/>
                    <a:pt x="4423868" y="3161386"/>
                    <a:pt x="5515052" y="3161386"/>
                  </a:cubicBezTo>
                  <a:cubicBezTo>
                    <a:pt x="5515661" y="3155899"/>
                    <a:pt x="5516880" y="3152851"/>
                    <a:pt x="5516880" y="3150413"/>
                  </a:cubicBezTo>
                  <a:cubicBezTo>
                    <a:pt x="5516880" y="2623109"/>
                    <a:pt x="5516880" y="2095805"/>
                    <a:pt x="5516880" y="1568501"/>
                  </a:cubicBezTo>
                  <a:cubicBezTo>
                    <a:pt x="5516880" y="1560576"/>
                    <a:pt x="5513832" y="1548994"/>
                    <a:pt x="5508346" y="1544117"/>
                  </a:cubicBezTo>
                  <a:cubicBezTo>
                    <a:pt x="5488229" y="1525829"/>
                    <a:pt x="5465674" y="1509370"/>
                    <a:pt x="5436413" y="1486814"/>
                  </a:cubicBezTo>
                  <a:close/>
                </a:path>
              </a:pathLst>
            </a:custGeom>
            <a:solidFill>
              <a:srgbClr val="000000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4">
              <a:extLst>
                <a:ext uri="{FF2B5EF4-FFF2-40B4-BE49-F238E27FC236}">
                  <a16:creationId xmlns:a16="http://schemas.microsoft.com/office/drawing/2014/main" id="{DECB58A3-8DAA-42D3-A7DA-BB23BBE242D0}"/>
                </a:ext>
              </a:extLst>
            </p:cNvPr>
            <p:cNvSpPr/>
            <p:nvPr/>
          </p:nvSpPr>
          <p:spPr>
            <a:xfrm>
              <a:off x="5486400" y="4684167"/>
              <a:ext cx="1316736" cy="2170176"/>
            </a:xfrm>
            <a:custGeom>
              <a:avLst/>
              <a:gdLst>
                <a:gd name="connsiteX0" fmla="*/ 0 w 1316736"/>
                <a:gd name="connsiteY0" fmla="*/ 2173834 h 2170176"/>
                <a:gd name="connsiteX1" fmla="*/ 609 w 1316736"/>
                <a:gd name="connsiteY1" fmla="*/ 491947 h 2170176"/>
                <a:gd name="connsiteX2" fmla="*/ 609 w 1316736"/>
                <a:gd name="connsiteY2" fmla="*/ 34747 h 2170176"/>
                <a:gd name="connsiteX3" fmla="*/ 609 w 1316736"/>
                <a:gd name="connsiteY3" fmla="*/ 0 h 2170176"/>
                <a:gd name="connsiteX4" fmla="*/ 1316736 w 1316736"/>
                <a:gd name="connsiteY4" fmla="*/ 0 h 2170176"/>
                <a:gd name="connsiteX5" fmla="*/ 1317955 w 1316736"/>
                <a:gd name="connsiteY5" fmla="*/ 28651 h 2170176"/>
                <a:gd name="connsiteX6" fmla="*/ 1317955 w 1316736"/>
                <a:gd name="connsiteY6" fmla="*/ 2151888 h 2170176"/>
                <a:gd name="connsiteX7" fmla="*/ 1316736 w 1316736"/>
                <a:gd name="connsiteY7" fmla="*/ 2173224 h 2170176"/>
                <a:gd name="connsiteX8" fmla="*/ 0 w 1316736"/>
                <a:gd name="connsiteY8" fmla="*/ 2173834 h 2170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6736" h="2170176">
                  <a:moveTo>
                    <a:pt x="0" y="2173834"/>
                  </a:moveTo>
                  <a:cubicBezTo>
                    <a:pt x="0" y="1613002"/>
                    <a:pt x="0" y="1052779"/>
                    <a:pt x="609" y="491947"/>
                  </a:cubicBezTo>
                  <a:cubicBezTo>
                    <a:pt x="609" y="339547"/>
                    <a:pt x="609" y="187147"/>
                    <a:pt x="609" y="34747"/>
                  </a:cubicBezTo>
                  <a:cubicBezTo>
                    <a:pt x="609" y="23774"/>
                    <a:pt x="609" y="12801"/>
                    <a:pt x="609" y="0"/>
                  </a:cubicBezTo>
                  <a:cubicBezTo>
                    <a:pt x="440741" y="0"/>
                    <a:pt x="877824" y="0"/>
                    <a:pt x="1316736" y="0"/>
                  </a:cubicBezTo>
                  <a:cubicBezTo>
                    <a:pt x="1317346" y="10363"/>
                    <a:pt x="1317955" y="19507"/>
                    <a:pt x="1317955" y="28651"/>
                  </a:cubicBezTo>
                  <a:cubicBezTo>
                    <a:pt x="1317955" y="736397"/>
                    <a:pt x="1317955" y="1444142"/>
                    <a:pt x="1317955" y="2151888"/>
                  </a:cubicBezTo>
                  <a:cubicBezTo>
                    <a:pt x="1317955" y="2159203"/>
                    <a:pt x="1317346" y="2165908"/>
                    <a:pt x="1316736" y="2173224"/>
                  </a:cubicBezTo>
                  <a:cubicBezTo>
                    <a:pt x="877824" y="2173834"/>
                    <a:pt x="438912" y="2173834"/>
                    <a:pt x="0" y="2173834"/>
                  </a:cubicBezTo>
                  <a:close/>
                </a:path>
              </a:pathLst>
            </a:custGeom>
            <a:solidFill>
              <a:srgbClr val="FFFFFF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5">
              <a:extLst>
                <a:ext uri="{FF2B5EF4-FFF2-40B4-BE49-F238E27FC236}">
                  <a16:creationId xmlns:a16="http://schemas.microsoft.com/office/drawing/2014/main" id="{C8D2F383-995B-4F26-926A-0E7E042E076D}"/>
                </a:ext>
              </a:extLst>
            </p:cNvPr>
            <p:cNvSpPr/>
            <p:nvPr/>
          </p:nvSpPr>
          <p:spPr>
            <a:xfrm>
              <a:off x="4080662" y="4171493"/>
              <a:ext cx="883920" cy="524256"/>
            </a:xfrm>
            <a:custGeom>
              <a:avLst/>
              <a:gdLst>
                <a:gd name="connsiteX0" fmla="*/ 887578 w 883920"/>
                <a:gd name="connsiteY0" fmla="*/ 0 h 524256"/>
                <a:gd name="connsiteX1" fmla="*/ 887578 w 883920"/>
                <a:gd name="connsiteY1" fmla="*/ 525475 h 524256"/>
                <a:gd name="connsiteX2" fmla="*/ 0 w 883920"/>
                <a:gd name="connsiteY2" fmla="*/ 525475 h 524256"/>
                <a:gd name="connsiteX3" fmla="*/ 0 w 883920"/>
                <a:gd name="connsiteY3" fmla="*/ 0 h 524256"/>
                <a:gd name="connsiteX4" fmla="*/ 887578 w 883920"/>
                <a:gd name="connsiteY4" fmla="*/ 0 h 52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920" h="524256">
                  <a:moveTo>
                    <a:pt x="887578" y="0"/>
                  </a:moveTo>
                  <a:cubicBezTo>
                    <a:pt x="887578" y="174955"/>
                    <a:pt x="887578" y="349301"/>
                    <a:pt x="887578" y="525475"/>
                  </a:cubicBezTo>
                  <a:cubicBezTo>
                    <a:pt x="591922" y="525475"/>
                    <a:pt x="296875" y="525475"/>
                    <a:pt x="0" y="525475"/>
                  </a:cubicBezTo>
                  <a:cubicBezTo>
                    <a:pt x="0" y="350520"/>
                    <a:pt x="0" y="176784"/>
                    <a:pt x="0" y="0"/>
                  </a:cubicBezTo>
                  <a:cubicBezTo>
                    <a:pt x="295046" y="0"/>
                    <a:pt x="590702" y="0"/>
                    <a:pt x="887578" y="0"/>
                  </a:cubicBezTo>
                  <a:close/>
                </a:path>
              </a:pathLst>
            </a:custGeom>
            <a:solidFill>
              <a:srgbClr val="FFFFFF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6">
              <a:extLst>
                <a:ext uri="{FF2B5EF4-FFF2-40B4-BE49-F238E27FC236}">
                  <a16:creationId xmlns:a16="http://schemas.microsoft.com/office/drawing/2014/main" id="{840E84B9-2F35-440E-9642-AF1FA69F382C}"/>
                </a:ext>
              </a:extLst>
            </p:cNvPr>
            <p:cNvSpPr/>
            <p:nvPr/>
          </p:nvSpPr>
          <p:spPr>
            <a:xfrm>
              <a:off x="8145475" y="4171493"/>
              <a:ext cx="883920" cy="524256"/>
            </a:xfrm>
            <a:custGeom>
              <a:avLst/>
              <a:gdLst>
                <a:gd name="connsiteX0" fmla="*/ 886968 w 883920"/>
                <a:gd name="connsiteY0" fmla="*/ 526085 h 524256"/>
                <a:gd name="connsiteX1" fmla="*/ 0 w 883920"/>
                <a:gd name="connsiteY1" fmla="*/ 526085 h 524256"/>
                <a:gd name="connsiteX2" fmla="*/ 0 w 883920"/>
                <a:gd name="connsiteY2" fmla="*/ 0 h 524256"/>
                <a:gd name="connsiteX3" fmla="*/ 886968 w 883920"/>
                <a:gd name="connsiteY3" fmla="*/ 0 h 524256"/>
                <a:gd name="connsiteX4" fmla="*/ 886968 w 883920"/>
                <a:gd name="connsiteY4" fmla="*/ 526085 h 52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920" h="524256">
                  <a:moveTo>
                    <a:pt x="886968" y="526085"/>
                  </a:moveTo>
                  <a:cubicBezTo>
                    <a:pt x="589483" y="526085"/>
                    <a:pt x="295656" y="526085"/>
                    <a:pt x="0" y="526085"/>
                  </a:cubicBezTo>
                  <a:cubicBezTo>
                    <a:pt x="0" y="350520"/>
                    <a:pt x="0" y="176175"/>
                    <a:pt x="0" y="0"/>
                  </a:cubicBezTo>
                  <a:cubicBezTo>
                    <a:pt x="295046" y="0"/>
                    <a:pt x="590093" y="0"/>
                    <a:pt x="886968" y="0"/>
                  </a:cubicBezTo>
                  <a:cubicBezTo>
                    <a:pt x="886968" y="174346"/>
                    <a:pt x="886968" y="349301"/>
                    <a:pt x="886968" y="526085"/>
                  </a:cubicBezTo>
                  <a:close/>
                </a:path>
              </a:pathLst>
            </a:custGeom>
            <a:solidFill>
              <a:srgbClr val="FFFFFF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7">
              <a:extLst>
                <a:ext uri="{FF2B5EF4-FFF2-40B4-BE49-F238E27FC236}">
                  <a16:creationId xmlns:a16="http://schemas.microsoft.com/office/drawing/2014/main" id="{3313F35E-DE58-4F13-ADA3-DDC4E491FF91}"/>
                </a:ext>
              </a:extLst>
            </p:cNvPr>
            <p:cNvSpPr/>
            <p:nvPr/>
          </p:nvSpPr>
          <p:spPr>
            <a:xfrm>
              <a:off x="4081272" y="4804867"/>
              <a:ext cx="883920" cy="524256"/>
            </a:xfrm>
            <a:custGeom>
              <a:avLst/>
              <a:gdLst>
                <a:gd name="connsiteX0" fmla="*/ 886358 w 883920"/>
                <a:gd name="connsiteY0" fmla="*/ 527913 h 524256"/>
                <a:gd name="connsiteX1" fmla="*/ 0 w 883920"/>
                <a:gd name="connsiteY1" fmla="*/ 527913 h 524256"/>
                <a:gd name="connsiteX2" fmla="*/ 0 w 883920"/>
                <a:gd name="connsiteY2" fmla="*/ 0 h 524256"/>
                <a:gd name="connsiteX3" fmla="*/ 886358 w 883920"/>
                <a:gd name="connsiteY3" fmla="*/ 0 h 524256"/>
                <a:gd name="connsiteX4" fmla="*/ 886358 w 883920"/>
                <a:gd name="connsiteY4" fmla="*/ 527913 h 52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920" h="524256">
                  <a:moveTo>
                    <a:pt x="886358" y="527913"/>
                  </a:moveTo>
                  <a:cubicBezTo>
                    <a:pt x="590093" y="527913"/>
                    <a:pt x="296266" y="527913"/>
                    <a:pt x="0" y="527913"/>
                  </a:cubicBezTo>
                  <a:cubicBezTo>
                    <a:pt x="0" y="351739"/>
                    <a:pt x="0" y="176784"/>
                    <a:pt x="0" y="0"/>
                  </a:cubicBezTo>
                  <a:cubicBezTo>
                    <a:pt x="295656" y="0"/>
                    <a:pt x="590093" y="0"/>
                    <a:pt x="886358" y="0"/>
                  </a:cubicBezTo>
                  <a:cubicBezTo>
                    <a:pt x="886358" y="175565"/>
                    <a:pt x="886358" y="350520"/>
                    <a:pt x="886358" y="527913"/>
                  </a:cubicBezTo>
                  <a:close/>
                </a:path>
              </a:pathLst>
            </a:custGeom>
            <a:solidFill>
              <a:srgbClr val="FFFFFF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8">
              <a:extLst>
                <a:ext uri="{FF2B5EF4-FFF2-40B4-BE49-F238E27FC236}">
                  <a16:creationId xmlns:a16="http://schemas.microsoft.com/office/drawing/2014/main" id="{AE1CACB8-869A-4398-BD81-CC631152269D}"/>
                </a:ext>
              </a:extLst>
            </p:cNvPr>
            <p:cNvSpPr/>
            <p:nvPr/>
          </p:nvSpPr>
          <p:spPr>
            <a:xfrm>
              <a:off x="8146086" y="4804256"/>
              <a:ext cx="883919" cy="524256"/>
            </a:xfrm>
            <a:custGeom>
              <a:avLst/>
              <a:gdLst>
                <a:gd name="connsiteX0" fmla="*/ 0 w 883920"/>
                <a:gd name="connsiteY0" fmla="*/ 0 h 524256"/>
                <a:gd name="connsiteX1" fmla="*/ 885749 w 883920"/>
                <a:gd name="connsiteY1" fmla="*/ 0 h 524256"/>
                <a:gd name="connsiteX2" fmla="*/ 885749 w 883920"/>
                <a:gd name="connsiteY2" fmla="*/ 527304 h 524256"/>
                <a:gd name="connsiteX3" fmla="*/ 0 w 883920"/>
                <a:gd name="connsiteY3" fmla="*/ 527304 h 524256"/>
                <a:gd name="connsiteX4" fmla="*/ 0 w 883920"/>
                <a:gd name="connsiteY4" fmla="*/ 0 h 52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920" h="524256">
                  <a:moveTo>
                    <a:pt x="0" y="0"/>
                  </a:moveTo>
                  <a:cubicBezTo>
                    <a:pt x="296266" y="0"/>
                    <a:pt x="589483" y="0"/>
                    <a:pt x="885749" y="0"/>
                  </a:cubicBezTo>
                  <a:cubicBezTo>
                    <a:pt x="885749" y="175565"/>
                    <a:pt x="885749" y="350520"/>
                    <a:pt x="885749" y="527304"/>
                  </a:cubicBezTo>
                  <a:cubicBezTo>
                    <a:pt x="591922" y="527304"/>
                    <a:pt x="296875" y="527304"/>
                    <a:pt x="0" y="527304"/>
                  </a:cubicBezTo>
                  <a:cubicBezTo>
                    <a:pt x="0" y="352959"/>
                    <a:pt x="0" y="17800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9">
              <a:extLst>
                <a:ext uri="{FF2B5EF4-FFF2-40B4-BE49-F238E27FC236}">
                  <a16:creationId xmlns:a16="http://schemas.microsoft.com/office/drawing/2014/main" id="{771CA260-685B-47AD-99FF-B6C569093457}"/>
                </a:ext>
              </a:extLst>
            </p:cNvPr>
            <p:cNvSpPr/>
            <p:nvPr/>
          </p:nvSpPr>
          <p:spPr>
            <a:xfrm>
              <a:off x="3167482" y="4805477"/>
              <a:ext cx="804672" cy="524256"/>
            </a:xfrm>
            <a:custGeom>
              <a:avLst/>
              <a:gdLst>
                <a:gd name="connsiteX0" fmla="*/ 0 w 804672"/>
                <a:gd name="connsiteY0" fmla="*/ 527304 h 524256"/>
                <a:gd name="connsiteX1" fmla="*/ 0 w 804672"/>
                <a:gd name="connsiteY1" fmla="*/ 0 h 524256"/>
                <a:gd name="connsiteX2" fmla="*/ 805891 w 804672"/>
                <a:gd name="connsiteY2" fmla="*/ 0 h 524256"/>
                <a:gd name="connsiteX3" fmla="*/ 805891 w 804672"/>
                <a:gd name="connsiteY3" fmla="*/ 527304 h 524256"/>
                <a:gd name="connsiteX4" fmla="*/ 0 w 804672"/>
                <a:gd name="connsiteY4" fmla="*/ 527304 h 52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672" h="524256">
                  <a:moveTo>
                    <a:pt x="0" y="527304"/>
                  </a:moveTo>
                  <a:cubicBezTo>
                    <a:pt x="0" y="349911"/>
                    <a:pt x="0" y="175565"/>
                    <a:pt x="0" y="0"/>
                  </a:cubicBezTo>
                  <a:cubicBezTo>
                    <a:pt x="269443" y="0"/>
                    <a:pt x="536448" y="0"/>
                    <a:pt x="805891" y="0"/>
                  </a:cubicBezTo>
                  <a:cubicBezTo>
                    <a:pt x="805891" y="176175"/>
                    <a:pt x="805891" y="351130"/>
                    <a:pt x="805891" y="527304"/>
                  </a:cubicBezTo>
                  <a:cubicBezTo>
                    <a:pt x="536448" y="527304"/>
                    <a:pt x="269443" y="527304"/>
                    <a:pt x="0" y="527304"/>
                  </a:cubicBezTo>
                  <a:close/>
                </a:path>
              </a:pathLst>
            </a:custGeom>
            <a:solidFill>
              <a:srgbClr val="FFFFFF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20">
              <a:extLst>
                <a:ext uri="{FF2B5EF4-FFF2-40B4-BE49-F238E27FC236}">
                  <a16:creationId xmlns:a16="http://schemas.microsoft.com/office/drawing/2014/main" id="{94D85333-BAE4-4FD1-A20A-7C973E9197F3}"/>
                </a:ext>
              </a:extLst>
            </p:cNvPr>
            <p:cNvSpPr/>
            <p:nvPr/>
          </p:nvSpPr>
          <p:spPr>
            <a:xfrm>
              <a:off x="7233513" y="4805477"/>
              <a:ext cx="804672" cy="524256"/>
            </a:xfrm>
            <a:custGeom>
              <a:avLst/>
              <a:gdLst>
                <a:gd name="connsiteX0" fmla="*/ 805282 w 804672"/>
                <a:gd name="connsiteY0" fmla="*/ 0 h 524256"/>
                <a:gd name="connsiteX1" fmla="*/ 805282 w 804672"/>
                <a:gd name="connsiteY1" fmla="*/ 526085 h 524256"/>
                <a:gd name="connsiteX2" fmla="*/ 0 w 804672"/>
                <a:gd name="connsiteY2" fmla="*/ 526085 h 524256"/>
                <a:gd name="connsiteX3" fmla="*/ 0 w 804672"/>
                <a:gd name="connsiteY3" fmla="*/ 0 h 524256"/>
                <a:gd name="connsiteX4" fmla="*/ 805282 w 804672"/>
                <a:gd name="connsiteY4" fmla="*/ 0 h 52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672" h="524256">
                  <a:moveTo>
                    <a:pt x="805282" y="0"/>
                  </a:moveTo>
                  <a:cubicBezTo>
                    <a:pt x="805282" y="176784"/>
                    <a:pt x="805282" y="349911"/>
                    <a:pt x="805282" y="526085"/>
                  </a:cubicBezTo>
                  <a:cubicBezTo>
                    <a:pt x="537058" y="526085"/>
                    <a:pt x="269443" y="526085"/>
                    <a:pt x="0" y="526085"/>
                  </a:cubicBezTo>
                  <a:cubicBezTo>
                    <a:pt x="0" y="351130"/>
                    <a:pt x="0" y="176784"/>
                    <a:pt x="0" y="0"/>
                  </a:cubicBezTo>
                  <a:cubicBezTo>
                    <a:pt x="268224" y="0"/>
                    <a:pt x="535839" y="0"/>
                    <a:pt x="805282" y="0"/>
                  </a:cubicBezTo>
                  <a:close/>
                </a:path>
              </a:pathLst>
            </a:custGeom>
            <a:solidFill>
              <a:srgbClr val="FFFFFF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21">
              <a:extLst>
                <a:ext uri="{FF2B5EF4-FFF2-40B4-BE49-F238E27FC236}">
                  <a16:creationId xmlns:a16="http://schemas.microsoft.com/office/drawing/2014/main" id="{F3D2C3F1-1DD3-4C28-B779-17CF95E84A3B}"/>
                </a:ext>
              </a:extLst>
            </p:cNvPr>
            <p:cNvSpPr/>
            <p:nvPr/>
          </p:nvSpPr>
          <p:spPr>
            <a:xfrm>
              <a:off x="3168701" y="4170883"/>
              <a:ext cx="798576" cy="524256"/>
            </a:xfrm>
            <a:custGeom>
              <a:avLst/>
              <a:gdLst>
                <a:gd name="connsiteX0" fmla="*/ 0 w 798576"/>
                <a:gd name="connsiteY0" fmla="*/ 0 h 524256"/>
                <a:gd name="connsiteX1" fmla="*/ 804672 w 798576"/>
                <a:gd name="connsiteY1" fmla="*/ 0 h 524256"/>
                <a:gd name="connsiteX2" fmla="*/ 804672 w 798576"/>
                <a:gd name="connsiteY2" fmla="*/ 526085 h 524256"/>
                <a:gd name="connsiteX3" fmla="*/ 0 w 798576"/>
                <a:gd name="connsiteY3" fmla="*/ 526085 h 524256"/>
                <a:gd name="connsiteX4" fmla="*/ 0 w 798576"/>
                <a:gd name="connsiteY4" fmla="*/ 0 h 52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576" h="524256">
                  <a:moveTo>
                    <a:pt x="0" y="0"/>
                  </a:moveTo>
                  <a:cubicBezTo>
                    <a:pt x="269443" y="0"/>
                    <a:pt x="536448" y="0"/>
                    <a:pt x="804672" y="0"/>
                  </a:cubicBezTo>
                  <a:cubicBezTo>
                    <a:pt x="804672" y="175565"/>
                    <a:pt x="804672" y="349910"/>
                    <a:pt x="804672" y="526085"/>
                  </a:cubicBezTo>
                  <a:cubicBezTo>
                    <a:pt x="537058" y="526085"/>
                    <a:pt x="269443" y="526085"/>
                    <a:pt x="0" y="526085"/>
                  </a:cubicBezTo>
                  <a:cubicBezTo>
                    <a:pt x="0" y="351129"/>
                    <a:pt x="0" y="17678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2">
              <a:extLst>
                <a:ext uri="{FF2B5EF4-FFF2-40B4-BE49-F238E27FC236}">
                  <a16:creationId xmlns:a16="http://schemas.microsoft.com/office/drawing/2014/main" id="{2ED58F28-6628-4D8D-9855-05B59EEAE5FE}"/>
                </a:ext>
              </a:extLst>
            </p:cNvPr>
            <p:cNvSpPr/>
            <p:nvPr/>
          </p:nvSpPr>
          <p:spPr>
            <a:xfrm>
              <a:off x="7233513" y="4170883"/>
              <a:ext cx="798576" cy="524256"/>
            </a:xfrm>
            <a:custGeom>
              <a:avLst/>
              <a:gdLst>
                <a:gd name="connsiteX0" fmla="*/ 0 w 798576"/>
                <a:gd name="connsiteY0" fmla="*/ 526694 h 524256"/>
                <a:gd name="connsiteX1" fmla="*/ 0 w 798576"/>
                <a:gd name="connsiteY1" fmla="*/ 0 h 524256"/>
                <a:gd name="connsiteX2" fmla="*/ 803453 w 798576"/>
                <a:gd name="connsiteY2" fmla="*/ 0 h 524256"/>
                <a:gd name="connsiteX3" fmla="*/ 803453 w 798576"/>
                <a:gd name="connsiteY3" fmla="*/ 526694 h 524256"/>
                <a:gd name="connsiteX4" fmla="*/ 0 w 798576"/>
                <a:gd name="connsiteY4" fmla="*/ 526694 h 52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576" h="524256">
                  <a:moveTo>
                    <a:pt x="0" y="526694"/>
                  </a:moveTo>
                  <a:cubicBezTo>
                    <a:pt x="0" y="349910"/>
                    <a:pt x="0" y="175565"/>
                    <a:pt x="0" y="0"/>
                  </a:cubicBezTo>
                  <a:cubicBezTo>
                    <a:pt x="268224" y="0"/>
                    <a:pt x="534619" y="0"/>
                    <a:pt x="803453" y="0"/>
                  </a:cubicBezTo>
                  <a:cubicBezTo>
                    <a:pt x="803453" y="174955"/>
                    <a:pt x="803453" y="349910"/>
                    <a:pt x="803453" y="526694"/>
                  </a:cubicBezTo>
                  <a:cubicBezTo>
                    <a:pt x="536448" y="526694"/>
                    <a:pt x="269443" y="526694"/>
                    <a:pt x="0" y="526694"/>
                  </a:cubicBezTo>
                  <a:close/>
                </a:path>
              </a:pathLst>
            </a:custGeom>
            <a:solidFill>
              <a:srgbClr val="FFFFFF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3">
              <a:extLst>
                <a:ext uri="{FF2B5EF4-FFF2-40B4-BE49-F238E27FC236}">
                  <a16:creationId xmlns:a16="http://schemas.microsoft.com/office/drawing/2014/main" id="{6C6FE165-1B3B-4DD9-AE79-74F69625FAA1}"/>
                </a:ext>
              </a:extLst>
            </p:cNvPr>
            <p:cNvSpPr/>
            <p:nvPr/>
          </p:nvSpPr>
          <p:spPr>
            <a:xfrm>
              <a:off x="6164885" y="2077517"/>
              <a:ext cx="1097280" cy="798576"/>
            </a:xfrm>
            <a:custGeom>
              <a:avLst/>
              <a:gdLst>
                <a:gd name="connsiteX0" fmla="*/ 1101547 w 1097280"/>
                <a:gd name="connsiteY0" fmla="*/ 0 h 798576"/>
                <a:gd name="connsiteX1" fmla="*/ 1101547 w 1097280"/>
                <a:gd name="connsiteY1" fmla="*/ 804063 h 798576"/>
                <a:gd name="connsiteX2" fmla="*/ 0 w 1097280"/>
                <a:gd name="connsiteY2" fmla="*/ 804063 h 798576"/>
                <a:gd name="connsiteX3" fmla="*/ 0 w 1097280"/>
                <a:gd name="connsiteY3" fmla="*/ 0 h 798576"/>
                <a:gd name="connsiteX4" fmla="*/ 1101547 w 1097280"/>
                <a:gd name="connsiteY4" fmla="*/ 0 h 79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0" h="798576">
                  <a:moveTo>
                    <a:pt x="1101547" y="0"/>
                  </a:moveTo>
                  <a:cubicBezTo>
                    <a:pt x="1101547" y="268834"/>
                    <a:pt x="1101547" y="535229"/>
                    <a:pt x="1101547" y="804063"/>
                  </a:cubicBezTo>
                  <a:cubicBezTo>
                    <a:pt x="734568" y="804063"/>
                    <a:pt x="368199" y="804063"/>
                    <a:pt x="0" y="804063"/>
                  </a:cubicBezTo>
                  <a:cubicBezTo>
                    <a:pt x="0" y="537058"/>
                    <a:pt x="0" y="269443"/>
                    <a:pt x="0" y="0"/>
                  </a:cubicBezTo>
                  <a:cubicBezTo>
                    <a:pt x="365760" y="0"/>
                    <a:pt x="732130" y="0"/>
                    <a:pt x="1101547" y="0"/>
                  </a:cubicBezTo>
                  <a:close/>
                </a:path>
              </a:pathLst>
            </a:custGeom>
            <a:solidFill>
              <a:srgbClr val="FFFFFF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4">
              <a:extLst>
                <a:ext uri="{FF2B5EF4-FFF2-40B4-BE49-F238E27FC236}">
                  <a16:creationId xmlns:a16="http://schemas.microsoft.com/office/drawing/2014/main" id="{7868E26F-B45A-44D9-9DF4-A263785B88B8}"/>
                </a:ext>
              </a:extLst>
            </p:cNvPr>
            <p:cNvSpPr/>
            <p:nvPr/>
          </p:nvSpPr>
          <p:spPr>
            <a:xfrm>
              <a:off x="4912157" y="2079346"/>
              <a:ext cx="1097280" cy="798576"/>
            </a:xfrm>
            <a:custGeom>
              <a:avLst/>
              <a:gdLst>
                <a:gd name="connsiteX0" fmla="*/ 1102157 w 1097280"/>
                <a:gd name="connsiteY0" fmla="*/ 803453 h 798576"/>
                <a:gd name="connsiteX1" fmla="*/ 0 w 1097280"/>
                <a:gd name="connsiteY1" fmla="*/ 803453 h 798576"/>
                <a:gd name="connsiteX2" fmla="*/ 0 w 1097280"/>
                <a:gd name="connsiteY2" fmla="*/ 0 h 798576"/>
                <a:gd name="connsiteX3" fmla="*/ 1102157 w 1097280"/>
                <a:gd name="connsiteY3" fmla="*/ 0 h 798576"/>
                <a:gd name="connsiteX4" fmla="*/ 1102157 w 1097280"/>
                <a:gd name="connsiteY4" fmla="*/ 803453 h 79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0" h="798576">
                  <a:moveTo>
                    <a:pt x="1102157" y="803453"/>
                  </a:moveTo>
                  <a:cubicBezTo>
                    <a:pt x="733349" y="803453"/>
                    <a:pt x="368199" y="803453"/>
                    <a:pt x="0" y="803453"/>
                  </a:cubicBezTo>
                  <a:cubicBezTo>
                    <a:pt x="0" y="535838"/>
                    <a:pt x="0" y="269443"/>
                    <a:pt x="0" y="0"/>
                  </a:cubicBezTo>
                  <a:cubicBezTo>
                    <a:pt x="366370" y="0"/>
                    <a:pt x="733349" y="0"/>
                    <a:pt x="1102157" y="0"/>
                  </a:cubicBezTo>
                  <a:cubicBezTo>
                    <a:pt x="1102157" y="267005"/>
                    <a:pt x="1102157" y="534010"/>
                    <a:pt x="1102157" y="803453"/>
                  </a:cubicBezTo>
                  <a:close/>
                </a:path>
              </a:pathLst>
            </a:custGeom>
            <a:solidFill>
              <a:srgbClr val="FFFFFF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5">
              <a:extLst>
                <a:ext uri="{FF2B5EF4-FFF2-40B4-BE49-F238E27FC236}">
                  <a16:creationId xmlns:a16="http://schemas.microsoft.com/office/drawing/2014/main" id="{634C43A0-0AAF-4C80-BEF7-EB0786027557}"/>
                </a:ext>
              </a:extLst>
            </p:cNvPr>
            <p:cNvSpPr/>
            <p:nvPr/>
          </p:nvSpPr>
          <p:spPr>
            <a:xfrm>
              <a:off x="4286689" y="12192"/>
              <a:ext cx="3584448" cy="1633728"/>
            </a:xfrm>
            <a:custGeom>
              <a:avLst/>
              <a:gdLst>
                <a:gd name="connsiteX0" fmla="*/ 1797729 w 3584448"/>
                <a:gd name="connsiteY0" fmla="*/ 291389 h 1633728"/>
                <a:gd name="connsiteX1" fmla="*/ 5505 w 3584448"/>
                <a:gd name="connsiteY1" fmla="*/ 1619098 h 1633728"/>
                <a:gd name="connsiteX2" fmla="*/ 1237 w 3584448"/>
                <a:gd name="connsiteY2" fmla="*/ 1582522 h 1633728"/>
                <a:gd name="connsiteX3" fmla="*/ 18 w 3584448"/>
                <a:gd name="connsiteY3" fmla="*/ 1396594 h 1633728"/>
                <a:gd name="connsiteX4" fmla="*/ 35375 w 3584448"/>
                <a:gd name="connsiteY4" fmla="*/ 1333805 h 1633728"/>
                <a:gd name="connsiteX5" fmla="*/ 883329 w 3584448"/>
                <a:gd name="connsiteY5" fmla="*/ 687629 h 1633728"/>
                <a:gd name="connsiteX6" fmla="*/ 1764810 w 3584448"/>
                <a:gd name="connsiteY6" fmla="*/ 15240 h 1633728"/>
                <a:gd name="connsiteX7" fmla="*/ 1786146 w 3584448"/>
                <a:gd name="connsiteY7" fmla="*/ 0 h 1633728"/>
                <a:gd name="connsiteX8" fmla="*/ 2061076 w 3584448"/>
                <a:gd name="connsiteY8" fmla="*/ 206045 h 1633728"/>
                <a:gd name="connsiteX9" fmla="*/ 3538137 w 3584448"/>
                <a:gd name="connsiteY9" fmla="*/ 1312469 h 1633728"/>
                <a:gd name="connsiteX10" fmla="*/ 3585076 w 3584448"/>
                <a:gd name="connsiteY10" fmla="*/ 1410005 h 1633728"/>
                <a:gd name="connsiteX11" fmla="*/ 3584466 w 3584448"/>
                <a:gd name="connsiteY11" fmla="*/ 1635557 h 1633728"/>
                <a:gd name="connsiteX12" fmla="*/ 1797729 w 3584448"/>
                <a:gd name="connsiteY12" fmla="*/ 291389 h 1633728"/>
                <a:gd name="connsiteX13" fmla="*/ 68903 w 3584448"/>
                <a:gd name="connsiteY13" fmla="*/ 1486814 h 1633728"/>
                <a:gd name="connsiteX14" fmla="*/ 96335 w 3584448"/>
                <a:gd name="connsiteY14" fmla="*/ 1466698 h 1633728"/>
                <a:gd name="connsiteX15" fmla="*/ 1770297 w 3584448"/>
                <a:gd name="connsiteY15" fmla="*/ 191414 h 1633728"/>
                <a:gd name="connsiteX16" fmla="*/ 1824551 w 3584448"/>
                <a:gd name="connsiteY16" fmla="*/ 192024 h 1633728"/>
                <a:gd name="connsiteX17" fmla="*/ 3384518 w 3584448"/>
                <a:gd name="connsiteY17" fmla="*/ 1380744 h 1633728"/>
                <a:gd name="connsiteX18" fmla="*/ 3525335 w 3584448"/>
                <a:gd name="connsiteY18" fmla="*/ 1487424 h 1633728"/>
                <a:gd name="connsiteX19" fmla="*/ 3477177 w 3584448"/>
                <a:gd name="connsiteY19" fmla="*/ 1359408 h 1633728"/>
                <a:gd name="connsiteX20" fmla="*/ 1930622 w 3584448"/>
                <a:gd name="connsiteY20" fmla="*/ 187147 h 1633728"/>
                <a:gd name="connsiteX21" fmla="*/ 1786756 w 3584448"/>
                <a:gd name="connsiteY21" fmla="*/ 78029 h 1633728"/>
                <a:gd name="connsiteX22" fmla="*/ 1771516 w 3584448"/>
                <a:gd name="connsiteY22" fmla="*/ 89002 h 1633728"/>
                <a:gd name="connsiteX23" fmla="*/ 112185 w 3584448"/>
                <a:gd name="connsiteY23" fmla="*/ 1363066 h 1633728"/>
                <a:gd name="connsiteX24" fmla="*/ 68903 w 3584448"/>
                <a:gd name="connsiteY24" fmla="*/ 1486814 h 1633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584448" h="1633728">
                  <a:moveTo>
                    <a:pt x="1797729" y="291389"/>
                  </a:moveTo>
                  <a:cubicBezTo>
                    <a:pt x="1197882" y="729691"/>
                    <a:pt x="615714" y="1187501"/>
                    <a:pt x="5505" y="1619098"/>
                  </a:cubicBezTo>
                  <a:cubicBezTo>
                    <a:pt x="3676" y="1603248"/>
                    <a:pt x="1237" y="1592885"/>
                    <a:pt x="1237" y="1582522"/>
                  </a:cubicBezTo>
                  <a:cubicBezTo>
                    <a:pt x="628" y="1520342"/>
                    <a:pt x="1847" y="1458773"/>
                    <a:pt x="18" y="1396594"/>
                  </a:cubicBezTo>
                  <a:cubicBezTo>
                    <a:pt x="-591" y="1367333"/>
                    <a:pt x="14039" y="1350264"/>
                    <a:pt x="35375" y="1333805"/>
                  </a:cubicBezTo>
                  <a:cubicBezTo>
                    <a:pt x="318229" y="1118616"/>
                    <a:pt x="600474" y="903427"/>
                    <a:pt x="883329" y="687629"/>
                  </a:cubicBezTo>
                  <a:cubicBezTo>
                    <a:pt x="1177156" y="463296"/>
                    <a:pt x="1470983" y="239573"/>
                    <a:pt x="1764810" y="15240"/>
                  </a:cubicBezTo>
                  <a:cubicBezTo>
                    <a:pt x="1770906" y="10363"/>
                    <a:pt x="1777612" y="6096"/>
                    <a:pt x="1786146" y="0"/>
                  </a:cubicBezTo>
                  <a:cubicBezTo>
                    <a:pt x="1878196" y="68885"/>
                    <a:pt x="1969636" y="137770"/>
                    <a:pt x="2061076" y="206045"/>
                  </a:cubicBezTo>
                  <a:cubicBezTo>
                    <a:pt x="2553023" y="574853"/>
                    <a:pt x="3044970" y="944270"/>
                    <a:pt x="3538137" y="1312469"/>
                  </a:cubicBezTo>
                  <a:cubicBezTo>
                    <a:pt x="3572884" y="1338682"/>
                    <a:pt x="3587514" y="1366723"/>
                    <a:pt x="3585076" y="1410005"/>
                  </a:cubicBezTo>
                  <a:cubicBezTo>
                    <a:pt x="3582028" y="1481938"/>
                    <a:pt x="3584466" y="1553870"/>
                    <a:pt x="3584466" y="1635557"/>
                  </a:cubicBezTo>
                  <a:cubicBezTo>
                    <a:pt x="2980353" y="1192378"/>
                    <a:pt x="2391479" y="739445"/>
                    <a:pt x="1797729" y="291389"/>
                  </a:cubicBezTo>
                  <a:close/>
                  <a:moveTo>
                    <a:pt x="68903" y="1486814"/>
                  </a:moveTo>
                  <a:cubicBezTo>
                    <a:pt x="79876" y="1478890"/>
                    <a:pt x="87801" y="1472794"/>
                    <a:pt x="96335" y="1466698"/>
                  </a:cubicBezTo>
                  <a:cubicBezTo>
                    <a:pt x="654729" y="1041806"/>
                    <a:pt x="1212513" y="616915"/>
                    <a:pt x="1770297" y="191414"/>
                  </a:cubicBezTo>
                  <a:cubicBezTo>
                    <a:pt x="1791633" y="174955"/>
                    <a:pt x="1803825" y="176174"/>
                    <a:pt x="1824551" y="192024"/>
                  </a:cubicBezTo>
                  <a:cubicBezTo>
                    <a:pt x="2343930" y="588874"/>
                    <a:pt x="2864529" y="984504"/>
                    <a:pt x="3384518" y="1380744"/>
                  </a:cubicBezTo>
                  <a:cubicBezTo>
                    <a:pt x="3430847" y="1416101"/>
                    <a:pt x="3477786" y="1451458"/>
                    <a:pt x="3525335" y="1487424"/>
                  </a:cubicBezTo>
                  <a:cubicBezTo>
                    <a:pt x="3538746" y="1430731"/>
                    <a:pt x="3522287" y="1393546"/>
                    <a:pt x="3477177" y="1359408"/>
                  </a:cubicBezTo>
                  <a:cubicBezTo>
                    <a:pt x="2960236" y="969874"/>
                    <a:pt x="2445734" y="578510"/>
                    <a:pt x="1930622" y="187147"/>
                  </a:cubicBezTo>
                  <a:cubicBezTo>
                    <a:pt x="1882463" y="150571"/>
                    <a:pt x="1834305" y="113995"/>
                    <a:pt x="1786756" y="78029"/>
                  </a:cubicBezTo>
                  <a:cubicBezTo>
                    <a:pt x="1779441" y="83515"/>
                    <a:pt x="1775174" y="85954"/>
                    <a:pt x="1771516" y="89002"/>
                  </a:cubicBezTo>
                  <a:cubicBezTo>
                    <a:pt x="1218609" y="513893"/>
                    <a:pt x="666311" y="940003"/>
                    <a:pt x="112185" y="1363066"/>
                  </a:cubicBezTo>
                  <a:cubicBezTo>
                    <a:pt x="67074" y="1397813"/>
                    <a:pt x="57930" y="1434389"/>
                    <a:pt x="68903" y="1486814"/>
                  </a:cubicBezTo>
                  <a:close/>
                </a:path>
              </a:pathLst>
            </a:custGeom>
            <a:solidFill>
              <a:srgbClr val="FFFFFF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6">
              <a:extLst>
                <a:ext uri="{FF2B5EF4-FFF2-40B4-BE49-F238E27FC236}">
                  <a16:creationId xmlns:a16="http://schemas.microsoft.com/office/drawing/2014/main" id="{987358DB-9217-4479-9A22-DE08AFA4D7A6}"/>
                </a:ext>
              </a:extLst>
            </p:cNvPr>
            <p:cNvSpPr/>
            <p:nvPr/>
          </p:nvSpPr>
          <p:spPr>
            <a:xfrm>
              <a:off x="4912157" y="1470355"/>
              <a:ext cx="1097280" cy="524256"/>
            </a:xfrm>
            <a:custGeom>
              <a:avLst/>
              <a:gdLst>
                <a:gd name="connsiteX0" fmla="*/ 0 w 1097280"/>
                <a:gd name="connsiteY0" fmla="*/ 0 h 524256"/>
                <a:gd name="connsiteX1" fmla="*/ 1101547 w 1097280"/>
                <a:gd name="connsiteY1" fmla="*/ 0 h 524256"/>
                <a:gd name="connsiteX2" fmla="*/ 1101547 w 1097280"/>
                <a:gd name="connsiteY2" fmla="*/ 527304 h 524256"/>
                <a:gd name="connsiteX3" fmla="*/ 0 w 1097280"/>
                <a:gd name="connsiteY3" fmla="*/ 527304 h 524256"/>
                <a:gd name="connsiteX4" fmla="*/ 0 w 1097280"/>
                <a:gd name="connsiteY4" fmla="*/ 0 h 52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0" h="524256">
                  <a:moveTo>
                    <a:pt x="0" y="0"/>
                  </a:moveTo>
                  <a:cubicBezTo>
                    <a:pt x="368199" y="0"/>
                    <a:pt x="733349" y="0"/>
                    <a:pt x="1101547" y="0"/>
                  </a:cubicBezTo>
                  <a:cubicBezTo>
                    <a:pt x="1101547" y="175565"/>
                    <a:pt x="1101547" y="350520"/>
                    <a:pt x="1101547" y="527304"/>
                  </a:cubicBezTo>
                  <a:cubicBezTo>
                    <a:pt x="735178" y="527304"/>
                    <a:pt x="368808" y="527304"/>
                    <a:pt x="0" y="527304"/>
                  </a:cubicBezTo>
                  <a:cubicBezTo>
                    <a:pt x="0" y="352349"/>
                    <a:pt x="0" y="17739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7">
              <a:extLst>
                <a:ext uri="{FF2B5EF4-FFF2-40B4-BE49-F238E27FC236}">
                  <a16:creationId xmlns:a16="http://schemas.microsoft.com/office/drawing/2014/main" id="{5BA74BD4-3F08-42C8-A4D5-0098C1A9A58E}"/>
                </a:ext>
              </a:extLst>
            </p:cNvPr>
            <p:cNvSpPr/>
            <p:nvPr/>
          </p:nvSpPr>
          <p:spPr>
            <a:xfrm>
              <a:off x="6163665" y="1471574"/>
              <a:ext cx="1097280" cy="524256"/>
            </a:xfrm>
            <a:custGeom>
              <a:avLst/>
              <a:gdLst>
                <a:gd name="connsiteX0" fmla="*/ 0 w 1097280"/>
                <a:gd name="connsiteY0" fmla="*/ 525475 h 524256"/>
                <a:gd name="connsiteX1" fmla="*/ 0 w 1097280"/>
                <a:gd name="connsiteY1" fmla="*/ 0 h 524256"/>
                <a:gd name="connsiteX2" fmla="*/ 1100938 w 1097280"/>
                <a:gd name="connsiteY2" fmla="*/ 0 h 524256"/>
                <a:gd name="connsiteX3" fmla="*/ 1100938 w 1097280"/>
                <a:gd name="connsiteY3" fmla="*/ 525475 h 524256"/>
                <a:gd name="connsiteX4" fmla="*/ 0 w 1097280"/>
                <a:gd name="connsiteY4" fmla="*/ 525475 h 52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0" h="524256">
                  <a:moveTo>
                    <a:pt x="0" y="525475"/>
                  </a:moveTo>
                  <a:cubicBezTo>
                    <a:pt x="0" y="349301"/>
                    <a:pt x="0" y="176174"/>
                    <a:pt x="0" y="0"/>
                  </a:cubicBezTo>
                  <a:cubicBezTo>
                    <a:pt x="366370" y="0"/>
                    <a:pt x="732130" y="0"/>
                    <a:pt x="1100938" y="0"/>
                  </a:cubicBezTo>
                  <a:cubicBezTo>
                    <a:pt x="1100938" y="173736"/>
                    <a:pt x="1100938" y="348691"/>
                    <a:pt x="1100938" y="525475"/>
                  </a:cubicBezTo>
                  <a:cubicBezTo>
                    <a:pt x="735178" y="525475"/>
                    <a:pt x="369418" y="525475"/>
                    <a:pt x="0" y="525475"/>
                  </a:cubicBezTo>
                  <a:close/>
                </a:path>
              </a:pathLst>
            </a:custGeom>
            <a:solidFill>
              <a:srgbClr val="FFFFFF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8">
              <a:extLst>
                <a:ext uri="{FF2B5EF4-FFF2-40B4-BE49-F238E27FC236}">
                  <a16:creationId xmlns:a16="http://schemas.microsoft.com/office/drawing/2014/main" id="{12D36819-B038-467F-9F6A-3CB151AC0F0F}"/>
                </a:ext>
              </a:extLst>
            </p:cNvPr>
            <p:cNvSpPr/>
            <p:nvPr/>
          </p:nvSpPr>
          <p:spPr>
            <a:xfrm>
              <a:off x="4430573" y="1486814"/>
              <a:ext cx="3279648" cy="1670304"/>
            </a:xfrm>
            <a:custGeom>
              <a:avLst/>
              <a:gdLst>
                <a:gd name="connsiteX0" fmla="*/ 3200400 w 3279648"/>
                <a:gd name="connsiteY0" fmla="*/ 0 h 1670304"/>
                <a:gd name="connsiteX1" fmla="*/ 3272943 w 3279648"/>
                <a:gd name="connsiteY1" fmla="*/ 57302 h 1670304"/>
                <a:gd name="connsiteX2" fmla="*/ 3281477 w 3279648"/>
                <a:gd name="connsiteY2" fmla="*/ 81686 h 1670304"/>
                <a:gd name="connsiteX3" fmla="*/ 3281477 w 3279648"/>
                <a:gd name="connsiteY3" fmla="*/ 1663598 h 1670304"/>
                <a:gd name="connsiteX4" fmla="*/ 3279648 w 3279648"/>
                <a:gd name="connsiteY4" fmla="*/ 1674571 h 1670304"/>
                <a:gd name="connsiteX5" fmla="*/ 1219 w 3279648"/>
                <a:gd name="connsiteY5" fmla="*/ 1674571 h 1670304"/>
                <a:gd name="connsiteX6" fmla="*/ 1219 w 3279648"/>
                <a:gd name="connsiteY6" fmla="*/ 1639824 h 1670304"/>
                <a:gd name="connsiteX7" fmla="*/ 0 w 3279648"/>
                <a:gd name="connsiteY7" fmla="*/ 121920 h 1670304"/>
                <a:gd name="connsiteX8" fmla="*/ 72543 w 3279648"/>
                <a:gd name="connsiteY8" fmla="*/ 14630 h 1670304"/>
                <a:gd name="connsiteX9" fmla="*/ 72543 w 3279648"/>
                <a:gd name="connsiteY9" fmla="*/ 1575816 h 1670304"/>
                <a:gd name="connsiteX10" fmla="*/ 3201010 w 3279648"/>
                <a:gd name="connsiteY10" fmla="*/ 1575816 h 1670304"/>
                <a:gd name="connsiteX11" fmla="*/ 3200400 w 3279648"/>
                <a:gd name="connsiteY11" fmla="*/ 0 h 1670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79648" h="1670304">
                  <a:moveTo>
                    <a:pt x="3200400" y="0"/>
                  </a:moveTo>
                  <a:cubicBezTo>
                    <a:pt x="3229661" y="22555"/>
                    <a:pt x="3252216" y="39014"/>
                    <a:pt x="3272943" y="57302"/>
                  </a:cubicBezTo>
                  <a:cubicBezTo>
                    <a:pt x="3278429" y="62179"/>
                    <a:pt x="3281477" y="73152"/>
                    <a:pt x="3281477" y="81686"/>
                  </a:cubicBezTo>
                  <a:cubicBezTo>
                    <a:pt x="3282087" y="608990"/>
                    <a:pt x="3281477" y="1136294"/>
                    <a:pt x="3281477" y="1663598"/>
                  </a:cubicBezTo>
                  <a:cubicBezTo>
                    <a:pt x="3281477" y="1666646"/>
                    <a:pt x="3280867" y="1669694"/>
                    <a:pt x="3279648" y="1674571"/>
                  </a:cubicBezTo>
                  <a:cubicBezTo>
                    <a:pt x="2188464" y="1674571"/>
                    <a:pt x="1096671" y="1674571"/>
                    <a:pt x="1219" y="1674571"/>
                  </a:cubicBezTo>
                  <a:cubicBezTo>
                    <a:pt x="1219" y="1662989"/>
                    <a:pt x="1219" y="1651406"/>
                    <a:pt x="1219" y="1639824"/>
                  </a:cubicBezTo>
                  <a:cubicBezTo>
                    <a:pt x="1219" y="1133856"/>
                    <a:pt x="1829" y="627888"/>
                    <a:pt x="0" y="121920"/>
                  </a:cubicBezTo>
                  <a:cubicBezTo>
                    <a:pt x="0" y="67056"/>
                    <a:pt x="18288" y="33528"/>
                    <a:pt x="72543" y="14630"/>
                  </a:cubicBezTo>
                  <a:cubicBezTo>
                    <a:pt x="72543" y="535229"/>
                    <a:pt x="72543" y="1054608"/>
                    <a:pt x="72543" y="1575816"/>
                  </a:cubicBezTo>
                  <a:cubicBezTo>
                    <a:pt x="1116787" y="1575816"/>
                    <a:pt x="2157375" y="1575816"/>
                    <a:pt x="3201010" y="1575816"/>
                  </a:cubicBezTo>
                  <a:cubicBezTo>
                    <a:pt x="3200400" y="1053389"/>
                    <a:pt x="3200400" y="531571"/>
                    <a:pt x="3200400" y="0"/>
                  </a:cubicBezTo>
                  <a:close/>
                </a:path>
              </a:pathLst>
            </a:custGeom>
            <a:solidFill>
              <a:srgbClr val="FFFFFF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9">
              <a:extLst>
                <a:ext uri="{FF2B5EF4-FFF2-40B4-BE49-F238E27FC236}">
                  <a16:creationId xmlns:a16="http://schemas.microsoft.com/office/drawing/2014/main" id="{1F0587CC-B7C5-4615-90B6-5D3FDF1F9ED7}"/>
                </a:ext>
              </a:extLst>
            </p:cNvPr>
            <p:cNvSpPr/>
            <p:nvPr/>
          </p:nvSpPr>
          <p:spPr>
            <a:xfrm>
              <a:off x="4351638" y="90830"/>
              <a:ext cx="3462528" cy="1408176"/>
            </a:xfrm>
            <a:custGeom>
              <a:avLst/>
              <a:gdLst>
                <a:gd name="connsiteX0" fmla="*/ 3954 w 3462528"/>
                <a:gd name="connsiteY0" fmla="*/ 1408176 h 1408176"/>
                <a:gd name="connsiteX1" fmla="*/ 47236 w 3462528"/>
                <a:gd name="connsiteY1" fmla="*/ 1285037 h 1408176"/>
                <a:gd name="connsiteX2" fmla="*/ 1706567 w 3462528"/>
                <a:gd name="connsiteY2" fmla="*/ 10973 h 1408176"/>
                <a:gd name="connsiteX3" fmla="*/ 1721807 w 3462528"/>
                <a:gd name="connsiteY3" fmla="*/ 0 h 1408176"/>
                <a:gd name="connsiteX4" fmla="*/ 1865673 w 3462528"/>
                <a:gd name="connsiteY4" fmla="*/ 109118 h 1408176"/>
                <a:gd name="connsiteX5" fmla="*/ 3411618 w 3462528"/>
                <a:gd name="connsiteY5" fmla="*/ 1280770 h 1408176"/>
                <a:gd name="connsiteX6" fmla="*/ 3459777 w 3462528"/>
                <a:gd name="connsiteY6" fmla="*/ 1408786 h 1408176"/>
                <a:gd name="connsiteX7" fmla="*/ 3318959 w 3462528"/>
                <a:gd name="connsiteY7" fmla="*/ 1302106 h 1408176"/>
                <a:gd name="connsiteX8" fmla="*/ 1758993 w 3462528"/>
                <a:gd name="connsiteY8" fmla="*/ 113386 h 1408176"/>
                <a:gd name="connsiteX9" fmla="*/ 1704738 w 3462528"/>
                <a:gd name="connsiteY9" fmla="*/ 112776 h 1408176"/>
                <a:gd name="connsiteX10" fmla="*/ 30776 w 3462528"/>
                <a:gd name="connsiteY10" fmla="*/ 1388059 h 1408176"/>
                <a:gd name="connsiteX11" fmla="*/ 3954 w 3462528"/>
                <a:gd name="connsiteY11" fmla="*/ 1408176 h 1408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62528" h="1408176">
                  <a:moveTo>
                    <a:pt x="3954" y="1408176"/>
                  </a:moveTo>
                  <a:cubicBezTo>
                    <a:pt x="-6409" y="1355750"/>
                    <a:pt x="2125" y="1319174"/>
                    <a:pt x="47236" y="1285037"/>
                  </a:cubicBezTo>
                  <a:cubicBezTo>
                    <a:pt x="601362" y="861365"/>
                    <a:pt x="1153660" y="435864"/>
                    <a:pt x="1706567" y="10973"/>
                  </a:cubicBezTo>
                  <a:cubicBezTo>
                    <a:pt x="1710834" y="7925"/>
                    <a:pt x="1714492" y="4877"/>
                    <a:pt x="1721807" y="0"/>
                  </a:cubicBezTo>
                  <a:cubicBezTo>
                    <a:pt x="1769356" y="35966"/>
                    <a:pt x="1817514" y="72542"/>
                    <a:pt x="1865673" y="109118"/>
                  </a:cubicBezTo>
                  <a:cubicBezTo>
                    <a:pt x="2380785" y="499872"/>
                    <a:pt x="2895287" y="891235"/>
                    <a:pt x="3411618" y="1280770"/>
                  </a:cubicBezTo>
                  <a:cubicBezTo>
                    <a:pt x="3456729" y="1314907"/>
                    <a:pt x="3473188" y="1352093"/>
                    <a:pt x="3459777" y="1408786"/>
                  </a:cubicBezTo>
                  <a:cubicBezTo>
                    <a:pt x="3412228" y="1372819"/>
                    <a:pt x="3365289" y="1337462"/>
                    <a:pt x="3318959" y="1302106"/>
                  </a:cubicBezTo>
                  <a:cubicBezTo>
                    <a:pt x="2798970" y="905866"/>
                    <a:pt x="2278372" y="510235"/>
                    <a:pt x="1758993" y="113386"/>
                  </a:cubicBezTo>
                  <a:cubicBezTo>
                    <a:pt x="1738876" y="98146"/>
                    <a:pt x="1726074" y="96926"/>
                    <a:pt x="1704738" y="112776"/>
                  </a:cubicBezTo>
                  <a:cubicBezTo>
                    <a:pt x="1146954" y="538277"/>
                    <a:pt x="589170" y="963168"/>
                    <a:pt x="30776" y="1388059"/>
                  </a:cubicBezTo>
                  <a:cubicBezTo>
                    <a:pt x="22852" y="1394155"/>
                    <a:pt x="14927" y="1400251"/>
                    <a:pt x="3954" y="1408176"/>
                  </a:cubicBezTo>
                  <a:close/>
                </a:path>
              </a:pathLst>
            </a:custGeom>
            <a:solidFill>
              <a:srgbClr val="000000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" name="Group 45">
            <a:extLst>
              <a:ext uri="{FF2B5EF4-FFF2-40B4-BE49-F238E27FC236}">
                <a16:creationId xmlns:a16="http://schemas.microsoft.com/office/drawing/2014/main" id="{4E5D0ABD-F4A4-4DB6-A57D-3288B4FB3620}"/>
              </a:ext>
            </a:extLst>
          </p:cNvPr>
          <p:cNvGrpSpPr/>
          <p:nvPr/>
        </p:nvGrpSpPr>
        <p:grpSpPr>
          <a:xfrm>
            <a:off x="1986115" y="433642"/>
            <a:ext cx="1120743" cy="1527970"/>
            <a:chOff x="823868" y="1667879"/>
            <a:chExt cx="2525437" cy="3443071"/>
          </a:xfrm>
        </p:grpSpPr>
        <p:grpSp>
          <p:nvGrpSpPr>
            <p:cNvPr id="30" name="Group 46">
              <a:extLst>
                <a:ext uri="{FF2B5EF4-FFF2-40B4-BE49-F238E27FC236}">
                  <a16:creationId xmlns:a16="http://schemas.microsoft.com/office/drawing/2014/main" id="{3481030C-4B91-4C17-A0FB-269DCA28E721}"/>
                </a:ext>
              </a:extLst>
            </p:cNvPr>
            <p:cNvGrpSpPr/>
            <p:nvPr/>
          </p:nvGrpSpPr>
          <p:grpSpPr>
            <a:xfrm>
              <a:off x="823868" y="1667879"/>
              <a:ext cx="715565" cy="3011669"/>
              <a:chOff x="2912217" y="2267966"/>
              <a:chExt cx="715565" cy="3011669"/>
            </a:xfrm>
          </p:grpSpPr>
          <p:sp>
            <p:nvSpPr>
              <p:cNvPr id="32" name="Freeform: Shape 48">
                <a:extLst>
                  <a:ext uri="{FF2B5EF4-FFF2-40B4-BE49-F238E27FC236}">
                    <a16:creationId xmlns:a16="http://schemas.microsoft.com/office/drawing/2014/main" id="{C77156C4-CE17-4CC7-9CD7-75485DC6A35B}"/>
                  </a:ext>
                </a:extLst>
              </p:cNvPr>
              <p:cNvSpPr/>
              <p:nvPr/>
            </p:nvSpPr>
            <p:spPr>
              <a:xfrm>
                <a:off x="2912217" y="2267966"/>
                <a:ext cx="715565" cy="2031611"/>
              </a:xfrm>
              <a:custGeom>
                <a:avLst/>
                <a:gdLst>
                  <a:gd name="connsiteX0" fmla="*/ 444012 w 888024"/>
                  <a:gd name="connsiteY0" fmla="*/ 0 h 2521252"/>
                  <a:gd name="connsiteX1" fmla="*/ 879003 w 888024"/>
                  <a:gd name="connsiteY1" fmla="*/ 354528 h 2521252"/>
                  <a:gd name="connsiteX2" fmla="*/ 887819 w 888024"/>
                  <a:gd name="connsiteY2" fmla="*/ 441981 h 2521252"/>
                  <a:gd name="connsiteX3" fmla="*/ 888023 w 888024"/>
                  <a:gd name="connsiteY3" fmla="*/ 441981 h 2521252"/>
                  <a:gd name="connsiteX4" fmla="*/ 887914 w 888024"/>
                  <a:gd name="connsiteY4" fmla="*/ 442924 h 2521252"/>
                  <a:gd name="connsiteX5" fmla="*/ 888024 w 888024"/>
                  <a:gd name="connsiteY5" fmla="*/ 444012 h 2521252"/>
                  <a:gd name="connsiteX6" fmla="*/ 879003 w 888024"/>
                  <a:gd name="connsiteY6" fmla="*/ 533496 h 2521252"/>
                  <a:gd name="connsiteX7" fmla="*/ 876593 w 888024"/>
                  <a:gd name="connsiteY7" fmla="*/ 541261 h 2521252"/>
                  <a:gd name="connsiteX8" fmla="*/ 674809 w 888024"/>
                  <a:gd name="connsiteY8" fmla="*/ 2293916 h 2521252"/>
                  <a:gd name="connsiteX9" fmla="*/ 672699 w 888024"/>
                  <a:gd name="connsiteY9" fmla="*/ 2293916 h 2521252"/>
                  <a:gd name="connsiteX10" fmla="*/ 668201 w 888024"/>
                  <a:gd name="connsiteY10" fmla="*/ 2338533 h 2521252"/>
                  <a:gd name="connsiteX11" fmla="*/ 444012 w 888024"/>
                  <a:gd name="connsiteY11" fmla="*/ 2521252 h 2521252"/>
                  <a:gd name="connsiteX12" fmla="*/ 219823 w 888024"/>
                  <a:gd name="connsiteY12" fmla="*/ 2338533 h 2521252"/>
                  <a:gd name="connsiteX13" fmla="*/ 215326 w 888024"/>
                  <a:gd name="connsiteY13" fmla="*/ 2293916 h 2521252"/>
                  <a:gd name="connsiteX14" fmla="*/ 213214 w 888024"/>
                  <a:gd name="connsiteY14" fmla="*/ 2293916 h 2521252"/>
                  <a:gd name="connsiteX15" fmla="*/ 11429 w 888024"/>
                  <a:gd name="connsiteY15" fmla="*/ 541256 h 2521252"/>
                  <a:gd name="connsiteX16" fmla="*/ 9021 w 888024"/>
                  <a:gd name="connsiteY16" fmla="*/ 533496 h 2521252"/>
                  <a:gd name="connsiteX17" fmla="*/ 0 w 888024"/>
                  <a:gd name="connsiteY17" fmla="*/ 444012 h 2521252"/>
                  <a:gd name="connsiteX18" fmla="*/ 109 w 888024"/>
                  <a:gd name="connsiteY18" fmla="*/ 442929 h 2521252"/>
                  <a:gd name="connsiteX19" fmla="*/ 0 w 888024"/>
                  <a:gd name="connsiteY19" fmla="*/ 441981 h 2521252"/>
                  <a:gd name="connsiteX20" fmla="*/ 205 w 888024"/>
                  <a:gd name="connsiteY20" fmla="*/ 441981 h 2521252"/>
                  <a:gd name="connsiteX21" fmla="*/ 9021 w 888024"/>
                  <a:gd name="connsiteY21" fmla="*/ 354528 h 2521252"/>
                  <a:gd name="connsiteX22" fmla="*/ 444012 w 888024"/>
                  <a:gd name="connsiteY22" fmla="*/ 0 h 2521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88024" h="2521252">
                    <a:moveTo>
                      <a:pt x="444012" y="0"/>
                    </a:moveTo>
                    <a:cubicBezTo>
                      <a:pt x="658580" y="0"/>
                      <a:pt x="837601" y="152199"/>
                      <a:pt x="879003" y="354528"/>
                    </a:cubicBezTo>
                    <a:lnTo>
                      <a:pt x="887819" y="441981"/>
                    </a:lnTo>
                    <a:lnTo>
                      <a:pt x="888023" y="441981"/>
                    </a:lnTo>
                    <a:lnTo>
                      <a:pt x="887914" y="442924"/>
                    </a:lnTo>
                    <a:lnTo>
                      <a:pt x="888024" y="444012"/>
                    </a:lnTo>
                    <a:cubicBezTo>
                      <a:pt x="888024" y="474665"/>
                      <a:pt x="884918" y="504592"/>
                      <a:pt x="879003" y="533496"/>
                    </a:cubicBezTo>
                    <a:lnTo>
                      <a:pt x="876593" y="541261"/>
                    </a:lnTo>
                    <a:lnTo>
                      <a:pt x="674809" y="2293916"/>
                    </a:lnTo>
                    <a:lnTo>
                      <a:pt x="672699" y="2293916"/>
                    </a:lnTo>
                    <a:lnTo>
                      <a:pt x="668201" y="2338533"/>
                    </a:lnTo>
                    <a:cubicBezTo>
                      <a:pt x="646863" y="2442811"/>
                      <a:pt x="554598" y="2521252"/>
                      <a:pt x="444012" y="2521252"/>
                    </a:cubicBezTo>
                    <a:cubicBezTo>
                      <a:pt x="333426" y="2521252"/>
                      <a:pt x="241162" y="2442811"/>
                      <a:pt x="219823" y="2338533"/>
                    </a:cubicBezTo>
                    <a:lnTo>
                      <a:pt x="215326" y="2293916"/>
                    </a:lnTo>
                    <a:lnTo>
                      <a:pt x="213214" y="2293916"/>
                    </a:lnTo>
                    <a:lnTo>
                      <a:pt x="11429" y="541256"/>
                    </a:lnTo>
                    <a:lnTo>
                      <a:pt x="9021" y="533496"/>
                    </a:lnTo>
                    <a:cubicBezTo>
                      <a:pt x="3106" y="504592"/>
                      <a:pt x="0" y="474665"/>
                      <a:pt x="0" y="444012"/>
                    </a:cubicBezTo>
                    <a:lnTo>
                      <a:pt x="109" y="442929"/>
                    </a:lnTo>
                    <a:lnTo>
                      <a:pt x="0" y="441981"/>
                    </a:lnTo>
                    <a:lnTo>
                      <a:pt x="205" y="441981"/>
                    </a:lnTo>
                    <a:lnTo>
                      <a:pt x="9021" y="354528"/>
                    </a:lnTo>
                    <a:cubicBezTo>
                      <a:pt x="50423" y="152199"/>
                      <a:pt x="229444" y="0"/>
                      <a:pt x="44401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3" name="Graphic 19">
                <a:extLst>
                  <a:ext uri="{FF2B5EF4-FFF2-40B4-BE49-F238E27FC236}">
                    <a16:creationId xmlns:a16="http://schemas.microsoft.com/office/drawing/2014/main" id="{84D07EC9-7D07-4629-9A7F-9BBCF02911A5}"/>
                  </a:ext>
                </a:extLst>
              </p:cNvPr>
              <p:cNvGrpSpPr/>
              <p:nvPr/>
            </p:nvGrpSpPr>
            <p:grpSpPr>
              <a:xfrm>
                <a:off x="3047252" y="4427953"/>
                <a:ext cx="445495" cy="851682"/>
                <a:chOff x="5934075" y="3119437"/>
                <a:chExt cx="323850" cy="619125"/>
              </a:xfrm>
              <a:solidFill>
                <a:schemeClr val="accent5"/>
              </a:solidFill>
            </p:grpSpPr>
            <p:sp>
              <p:nvSpPr>
                <p:cNvPr id="34" name="Freeform: Shape 50">
                  <a:extLst>
                    <a:ext uri="{FF2B5EF4-FFF2-40B4-BE49-F238E27FC236}">
                      <a16:creationId xmlns:a16="http://schemas.microsoft.com/office/drawing/2014/main" id="{D42C8EB5-8BD6-472F-BA27-D0975114B66E}"/>
                    </a:ext>
                  </a:extLst>
                </p:cNvPr>
                <p:cNvSpPr/>
                <p:nvPr/>
              </p:nvSpPr>
              <p:spPr>
                <a:xfrm>
                  <a:off x="5949051" y="3318245"/>
                  <a:ext cx="285750" cy="419100"/>
                </a:xfrm>
                <a:custGeom>
                  <a:avLst/>
                  <a:gdLst>
                    <a:gd name="connsiteX0" fmla="*/ 240294 w 285750"/>
                    <a:gd name="connsiteY0" fmla="*/ 422222 h 419100"/>
                    <a:gd name="connsiteX1" fmla="*/ 49794 w 285750"/>
                    <a:gd name="connsiteY1" fmla="*/ 422222 h 419100"/>
                    <a:gd name="connsiteX2" fmla="*/ 3122 w 285750"/>
                    <a:gd name="connsiteY2" fmla="*/ 352689 h 419100"/>
                    <a:gd name="connsiteX3" fmla="*/ 54557 w 285750"/>
                    <a:gd name="connsiteY3" fmla="*/ 72654 h 419100"/>
                    <a:gd name="connsiteX4" fmla="*/ 101229 w 285750"/>
                    <a:gd name="connsiteY4" fmla="*/ 3122 h 419100"/>
                    <a:gd name="connsiteX5" fmla="*/ 187907 w 285750"/>
                    <a:gd name="connsiteY5" fmla="*/ 3122 h 419100"/>
                    <a:gd name="connsiteX6" fmla="*/ 234579 w 285750"/>
                    <a:gd name="connsiteY6" fmla="*/ 72654 h 419100"/>
                    <a:gd name="connsiteX7" fmla="*/ 286014 w 285750"/>
                    <a:gd name="connsiteY7" fmla="*/ 352689 h 419100"/>
                    <a:gd name="connsiteX8" fmla="*/ 240294 w 285750"/>
                    <a:gd name="connsiteY8" fmla="*/ 422222 h 419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85750" h="419100">
                      <a:moveTo>
                        <a:pt x="240294" y="422222"/>
                      </a:moveTo>
                      <a:lnTo>
                        <a:pt x="49794" y="422222"/>
                      </a:lnTo>
                      <a:cubicBezTo>
                        <a:pt x="24077" y="422222"/>
                        <a:pt x="3122" y="390789"/>
                        <a:pt x="3122" y="352689"/>
                      </a:cubicBezTo>
                      <a:lnTo>
                        <a:pt x="54557" y="72654"/>
                      </a:lnTo>
                      <a:cubicBezTo>
                        <a:pt x="54557" y="34554"/>
                        <a:pt x="75512" y="3122"/>
                        <a:pt x="101229" y="3122"/>
                      </a:cubicBezTo>
                      <a:lnTo>
                        <a:pt x="187907" y="3122"/>
                      </a:lnTo>
                      <a:cubicBezTo>
                        <a:pt x="213624" y="3122"/>
                        <a:pt x="234579" y="34554"/>
                        <a:pt x="234579" y="72654"/>
                      </a:cubicBezTo>
                      <a:lnTo>
                        <a:pt x="286014" y="352689"/>
                      </a:lnTo>
                      <a:cubicBezTo>
                        <a:pt x="286967" y="390789"/>
                        <a:pt x="266012" y="422222"/>
                        <a:pt x="240294" y="42222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41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5" name="Freeform: Shape 51">
                  <a:extLst>
                    <a:ext uri="{FF2B5EF4-FFF2-40B4-BE49-F238E27FC236}">
                      <a16:creationId xmlns:a16="http://schemas.microsoft.com/office/drawing/2014/main" id="{9572E062-8FEE-422C-AF17-1E32B474D9E2}"/>
                    </a:ext>
                  </a:extLst>
                </p:cNvPr>
                <p:cNvSpPr/>
                <p:nvPr/>
              </p:nvSpPr>
              <p:spPr>
                <a:xfrm>
                  <a:off x="5933502" y="3118864"/>
                  <a:ext cx="314325" cy="314325"/>
                </a:xfrm>
                <a:custGeom>
                  <a:avLst/>
                  <a:gdLst>
                    <a:gd name="connsiteX0" fmla="*/ 318708 w 314325"/>
                    <a:gd name="connsiteY0" fmla="*/ 160593 h 314325"/>
                    <a:gd name="connsiteX1" fmla="*/ 160593 w 314325"/>
                    <a:gd name="connsiteY1" fmla="*/ 318708 h 314325"/>
                    <a:gd name="connsiteX2" fmla="*/ 2478 w 314325"/>
                    <a:gd name="connsiteY2" fmla="*/ 160593 h 314325"/>
                    <a:gd name="connsiteX3" fmla="*/ 160593 w 314325"/>
                    <a:gd name="connsiteY3" fmla="*/ 2478 h 314325"/>
                    <a:gd name="connsiteX4" fmla="*/ 318708 w 314325"/>
                    <a:gd name="connsiteY4" fmla="*/ 160593 h 314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325" h="314325">
                      <a:moveTo>
                        <a:pt x="318708" y="160593"/>
                      </a:moveTo>
                      <a:cubicBezTo>
                        <a:pt x="318708" y="247918"/>
                        <a:pt x="247918" y="318708"/>
                        <a:pt x="160593" y="318708"/>
                      </a:cubicBezTo>
                      <a:cubicBezTo>
                        <a:pt x="73269" y="318708"/>
                        <a:pt x="2478" y="247918"/>
                        <a:pt x="2478" y="160593"/>
                      </a:cubicBezTo>
                      <a:cubicBezTo>
                        <a:pt x="2478" y="73269"/>
                        <a:pt x="73269" y="2478"/>
                        <a:pt x="160593" y="2478"/>
                      </a:cubicBezTo>
                      <a:cubicBezTo>
                        <a:pt x="247918" y="2478"/>
                        <a:pt x="318708" y="73269"/>
                        <a:pt x="318708" y="16059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330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1" name="Freeform: Shape 47">
              <a:extLst>
                <a:ext uri="{FF2B5EF4-FFF2-40B4-BE49-F238E27FC236}">
                  <a16:creationId xmlns:a16="http://schemas.microsoft.com/office/drawing/2014/main" id="{77C94FA4-A141-4988-90B1-C388C5ED50F1}"/>
                </a:ext>
              </a:extLst>
            </p:cNvPr>
            <p:cNvSpPr/>
            <p:nvPr/>
          </p:nvSpPr>
          <p:spPr>
            <a:xfrm rot="2435724">
              <a:off x="1428787" y="3272090"/>
              <a:ext cx="1920518" cy="1838860"/>
            </a:xfrm>
            <a:custGeom>
              <a:avLst/>
              <a:gdLst>
                <a:gd name="connsiteX0" fmla="*/ 1531909 w 1732097"/>
                <a:gd name="connsiteY0" fmla="*/ 236637 h 1658450"/>
                <a:gd name="connsiteX1" fmla="*/ 1333000 w 1732097"/>
                <a:gd name="connsiteY1" fmla="*/ 185737 h 1658450"/>
                <a:gd name="connsiteX2" fmla="*/ 1207270 w 1732097"/>
                <a:gd name="connsiteY2" fmla="*/ 388620 h 1658450"/>
                <a:gd name="connsiteX3" fmla="*/ 1192030 w 1732097"/>
                <a:gd name="connsiteY3" fmla="*/ 406717 h 1658450"/>
                <a:gd name="connsiteX4" fmla="*/ 1059632 w 1732097"/>
                <a:gd name="connsiteY4" fmla="*/ 409575 h 1658450"/>
                <a:gd name="connsiteX5" fmla="*/ 1027247 w 1732097"/>
                <a:gd name="connsiteY5" fmla="*/ 378142 h 1658450"/>
                <a:gd name="connsiteX6" fmla="*/ 745307 w 1732097"/>
                <a:gd name="connsiteY6" fmla="*/ 145732 h 1658450"/>
                <a:gd name="connsiteX7" fmla="*/ 535757 w 1732097"/>
                <a:gd name="connsiteY7" fmla="*/ 430530 h 1658450"/>
                <a:gd name="connsiteX8" fmla="*/ 773882 w 1732097"/>
                <a:gd name="connsiteY8" fmla="*/ 638175 h 1658450"/>
                <a:gd name="connsiteX9" fmla="*/ 913900 w 1732097"/>
                <a:gd name="connsiteY9" fmla="*/ 599122 h 1658450"/>
                <a:gd name="connsiteX10" fmla="*/ 942475 w 1732097"/>
                <a:gd name="connsiteY10" fmla="*/ 603885 h 1658450"/>
                <a:gd name="connsiteX11" fmla="*/ 964382 w 1732097"/>
                <a:gd name="connsiteY11" fmla="*/ 627697 h 1658450"/>
                <a:gd name="connsiteX12" fmla="*/ 975812 w 1732097"/>
                <a:gd name="connsiteY12" fmla="*/ 632460 h 1658450"/>
                <a:gd name="connsiteX13" fmla="*/ 983432 w 1732097"/>
                <a:gd name="connsiteY13" fmla="*/ 620077 h 1658450"/>
                <a:gd name="connsiteX14" fmla="*/ 981527 w 1732097"/>
                <a:gd name="connsiteY14" fmla="*/ 607695 h 1658450"/>
                <a:gd name="connsiteX15" fmla="*/ 1086302 w 1732097"/>
                <a:gd name="connsiteY15" fmla="*/ 506730 h 1658450"/>
                <a:gd name="connsiteX16" fmla="*/ 1224415 w 1732097"/>
                <a:gd name="connsiteY16" fmla="*/ 662940 h 1658450"/>
                <a:gd name="connsiteX17" fmla="*/ 1162502 w 1732097"/>
                <a:gd name="connsiteY17" fmla="*/ 750570 h 1658450"/>
                <a:gd name="connsiteX18" fmla="*/ 1111067 w 1732097"/>
                <a:gd name="connsiteY18" fmla="*/ 751522 h 1658450"/>
                <a:gd name="connsiteX19" fmla="*/ 1088207 w 1732097"/>
                <a:gd name="connsiteY19" fmla="*/ 757237 h 1658450"/>
                <a:gd name="connsiteX20" fmla="*/ 1097732 w 1732097"/>
                <a:gd name="connsiteY20" fmla="*/ 774382 h 1658450"/>
                <a:gd name="connsiteX21" fmla="*/ 1113925 w 1732097"/>
                <a:gd name="connsiteY21" fmla="*/ 791527 h 1658450"/>
                <a:gd name="connsiteX22" fmla="*/ 1115830 w 1732097"/>
                <a:gd name="connsiteY22" fmla="*/ 823912 h 1658450"/>
                <a:gd name="connsiteX23" fmla="*/ 1066300 w 1732097"/>
                <a:gd name="connsiteY23" fmla="*/ 956310 h 1658450"/>
                <a:gd name="connsiteX24" fmla="*/ 1312997 w 1732097"/>
                <a:gd name="connsiteY24" fmla="*/ 1220152 h 1658450"/>
                <a:gd name="connsiteX25" fmla="*/ 1351097 w 1732097"/>
                <a:gd name="connsiteY25" fmla="*/ 1217295 h 1658450"/>
                <a:gd name="connsiteX26" fmla="*/ 1548265 w 1732097"/>
                <a:gd name="connsiteY26" fmla="*/ 1047750 h 1658450"/>
                <a:gd name="connsiteX27" fmla="*/ 1484447 w 1732097"/>
                <a:gd name="connsiteY27" fmla="*/ 793432 h 1658450"/>
                <a:gd name="connsiteX28" fmla="*/ 1333000 w 1732097"/>
                <a:gd name="connsiteY28" fmla="*/ 725805 h 1658450"/>
                <a:gd name="connsiteX29" fmla="*/ 1315855 w 1732097"/>
                <a:gd name="connsiteY29" fmla="*/ 702945 h 1658450"/>
                <a:gd name="connsiteX30" fmla="*/ 1331095 w 1732097"/>
                <a:gd name="connsiteY30" fmla="*/ 568642 h 1658450"/>
                <a:gd name="connsiteX31" fmla="*/ 1358717 w 1732097"/>
                <a:gd name="connsiteY31" fmla="*/ 547687 h 1658450"/>
                <a:gd name="connsiteX32" fmla="*/ 1461587 w 1732097"/>
                <a:gd name="connsiteY32" fmla="*/ 538162 h 1658450"/>
                <a:gd name="connsiteX33" fmla="*/ 1570172 w 1732097"/>
                <a:gd name="connsiteY33" fmla="*/ 299085 h 1658450"/>
                <a:gd name="connsiteX34" fmla="*/ 1531909 w 1732097"/>
                <a:gd name="connsiteY34" fmla="*/ 236637 h 1658450"/>
                <a:gd name="connsiteX35" fmla="*/ 1645643 w 1732097"/>
                <a:gd name="connsiteY35" fmla="*/ 136464 h 1658450"/>
                <a:gd name="connsiteX36" fmla="*/ 1696855 w 1732097"/>
                <a:gd name="connsiteY36" fmla="*/ 211455 h 1658450"/>
                <a:gd name="connsiteX37" fmla="*/ 1731145 w 1732097"/>
                <a:gd name="connsiteY37" fmla="*/ 318135 h 1658450"/>
                <a:gd name="connsiteX38" fmla="*/ 1732097 w 1732097"/>
                <a:gd name="connsiteY38" fmla="*/ 412432 h 1658450"/>
                <a:gd name="connsiteX39" fmla="*/ 1684472 w 1732097"/>
                <a:gd name="connsiteY39" fmla="*/ 540067 h 1658450"/>
                <a:gd name="connsiteX40" fmla="*/ 1571125 w 1732097"/>
                <a:gd name="connsiteY40" fmla="*/ 653415 h 1658450"/>
                <a:gd name="connsiteX41" fmla="*/ 1569220 w 1732097"/>
                <a:gd name="connsiteY41" fmla="*/ 674370 h 1658450"/>
                <a:gd name="connsiteX42" fmla="*/ 1705427 w 1732097"/>
                <a:gd name="connsiteY42" fmla="*/ 943927 h 1658450"/>
                <a:gd name="connsiteX43" fmla="*/ 1445395 w 1732097"/>
                <a:gd name="connsiteY43" fmla="*/ 1343977 h 1658450"/>
                <a:gd name="connsiteX44" fmla="*/ 1066300 w 1732097"/>
                <a:gd name="connsiteY44" fmla="*/ 1281112 h 1658450"/>
                <a:gd name="connsiteX45" fmla="*/ 917710 w 1732097"/>
                <a:gd name="connsiteY45" fmla="*/ 973455 h 1658450"/>
                <a:gd name="connsiteX46" fmla="*/ 899612 w 1732097"/>
                <a:gd name="connsiteY46" fmla="*/ 996315 h 1658450"/>
                <a:gd name="connsiteX47" fmla="*/ 864370 w 1732097"/>
                <a:gd name="connsiteY47" fmla="*/ 1093470 h 1658450"/>
                <a:gd name="connsiteX48" fmla="*/ 843415 w 1732097"/>
                <a:gd name="connsiteY48" fmla="*/ 1108710 h 1658450"/>
                <a:gd name="connsiteX49" fmla="*/ 745307 w 1732097"/>
                <a:gd name="connsiteY49" fmla="*/ 1113472 h 1658450"/>
                <a:gd name="connsiteX50" fmla="*/ 769120 w 1732097"/>
                <a:gd name="connsiteY50" fmla="*/ 1163002 h 1658450"/>
                <a:gd name="connsiteX51" fmla="*/ 720542 w 1732097"/>
                <a:gd name="connsiteY51" fmla="*/ 1270635 h 1658450"/>
                <a:gd name="connsiteX52" fmla="*/ 603385 w 1732097"/>
                <a:gd name="connsiteY52" fmla="*/ 1259205 h 1658450"/>
                <a:gd name="connsiteX53" fmla="*/ 572905 w 1732097"/>
                <a:gd name="connsiteY53" fmla="*/ 1259205 h 1658450"/>
                <a:gd name="connsiteX54" fmla="*/ 139867 w 1732097"/>
                <a:gd name="connsiteY54" fmla="*/ 1658450 h 1658450"/>
                <a:gd name="connsiteX55" fmla="*/ 0 w 1732097"/>
                <a:gd name="connsiteY55" fmla="*/ 1504896 h 1658450"/>
                <a:gd name="connsiteX56" fmla="*/ 436697 w 1732097"/>
                <a:gd name="connsiteY56" fmla="*/ 1106805 h 1658450"/>
                <a:gd name="connsiteX57" fmla="*/ 438602 w 1732097"/>
                <a:gd name="connsiteY57" fmla="*/ 1083945 h 1658450"/>
                <a:gd name="connsiteX58" fmla="*/ 446222 w 1732097"/>
                <a:gd name="connsiteY58" fmla="*/ 947737 h 1658450"/>
                <a:gd name="connsiteX59" fmla="*/ 581477 w 1732097"/>
                <a:gd name="connsiteY59" fmla="*/ 941070 h 1658450"/>
                <a:gd name="connsiteX60" fmla="*/ 596717 w 1732097"/>
                <a:gd name="connsiteY60" fmla="*/ 934402 h 1658450"/>
                <a:gd name="connsiteX61" fmla="*/ 607195 w 1732097"/>
                <a:gd name="connsiteY61" fmla="*/ 855345 h 1658450"/>
                <a:gd name="connsiteX62" fmla="*/ 627197 w 1732097"/>
                <a:gd name="connsiteY62" fmla="*/ 832485 h 1658450"/>
                <a:gd name="connsiteX63" fmla="*/ 755373 w 1732097"/>
                <a:gd name="connsiteY63" fmla="*/ 809555 h 1658450"/>
                <a:gd name="connsiteX64" fmla="*/ 697682 w 1732097"/>
                <a:gd name="connsiteY64" fmla="*/ 782955 h 1658450"/>
                <a:gd name="connsiteX65" fmla="*/ 389072 w 1732097"/>
                <a:gd name="connsiteY65" fmla="*/ 446722 h 1658450"/>
                <a:gd name="connsiteX66" fmla="*/ 710065 w 1732097"/>
                <a:gd name="connsiteY66" fmla="*/ 4762 h 1658450"/>
                <a:gd name="connsiteX67" fmla="*/ 731020 w 1732097"/>
                <a:gd name="connsiteY67" fmla="*/ 0 h 1658450"/>
                <a:gd name="connsiteX68" fmla="*/ 826270 w 1732097"/>
                <a:gd name="connsiteY68" fmla="*/ 0 h 1658450"/>
                <a:gd name="connsiteX69" fmla="*/ 834842 w 1732097"/>
                <a:gd name="connsiteY69" fmla="*/ 1905 h 1658450"/>
                <a:gd name="connsiteX70" fmla="*/ 1097732 w 1732097"/>
                <a:gd name="connsiteY70" fmla="*/ 160972 h 1658450"/>
                <a:gd name="connsiteX71" fmla="*/ 1119640 w 1732097"/>
                <a:gd name="connsiteY71" fmla="*/ 160972 h 1658450"/>
                <a:gd name="connsiteX72" fmla="*/ 1645643 w 1732097"/>
                <a:gd name="connsiteY72" fmla="*/ 136464 h 165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732097" h="1658450">
                  <a:moveTo>
                    <a:pt x="1531909" y="236637"/>
                  </a:moveTo>
                  <a:cubicBezTo>
                    <a:pt x="1483019" y="183773"/>
                    <a:pt x="1405866" y="161448"/>
                    <a:pt x="1333000" y="185737"/>
                  </a:cubicBezTo>
                  <a:cubicBezTo>
                    <a:pt x="1259657" y="210502"/>
                    <a:pt x="1196792" y="283845"/>
                    <a:pt x="1207270" y="388620"/>
                  </a:cubicBezTo>
                  <a:cubicBezTo>
                    <a:pt x="1208222" y="401955"/>
                    <a:pt x="1205365" y="405765"/>
                    <a:pt x="1192030" y="406717"/>
                  </a:cubicBezTo>
                  <a:cubicBezTo>
                    <a:pt x="1148215" y="408622"/>
                    <a:pt x="1103447" y="408622"/>
                    <a:pt x="1059632" y="409575"/>
                  </a:cubicBezTo>
                  <a:cubicBezTo>
                    <a:pt x="1027247" y="410527"/>
                    <a:pt x="1028200" y="410527"/>
                    <a:pt x="1027247" y="378142"/>
                  </a:cubicBezTo>
                  <a:cubicBezTo>
                    <a:pt x="1023437" y="243840"/>
                    <a:pt x="902470" y="122872"/>
                    <a:pt x="745307" y="145732"/>
                  </a:cubicBezTo>
                  <a:cubicBezTo>
                    <a:pt x="604337" y="165735"/>
                    <a:pt x="515755" y="290512"/>
                    <a:pt x="535757" y="430530"/>
                  </a:cubicBezTo>
                  <a:cubicBezTo>
                    <a:pt x="552902" y="546735"/>
                    <a:pt x="656725" y="637222"/>
                    <a:pt x="773882" y="638175"/>
                  </a:cubicBezTo>
                  <a:cubicBezTo>
                    <a:pt x="824365" y="639127"/>
                    <a:pt x="871037" y="626745"/>
                    <a:pt x="913900" y="599122"/>
                  </a:cubicBezTo>
                  <a:cubicBezTo>
                    <a:pt x="926282" y="591502"/>
                    <a:pt x="933902" y="592455"/>
                    <a:pt x="942475" y="603885"/>
                  </a:cubicBezTo>
                  <a:cubicBezTo>
                    <a:pt x="949142" y="612457"/>
                    <a:pt x="956762" y="620077"/>
                    <a:pt x="964382" y="627697"/>
                  </a:cubicBezTo>
                  <a:cubicBezTo>
                    <a:pt x="967240" y="630555"/>
                    <a:pt x="970097" y="635317"/>
                    <a:pt x="975812" y="632460"/>
                  </a:cubicBezTo>
                  <a:cubicBezTo>
                    <a:pt x="980575" y="629602"/>
                    <a:pt x="984385" y="625792"/>
                    <a:pt x="983432" y="620077"/>
                  </a:cubicBezTo>
                  <a:cubicBezTo>
                    <a:pt x="983432" y="616267"/>
                    <a:pt x="982480" y="611505"/>
                    <a:pt x="981527" y="607695"/>
                  </a:cubicBezTo>
                  <a:cubicBezTo>
                    <a:pt x="972002" y="544830"/>
                    <a:pt x="1023437" y="495300"/>
                    <a:pt x="1086302" y="506730"/>
                  </a:cubicBezTo>
                  <a:cubicBezTo>
                    <a:pt x="1162502" y="520065"/>
                    <a:pt x="1220605" y="585787"/>
                    <a:pt x="1224415" y="662940"/>
                  </a:cubicBezTo>
                  <a:cubicBezTo>
                    <a:pt x="1226320" y="702945"/>
                    <a:pt x="1201555" y="739140"/>
                    <a:pt x="1162502" y="750570"/>
                  </a:cubicBezTo>
                  <a:cubicBezTo>
                    <a:pt x="1145357" y="755332"/>
                    <a:pt x="1128212" y="756285"/>
                    <a:pt x="1111067" y="751522"/>
                  </a:cubicBezTo>
                  <a:cubicBezTo>
                    <a:pt x="1102495" y="749617"/>
                    <a:pt x="1092970" y="747712"/>
                    <a:pt x="1088207" y="757237"/>
                  </a:cubicBezTo>
                  <a:cubicBezTo>
                    <a:pt x="1083445" y="766762"/>
                    <a:pt x="1093922" y="768667"/>
                    <a:pt x="1097732" y="774382"/>
                  </a:cubicBezTo>
                  <a:cubicBezTo>
                    <a:pt x="1102495" y="780097"/>
                    <a:pt x="1107257" y="785812"/>
                    <a:pt x="1113925" y="791527"/>
                  </a:cubicBezTo>
                  <a:cubicBezTo>
                    <a:pt x="1126307" y="802005"/>
                    <a:pt x="1126307" y="810577"/>
                    <a:pt x="1115830" y="823912"/>
                  </a:cubicBezTo>
                  <a:cubicBezTo>
                    <a:pt x="1085350" y="862012"/>
                    <a:pt x="1069157" y="907732"/>
                    <a:pt x="1066300" y="956310"/>
                  </a:cubicBezTo>
                  <a:cubicBezTo>
                    <a:pt x="1055822" y="1101090"/>
                    <a:pt x="1168217" y="1220152"/>
                    <a:pt x="1312997" y="1220152"/>
                  </a:cubicBezTo>
                  <a:cubicBezTo>
                    <a:pt x="1325380" y="1219200"/>
                    <a:pt x="1338715" y="1220152"/>
                    <a:pt x="1351097" y="1217295"/>
                  </a:cubicBezTo>
                  <a:cubicBezTo>
                    <a:pt x="1449205" y="1199197"/>
                    <a:pt x="1518737" y="1143000"/>
                    <a:pt x="1548265" y="1047750"/>
                  </a:cubicBezTo>
                  <a:cubicBezTo>
                    <a:pt x="1578745" y="951547"/>
                    <a:pt x="1555885" y="864870"/>
                    <a:pt x="1484447" y="793432"/>
                  </a:cubicBezTo>
                  <a:cubicBezTo>
                    <a:pt x="1443490" y="752475"/>
                    <a:pt x="1391102" y="730567"/>
                    <a:pt x="1333000" y="725805"/>
                  </a:cubicBezTo>
                  <a:cubicBezTo>
                    <a:pt x="1316807" y="724852"/>
                    <a:pt x="1313950" y="717232"/>
                    <a:pt x="1315855" y="702945"/>
                  </a:cubicBezTo>
                  <a:cubicBezTo>
                    <a:pt x="1321570" y="658177"/>
                    <a:pt x="1326332" y="613410"/>
                    <a:pt x="1331095" y="568642"/>
                  </a:cubicBezTo>
                  <a:cubicBezTo>
                    <a:pt x="1333952" y="544830"/>
                    <a:pt x="1334905" y="543877"/>
                    <a:pt x="1358717" y="547687"/>
                  </a:cubicBezTo>
                  <a:cubicBezTo>
                    <a:pt x="1393960" y="553402"/>
                    <a:pt x="1428250" y="551497"/>
                    <a:pt x="1461587" y="538162"/>
                  </a:cubicBezTo>
                  <a:cubicBezTo>
                    <a:pt x="1556837" y="501015"/>
                    <a:pt x="1604462" y="394335"/>
                    <a:pt x="1570172" y="299085"/>
                  </a:cubicBezTo>
                  <a:cubicBezTo>
                    <a:pt x="1561361" y="275272"/>
                    <a:pt x="1548205" y="254258"/>
                    <a:pt x="1531909" y="236637"/>
                  </a:cubicBezTo>
                  <a:close/>
                  <a:moveTo>
                    <a:pt x="1645643" y="136464"/>
                  </a:moveTo>
                  <a:cubicBezTo>
                    <a:pt x="1665378" y="158338"/>
                    <a:pt x="1682687" y="183356"/>
                    <a:pt x="1696855" y="211455"/>
                  </a:cubicBezTo>
                  <a:cubicBezTo>
                    <a:pt x="1714000" y="245745"/>
                    <a:pt x="1722572" y="281940"/>
                    <a:pt x="1731145" y="318135"/>
                  </a:cubicBezTo>
                  <a:cubicBezTo>
                    <a:pt x="1732097" y="349567"/>
                    <a:pt x="1732097" y="381000"/>
                    <a:pt x="1732097" y="412432"/>
                  </a:cubicBezTo>
                  <a:cubicBezTo>
                    <a:pt x="1721620" y="457200"/>
                    <a:pt x="1709237" y="501015"/>
                    <a:pt x="1684472" y="540067"/>
                  </a:cubicBezTo>
                  <a:cubicBezTo>
                    <a:pt x="1655897" y="586740"/>
                    <a:pt x="1618750" y="624840"/>
                    <a:pt x="1571125" y="653415"/>
                  </a:cubicBezTo>
                  <a:cubicBezTo>
                    <a:pt x="1555885" y="662940"/>
                    <a:pt x="1555885" y="662940"/>
                    <a:pt x="1569220" y="674370"/>
                  </a:cubicBezTo>
                  <a:cubicBezTo>
                    <a:pt x="1650182" y="745807"/>
                    <a:pt x="1695902" y="835342"/>
                    <a:pt x="1705427" y="943927"/>
                  </a:cubicBezTo>
                  <a:cubicBezTo>
                    <a:pt x="1719715" y="1120140"/>
                    <a:pt x="1613987" y="1285875"/>
                    <a:pt x="1445395" y="1343977"/>
                  </a:cubicBezTo>
                  <a:cubicBezTo>
                    <a:pt x="1309187" y="1391602"/>
                    <a:pt x="1180600" y="1370647"/>
                    <a:pt x="1066300" y="1281112"/>
                  </a:cubicBezTo>
                  <a:cubicBezTo>
                    <a:pt x="967240" y="1203007"/>
                    <a:pt x="919615" y="1098232"/>
                    <a:pt x="917710" y="973455"/>
                  </a:cubicBezTo>
                  <a:cubicBezTo>
                    <a:pt x="889929" y="925989"/>
                    <a:pt x="908502" y="976313"/>
                    <a:pt x="899612" y="996315"/>
                  </a:cubicBezTo>
                  <a:cubicBezTo>
                    <a:pt x="887230" y="1028700"/>
                    <a:pt x="875800" y="1061085"/>
                    <a:pt x="864370" y="1093470"/>
                  </a:cubicBezTo>
                  <a:cubicBezTo>
                    <a:pt x="860560" y="1104900"/>
                    <a:pt x="854845" y="1108710"/>
                    <a:pt x="843415" y="1108710"/>
                  </a:cubicBezTo>
                  <a:cubicBezTo>
                    <a:pt x="811982" y="1109662"/>
                    <a:pt x="779597" y="1111567"/>
                    <a:pt x="745307" y="1113472"/>
                  </a:cubicBezTo>
                  <a:cubicBezTo>
                    <a:pt x="756737" y="1130617"/>
                    <a:pt x="765310" y="1145857"/>
                    <a:pt x="769120" y="1163002"/>
                  </a:cubicBezTo>
                  <a:cubicBezTo>
                    <a:pt x="777692" y="1203960"/>
                    <a:pt x="757690" y="1248727"/>
                    <a:pt x="720542" y="1270635"/>
                  </a:cubicBezTo>
                  <a:cubicBezTo>
                    <a:pt x="682442" y="1292542"/>
                    <a:pt x="632912" y="1288732"/>
                    <a:pt x="603385" y="1259205"/>
                  </a:cubicBezTo>
                  <a:cubicBezTo>
                    <a:pt x="591002" y="1246822"/>
                    <a:pt x="584335" y="1248727"/>
                    <a:pt x="572905" y="1259205"/>
                  </a:cubicBezTo>
                  <a:lnTo>
                    <a:pt x="139867" y="1658450"/>
                  </a:lnTo>
                  <a:lnTo>
                    <a:pt x="0" y="1504896"/>
                  </a:lnTo>
                  <a:lnTo>
                    <a:pt x="436697" y="1106805"/>
                  </a:lnTo>
                  <a:cubicBezTo>
                    <a:pt x="468255" y="1078078"/>
                    <a:pt x="446222" y="1093470"/>
                    <a:pt x="438602" y="1083945"/>
                  </a:cubicBezTo>
                  <a:cubicBezTo>
                    <a:pt x="405265" y="1042035"/>
                    <a:pt x="409075" y="984885"/>
                    <a:pt x="446222" y="947737"/>
                  </a:cubicBezTo>
                  <a:cubicBezTo>
                    <a:pt x="482417" y="911542"/>
                    <a:pt x="539567" y="908685"/>
                    <a:pt x="581477" y="941070"/>
                  </a:cubicBezTo>
                  <a:cubicBezTo>
                    <a:pt x="606559" y="938848"/>
                    <a:pt x="592431" y="948690"/>
                    <a:pt x="596717" y="934402"/>
                  </a:cubicBezTo>
                  <a:cubicBezTo>
                    <a:pt x="600527" y="907732"/>
                    <a:pt x="604337" y="882015"/>
                    <a:pt x="607195" y="855345"/>
                  </a:cubicBezTo>
                  <a:cubicBezTo>
                    <a:pt x="608147" y="842010"/>
                    <a:pt x="602501" y="840117"/>
                    <a:pt x="627197" y="832485"/>
                  </a:cubicBezTo>
                  <a:cubicBezTo>
                    <a:pt x="651893" y="824853"/>
                    <a:pt x="718070" y="801103"/>
                    <a:pt x="755373" y="809555"/>
                  </a:cubicBezTo>
                  <a:cubicBezTo>
                    <a:pt x="728985" y="787723"/>
                    <a:pt x="729630" y="795239"/>
                    <a:pt x="697682" y="782955"/>
                  </a:cubicBezTo>
                  <a:cubicBezTo>
                    <a:pt x="540469" y="722506"/>
                    <a:pt x="411932" y="609600"/>
                    <a:pt x="389072" y="446722"/>
                  </a:cubicBezTo>
                  <a:cubicBezTo>
                    <a:pt x="359545" y="238125"/>
                    <a:pt x="502420" y="40957"/>
                    <a:pt x="710065" y="4762"/>
                  </a:cubicBezTo>
                  <a:cubicBezTo>
                    <a:pt x="716732" y="3810"/>
                    <a:pt x="724352" y="1905"/>
                    <a:pt x="731020" y="0"/>
                  </a:cubicBezTo>
                  <a:lnTo>
                    <a:pt x="826270" y="0"/>
                  </a:lnTo>
                  <a:cubicBezTo>
                    <a:pt x="829127" y="952"/>
                    <a:pt x="831985" y="1905"/>
                    <a:pt x="834842" y="1905"/>
                  </a:cubicBezTo>
                  <a:cubicBezTo>
                    <a:pt x="943427" y="20002"/>
                    <a:pt x="1032010" y="72390"/>
                    <a:pt x="1097732" y="160972"/>
                  </a:cubicBezTo>
                  <a:cubicBezTo>
                    <a:pt x="1109162" y="176212"/>
                    <a:pt x="1109162" y="176212"/>
                    <a:pt x="1119640" y="160972"/>
                  </a:cubicBezTo>
                  <a:cubicBezTo>
                    <a:pt x="1250489" y="-15717"/>
                    <a:pt x="1507500" y="-16654"/>
                    <a:pt x="1645643" y="136464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6" name="Freeform: Shape 52">
            <a:extLst>
              <a:ext uri="{FF2B5EF4-FFF2-40B4-BE49-F238E27FC236}">
                <a16:creationId xmlns:a16="http://schemas.microsoft.com/office/drawing/2014/main" id="{57E14DE2-51BA-4E0F-9739-DBB86682E283}"/>
              </a:ext>
            </a:extLst>
          </p:cNvPr>
          <p:cNvSpPr/>
          <p:nvPr/>
        </p:nvSpPr>
        <p:spPr>
          <a:xfrm flipH="1">
            <a:off x="419390" y="909672"/>
            <a:ext cx="2325923" cy="2035075"/>
          </a:xfrm>
          <a:custGeom>
            <a:avLst/>
            <a:gdLst>
              <a:gd name="connsiteX0" fmla="*/ 1383346 w 2456709"/>
              <a:gd name="connsiteY0" fmla="*/ 807021 h 2151505"/>
              <a:gd name="connsiteX1" fmla="*/ 1515914 w 2456709"/>
              <a:gd name="connsiteY1" fmla="*/ 966706 h 2151505"/>
              <a:gd name="connsiteX2" fmla="*/ 1484278 w 2456709"/>
              <a:gd name="connsiteY2" fmla="*/ 999848 h 2151505"/>
              <a:gd name="connsiteX3" fmla="*/ 1565627 w 2456709"/>
              <a:gd name="connsiteY3" fmla="*/ 1082703 h 2151505"/>
              <a:gd name="connsiteX4" fmla="*/ 1514407 w 2456709"/>
              <a:gd name="connsiteY4" fmla="*/ 1221297 h 2151505"/>
              <a:gd name="connsiteX5" fmla="*/ 1478252 w 2456709"/>
              <a:gd name="connsiteY5" fmla="*/ 1358385 h 2151505"/>
              <a:gd name="connsiteX6" fmla="*/ 1383346 w 2456709"/>
              <a:gd name="connsiteY6" fmla="*/ 807021 h 2151505"/>
              <a:gd name="connsiteX7" fmla="*/ 1761468 w 2456709"/>
              <a:gd name="connsiteY7" fmla="*/ 743750 h 2151505"/>
              <a:gd name="connsiteX8" fmla="*/ 1687651 w 2456709"/>
              <a:gd name="connsiteY8" fmla="*/ 1423162 h 2151505"/>
              <a:gd name="connsiteX9" fmla="*/ 1680119 w 2456709"/>
              <a:gd name="connsiteY9" fmla="*/ 1191168 h 2151505"/>
              <a:gd name="connsiteX10" fmla="*/ 1633419 w 2456709"/>
              <a:gd name="connsiteY10" fmla="*/ 1075171 h 2151505"/>
              <a:gd name="connsiteX11" fmla="*/ 1662042 w 2456709"/>
              <a:gd name="connsiteY11" fmla="*/ 984784 h 2151505"/>
              <a:gd name="connsiteX12" fmla="*/ 1625887 w 2456709"/>
              <a:gd name="connsiteY12" fmla="*/ 957667 h 2151505"/>
              <a:gd name="connsiteX13" fmla="*/ 1761468 w 2456709"/>
              <a:gd name="connsiteY13" fmla="*/ 743750 h 2151505"/>
              <a:gd name="connsiteX14" fmla="*/ 1545748 w 2456709"/>
              <a:gd name="connsiteY14" fmla="*/ 613 h 2151505"/>
              <a:gd name="connsiteX15" fmla="*/ 1274671 w 2456709"/>
              <a:gd name="connsiteY15" fmla="*/ 379829 h 2151505"/>
              <a:gd name="connsiteX16" fmla="*/ 1297433 w 2456709"/>
              <a:gd name="connsiteY16" fmla="*/ 552863 h 2151505"/>
              <a:gd name="connsiteX17" fmla="*/ 1346415 w 2456709"/>
              <a:gd name="connsiteY17" fmla="*/ 595059 h 2151505"/>
              <a:gd name="connsiteX18" fmla="*/ 1367372 w 2456709"/>
              <a:gd name="connsiteY18" fmla="*/ 752432 h 2151505"/>
              <a:gd name="connsiteX19" fmla="*/ 1274686 w 2456709"/>
              <a:gd name="connsiteY19" fmla="*/ 869532 h 2151505"/>
              <a:gd name="connsiteX20" fmla="*/ 959345 w 2456709"/>
              <a:gd name="connsiteY20" fmla="*/ 1000520 h 2151505"/>
              <a:gd name="connsiteX21" fmla="*/ 838918 w 2456709"/>
              <a:gd name="connsiteY21" fmla="*/ 1316294 h 2151505"/>
              <a:gd name="connsiteX22" fmla="*/ 850387 w 2456709"/>
              <a:gd name="connsiteY22" fmla="*/ 1389231 h 2151505"/>
              <a:gd name="connsiteX23" fmla="*/ 741400 w 2456709"/>
              <a:gd name="connsiteY23" fmla="*/ 1570558 h 2151505"/>
              <a:gd name="connsiteX24" fmla="*/ 697265 w 2456709"/>
              <a:gd name="connsiteY24" fmla="*/ 1680275 h 2151505"/>
              <a:gd name="connsiteX25" fmla="*/ 563833 w 2456709"/>
              <a:gd name="connsiteY25" fmla="*/ 1671728 h 2151505"/>
              <a:gd name="connsiteX26" fmla="*/ 366099 w 2456709"/>
              <a:gd name="connsiteY26" fmla="*/ 1578836 h 2151505"/>
              <a:gd name="connsiteX27" fmla="*/ 318787 w 2456709"/>
              <a:gd name="connsiteY27" fmla="*/ 1453889 h 2151505"/>
              <a:gd name="connsiteX28" fmla="*/ 204385 w 2456709"/>
              <a:gd name="connsiteY28" fmla="*/ 1217853 h 2151505"/>
              <a:gd name="connsiteX29" fmla="*/ 191722 w 2456709"/>
              <a:gd name="connsiteY29" fmla="*/ 1409725 h 2151505"/>
              <a:gd name="connsiteX30" fmla="*/ 7382 w 2456709"/>
              <a:gd name="connsiteY30" fmla="*/ 1338578 h 2151505"/>
              <a:gd name="connsiteX31" fmla="*/ 17480 w 2456709"/>
              <a:gd name="connsiteY31" fmla="*/ 1406115 h 2151505"/>
              <a:gd name="connsiteX32" fmla="*/ 41091 w 2456709"/>
              <a:gd name="connsiteY32" fmla="*/ 1503005 h 2151505"/>
              <a:gd name="connsiteX33" fmla="*/ 73994 w 2456709"/>
              <a:gd name="connsiteY33" fmla="*/ 1575361 h 2151505"/>
              <a:gd name="connsiteX34" fmla="*/ 132030 w 2456709"/>
              <a:gd name="connsiteY34" fmla="*/ 1631293 h 2151505"/>
              <a:gd name="connsiteX35" fmla="*/ 273712 w 2456709"/>
              <a:gd name="connsiteY35" fmla="*/ 1741935 h 2151505"/>
              <a:gd name="connsiteX36" fmla="*/ 280648 w 2456709"/>
              <a:gd name="connsiteY36" fmla="*/ 1944801 h 2151505"/>
              <a:gd name="connsiteX37" fmla="*/ 371006 w 2456709"/>
              <a:gd name="connsiteY37" fmla="*/ 1983565 h 2151505"/>
              <a:gd name="connsiteX38" fmla="*/ 464779 w 2456709"/>
              <a:gd name="connsiteY38" fmla="*/ 2027684 h 2151505"/>
              <a:gd name="connsiteX39" fmla="*/ 746098 w 2456709"/>
              <a:gd name="connsiteY39" fmla="*/ 2074878 h 2151505"/>
              <a:gd name="connsiteX40" fmla="*/ 951067 w 2456709"/>
              <a:gd name="connsiteY40" fmla="*/ 2005998 h 2151505"/>
              <a:gd name="connsiteX41" fmla="*/ 956794 w 2456709"/>
              <a:gd name="connsiteY41" fmla="*/ 2137120 h 2151505"/>
              <a:gd name="connsiteX42" fmla="*/ 2191985 w 2456709"/>
              <a:gd name="connsiteY42" fmla="*/ 2139983 h 2151505"/>
              <a:gd name="connsiteX43" fmla="*/ 2202531 w 2456709"/>
              <a:gd name="connsiteY43" fmla="*/ 2017901 h 2151505"/>
              <a:gd name="connsiteX44" fmla="*/ 2281195 w 2456709"/>
              <a:gd name="connsiteY44" fmla="*/ 2082992 h 2151505"/>
              <a:gd name="connsiteX45" fmla="*/ 2415672 w 2456709"/>
              <a:gd name="connsiteY45" fmla="*/ 2147815 h 2151505"/>
              <a:gd name="connsiteX46" fmla="*/ 2456709 w 2456709"/>
              <a:gd name="connsiteY46" fmla="*/ 2151505 h 2151505"/>
              <a:gd name="connsiteX47" fmla="*/ 2456709 w 2456709"/>
              <a:gd name="connsiteY47" fmla="*/ 1522716 h 2151505"/>
              <a:gd name="connsiteX48" fmla="*/ 2453749 w 2456709"/>
              <a:gd name="connsiteY48" fmla="*/ 1508485 h 2151505"/>
              <a:gd name="connsiteX49" fmla="*/ 2440223 w 2456709"/>
              <a:gd name="connsiteY49" fmla="*/ 1390737 h 2151505"/>
              <a:gd name="connsiteX50" fmla="*/ 2375729 w 2456709"/>
              <a:gd name="connsiteY50" fmla="*/ 1183801 h 2151505"/>
              <a:gd name="connsiteX51" fmla="*/ 2342855 w 2456709"/>
              <a:gd name="connsiteY51" fmla="*/ 1049949 h 2151505"/>
              <a:gd name="connsiteX52" fmla="*/ 2216849 w 2456709"/>
              <a:gd name="connsiteY52" fmla="*/ 909625 h 2151505"/>
              <a:gd name="connsiteX53" fmla="*/ 1996340 w 2456709"/>
              <a:gd name="connsiteY53" fmla="*/ 846622 h 2151505"/>
              <a:gd name="connsiteX54" fmla="*/ 1873198 w 2456709"/>
              <a:gd name="connsiteY54" fmla="*/ 806530 h 2151505"/>
              <a:gd name="connsiteX55" fmla="*/ 1744478 w 2456709"/>
              <a:gd name="connsiteY55" fmla="*/ 695291 h 2151505"/>
              <a:gd name="connsiteX56" fmla="*/ 1764076 w 2456709"/>
              <a:gd name="connsiteY56" fmla="*/ 584498 h 2151505"/>
              <a:gd name="connsiteX57" fmla="*/ 1790641 w 2456709"/>
              <a:gd name="connsiteY57" fmla="*/ 540901 h 2151505"/>
              <a:gd name="connsiteX58" fmla="*/ 1821203 w 2456709"/>
              <a:gd name="connsiteY58" fmla="*/ 408317 h 2151505"/>
              <a:gd name="connsiteX59" fmla="*/ 1812227 w 2456709"/>
              <a:gd name="connsiteY59" fmla="*/ 159443 h 2151505"/>
              <a:gd name="connsiteX60" fmla="*/ 1545748 w 2456709"/>
              <a:gd name="connsiteY60" fmla="*/ 613 h 2151505"/>
              <a:gd name="connsiteX0" fmla="*/ 1383346 w 2456709"/>
              <a:gd name="connsiteY0" fmla="*/ 807021 h 2151505"/>
              <a:gd name="connsiteX1" fmla="*/ 1515914 w 2456709"/>
              <a:gd name="connsiteY1" fmla="*/ 966706 h 2151505"/>
              <a:gd name="connsiteX2" fmla="*/ 1484278 w 2456709"/>
              <a:gd name="connsiteY2" fmla="*/ 999848 h 2151505"/>
              <a:gd name="connsiteX3" fmla="*/ 1565627 w 2456709"/>
              <a:gd name="connsiteY3" fmla="*/ 1082703 h 2151505"/>
              <a:gd name="connsiteX4" fmla="*/ 1514407 w 2456709"/>
              <a:gd name="connsiteY4" fmla="*/ 1221297 h 2151505"/>
              <a:gd name="connsiteX5" fmla="*/ 1478252 w 2456709"/>
              <a:gd name="connsiteY5" fmla="*/ 1358385 h 2151505"/>
              <a:gd name="connsiteX6" fmla="*/ 1383346 w 2456709"/>
              <a:gd name="connsiteY6" fmla="*/ 807021 h 2151505"/>
              <a:gd name="connsiteX7" fmla="*/ 1761468 w 2456709"/>
              <a:gd name="connsiteY7" fmla="*/ 743750 h 2151505"/>
              <a:gd name="connsiteX8" fmla="*/ 1687651 w 2456709"/>
              <a:gd name="connsiteY8" fmla="*/ 1423162 h 2151505"/>
              <a:gd name="connsiteX9" fmla="*/ 1680119 w 2456709"/>
              <a:gd name="connsiteY9" fmla="*/ 1191168 h 2151505"/>
              <a:gd name="connsiteX10" fmla="*/ 1633419 w 2456709"/>
              <a:gd name="connsiteY10" fmla="*/ 1075171 h 2151505"/>
              <a:gd name="connsiteX11" fmla="*/ 1662042 w 2456709"/>
              <a:gd name="connsiteY11" fmla="*/ 984784 h 2151505"/>
              <a:gd name="connsiteX12" fmla="*/ 1625887 w 2456709"/>
              <a:gd name="connsiteY12" fmla="*/ 957667 h 2151505"/>
              <a:gd name="connsiteX13" fmla="*/ 1761468 w 2456709"/>
              <a:gd name="connsiteY13" fmla="*/ 743750 h 2151505"/>
              <a:gd name="connsiteX14" fmla="*/ 1545748 w 2456709"/>
              <a:gd name="connsiteY14" fmla="*/ 613 h 2151505"/>
              <a:gd name="connsiteX15" fmla="*/ 1274671 w 2456709"/>
              <a:gd name="connsiteY15" fmla="*/ 379829 h 2151505"/>
              <a:gd name="connsiteX16" fmla="*/ 1297433 w 2456709"/>
              <a:gd name="connsiteY16" fmla="*/ 552863 h 2151505"/>
              <a:gd name="connsiteX17" fmla="*/ 1346415 w 2456709"/>
              <a:gd name="connsiteY17" fmla="*/ 595059 h 2151505"/>
              <a:gd name="connsiteX18" fmla="*/ 1367372 w 2456709"/>
              <a:gd name="connsiteY18" fmla="*/ 752432 h 2151505"/>
              <a:gd name="connsiteX19" fmla="*/ 1274686 w 2456709"/>
              <a:gd name="connsiteY19" fmla="*/ 869532 h 2151505"/>
              <a:gd name="connsiteX20" fmla="*/ 959345 w 2456709"/>
              <a:gd name="connsiteY20" fmla="*/ 1000520 h 2151505"/>
              <a:gd name="connsiteX21" fmla="*/ 838918 w 2456709"/>
              <a:gd name="connsiteY21" fmla="*/ 1316294 h 2151505"/>
              <a:gd name="connsiteX22" fmla="*/ 850387 w 2456709"/>
              <a:gd name="connsiteY22" fmla="*/ 1389231 h 2151505"/>
              <a:gd name="connsiteX23" fmla="*/ 741400 w 2456709"/>
              <a:gd name="connsiteY23" fmla="*/ 1570558 h 2151505"/>
              <a:gd name="connsiteX24" fmla="*/ 697265 w 2456709"/>
              <a:gd name="connsiteY24" fmla="*/ 1680275 h 2151505"/>
              <a:gd name="connsiteX25" fmla="*/ 563833 w 2456709"/>
              <a:gd name="connsiteY25" fmla="*/ 1671728 h 2151505"/>
              <a:gd name="connsiteX26" fmla="*/ 366099 w 2456709"/>
              <a:gd name="connsiteY26" fmla="*/ 1578836 h 2151505"/>
              <a:gd name="connsiteX27" fmla="*/ 318787 w 2456709"/>
              <a:gd name="connsiteY27" fmla="*/ 1453889 h 2151505"/>
              <a:gd name="connsiteX28" fmla="*/ 204385 w 2456709"/>
              <a:gd name="connsiteY28" fmla="*/ 1217853 h 2151505"/>
              <a:gd name="connsiteX29" fmla="*/ 191722 w 2456709"/>
              <a:gd name="connsiteY29" fmla="*/ 1409725 h 2151505"/>
              <a:gd name="connsiteX30" fmla="*/ 7382 w 2456709"/>
              <a:gd name="connsiteY30" fmla="*/ 1338578 h 2151505"/>
              <a:gd name="connsiteX31" fmla="*/ 17480 w 2456709"/>
              <a:gd name="connsiteY31" fmla="*/ 1406115 h 2151505"/>
              <a:gd name="connsiteX32" fmla="*/ 41091 w 2456709"/>
              <a:gd name="connsiteY32" fmla="*/ 1503005 h 2151505"/>
              <a:gd name="connsiteX33" fmla="*/ 73994 w 2456709"/>
              <a:gd name="connsiteY33" fmla="*/ 1575361 h 2151505"/>
              <a:gd name="connsiteX34" fmla="*/ 132030 w 2456709"/>
              <a:gd name="connsiteY34" fmla="*/ 1631293 h 2151505"/>
              <a:gd name="connsiteX35" fmla="*/ 273712 w 2456709"/>
              <a:gd name="connsiteY35" fmla="*/ 1741935 h 2151505"/>
              <a:gd name="connsiteX36" fmla="*/ 280648 w 2456709"/>
              <a:gd name="connsiteY36" fmla="*/ 1944801 h 2151505"/>
              <a:gd name="connsiteX37" fmla="*/ 371006 w 2456709"/>
              <a:gd name="connsiteY37" fmla="*/ 1983565 h 2151505"/>
              <a:gd name="connsiteX38" fmla="*/ 464779 w 2456709"/>
              <a:gd name="connsiteY38" fmla="*/ 2027684 h 2151505"/>
              <a:gd name="connsiteX39" fmla="*/ 746098 w 2456709"/>
              <a:gd name="connsiteY39" fmla="*/ 2074878 h 2151505"/>
              <a:gd name="connsiteX40" fmla="*/ 951067 w 2456709"/>
              <a:gd name="connsiteY40" fmla="*/ 2005998 h 2151505"/>
              <a:gd name="connsiteX41" fmla="*/ 956794 w 2456709"/>
              <a:gd name="connsiteY41" fmla="*/ 2137120 h 2151505"/>
              <a:gd name="connsiteX42" fmla="*/ 2191985 w 2456709"/>
              <a:gd name="connsiteY42" fmla="*/ 2139983 h 2151505"/>
              <a:gd name="connsiteX43" fmla="*/ 2202531 w 2456709"/>
              <a:gd name="connsiteY43" fmla="*/ 2017901 h 2151505"/>
              <a:gd name="connsiteX44" fmla="*/ 2281195 w 2456709"/>
              <a:gd name="connsiteY44" fmla="*/ 2082992 h 2151505"/>
              <a:gd name="connsiteX45" fmla="*/ 2415672 w 2456709"/>
              <a:gd name="connsiteY45" fmla="*/ 2147815 h 2151505"/>
              <a:gd name="connsiteX46" fmla="*/ 2456709 w 2456709"/>
              <a:gd name="connsiteY46" fmla="*/ 2151505 h 2151505"/>
              <a:gd name="connsiteX47" fmla="*/ 2418609 w 2456709"/>
              <a:gd name="connsiteY47" fmla="*/ 1646541 h 2151505"/>
              <a:gd name="connsiteX48" fmla="*/ 2453749 w 2456709"/>
              <a:gd name="connsiteY48" fmla="*/ 1508485 h 2151505"/>
              <a:gd name="connsiteX49" fmla="*/ 2440223 w 2456709"/>
              <a:gd name="connsiteY49" fmla="*/ 1390737 h 2151505"/>
              <a:gd name="connsiteX50" fmla="*/ 2375729 w 2456709"/>
              <a:gd name="connsiteY50" fmla="*/ 1183801 h 2151505"/>
              <a:gd name="connsiteX51" fmla="*/ 2342855 w 2456709"/>
              <a:gd name="connsiteY51" fmla="*/ 1049949 h 2151505"/>
              <a:gd name="connsiteX52" fmla="*/ 2216849 w 2456709"/>
              <a:gd name="connsiteY52" fmla="*/ 909625 h 2151505"/>
              <a:gd name="connsiteX53" fmla="*/ 1996340 w 2456709"/>
              <a:gd name="connsiteY53" fmla="*/ 846622 h 2151505"/>
              <a:gd name="connsiteX54" fmla="*/ 1873198 w 2456709"/>
              <a:gd name="connsiteY54" fmla="*/ 806530 h 2151505"/>
              <a:gd name="connsiteX55" fmla="*/ 1744478 w 2456709"/>
              <a:gd name="connsiteY55" fmla="*/ 695291 h 2151505"/>
              <a:gd name="connsiteX56" fmla="*/ 1764076 w 2456709"/>
              <a:gd name="connsiteY56" fmla="*/ 584498 h 2151505"/>
              <a:gd name="connsiteX57" fmla="*/ 1790641 w 2456709"/>
              <a:gd name="connsiteY57" fmla="*/ 540901 h 2151505"/>
              <a:gd name="connsiteX58" fmla="*/ 1821203 w 2456709"/>
              <a:gd name="connsiteY58" fmla="*/ 408317 h 2151505"/>
              <a:gd name="connsiteX59" fmla="*/ 1812227 w 2456709"/>
              <a:gd name="connsiteY59" fmla="*/ 159443 h 2151505"/>
              <a:gd name="connsiteX60" fmla="*/ 1545748 w 2456709"/>
              <a:gd name="connsiteY60" fmla="*/ 613 h 2151505"/>
              <a:gd name="connsiteX0" fmla="*/ 1383346 w 2456709"/>
              <a:gd name="connsiteY0" fmla="*/ 807021 h 2147815"/>
              <a:gd name="connsiteX1" fmla="*/ 1515914 w 2456709"/>
              <a:gd name="connsiteY1" fmla="*/ 966706 h 2147815"/>
              <a:gd name="connsiteX2" fmla="*/ 1484278 w 2456709"/>
              <a:gd name="connsiteY2" fmla="*/ 999848 h 2147815"/>
              <a:gd name="connsiteX3" fmla="*/ 1565627 w 2456709"/>
              <a:gd name="connsiteY3" fmla="*/ 1082703 h 2147815"/>
              <a:gd name="connsiteX4" fmla="*/ 1514407 w 2456709"/>
              <a:gd name="connsiteY4" fmla="*/ 1221297 h 2147815"/>
              <a:gd name="connsiteX5" fmla="*/ 1478252 w 2456709"/>
              <a:gd name="connsiteY5" fmla="*/ 1358385 h 2147815"/>
              <a:gd name="connsiteX6" fmla="*/ 1383346 w 2456709"/>
              <a:gd name="connsiteY6" fmla="*/ 807021 h 2147815"/>
              <a:gd name="connsiteX7" fmla="*/ 1761468 w 2456709"/>
              <a:gd name="connsiteY7" fmla="*/ 743750 h 2147815"/>
              <a:gd name="connsiteX8" fmla="*/ 1687651 w 2456709"/>
              <a:gd name="connsiteY8" fmla="*/ 1423162 h 2147815"/>
              <a:gd name="connsiteX9" fmla="*/ 1680119 w 2456709"/>
              <a:gd name="connsiteY9" fmla="*/ 1191168 h 2147815"/>
              <a:gd name="connsiteX10" fmla="*/ 1633419 w 2456709"/>
              <a:gd name="connsiteY10" fmla="*/ 1075171 h 2147815"/>
              <a:gd name="connsiteX11" fmla="*/ 1662042 w 2456709"/>
              <a:gd name="connsiteY11" fmla="*/ 984784 h 2147815"/>
              <a:gd name="connsiteX12" fmla="*/ 1625887 w 2456709"/>
              <a:gd name="connsiteY12" fmla="*/ 957667 h 2147815"/>
              <a:gd name="connsiteX13" fmla="*/ 1761468 w 2456709"/>
              <a:gd name="connsiteY13" fmla="*/ 743750 h 2147815"/>
              <a:gd name="connsiteX14" fmla="*/ 1545748 w 2456709"/>
              <a:gd name="connsiteY14" fmla="*/ 613 h 2147815"/>
              <a:gd name="connsiteX15" fmla="*/ 1274671 w 2456709"/>
              <a:gd name="connsiteY15" fmla="*/ 379829 h 2147815"/>
              <a:gd name="connsiteX16" fmla="*/ 1297433 w 2456709"/>
              <a:gd name="connsiteY16" fmla="*/ 552863 h 2147815"/>
              <a:gd name="connsiteX17" fmla="*/ 1346415 w 2456709"/>
              <a:gd name="connsiteY17" fmla="*/ 595059 h 2147815"/>
              <a:gd name="connsiteX18" fmla="*/ 1367372 w 2456709"/>
              <a:gd name="connsiteY18" fmla="*/ 752432 h 2147815"/>
              <a:gd name="connsiteX19" fmla="*/ 1274686 w 2456709"/>
              <a:gd name="connsiteY19" fmla="*/ 869532 h 2147815"/>
              <a:gd name="connsiteX20" fmla="*/ 959345 w 2456709"/>
              <a:gd name="connsiteY20" fmla="*/ 1000520 h 2147815"/>
              <a:gd name="connsiteX21" fmla="*/ 838918 w 2456709"/>
              <a:gd name="connsiteY21" fmla="*/ 1316294 h 2147815"/>
              <a:gd name="connsiteX22" fmla="*/ 850387 w 2456709"/>
              <a:gd name="connsiteY22" fmla="*/ 1389231 h 2147815"/>
              <a:gd name="connsiteX23" fmla="*/ 741400 w 2456709"/>
              <a:gd name="connsiteY23" fmla="*/ 1570558 h 2147815"/>
              <a:gd name="connsiteX24" fmla="*/ 697265 w 2456709"/>
              <a:gd name="connsiteY24" fmla="*/ 1680275 h 2147815"/>
              <a:gd name="connsiteX25" fmla="*/ 563833 w 2456709"/>
              <a:gd name="connsiteY25" fmla="*/ 1671728 h 2147815"/>
              <a:gd name="connsiteX26" fmla="*/ 366099 w 2456709"/>
              <a:gd name="connsiteY26" fmla="*/ 1578836 h 2147815"/>
              <a:gd name="connsiteX27" fmla="*/ 318787 w 2456709"/>
              <a:gd name="connsiteY27" fmla="*/ 1453889 h 2147815"/>
              <a:gd name="connsiteX28" fmla="*/ 204385 w 2456709"/>
              <a:gd name="connsiteY28" fmla="*/ 1217853 h 2147815"/>
              <a:gd name="connsiteX29" fmla="*/ 191722 w 2456709"/>
              <a:gd name="connsiteY29" fmla="*/ 1409725 h 2147815"/>
              <a:gd name="connsiteX30" fmla="*/ 7382 w 2456709"/>
              <a:gd name="connsiteY30" fmla="*/ 1338578 h 2147815"/>
              <a:gd name="connsiteX31" fmla="*/ 17480 w 2456709"/>
              <a:gd name="connsiteY31" fmla="*/ 1406115 h 2147815"/>
              <a:gd name="connsiteX32" fmla="*/ 41091 w 2456709"/>
              <a:gd name="connsiteY32" fmla="*/ 1503005 h 2147815"/>
              <a:gd name="connsiteX33" fmla="*/ 73994 w 2456709"/>
              <a:gd name="connsiteY33" fmla="*/ 1575361 h 2147815"/>
              <a:gd name="connsiteX34" fmla="*/ 132030 w 2456709"/>
              <a:gd name="connsiteY34" fmla="*/ 1631293 h 2147815"/>
              <a:gd name="connsiteX35" fmla="*/ 273712 w 2456709"/>
              <a:gd name="connsiteY35" fmla="*/ 1741935 h 2147815"/>
              <a:gd name="connsiteX36" fmla="*/ 280648 w 2456709"/>
              <a:gd name="connsiteY36" fmla="*/ 1944801 h 2147815"/>
              <a:gd name="connsiteX37" fmla="*/ 371006 w 2456709"/>
              <a:gd name="connsiteY37" fmla="*/ 1983565 h 2147815"/>
              <a:gd name="connsiteX38" fmla="*/ 464779 w 2456709"/>
              <a:gd name="connsiteY38" fmla="*/ 2027684 h 2147815"/>
              <a:gd name="connsiteX39" fmla="*/ 746098 w 2456709"/>
              <a:gd name="connsiteY39" fmla="*/ 2074878 h 2147815"/>
              <a:gd name="connsiteX40" fmla="*/ 951067 w 2456709"/>
              <a:gd name="connsiteY40" fmla="*/ 2005998 h 2147815"/>
              <a:gd name="connsiteX41" fmla="*/ 956794 w 2456709"/>
              <a:gd name="connsiteY41" fmla="*/ 2137120 h 2147815"/>
              <a:gd name="connsiteX42" fmla="*/ 2191985 w 2456709"/>
              <a:gd name="connsiteY42" fmla="*/ 2139983 h 2147815"/>
              <a:gd name="connsiteX43" fmla="*/ 2202531 w 2456709"/>
              <a:gd name="connsiteY43" fmla="*/ 2017901 h 2147815"/>
              <a:gd name="connsiteX44" fmla="*/ 2281195 w 2456709"/>
              <a:gd name="connsiteY44" fmla="*/ 2082992 h 2147815"/>
              <a:gd name="connsiteX45" fmla="*/ 2415672 w 2456709"/>
              <a:gd name="connsiteY45" fmla="*/ 2147815 h 2147815"/>
              <a:gd name="connsiteX46" fmla="*/ 2456709 w 2456709"/>
              <a:gd name="connsiteY46" fmla="*/ 1865755 h 2147815"/>
              <a:gd name="connsiteX47" fmla="*/ 2418609 w 2456709"/>
              <a:gd name="connsiteY47" fmla="*/ 1646541 h 2147815"/>
              <a:gd name="connsiteX48" fmla="*/ 2453749 w 2456709"/>
              <a:gd name="connsiteY48" fmla="*/ 1508485 h 2147815"/>
              <a:gd name="connsiteX49" fmla="*/ 2440223 w 2456709"/>
              <a:gd name="connsiteY49" fmla="*/ 1390737 h 2147815"/>
              <a:gd name="connsiteX50" fmla="*/ 2375729 w 2456709"/>
              <a:gd name="connsiteY50" fmla="*/ 1183801 h 2147815"/>
              <a:gd name="connsiteX51" fmla="*/ 2342855 w 2456709"/>
              <a:gd name="connsiteY51" fmla="*/ 1049949 h 2147815"/>
              <a:gd name="connsiteX52" fmla="*/ 2216849 w 2456709"/>
              <a:gd name="connsiteY52" fmla="*/ 909625 h 2147815"/>
              <a:gd name="connsiteX53" fmla="*/ 1996340 w 2456709"/>
              <a:gd name="connsiteY53" fmla="*/ 846622 h 2147815"/>
              <a:gd name="connsiteX54" fmla="*/ 1873198 w 2456709"/>
              <a:gd name="connsiteY54" fmla="*/ 806530 h 2147815"/>
              <a:gd name="connsiteX55" fmla="*/ 1744478 w 2456709"/>
              <a:gd name="connsiteY55" fmla="*/ 695291 h 2147815"/>
              <a:gd name="connsiteX56" fmla="*/ 1764076 w 2456709"/>
              <a:gd name="connsiteY56" fmla="*/ 584498 h 2147815"/>
              <a:gd name="connsiteX57" fmla="*/ 1790641 w 2456709"/>
              <a:gd name="connsiteY57" fmla="*/ 540901 h 2147815"/>
              <a:gd name="connsiteX58" fmla="*/ 1821203 w 2456709"/>
              <a:gd name="connsiteY58" fmla="*/ 408317 h 2147815"/>
              <a:gd name="connsiteX59" fmla="*/ 1812227 w 2456709"/>
              <a:gd name="connsiteY59" fmla="*/ 159443 h 2147815"/>
              <a:gd name="connsiteX60" fmla="*/ 1545748 w 2456709"/>
              <a:gd name="connsiteY60" fmla="*/ 613 h 2147815"/>
              <a:gd name="connsiteX0" fmla="*/ 1383346 w 2456709"/>
              <a:gd name="connsiteY0" fmla="*/ 807021 h 2147815"/>
              <a:gd name="connsiteX1" fmla="*/ 1515914 w 2456709"/>
              <a:gd name="connsiteY1" fmla="*/ 966706 h 2147815"/>
              <a:gd name="connsiteX2" fmla="*/ 1484278 w 2456709"/>
              <a:gd name="connsiteY2" fmla="*/ 999848 h 2147815"/>
              <a:gd name="connsiteX3" fmla="*/ 1565627 w 2456709"/>
              <a:gd name="connsiteY3" fmla="*/ 1082703 h 2147815"/>
              <a:gd name="connsiteX4" fmla="*/ 1514407 w 2456709"/>
              <a:gd name="connsiteY4" fmla="*/ 1221297 h 2147815"/>
              <a:gd name="connsiteX5" fmla="*/ 1478252 w 2456709"/>
              <a:gd name="connsiteY5" fmla="*/ 1358385 h 2147815"/>
              <a:gd name="connsiteX6" fmla="*/ 1383346 w 2456709"/>
              <a:gd name="connsiteY6" fmla="*/ 807021 h 2147815"/>
              <a:gd name="connsiteX7" fmla="*/ 1761468 w 2456709"/>
              <a:gd name="connsiteY7" fmla="*/ 743750 h 2147815"/>
              <a:gd name="connsiteX8" fmla="*/ 1687651 w 2456709"/>
              <a:gd name="connsiteY8" fmla="*/ 1423162 h 2147815"/>
              <a:gd name="connsiteX9" fmla="*/ 1680119 w 2456709"/>
              <a:gd name="connsiteY9" fmla="*/ 1191168 h 2147815"/>
              <a:gd name="connsiteX10" fmla="*/ 1633419 w 2456709"/>
              <a:gd name="connsiteY10" fmla="*/ 1075171 h 2147815"/>
              <a:gd name="connsiteX11" fmla="*/ 1662042 w 2456709"/>
              <a:gd name="connsiteY11" fmla="*/ 984784 h 2147815"/>
              <a:gd name="connsiteX12" fmla="*/ 1625887 w 2456709"/>
              <a:gd name="connsiteY12" fmla="*/ 957667 h 2147815"/>
              <a:gd name="connsiteX13" fmla="*/ 1761468 w 2456709"/>
              <a:gd name="connsiteY13" fmla="*/ 743750 h 2147815"/>
              <a:gd name="connsiteX14" fmla="*/ 1545748 w 2456709"/>
              <a:gd name="connsiteY14" fmla="*/ 613 h 2147815"/>
              <a:gd name="connsiteX15" fmla="*/ 1274671 w 2456709"/>
              <a:gd name="connsiteY15" fmla="*/ 379829 h 2147815"/>
              <a:gd name="connsiteX16" fmla="*/ 1297433 w 2456709"/>
              <a:gd name="connsiteY16" fmla="*/ 552863 h 2147815"/>
              <a:gd name="connsiteX17" fmla="*/ 1346415 w 2456709"/>
              <a:gd name="connsiteY17" fmla="*/ 595059 h 2147815"/>
              <a:gd name="connsiteX18" fmla="*/ 1367372 w 2456709"/>
              <a:gd name="connsiteY18" fmla="*/ 752432 h 2147815"/>
              <a:gd name="connsiteX19" fmla="*/ 1274686 w 2456709"/>
              <a:gd name="connsiteY19" fmla="*/ 869532 h 2147815"/>
              <a:gd name="connsiteX20" fmla="*/ 959345 w 2456709"/>
              <a:gd name="connsiteY20" fmla="*/ 1000520 h 2147815"/>
              <a:gd name="connsiteX21" fmla="*/ 838918 w 2456709"/>
              <a:gd name="connsiteY21" fmla="*/ 1316294 h 2147815"/>
              <a:gd name="connsiteX22" fmla="*/ 850387 w 2456709"/>
              <a:gd name="connsiteY22" fmla="*/ 1389231 h 2147815"/>
              <a:gd name="connsiteX23" fmla="*/ 741400 w 2456709"/>
              <a:gd name="connsiteY23" fmla="*/ 1570558 h 2147815"/>
              <a:gd name="connsiteX24" fmla="*/ 697265 w 2456709"/>
              <a:gd name="connsiteY24" fmla="*/ 1680275 h 2147815"/>
              <a:gd name="connsiteX25" fmla="*/ 563833 w 2456709"/>
              <a:gd name="connsiteY25" fmla="*/ 1671728 h 2147815"/>
              <a:gd name="connsiteX26" fmla="*/ 366099 w 2456709"/>
              <a:gd name="connsiteY26" fmla="*/ 1578836 h 2147815"/>
              <a:gd name="connsiteX27" fmla="*/ 318787 w 2456709"/>
              <a:gd name="connsiteY27" fmla="*/ 1453889 h 2147815"/>
              <a:gd name="connsiteX28" fmla="*/ 204385 w 2456709"/>
              <a:gd name="connsiteY28" fmla="*/ 1217853 h 2147815"/>
              <a:gd name="connsiteX29" fmla="*/ 191722 w 2456709"/>
              <a:gd name="connsiteY29" fmla="*/ 1409725 h 2147815"/>
              <a:gd name="connsiteX30" fmla="*/ 7382 w 2456709"/>
              <a:gd name="connsiteY30" fmla="*/ 1338578 h 2147815"/>
              <a:gd name="connsiteX31" fmla="*/ 17480 w 2456709"/>
              <a:gd name="connsiteY31" fmla="*/ 1406115 h 2147815"/>
              <a:gd name="connsiteX32" fmla="*/ 41091 w 2456709"/>
              <a:gd name="connsiteY32" fmla="*/ 1503005 h 2147815"/>
              <a:gd name="connsiteX33" fmla="*/ 73994 w 2456709"/>
              <a:gd name="connsiteY33" fmla="*/ 1575361 h 2147815"/>
              <a:gd name="connsiteX34" fmla="*/ 132030 w 2456709"/>
              <a:gd name="connsiteY34" fmla="*/ 1631293 h 2147815"/>
              <a:gd name="connsiteX35" fmla="*/ 273712 w 2456709"/>
              <a:gd name="connsiteY35" fmla="*/ 1741935 h 2147815"/>
              <a:gd name="connsiteX36" fmla="*/ 280648 w 2456709"/>
              <a:gd name="connsiteY36" fmla="*/ 1944801 h 2147815"/>
              <a:gd name="connsiteX37" fmla="*/ 371006 w 2456709"/>
              <a:gd name="connsiteY37" fmla="*/ 1983565 h 2147815"/>
              <a:gd name="connsiteX38" fmla="*/ 464779 w 2456709"/>
              <a:gd name="connsiteY38" fmla="*/ 2027684 h 2147815"/>
              <a:gd name="connsiteX39" fmla="*/ 746098 w 2456709"/>
              <a:gd name="connsiteY39" fmla="*/ 2074878 h 2147815"/>
              <a:gd name="connsiteX40" fmla="*/ 951067 w 2456709"/>
              <a:gd name="connsiteY40" fmla="*/ 2005998 h 2147815"/>
              <a:gd name="connsiteX41" fmla="*/ 956794 w 2456709"/>
              <a:gd name="connsiteY41" fmla="*/ 2137120 h 2147815"/>
              <a:gd name="connsiteX42" fmla="*/ 2191985 w 2456709"/>
              <a:gd name="connsiteY42" fmla="*/ 2139983 h 2147815"/>
              <a:gd name="connsiteX43" fmla="*/ 2202531 w 2456709"/>
              <a:gd name="connsiteY43" fmla="*/ 2017901 h 2147815"/>
              <a:gd name="connsiteX44" fmla="*/ 2281195 w 2456709"/>
              <a:gd name="connsiteY44" fmla="*/ 2082992 h 2147815"/>
              <a:gd name="connsiteX45" fmla="*/ 2415672 w 2456709"/>
              <a:gd name="connsiteY45" fmla="*/ 2147815 h 2147815"/>
              <a:gd name="connsiteX46" fmla="*/ 2456709 w 2456709"/>
              <a:gd name="connsiteY46" fmla="*/ 1865755 h 2147815"/>
              <a:gd name="connsiteX47" fmla="*/ 2456709 w 2456709"/>
              <a:gd name="connsiteY47" fmla="*/ 1684641 h 2147815"/>
              <a:gd name="connsiteX48" fmla="*/ 2453749 w 2456709"/>
              <a:gd name="connsiteY48" fmla="*/ 1508485 h 2147815"/>
              <a:gd name="connsiteX49" fmla="*/ 2440223 w 2456709"/>
              <a:gd name="connsiteY49" fmla="*/ 1390737 h 2147815"/>
              <a:gd name="connsiteX50" fmla="*/ 2375729 w 2456709"/>
              <a:gd name="connsiteY50" fmla="*/ 1183801 h 2147815"/>
              <a:gd name="connsiteX51" fmla="*/ 2342855 w 2456709"/>
              <a:gd name="connsiteY51" fmla="*/ 1049949 h 2147815"/>
              <a:gd name="connsiteX52" fmla="*/ 2216849 w 2456709"/>
              <a:gd name="connsiteY52" fmla="*/ 909625 h 2147815"/>
              <a:gd name="connsiteX53" fmla="*/ 1996340 w 2456709"/>
              <a:gd name="connsiteY53" fmla="*/ 846622 h 2147815"/>
              <a:gd name="connsiteX54" fmla="*/ 1873198 w 2456709"/>
              <a:gd name="connsiteY54" fmla="*/ 806530 h 2147815"/>
              <a:gd name="connsiteX55" fmla="*/ 1744478 w 2456709"/>
              <a:gd name="connsiteY55" fmla="*/ 695291 h 2147815"/>
              <a:gd name="connsiteX56" fmla="*/ 1764076 w 2456709"/>
              <a:gd name="connsiteY56" fmla="*/ 584498 h 2147815"/>
              <a:gd name="connsiteX57" fmla="*/ 1790641 w 2456709"/>
              <a:gd name="connsiteY57" fmla="*/ 540901 h 2147815"/>
              <a:gd name="connsiteX58" fmla="*/ 1821203 w 2456709"/>
              <a:gd name="connsiteY58" fmla="*/ 408317 h 2147815"/>
              <a:gd name="connsiteX59" fmla="*/ 1812227 w 2456709"/>
              <a:gd name="connsiteY59" fmla="*/ 159443 h 2147815"/>
              <a:gd name="connsiteX60" fmla="*/ 1545748 w 2456709"/>
              <a:gd name="connsiteY60" fmla="*/ 613 h 2147815"/>
              <a:gd name="connsiteX0" fmla="*/ 1383346 w 2456709"/>
              <a:gd name="connsiteY0" fmla="*/ 807021 h 2147815"/>
              <a:gd name="connsiteX1" fmla="*/ 1515914 w 2456709"/>
              <a:gd name="connsiteY1" fmla="*/ 966706 h 2147815"/>
              <a:gd name="connsiteX2" fmla="*/ 1484278 w 2456709"/>
              <a:gd name="connsiteY2" fmla="*/ 999848 h 2147815"/>
              <a:gd name="connsiteX3" fmla="*/ 1565627 w 2456709"/>
              <a:gd name="connsiteY3" fmla="*/ 1082703 h 2147815"/>
              <a:gd name="connsiteX4" fmla="*/ 1514407 w 2456709"/>
              <a:gd name="connsiteY4" fmla="*/ 1221297 h 2147815"/>
              <a:gd name="connsiteX5" fmla="*/ 1478252 w 2456709"/>
              <a:gd name="connsiteY5" fmla="*/ 1358385 h 2147815"/>
              <a:gd name="connsiteX6" fmla="*/ 1383346 w 2456709"/>
              <a:gd name="connsiteY6" fmla="*/ 807021 h 2147815"/>
              <a:gd name="connsiteX7" fmla="*/ 1761468 w 2456709"/>
              <a:gd name="connsiteY7" fmla="*/ 743750 h 2147815"/>
              <a:gd name="connsiteX8" fmla="*/ 1687651 w 2456709"/>
              <a:gd name="connsiteY8" fmla="*/ 1423162 h 2147815"/>
              <a:gd name="connsiteX9" fmla="*/ 1680119 w 2456709"/>
              <a:gd name="connsiteY9" fmla="*/ 1191168 h 2147815"/>
              <a:gd name="connsiteX10" fmla="*/ 1633419 w 2456709"/>
              <a:gd name="connsiteY10" fmla="*/ 1075171 h 2147815"/>
              <a:gd name="connsiteX11" fmla="*/ 1662042 w 2456709"/>
              <a:gd name="connsiteY11" fmla="*/ 984784 h 2147815"/>
              <a:gd name="connsiteX12" fmla="*/ 1625887 w 2456709"/>
              <a:gd name="connsiteY12" fmla="*/ 957667 h 2147815"/>
              <a:gd name="connsiteX13" fmla="*/ 1761468 w 2456709"/>
              <a:gd name="connsiteY13" fmla="*/ 743750 h 2147815"/>
              <a:gd name="connsiteX14" fmla="*/ 1545748 w 2456709"/>
              <a:gd name="connsiteY14" fmla="*/ 613 h 2147815"/>
              <a:gd name="connsiteX15" fmla="*/ 1274671 w 2456709"/>
              <a:gd name="connsiteY15" fmla="*/ 379829 h 2147815"/>
              <a:gd name="connsiteX16" fmla="*/ 1297433 w 2456709"/>
              <a:gd name="connsiteY16" fmla="*/ 552863 h 2147815"/>
              <a:gd name="connsiteX17" fmla="*/ 1346415 w 2456709"/>
              <a:gd name="connsiteY17" fmla="*/ 595059 h 2147815"/>
              <a:gd name="connsiteX18" fmla="*/ 1367372 w 2456709"/>
              <a:gd name="connsiteY18" fmla="*/ 752432 h 2147815"/>
              <a:gd name="connsiteX19" fmla="*/ 1274686 w 2456709"/>
              <a:gd name="connsiteY19" fmla="*/ 869532 h 2147815"/>
              <a:gd name="connsiteX20" fmla="*/ 959345 w 2456709"/>
              <a:gd name="connsiteY20" fmla="*/ 1000520 h 2147815"/>
              <a:gd name="connsiteX21" fmla="*/ 838918 w 2456709"/>
              <a:gd name="connsiteY21" fmla="*/ 1316294 h 2147815"/>
              <a:gd name="connsiteX22" fmla="*/ 850387 w 2456709"/>
              <a:gd name="connsiteY22" fmla="*/ 1389231 h 2147815"/>
              <a:gd name="connsiteX23" fmla="*/ 741400 w 2456709"/>
              <a:gd name="connsiteY23" fmla="*/ 1570558 h 2147815"/>
              <a:gd name="connsiteX24" fmla="*/ 697265 w 2456709"/>
              <a:gd name="connsiteY24" fmla="*/ 1680275 h 2147815"/>
              <a:gd name="connsiteX25" fmla="*/ 563833 w 2456709"/>
              <a:gd name="connsiteY25" fmla="*/ 1671728 h 2147815"/>
              <a:gd name="connsiteX26" fmla="*/ 366099 w 2456709"/>
              <a:gd name="connsiteY26" fmla="*/ 1578836 h 2147815"/>
              <a:gd name="connsiteX27" fmla="*/ 318787 w 2456709"/>
              <a:gd name="connsiteY27" fmla="*/ 1453889 h 2147815"/>
              <a:gd name="connsiteX28" fmla="*/ 204385 w 2456709"/>
              <a:gd name="connsiteY28" fmla="*/ 1217853 h 2147815"/>
              <a:gd name="connsiteX29" fmla="*/ 191722 w 2456709"/>
              <a:gd name="connsiteY29" fmla="*/ 1409725 h 2147815"/>
              <a:gd name="connsiteX30" fmla="*/ 7382 w 2456709"/>
              <a:gd name="connsiteY30" fmla="*/ 1338578 h 2147815"/>
              <a:gd name="connsiteX31" fmla="*/ 17480 w 2456709"/>
              <a:gd name="connsiteY31" fmla="*/ 1406115 h 2147815"/>
              <a:gd name="connsiteX32" fmla="*/ 41091 w 2456709"/>
              <a:gd name="connsiteY32" fmla="*/ 1503005 h 2147815"/>
              <a:gd name="connsiteX33" fmla="*/ 73994 w 2456709"/>
              <a:gd name="connsiteY33" fmla="*/ 1575361 h 2147815"/>
              <a:gd name="connsiteX34" fmla="*/ 132030 w 2456709"/>
              <a:gd name="connsiteY34" fmla="*/ 1631293 h 2147815"/>
              <a:gd name="connsiteX35" fmla="*/ 273712 w 2456709"/>
              <a:gd name="connsiteY35" fmla="*/ 1741935 h 2147815"/>
              <a:gd name="connsiteX36" fmla="*/ 280648 w 2456709"/>
              <a:gd name="connsiteY36" fmla="*/ 1944801 h 2147815"/>
              <a:gd name="connsiteX37" fmla="*/ 371006 w 2456709"/>
              <a:gd name="connsiteY37" fmla="*/ 1983565 h 2147815"/>
              <a:gd name="connsiteX38" fmla="*/ 464779 w 2456709"/>
              <a:gd name="connsiteY38" fmla="*/ 2027684 h 2147815"/>
              <a:gd name="connsiteX39" fmla="*/ 746098 w 2456709"/>
              <a:gd name="connsiteY39" fmla="*/ 2074878 h 2147815"/>
              <a:gd name="connsiteX40" fmla="*/ 951067 w 2456709"/>
              <a:gd name="connsiteY40" fmla="*/ 2005998 h 2147815"/>
              <a:gd name="connsiteX41" fmla="*/ 956794 w 2456709"/>
              <a:gd name="connsiteY41" fmla="*/ 2137120 h 2147815"/>
              <a:gd name="connsiteX42" fmla="*/ 2191985 w 2456709"/>
              <a:gd name="connsiteY42" fmla="*/ 2139983 h 2147815"/>
              <a:gd name="connsiteX43" fmla="*/ 2281195 w 2456709"/>
              <a:gd name="connsiteY43" fmla="*/ 2082992 h 2147815"/>
              <a:gd name="connsiteX44" fmla="*/ 2415672 w 2456709"/>
              <a:gd name="connsiteY44" fmla="*/ 2147815 h 2147815"/>
              <a:gd name="connsiteX45" fmla="*/ 2456709 w 2456709"/>
              <a:gd name="connsiteY45" fmla="*/ 1865755 h 2147815"/>
              <a:gd name="connsiteX46" fmla="*/ 2456709 w 2456709"/>
              <a:gd name="connsiteY46" fmla="*/ 1684641 h 2147815"/>
              <a:gd name="connsiteX47" fmla="*/ 2453749 w 2456709"/>
              <a:gd name="connsiteY47" fmla="*/ 1508485 h 2147815"/>
              <a:gd name="connsiteX48" fmla="*/ 2440223 w 2456709"/>
              <a:gd name="connsiteY48" fmla="*/ 1390737 h 2147815"/>
              <a:gd name="connsiteX49" fmla="*/ 2375729 w 2456709"/>
              <a:gd name="connsiteY49" fmla="*/ 1183801 h 2147815"/>
              <a:gd name="connsiteX50" fmla="*/ 2342855 w 2456709"/>
              <a:gd name="connsiteY50" fmla="*/ 1049949 h 2147815"/>
              <a:gd name="connsiteX51" fmla="*/ 2216849 w 2456709"/>
              <a:gd name="connsiteY51" fmla="*/ 909625 h 2147815"/>
              <a:gd name="connsiteX52" fmla="*/ 1996340 w 2456709"/>
              <a:gd name="connsiteY52" fmla="*/ 846622 h 2147815"/>
              <a:gd name="connsiteX53" fmla="*/ 1873198 w 2456709"/>
              <a:gd name="connsiteY53" fmla="*/ 806530 h 2147815"/>
              <a:gd name="connsiteX54" fmla="*/ 1744478 w 2456709"/>
              <a:gd name="connsiteY54" fmla="*/ 695291 h 2147815"/>
              <a:gd name="connsiteX55" fmla="*/ 1764076 w 2456709"/>
              <a:gd name="connsiteY55" fmla="*/ 584498 h 2147815"/>
              <a:gd name="connsiteX56" fmla="*/ 1790641 w 2456709"/>
              <a:gd name="connsiteY56" fmla="*/ 540901 h 2147815"/>
              <a:gd name="connsiteX57" fmla="*/ 1821203 w 2456709"/>
              <a:gd name="connsiteY57" fmla="*/ 408317 h 2147815"/>
              <a:gd name="connsiteX58" fmla="*/ 1812227 w 2456709"/>
              <a:gd name="connsiteY58" fmla="*/ 159443 h 2147815"/>
              <a:gd name="connsiteX59" fmla="*/ 1545748 w 2456709"/>
              <a:gd name="connsiteY59" fmla="*/ 613 h 2147815"/>
              <a:gd name="connsiteX0" fmla="*/ 1383346 w 2456709"/>
              <a:gd name="connsiteY0" fmla="*/ 807021 h 2166619"/>
              <a:gd name="connsiteX1" fmla="*/ 1515914 w 2456709"/>
              <a:gd name="connsiteY1" fmla="*/ 966706 h 2166619"/>
              <a:gd name="connsiteX2" fmla="*/ 1484278 w 2456709"/>
              <a:gd name="connsiteY2" fmla="*/ 999848 h 2166619"/>
              <a:gd name="connsiteX3" fmla="*/ 1565627 w 2456709"/>
              <a:gd name="connsiteY3" fmla="*/ 1082703 h 2166619"/>
              <a:gd name="connsiteX4" fmla="*/ 1514407 w 2456709"/>
              <a:gd name="connsiteY4" fmla="*/ 1221297 h 2166619"/>
              <a:gd name="connsiteX5" fmla="*/ 1478252 w 2456709"/>
              <a:gd name="connsiteY5" fmla="*/ 1358385 h 2166619"/>
              <a:gd name="connsiteX6" fmla="*/ 1383346 w 2456709"/>
              <a:gd name="connsiteY6" fmla="*/ 807021 h 2166619"/>
              <a:gd name="connsiteX7" fmla="*/ 1761468 w 2456709"/>
              <a:gd name="connsiteY7" fmla="*/ 743750 h 2166619"/>
              <a:gd name="connsiteX8" fmla="*/ 1687651 w 2456709"/>
              <a:gd name="connsiteY8" fmla="*/ 1423162 h 2166619"/>
              <a:gd name="connsiteX9" fmla="*/ 1680119 w 2456709"/>
              <a:gd name="connsiteY9" fmla="*/ 1191168 h 2166619"/>
              <a:gd name="connsiteX10" fmla="*/ 1633419 w 2456709"/>
              <a:gd name="connsiteY10" fmla="*/ 1075171 h 2166619"/>
              <a:gd name="connsiteX11" fmla="*/ 1662042 w 2456709"/>
              <a:gd name="connsiteY11" fmla="*/ 984784 h 2166619"/>
              <a:gd name="connsiteX12" fmla="*/ 1625887 w 2456709"/>
              <a:gd name="connsiteY12" fmla="*/ 957667 h 2166619"/>
              <a:gd name="connsiteX13" fmla="*/ 1761468 w 2456709"/>
              <a:gd name="connsiteY13" fmla="*/ 743750 h 2166619"/>
              <a:gd name="connsiteX14" fmla="*/ 1545748 w 2456709"/>
              <a:gd name="connsiteY14" fmla="*/ 613 h 2166619"/>
              <a:gd name="connsiteX15" fmla="*/ 1274671 w 2456709"/>
              <a:gd name="connsiteY15" fmla="*/ 379829 h 2166619"/>
              <a:gd name="connsiteX16" fmla="*/ 1297433 w 2456709"/>
              <a:gd name="connsiteY16" fmla="*/ 552863 h 2166619"/>
              <a:gd name="connsiteX17" fmla="*/ 1346415 w 2456709"/>
              <a:gd name="connsiteY17" fmla="*/ 595059 h 2166619"/>
              <a:gd name="connsiteX18" fmla="*/ 1367372 w 2456709"/>
              <a:gd name="connsiteY18" fmla="*/ 752432 h 2166619"/>
              <a:gd name="connsiteX19" fmla="*/ 1274686 w 2456709"/>
              <a:gd name="connsiteY19" fmla="*/ 869532 h 2166619"/>
              <a:gd name="connsiteX20" fmla="*/ 959345 w 2456709"/>
              <a:gd name="connsiteY20" fmla="*/ 1000520 h 2166619"/>
              <a:gd name="connsiteX21" fmla="*/ 838918 w 2456709"/>
              <a:gd name="connsiteY21" fmla="*/ 1316294 h 2166619"/>
              <a:gd name="connsiteX22" fmla="*/ 850387 w 2456709"/>
              <a:gd name="connsiteY22" fmla="*/ 1389231 h 2166619"/>
              <a:gd name="connsiteX23" fmla="*/ 741400 w 2456709"/>
              <a:gd name="connsiteY23" fmla="*/ 1570558 h 2166619"/>
              <a:gd name="connsiteX24" fmla="*/ 697265 w 2456709"/>
              <a:gd name="connsiteY24" fmla="*/ 1680275 h 2166619"/>
              <a:gd name="connsiteX25" fmla="*/ 563833 w 2456709"/>
              <a:gd name="connsiteY25" fmla="*/ 1671728 h 2166619"/>
              <a:gd name="connsiteX26" fmla="*/ 366099 w 2456709"/>
              <a:gd name="connsiteY26" fmla="*/ 1578836 h 2166619"/>
              <a:gd name="connsiteX27" fmla="*/ 318787 w 2456709"/>
              <a:gd name="connsiteY27" fmla="*/ 1453889 h 2166619"/>
              <a:gd name="connsiteX28" fmla="*/ 204385 w 2456709"/>
              <a:gd name="connsiteY28" fmla="*/ 1217853 h 2166619"/>
              <a:gd name="connsiteX29" fmla="*/ 191722 w 2456709"/>
              <a:gd name="connsiteY29" fmla="*/ 1409725 h 2166619"/>
              <a:gd name="connsiteX30" fmla="*/ 7382 w 2456709"/>
              <a:gd name="connsiteY30" fmla="*/ 1338578 h 2166619"/>
              <a:gd name="connsiteX31" fmla="*/ 17480 w 2456709"/>
              <a:gd name="connsiteY31" fmla="*/ 1406115 h 2166619"/>
              <a:gd name="connsiteX32" fmla="*/ 41091 w 2456709"/>
              <a:gd name="connsiteY32" fmla="*/ 1503005 h 2166619"/>
              <a:gd name="connsiteX33" fmla="*/ 73994 w 2456709"/>
              <a:gd name="connsiteY33" fmla="*/ 1575361 h 2166619"/>
              <a:gd name="connsiteX34" fmla="*/ 132030 w 2456709"/>
              <a:gd name="connsiteY34" fmla="*/ 1631293 h 2166619"/>
              <a:gd name="connsiteX35" fmla="*/ 273712 w 2456709"/>
              <a:gd name="connsiteY35" fmla="*/ 1741935 h 2166619"/>
              <a:gd name="connsiteX36" fmla="*/ 280648 w 2456709"/>
              <a:gd name="connsiteY36" fmla="*/ 1944801 h 2166619"/>
              <a:gd name="connsiteX37" fmla="*/ 371006 w 2456709"/>
              <a:gd name="connsiteY37" fmla="*/ 1983565 h 2166619"/>
              <a:gd name="connsiteX38" fmla="*/ 464779 w 2456709"/>
              <a:gd name="connsiteY38" fmla="*/ 2027684 h 2166619"/>
              <a:gd name="connsiteX39" fmla="*/ 746098 w 2456709"/>
              <a:gd name="connsiteY39" fmla="*/ 2074878 h 2166619"/>
              <a:gd name="connsiteX40" fmla="*/ 951067 w 2456709"/>
              <a:gd name="connsiteY40" fmla="*/ 2005998 h 2166619"/>
              <a:gd name="connsiteX41" fmla="*/ 956794 w 2456709"/>
              <a:gd name="connsiteY41" fmla="*/ 2137120 h 2166619"/>
              <a:gd name="connsiteX42" fmla="*/ 2191985 w 2456709"/>
              <a:gd name="connsiteY42" fmla="*/ 2139983 h 2166619"/>
              <a:gd name="connsiteX43" fmla="*/ 2415672 w 2456709"/>
              <a:gd name="connsiteY43" fmla="*/ 2147815 h 2166619"/>
              <a:gd name="connsiteX44" fmla="*/ 2456709 w 2456709"/>
              <a:gd name="connsiteY44" fmla="*/ 1865755 h 2166619"/>
              <a:gd name="connsiteX45" fmla="*/ 2456709 w 2456709"/>
              <a:gd name="connsiteY45" fmla="*/ 1684641 h 2166619"/>
              <a:gd name="connsiteX46" fmla="*/ 2453749 w 2456709"/>
              <a:gd name="connsiteY46" fmla="*/ 1508485 h 2166619"/>
              <a:gd name="connsiteX47" fmla="*/ 2440223 w 2456709"/>
              <a:gd name="connsiteY47" fmla="*/ 1390737 h 2166619"/>
              <a:gd name="connsiteX48" fmla="*/ 2375729 w 2456709"/>
              <a:gd name="connsiteY48" fmla="*/ 1183801 h 2166619"/>
              <a:gd name="connsiteX49" fmla="*/ 2342855 w 2456709"/>
              <a:gd name="connsiteY49" fmla="*/ 1049949 h 2166619"/>
              <a:gd name="connsiteX50" fmla="*/ 2216849 w 2456709"/>
              <a:gd name="connsiteY50" fmla="*/ 909625 h 2166619"/>
              <a:gd name="connsiteX51" fmla="*/ 1996340 w 2456709"/>
              <a:gd name="connsiteY51" fmla="*/ 846622 h 2166619"/>
              <a:gd name="connsiteX52" fmla="*/ 1873198 w 2456709"/>
              <a:gd name="connsiteY52" fmla="*/ 806530 h 2166619"/>
              <a:gd name="connsiteX53" fmla="*/ 1744478 w 2456709"/>
              <a:gd name="connsiteY53" fmla="*/ 695291 h 2166619"/>
              <a:gd name="connsiteX54" fmla="*/ 1764076 w 2456709"/>
              <a:gd name="connsiteY54" fmla="*/ 584498 h 2166619"/>
              <a:gd name="connsiteX55" fmla="*/ 1790641 w 2456709"/>
              <a:gd name="connsiteY55" fmla="*/ 540901 h 2166619"/>
              <a:gd name="connsiteX56" fmla="*/ 1821203 w 2456709"/>
              <a:gd name="connsiteY56" fmla="*/ 408317 h 2166619"/>
              <a:gd name="connsiteX57" fmla="*/ 1812227 w 2456709"/>
              <a:gd name="connsiteY57" fmla="*/ 159443 h 2166619"/>
              <a:gd name="connsiteX58" fmla="*/ 1545748 w 2456709"/>
              <a:gd name="connsiteY58" fmla="*/ 613 h 2166619"/>
              <a:gd name="connsiteX0" fmla="*/ 1383346 w 2456709"/>
              <a:gd name="connsiteY0" fmla="*/ 807021 h 2166619"/>
              <a:gd name="connsiteX1" fmla="*/ 1515914 w 2456709"/>
              <a:gd name="connsiteY1" fmla="*/ 966706 h 2166619"/>
              <a:gd name="connsiteX2" fmla="*/ 1484278 w 2456709"/>
              <a:gd name="connsiteY2" fmla="*/ 999848 h 2166619"/>
              <a:gd name="connsiteX3" fmla="*/ 1565627 w 2456709"/>
              <a:gd name="connsiteY3" fmla="*/ 1082703 h 2166619"/>
              <a:gd name="connsiteX4" fmla="*/ 1514407 w 2456709"/>
              <a:gd name="connsiteY4" fmla="*/ 1221297 h 2166619"/>
              <a:gd name="connsiteX5" fmla="*/ 1478252 w 2456709"/>
              <a:gd name="connsiteY5" fmla="*/ 1358385 h 2166619"/>
              <a:gd name="connsiteX6" fmla="*/ 1383346 w 2456709"/>
              <a:gd name="connsiteY6" fmla="*/ 807021 h 2166619"/>
              <a:gd name="connsiteX7" fmla="*/ 1761468 w 2456709"/>
              <a:gd name="connsiteY7" fmla="*/ 743750 h 2166619"/>
              <a:gd name="connsiteX8" fmla="*/ 1687651 w 2456709"/>
              <a:gd name="connsiteY8" fmla="*/ 1423162 h 2166619"/>
              <a:gd name="connsiteX9" fmla="*/ 1680119 w 2456709"/>
              <a:gd name="connsiteY9" fmla="*/ 1191168 h 2166619"/>
              <a:gd name="connsiteX10" fmla="*/ 1633419 w 2456709"/>
              <a:gd name="connsiteY10" fmla="*/ 1075171 h 2166619"/>
              <a:gd name="connsiteX11" fmla="*/ 1662042 w 2456709"/>
              <a:gd name="connsiteY11" fmla="*/ 984784 h 2166619"/>
              <a:gd name="connsiteX12" fmla="*/ 1625887 w 2456709"/>
              <a:gd name="connsiteY12" fmla="*/ 957667 h 2166619"/>
              <a:gd name="connsiteX13" fmla="*/ 1761468 w 2456709"/>
              <a:gd name="connsiteY13" fmla="*/ 743750 h 2166619"/>
              <a:gd name="connsiteX14" fmla="*/ 1545748 w 2456709"/>
              <a:gd name="connsiteY14" fmla="*/ 613 h 2166619"/>
              <a:gd name="connsiteX15" fmla="*/ 1274671 w 2456709"/>
              <a:gd name="connsiteY15" fmla="*/ 379829 h 2166619"/>
              <a:gd name="connsiteX16" fmla="*/ 1297433 w 2456709"/>
              <a:gd name="connsiteY16" fmla="*/ 552863 h 2166619"/>
              <a:gd name="connsiteX17" fmla="*/ 1346415 w 2456709"/>
              <a:gd name="connsiteY17" fmla="*/ 595059 h 2166619"/>
              <a:gd name="connsiteX18" fmla="*/ 1367372 w 2456709"/>
              <a:gd name="connsiteY18" fmla="*/ 752432 h 2166619"/>
              <a:gd name="connsiteX19" fmla="*/ 1274686 w 2456709"/>
              <a:gd name="connsiteY19" fmla="*/ 869532 h 2166619"/>
              <a:gd name="connsiteX20" fmla="*/ 959345 w 2456709"/>
              <a:gd name="connsiteY20" fmla="*/ 1000520 h 2166619"/>
              <a:gd name="connsiteX21" fmla="*/ 838918 w 2456709"/>
              <a:gd name="connsiteY21" fmla="*/ 1316294 h 2166619"/>
              <a:gd name="connsiteX22" fmla="*/ 850387 w 2456709"/>
              <a:gd name="connsiteY22" fmla="*/ 1389231 h 2166619"/>
              <a:gd name="connsiteX23" fmla="*/ 741400 w 2456709"/>
              <a:gd name="connsiteY23" fmla="*/ 1570558 h 2166619"/>
              <a:gd name="connsiteX24" fmla="*/ 697265 w 2456709"/>
              <a:gd name="connsiteY24" fmla="*/ 1680275 h 2166619"/>
              <a:gd name="connsiteX25" fmla="*/ 563833 w 2456709"/>
              <a:gd name="connsiteY25" fmla="*/ 1671728 h 2166619"/>
              <a:gd name="connsiteX26" fmla="*/ 366099 w 2456709"/>
              <a:gd name="connsiteY26" fmla="*/ 1578836 h 2166619"/>
              <a:gd name="connsiteX27" fmla="*/ 318787 w 2456709"/>
              <a:gd name="connsiteY27" fmla="*/ 1453889 h 2166619"/>
              <a:gd name="connsiteX28" fmla="*/ 204385 w 2456709"/>
              <a:gd name="connsiteY28" fmla="*/ 1217853 h 2166619"/>
              <a:gd name="connsiteX29" fmla="*/ 191722 w 2456709"/>
              <a:gd name="connsiteY29" fmla="*/ 1409725 h 2166619"/>
              <a:gd name="connsiteX30" fmla="*/ 7382 w 2456709"/>
              <a:gd name="connsiteY30" fmla="*/ 1338578 h 2166619"/>
              <a:gd name="connsiteX31" fmla="*/ 17480 w 2456709"/>
              <a:gd name="connsiteY31" fmla="*/ 1406115 h 2166619"/>
              <a:gd name="connsiteX32" fmla="*/ 41091 w 2456709"/>
              <a:gd name="connsiteY32" fmla="*/ 1503005 h 2166619"/>
              <a:gd name="connsiteX33" fmla="*/ 73994 w 2456709"/>
              <a:gd name="connsiteY33" fmla="*/ 1575361 h 2166619"/>
              <a:gd name="connsiteX34" fmla="*/ 132030 w 2456709"/>
              <a:gd name="connsiteY34" fmla="*/ 1631293 h 2166619"/>
              <a:gd name="connsiteX35" fmla="*/ 273712 w 2456709"/>
              <a:gd name="connsiteY35" fmla="*/ 1741935 h 2166619"/>
              <a:gd name="connsiteX36" fmla="*/ 280648 w 2456709"/>
              <a:gd name="connsiteY36" fmla="*/ 1944801 h 2166619"/>
              <a:gd name="connsiteX37" fmla="*/ 371006 w 2456709"/>
              <a:gd name="connsiteY37" fmla="*/ 1983565 h 2166619"/>
              <a:gd name="connsiteX38" fmla="*/ 464779 w 2456709"/>
              <a:gd name="connsiteY38" fmla="*/ 2027684 h 2166619"/>
              <a:gd name="connsiteX39" fmla="*/ 746098 w 2456709"/>
              <a:gd name="connsiteY39" fmla="*/ 2074878 h 2166619"/>
              <a:gd name="connsiteX40" fmla="*/ 951067 w 2456709"/>
              <a:gd name="connsiteY40" fmla="*/ 2005998 h 2166619"/>
              <a:gd name="connsiteX41" fmla="*/ 956794 w 2456709"/>
              <a:gd name="connsiteY41" fmla="*/ 2137120 h 2166619"/>
              <a:gd name="connsiteX42" fmla="*/ 2191985 w 2456709"/>
              <a:gd name="connsiteY42" fmla="*/ 2139983 h 2166619"/>
              <a:gd name="connsiteX43" fmla="*/ 2415672 w 2456709"/>
              <a:gd name="connsiteY43" fmla="*/ 2147815 h 2166619"/>
              <a:gd name="connsiteX44" fmla="*/ 2456709 w 2456709"/>
              <a:gd name="connsiteY44" fmla="*/ 1865755 h 2166619"/>
              <a:gd name="connsiteX45" fmla="*/ 2456709 w 2456709"/>
              <a:gd name="connsiteY45" fmla="*/ 1684641 h 2166619"/>
              <a:gd name="connsiteX46" fmla="*/ 2453749 w 2456709"/>
              <a:gd name="connsiteY46" fmla="*/ 1508485 h 2166619"/>
              <a:gd name="connsiteX47" fmla="*/ 2440223 w 2456709"/>
              <a:gd name="connsiteY47" fmla="*/ 1390737 h 2166619"/>
              <a:gd name="connsiteX48" fmla="*/ 2375729 w 2456709"/>
              <a:gd name="connsiteY48" fmla="*/ 1183801 h 2166619"/>
              <a:gd name="connsiteX49" fmla="*/ 2342855 w 2456709"/>
              <a:gd name="connsiteY49" fmla="*/ 1049949 h 2166619"/>
              <a:gd name="connsiteX50" fmla="*/ 2216849 w 2456709"/>
              <a:gd name="connsiteY50" fmla="*/ 909625 h 2166619"/>
              <a:gd name="connsiteX51" fmla="*/ 1996340 w 2456709"/>
              <a:gd name="connsiteY51" fmla="*/ 846622 h 2166619"/>
              <a:gd name="connsiteX52" fmla="*/ 1873198 w 2456709"/>
              <a:gd name="connsiteY52" fmla="*/ 806530 h 2166619"/>
              <a:gd name="connsiteX53" fmla="*/ 1744478 w 2456709"/>
              <a:gd name="connsiteY53" fmla="*/ 695291 h 2166619"/>
              <a:gd name="connsiteX54" fmla="*/ 1764076 w 2456709"/>
              <a:gd name="connsiteY54" fmla="*/ 584498 h 2166619"/>
              <a:gd name="connsiteX55" fmla="*/ 1790641 w 2456709"/>
              <a:gd name="connsiteY55" fmla="*/ 540901 h 2166619"/>
              <a:gd name="connsiteX56" fmla="*/ 1821203 w 2456709"/>
              <a:gd name="connsiteY56" fmla="*/ 408317 h 2166619"/>
              <a:gd name="connsiteX57" fmla="*/ 1812227 w 2456709"/>
              <a:gd name="connsiteY57" fmla="*/ 159443 h 2166619"/>
              <a:gd name="connsiteX58" fmla="*/ 1545748 w 2456709"/>
              <a:gd name="connsiteY58" fmla="*/ 613 h 2166619"/>
              <a:gd name="connsiteX0" fmla="*/ 1383346 w 2456709"/>
              <a:gd name="connsiteY0" fmla="*/ 807021 h 2139983"/>
              <a:gd name="connsiteX1" fmla="*/ 1515914 w 2456709"/>
              <a:gd name="connsiteY1" fmla="*/ 966706 h 2139983"/>
              <a:gd name="connsiteX2" fmla="*/ 1484278 w 2456709"/>
              <a:gd name="connsiteY2" fmla="*/ 999848 h 2139983"/>
              <a:gd name="connsiteX3" fmla="*/ 1565627 w 2456709"/>
              <a:gd name="connsiteY3" fmla="*/ 1082703 h 2139983"/>
              <a:gd name="connsiteX4" fmla="*/ 1514407 w 2456709"/>
              <a:gd name="connsiteY4" fmla="*/ 1221297 h 2139983"/>
              <a:gd name="connsiteX5" fmla="*/ 1478252 w 2456709"/>
              <a:gd name="connsiteY5" fmla="*/ 1358385 h 2139983"/>
              <a:gd name="connsiteX6" fmla="*/ 1383346 w 2456709"/>
              <a:gd name="connsiteY6" fmla="*/ 807021 h 2139983"/>
              <a:gd name="connsiteX7" fmla="*/ 1761468 w 2456709"/>
              <a:gd name="connsiteY7" fmla="*/ 743750 h 2139983"/>
              <a:gd name="connsiteX8" fmla="*/ 1687651 w 2456709"/>
              <a:gd name="connsiteY8" fmla="*/ 1423162 h 2139983"/>
              <a:gd name="connsiteX9" fmla="*/ 1680119 w 2456709"/>
              <a:gd name="connsiteY9" fmla="*/ 1191168 h 2139983"/>
              <a:gd name="connsiteX10" fmla="*/ 1633419 w 2456709"/>
              <a:gd name="connsiteY10" fmla="*/ 1075171 h 2139983"/>
              <a:gd name="connsiteX11" fmla="*/ 1662042 w 2456709"/>
              <a:gd name="connsiteY11" fmla="*/ 984784 h 2139983"/>
              <a:gd name="connsiteX12" fmla="*/ 1625887 w 2456709"/>
              <a:gd name="connsiteY12" fmla="*/ 957667 h 2139983"/>
              <a:gd name="connsiteX13" fmla="*/ 1761468 w 2456709"/>
              <a:gd name="connsiteY13" fmla="*/ 743750 h 2139983"/>
              <a:gd name="connsiteX14" fmla="*/ 1545748 w 2456709"/>
              <a:gd name="connsiteY14" fmla="*/ 613 h 2139983"/>
              <a:gd name="connsiteX15" fmla="*/ 1274671 w 2456709"/>
              <a:gd name="connsiteY15" fmla="*/ 379829 h 2139983"/>
              <a:gd name="connsiteX16" fmla="*/ 1297433 w 2456709"/>
              <a:gd name="connsiteY16" fmla="*/ 552863 h 2139983"/>
              <a:gd name="connsiteX17" fmla="*/ 1346415 w 2456709"/>
              <a:gd name="connsiteY17" fmla="*/ 595059 h 2139983"/>
              <a:gd name="connsiteX18" fmla="*/ 1367372 w 2456709"/>
              <a:gd name="connsiteY18" fmla="*/ 752432 h 2139983"/>
              <a:gd name="connsiteX19" fmla="*/ 1274686 w 2456709"/>
              <a:gd name="connsiteY19" fmla="*/ 869532 h 2139983"/>
              <a:gd name="connsiteX20" fmla="*/ 959345 w 2456709"/>
              <a:gd name="connsiteY20" fmla="*/ 1000520 h 2139983"/>
              <a:gd name="connsiteX21" fmla="*/ 838918 w 2456709"/>
              <a:gd name="connsiteY21" fmla="*/ 1316294 h 2139983"/>
              <a:gd name="connsiteX22" fmla="*/ 850387 w 2456709"/>
              <a:gd name="connsiteY22" fmla="*/ 1389231 h 2139983"/>
              <a:gd name="connsiteX23" fmla="*/ 741400 w 2456709"/>
              <a:gd name="connsiteY23" fmla="*/ 1570558 h 2139983"/>
              <a:gd name="connsiteX24" fmla="*/ 697265 w 2456709"/>
              <a:gd name="connsiteY24" fmla="*/ 1680275 h 2139983"/>
              <a:gd name="connsiteX25" fmla="*/ 563833 w 2456709"/>
              <a:gd name="connsiteY25" fmla="*/ 1671728 h 2139983"/>
              <a:gd name="connsiteX26" fmla="*/ 366099 w 2456709"/>
              <a:gd name="connsiteY26" fmla="*/ 1578836 h 2139983"/>
              <a:gd name="connsiteX27" fmla="*/ 318787 w 2456709"/>
              <a:gd name="connsiteY27" fmla="*/ 1453889 h 2139983"/>
              <a:gd name="connsiteX28" fmla="*/ 204385 w 2456709"/>
              <a:gd name="connsiteY28" fmla="*/ 1217853 h 2139983"/>
              <a:gd name="connsiteX29" fmla="*/ 191722 w 2456709"/>
              <a:gd name="connsiteY29" fmla="*/ 1409725 h 2139983"/>
              <a:gd name="connsiteX30" fmla="*/ 7382 w 2456709"/>
              <a:gd name="connsiteY30" fmla="*/ 1338578 h 2139983"/>
              <a:gd name="connsiteX31" fmla="*/ 17480 w 2456709"/>
              <a:gd name="connsiteY31" fmla="*/ 1406115 h 2139983"/>
              <a:gd name="connsiteX32" fmla="*/ 41091 w 2456709"/>
              <a:gd name="connsiteY32" fmla="*/ 1503005 h 2139983"/>
              <a:gd name="connsiteX33" fmla="*/ 73994 w 2456709"/>
              <a:gd name="connsiteY33" fmla="*/ 1575361 h 2139983"/>
              <a:gd name="connsiteX34" fmla="*/ 132030 w 2456709"/>
              <a:gd name="connsiteY34" fmla="*/ 1631293 h 2139983"/>
              <a:gd name="connsiteX35" fmla="*/ 273712 w 2456709"/>
              <a:gd name="connsiteY35" fmla="*/ 1741935 h 2139983"/>
              <a:gd name="connsiteX36" fmla="*/ 280648 w 2456709"/>
              <a:gd name="connsiteY36" fmla="*/ 1944801 h 2139983"/>
              <a:gd name="connsiteX37" fmla="*/ 371006 w 2456709"/>
              <a:gd name="connsiteY37" fmla="*/ 1983565 h 2139983"/>
              <a:gd name="connsiteX38" fmla="*/ 464779 w 2456709"/>
              <a:gd name="connsiteY38" fmla="*/ 2027684 h 2139983"/>
              <a:gd name="connsiteX39" fmla="*/ 746098 w 2456709"/>
              <a:gd name="connsiteY39" fmla="*/ 2074878 h 2139983"/>
              <a:gd name="connsiteX40" fmla="*/ 951067 w 2456709"/>
              <a:gd name="connsiteY40" fmla="*/ 2005998 h 2139983"/>
              <a:gd name="connsiteX41" fmla="*/ 956794 w 2456709"/>
              <a:gd name="connsiteY41" fmla="*/ 2137120 h 2139983"/>
              <a:gd name="connsiteX42" fmla="*/ 2191985 w 2456709"/>
              <a:gd name="connsiteY42" fmla="*/ 2139983 h 2139983"/>
              <a:gd name="connsiteX43" fmla="*/ 2456709 w 2456709"/>
              <a:gd name="connsiteY43" fmla="*/ 1865755 h 2139983"/>
              <a:gd name="connsiteX44" fmla="*/ 2456709 w 2456709"/>
              <a:gd name="connsiteY44" fmla="*/ 1684641 h 2139983"/>
              <a:gd name="connsiteX45" fmla="*/ 2453749 w 2456709"/>
              <a:gd name="connsiteY45" fmla="*/ 1508485 h 2139983"/>
              <a:gd name="connsiteX46" fmla="*/ 2440223 w 2456709"/>
              <a:gd name="connsiteY46" fmla="*/ 1390737 h 2139983"/>
              <a:gd name="connsiteX47" fmla="*/ 2375729 w 2456709"/>
              <a:gd name="connsiteY47" fmla="*/ 1183801 h 2139983"/>
              <a:gd name="connsiteX48" fmla="*/ 2342855 w 2456709"/>
              <a:gd name="connsiteY48" fmla="*/ 1049949 h 2139983"/>
              <a:gd name="connsiteX49" fmla="*/ 2216849 w 2456709"/>
              <a:gd name="connsiteY49" fmla="*/ 909625 h 2139983"/>
              <a:gd name="connsiteX50" fmla="*/ 1996340 w 2456709"/>
              <a:gd name="connsiteY50" fmla="*/ 846622 h 2139983"/>
              <a:gd name="connsiteX51" fmla="*/ 1873198 w 2456709"/>
              <a:gd name="connsiteY51" fmla="*/ 806530 h 2139983"/>
              <a:gd name="connsiteX52" fmla="*/ 1744478 w 2456709"/>
              <a:gd name="connsiteY52" fmla="*/ 695291 h 2139983"/>
              <a:gd name="connsiteX53" fmla="*/ 1764076 w 2456709"/>
              <a:gd name="connsiteY53" fmla="*/ 584498 h 2139983"/>
              <a:gd name="connsiteX54" fmla="*/ 1790641 w 2456709"/>
              <a:gd name="connsiteY54" fmla="*/ 540901 h 2139983"/>
              <a:gd name="connsiteX55" fmla="*/ 1821203 w 2456709"/>
              <a:gd name="connsiteY55" fmla="*/ 408317 h 2139983"/>
              <a:gd name="connsiteX56" fmla="*/ 1812227 w 2456709"/>
              <a:gd name="connsiteY56" fmla="*/ 159443 h 2139983"/>
              <a:gd name="connsiteX57" fmla="*/ 1545748 w 2456709"/>
              <a:gd name="connsiteY57" fmla="*/ 613 h 2139983"/>
              <a:gd name="connsiteX0" fmla="*/ 1383346 w 2485504"/>
              <a:gd name="connsiteY0" fmla="*/ 807021 h 2149508"/>
              <a:gd name="connsiteX1" fmla="*/ 1515914 w 2485504"/>
              <a:gd name="connsiteY1" fmla="*/ 966706 h 2149508"/>
              <a:gd name="connsiteX2" fmla="*/ 1484278 w 2485504"/>
              <a:gd name="connsiteY2" fmla="*/ 999848 h 2149508"/>
              <a:gd name="connsiteX3" fmla="*/ 1565627 w 2485504"/>
              <a:gd name="connsiteY3" fmla="*/ 1082703 h 2149508"/>
              <a:gd name="connsiteX4" fmla="*/ 1514407 w 2485504"/>
              <a:gd name="connsiteY4" fmla="*/ 1221297 h 2149508"/>
              <a:gd name="connsiteX5" fmla="*/ 1478252 w 2485504"/>
              <a:gd name="connsiteY5" fmla="*/ 1358385 h 2149508"/>
              <a:gd name="connsiteX6" fmla="*/ 1383346 w 2485504"/>
              <a:gd name="connsiteY6" fmla="*/ 807021 h 2149508"/>
              <a:gd name="connsiteX7" fmla="*/ 1761468 w 2485504"/>
              <a:gd name="connsiteY7" fmla="*/ 743750 h 2149508"/>
              <a:gd name="connsiteX8" fmla="*/ 1687651 w 2485504"/>
              <a:gd name="connsiteY8" fmla="*/ 1423162 h 2149508"/>
              <a:gd name="connsiteX9" fmla="*/ 1680119 w 2485504"/>
              <a:gd name="connsiteY9" fmla="*/ 1191168 h 2149508"/>
              <a:gd name="connsiteX10" fmla="*/ 1633419 w 2485504"/>
              <a:gd name="connsiteY10" fmla="*/ 1075171 h 2149508"/>
              <a:gd name="connsiteX11" fmla="*/ 1662042 w 2485504"/>
              <a:gd name="connsiteY11" fmla="*/ 984784 h 2149508"/>
              <a:gd name="connsiteX12" fmla="*/ 1625887 w 2485504"/>
              <a:gd name="connsiteY12" fmla="*/ 957667 h 2149508"/>
              <a:gd name="connsiteX13" fmla="*/ 1761468 w 2485504"/>
              <a:gd name="connsiteY13" fmla="*/ 743750 h 2149508"/>
              <a:gd name="connsiteX14" fmla="*/ 1545748 w 2485504"/>
              <a:gd name="connsiteY14" fmla="*/ 613 h 2149508"/>
              <a:gd name="connsiteX15" fmla="*/ 1274671 w 2485504"/>
              <a:gd name="connsiteY15" fmla="*/ 379829 h 2149508"/>
              <a:gd name="connsiteX16" fmla="*/ 1297433 w 2485504"/>
              <a:gd name="connsiteY16" fmla="*/ 552863 h 2149508"/>
              <a:gd name="connsiteX17" fmla="*/ 1346415 w 2485504"/>
              <a:gd name="connsiteY17" fmla="*/ 595059 h 2149508"/>
              <a:gd name="connsiteX18" fmla="*/ 1367372 w 2485504"/>
              <a:gd name="connsiteY18" fmla="*/ 752432 h 2149508"/>
              <a:gd name="connsiteX19" fmla="*/ 1274686 w 2485504"/>
              <a:gd name="connsiteY19" fmla="*/ 869532 h 2149508"/>
              <a:gd name="connsiteX20" fmla="*/ 959345 w 2485504"/>
              <a:gd name="connsiteY20" fmla="*/ 1000520 h 2149508"/>
              <a:gd name="connsiteX21" fmla="*/ 838918 w 2485504"/>
              <a:gd name="connsiteY21" fmla="*/ 1316294 h 2149508"/>
              <a:gd name="connsiteX22" fmla="*/ 850387 w 2485504"/>
              <a:gd name="connsiteY22" fmla="*/ 1389231 h 2149508"/>
              <a:gd name="connsiteX23" fmla="*/ 741400 w 2485504"/>
              <a:gd name="connsiteY23" fmla="*/ 1570558 h 2149508"/>
              <a:gd name="connsiteX24" fmla="*/ 697265 w 2485504"/>
              <a:gd name="connsiteY24" fmla="*/ 1680275 h 2149508"/>
              <a:gd name="connsiteX25" fmla="*/ 563833 w 2485504"/>
              <a:gd name="connsiteY25" fmla="*/ 1671728 h 2149508"/>
              <a:gd name="connsiteX26" fmla="*/ 366099 w 2485504"/>
              <a:gd name="connsiteY26" fmla="*/ 1578836 h 2149508"/>
              <a:gd name="connsiteX27" fmla="*/ 318787 w 2485504"/>
              <a:gd name="connsiteY27" fmla="*/ 1453889 h 2149508"/>
              <a:gd name="connsiteX28" fmla="*/ 204385 w 2485504"/>
              <a:gd name="connsiteY28" fmla="*/ 1217853 h 2149508"/>
              <a:gd name="connsiteX29" fmla="*/ 191722 w 2485504"/>
              <a:gd name="connsiteY29" fmla="*/ 1409725 h 2149508"/>
              <a:gd name="connsiteX30" fmla="*/ 7382 w 2485504"/>
              <a:gd name="connsiteY30" fmla="*/ 1338578 h 2149508"/>
              <a:gd name="connsiteX31" fmla="*/ 17480 w 2485504"/>
              <a:gd name="connsiteY31" fmla="*/ 1406115 h 2149508"/>
              <a:gd name="connsiteX32" fmla="*/ 41091 w 2485504"/>
              <a:gd name="connsiteY32" fmla="*/ 1503005 h 2149508"/>
              <a:gd name="connsiteX33" fmla="*/ 73994 w 2485504"/>
              <a:gd name="connsiteY33" fmla="*/ 1575361 h 2149508"/>
              <a:gd name="connsiteX34" fmla="*/ 132030 w 2485504"/>
              <a:gd name="connsiteY34" fmla="*/ 1631293 h 2149508"/>
              <a:gd name="connsiteX35" fmla="*/ 273712 w 2485504"/>
              <a:gd name="connsiteY35" fmla="*/ 1741935 h 2149508"/>
              <a:gd name="connsiteX36" fmla="*/ 280648 w 2485504"/>
              <a:gd name="connsiteY36" fmla="*/ 1944801 h 2149508"/>
              <a:gd name="connsiteX37" fmla="*/ 371006 w 2485504"/>
              <a:gd name="connsiteY37" fmla="*/ 1983565 h 2149508"/>
              <a:gd name="connsiteX38" fmla="*/ 464779 w 2485504"/>
              <a:gd name="connsiteY38" fmla="*/ 2027684 h 2149508"/>
              <a:gd name="connsiteX39" fmla="*/ 746098 w 2485504"/>
              <a:gd name="connsiteY39" fmla="*/ 2074878 h 2149508"/>
              <a:gd name="connsiteX40" fmla="*/ 951067 w 2485504"/>
              <a:gd name="connsiteY40" fmla="*/ 2005998 h 2149508"/>
              <a:gd name="connsiteX41" fmla="*/ 956794 w 2485504"/>
              <a:gd name="connsiteY41" fmla="*/ 2137120 h 2149508"/>
              <a:gd name="connsiteX42" fmla="*/ 2353910 w 2485504"/>
              <a:gd name="connsiteY42" fmla="*/ 2149508 h 2149508"/>
              <a:gd name="connsiteX43" fmla="*/ 2456709 w 2485504"/>
              <a:gd name="connsiteY43" fmla="*/ 1865755 h 2149508"/>
              <a:gd name="connsiteX44" fmla="*/ 2456709 w 2485504"/>
              <a:gd name="connsiteY44" fmla="*/ 1684641 h 2149508"/>
              <a:gd name="connsiteX45" fmla="*/ 2453749 w 2485504"/>
              <a:gd name="connsiteY45" fmla="*/ 1508485 h 2149508"/>
              <a:gd name="connsiteX46" fmla="*/ 2440223 w 2485504"/>
              <a:gd name="connsiteY46" fmla="*/ 1390737 h 2149508"/>
              <a:gd name="connsiteX47" fmla="*/ 2375729 w 2485504"/>
              <a:gd name="connsiteY47" fmla="*/ 1183801 h 2149508"/>
              <a:gd name="connsiteX48" fmla="*/ 2342855 w 2485504"/>
              <a:gd name="connsiteY48" fmla="*/ 1049949 h 2149508"/>
              <a:gd name="connsiteX49" fmla="*/ 2216849 w 2485504"/>
              <a:gd name="connsiteY49" fmla="*/ 909625 h 2149508"/>
              <a:gd name="connsiteX50" fmla="*/ 1996340 w 2485504"/>
              <a:gd name="connsiteY50" fmla="*/ 846622 h 2149508"/>
              <a:gd name="connsiteX51" fmla="*/ 1873198 w 2485504"/>
              <a:gd name="connsiteY51" fmla="*/ 806530 h 2149508"/>
              <a:gd name="connsiteX52" fmla="*/ 1744478 w 2485504"/>
              <a:gd name="connsiteY52" fmla="*/ 695291 h 2149508"/>
              <a:gd name="connsiteX53" fmla="*/ 1764076 w 2485504"/>
              <a:gd name="connsiteY53" fmla="*/ 584498 h 2149508"/>
              <a:gd name="connsiteX54" fmla="*/ 1790641 w 2485504"/>
              <a:gd name="connsiteY54" fmla="*/ 540901 h 2149508"/>
              <a:gd name="connsiteX55" fmla="*/ 1821203 w 2485504"/>
              <a:gd name="connsiteY55" fmla="*/ 408317 h 2149508"/>
              <a:gd name="connsiteX56" fmla="*/ 1812227 w 2485504"/>
              <a:gd name="connsiteY56" fmla="*/ 159443 h 2149508"/>
              <a:gd name="connsiteX57" fmla="*/ 1545748 w 2485504"/>
              <a:gd name="connsiteY57" fmla="*/ 613 h 2149508"/>
              <a:gd name="connsiteX0" fmla="*/ 1383346 w 2504195"/>
              <a:gd name="connsiteY0" fmla="*/ 807021 h 2139983"/>
              <a:gd name="connsiteX1" fmla="*/ 1515914 w 2504195"/>
              <a:gd name="connsiteY1" fmla="*/ 966706 h 2139983"/>
              <a:gd name="connsiteX2" fmla="*/ 1484278 w 2504195"/>
              <a:gd name="connsiteY2" fmla="*/ 999848 h 2139983"/>
              <a:gd name="connsiteX3" fmla="*/ 1565627 w 2504195"/>
              <a:gd name="connsiteY3" fmla="*/ 1082703 h 2139983"/>
              <a:gd name="connsiteX4" fmla="*/ 1514407 w 2504195"/>
              <a:gd name="connsiteY4" fmla="*/ 1221297 h 2139983"/>
              <a:gd name="connsiteX5" fmla="*/ 1478252 w 2504195"/>
              <a:gd name="connsiteY5" fmla="*/ 1358385 h 2139983"/>
              <a:gd name="connsiteX6" fmla="*/ 1383346 w 2504195"/>
              <a:gd name="connsiteY6" fmla="*/ 807021 h 2139983"/>
              <a:gd name="connsiteX7" fmla="*/ 1761468 w 2504195"/>
              <a:gd name="connsiteY7" fmla="*/ 743750 h 2139983"/>
              <a:gd name="connsiteX8" fmla="*/ 1687651 w 2504195"/>
              <a:gd name="connsiteY8" fmla="*/ 1423162 h 2139983"/>
              <a:gd name="connsiteX9" fmla="*/ 1680119 w 2504195"/>
              <a:gd name="connsiteY9" fmla="*/ 1191168 h 2139983"/>
              <a:gd name="connsiteX10" fmla="*/ 1633419 w 2504195"/>
              <a:gd name="connsiteY10" fmla="*/ 1075171 h 2139983"/>
              <a:gd name="connsiteX11" fmla="*/ 1662042 w 2504195"/>
              <a:gd name="connsiteY11" fmla="*/ 984784 h 2139983"/>
              <a:gd name="connsiteX12" fmla="*/ 1625887 w 2504195"/>
              <a:gd name="connsiteY12" fmla="*/ 957667 h 2139983"/>
              <a:gd name="connsiteX13" fmla="*/ 1761468 w 2504195"/>
              <a:gd name="connsiteY13" fmla="*/ 743750 h 2139983"/>
              <a:gd name="connsiteX14" fmla="*/ 1545748 w 2504195"/>
              <a:gd name="connsiteY14" fmla="*/ 613 h 2139983"/>
              <a:gd name="connsiteX15" fmla="*/ 1274671 w 2504195"/>
              <a:gd name="connsiteY15" fmla="*/ 379829 h 2139983"/>
              <a:gd name="connsiteX16" fmla="*/ 1297433 w 2504195"/>
              <a:gd name="connsiteY16" fmla="*/ 552863 h 2139983"/>
              <a:gd name="connsiteX17" fmla="*/ 1346415 w 2504195"/>
              <a:gd name="connsiteY17" fmla="*/ 595059 h 2139983"/>
              <a:gd name="connsiteX18" fmla="*/ 1367372 w 2504195"/>
              <a:gd name="connsiteY18" fmla="*/ 752432 h 2139983"/>
              <a:gd name="connsiteX19" fmla="*/ 1274686 w 2504195"/>
              <a:gd name="connsiteY19" fmla="*/ 869532 h 2139983"/>
              <a:gd name="connsiteX20" fmla="*/ 959345 w 2504195"/>
              <a:gd name="connsiteY20" fmla="*/ 1000520 h 2139983"/>
              <a:gd name="connsiteX21" fmla="*/ 838918 w 2504195"/>
              <a:gd name="connsiteY21" fmla="*/ 1316294 h 2139983"/>
              <a:gd name="connsiteX22" fmla="*/ 850387 w 2504195"/>
              <a:gd name="connsiteY22" fmla="*/ 1389231 h 2139983"/>
              <a:gd name="connsiteX23" fmla="*/ 741400 w 2504195"/>
              <a:gd name="connsiteY23" fmla="*/ 1570558 h 2139983"/>
              <a:gd name="connsiteX24" fmla="*/ 697265 w 2504195"/>
              <a:gd name="connsiteY24" fmla="*/ 1680275 h 2139983"/>
              <a:gd name="connsiteX25" fmla="*/ 563833 w 2504195"/>
              <a:gd name="connsiteY25" fmla="*/ 1671728 h 2139983"/>
              <a:gd name="connsiteX26" fmla="*/ 366099 w 2504195"/>
              <a:gd name="connsiteY26" fmla="*/ 1578836 h 2139983"/>
              <a:gd name="connsiteX27" fmla="*/ 318787 w 2504195"/>
              <a:gd name="connsiteY27" fmla="*/ 1453889 h 2139983"/>
              <a:gd name="connsiteX28" fmla="*/ 204385 w 2504195"/>
              <a:gd name="connsiteY28" fmla="*/ 1217853 h 2139983"/>
              <a:gd name="connsiteX29" fmla="*/ 191722 w 2504195"/>
              <a:gd name="connsiteY29" fmla="*/ 1409725 h 2139983"/>
              <a:gd name="connsiteX30" fmla="*/ 7382 w 2504195"/>
              <a:gd name="connsiteY30" fmla="*/ 1338578 h 2139983"/>
              <a:gd name="connsiteX31" fmla="*/ 17480 w 2504195"/>
              <a:gd name="connsiteY31" fmla="*/ 1406115 h 2139983"/>
              <a:gd name="connsiteX32" fmla="*/ 41091 w 2504195"/>
              <a:gd name="connsiteY32" fmla="*/ 1503005 h 2139983"/>
              <a:gd name="connsiteX33" fmla="*/ 73994 w 2504195"/>
              <a:gd name="connsiteY33" fmla="*/ 1575361 h 2139983"/>
              <a:gd name="connsiteX34" fmla="*/ 132030 w 2504195"/>
              <a:gd name="connsiteY34" fmla="*/ 1631293 h 2139983"/>
              <a:gd name="connsiteX35" fmla="*/ 273712 w 2504195"/>
              <a:gd name="connsiteY35" fmla="*/ 1741935 h 2139983"/>
              <a:gd name="connsiteX36" fmla="*/ 280648 w 2504195"/>
              <a:gd name="connsiteY36" fmla="*/ 1944801 h 2139983"/>
              <a:gd name="connsiteX37" fmla="*/ 371006 w 2504195"/>
              <a:gd name="connsiteY37" fmla="*/ 1983565 h 2139983"/>
              <a:gd name="connsiteX38" fmla="*/ 464779 w 2504195"/>
              <a:gd name="connsiteY38" fmla="*/ 2027684 h 2139983"/>
              <a:gd name="connsiteX39" fmla="*/ 746098 w 2504195"/>
              <a:gd name="connsiteY39" fmla="*/ 2074878 h 2139983"/>
              <a:gd name="connsiteX40" fmla="*/ 951067 w 2504195"/>
              <a:gd name="connsiteY40" fmla="*/ 2005998 h 2139983"/>
              <a:gd name="connsiteX41" fmla="*/ 956794 w 2504195"/>
              <a:gd name="connsiteY41" fmla="*/ 2137120 h 2139983"/>
              <a:gd name="connsiteX42" fmla="*/ 2382485 w 2504195"/>
              <a:gd name="connsiteY42" fmla="*/ 2139983 h 2139983"/>
              <a:gd name="connsiteX43" fmla="*/ 2456709 w 2504195"/>
              <a:gd name="connsiteY43" fmla="*/ 1865755 h 2139983"/>
              <a:gd name="connsiteX44" fmla="*/ 2456709 w 2504195"/>
              <a:gd name="connsiteY44" fmla="*/ 1684641 h 2139983"/>
              <a:gd name="connsiteX45" fmla="*/ 2453749 w 2504195"/>
              <a:gd name="connsiteY45" fmla="*/ 1508485 h 2139983"/>
              <a:gd name="connsiteX46" fmla="*/ 2440223 w 2504195"/>
              <a:gd name="connsiteY46" fmla="*/ 1390737 h 2139983"/>
              <a:gd name="connsiteX47" fmla="*/ 2375729 w 2504195"/>
              <a:gd name="connsiteY47" fmla="*/ 1183801 h 2139983"/>
              <a:gd name="connsiteX48" fmla="*/ 2342855 w 2504195"/>
              <a:gd name="connsiteY48" fmla="*/ 1049949 h 2139983"/>
              <a:gd name="connsiteX49" fmla="*/ 2216849 w 2504195"/>
              <a:gd name="connsiteY49" fmla="*/ 909625 h 2139983"/>
              <a:gd name="connsiteX50" fmla="*/ 1996340 w 2504195"/>
              <a:gd name="connsiteY50" fmla="*/ 846622 h 2139983"/>
              <a:gd name="connsiteX51" fmla="*/ 1873198 w 2504195"/>
              <a:gd name="connsiteY51" fmla="*/ 806530 h 2139983"/>
              <a:gd name="connsiteX52" fmla="*/ 1744478 w 2504195"/>
              <a:gd name="connsiteY52" fmla="*/ 695291 h 2139983"/>
              <a:gd name="connsiteX53" fmla="*/ 1764076 w 2504195"/>
              <a:gd name="connsiteY53" fmla="*/ 584498 h 2139983"/>
              <a:gd name="connsiteX54" fmla="*/ 1790641 w 2504195"/>
              <a:gd name="connsiteY54" fmla="*/ 540901 h 2139983"/>
              <a:gd name="connsiteX55" fmla="*/ 1821203 w 2504195"/>
              <a:gd name="connsiteY55" fmla="*/ 408317 h 2139983"/>
              <a:gd name="connsiteX56" fmla="*/ 1812227 w 2504195"/>
              <a:gd name="connsiteY56" fmla="*/ 159443 h 2139983"/>
              <a:gd name="connsiteX57" fmla="*/ 1545748 w 2504195"/>
              <a:gd name="connsiteY57" fmla="*/ 613 h 2139983"/>
              <a:gd name="connsiteX0" fmla="*/ 1383346 w 2456709"/>
              <a:gd name="connsiteY0" fmla="*/ 807021 h 2139983"/>
              <a:gd name="connsiteX1" fmla="*/ 1515914 w 2456709"/>
              <a:gd name="connsiteY1" fmla="*/ 966706 h 2139983"/>
              <a:gd name="connsiteX2" fmla="*/ 1484278 w 2456709"/>
              <a:gd name="connsiteY2" fmla="*/ 999848 h 2139983"/>
              <a:gd name="connsiteX3" fmla="*/ 1565627 w 2456709"/>
              <a:gd name="connsiteY3" fmla="*/ 1082703 h 2139983"/>
              <a:gd name="connsiteX4" fmla="*/ 1514407 w 2456709"/>
              <a:gd name="connsiteY4" fmla="*/ 1221297 h 2139983"/>
              <a:gd name="connsiteX5" fmla="*/ 1478252 w 2456709"/>
              <a:gd name="connsiteY5" fmla="*/ 1358385 h 2139983"/>
              <a:gd name="connsiteX6" fmla="*/ 1383346 w 2456709"/>
              <a:gd name="connsiteY6" fmla="*/ 807021 h 2139983"/>
              <a:gd name="connsiteX7" fmla="*/ 1761468 w 2456709"/>
              <a:gd name="connsiteY7" fmla="*/ 743750 h 2139983"/>
              <a:gd name="connsiteX8" fmla="*/ 1687651 w 2456709"/>
              <a:gd name="connsiteY8" fmla="*/ 1423162 h 2139983"/>
              <a:gd name="connsiteX9" fmla="*/ 1680119 w 2456709"/>
              <a:gd name="connsiteY9" fmla="*/ 1191168 h 2139983"/>
              <a:gd name="connsiteX10" fmla="*/ 1633419 w 2456709"/>
              <a:gd name="connsiteY10" fmla="*/ 1075171 h 2139983"/>
              <a:gd name="connsiteX11" fmla="*/ 1662042 w 2456709"/>
              <a:gd name="connsiteY11" fmla="*/ 984784 h 2139983"/>
              <a:gd name="connsiteX12" fmla="*/ 1625887 w 2456709"/>
              <a:gd name="connsiteY12" fmla="*/ 957667 h 2139983"/>
              <a:gd name="connsiteX13" fmla="*/ 1761468 w 2456709"/>
              <a:gd name="connsiteY13" fmla="*/ 743750 h 2139983"/>
              <a:gd name="connsiteX14" fmla="*/ 1545748 w 2456709"/>
              <a:gd name="connsiteY14" fmla="*/ 613 h 2139983"/>
              <a:gd name="connsiteX15" fmla="*/ 1274671 w 2456709"/>
              <a:gd name="connsiteY15" fmla="*/ 379829 h 2139983"/>
              <a:gd name="connsiteX16" fmla="*/ 1297433 w 2456709"/>
              <a:gd name="connsiteY16" fmla="*/ 552863 h 2139983"/>
              <a:gd name="connsiteX17" fmla="*/ 1346415 w 2456709"/>
              <a:gd name="connsiteY17" fmla="*/ 595059 h 2139983"/>
              <a:gd name="connsiteX18" fmla="*/ 1367372 w 2456709"/>
              <a:gd name="connsiteY18" fmla="*/ 752432 h 2139983"/>
              <a:gd name="connsiteX19" fmla="*/ 1274686 w 2456709"/>
              <a:gd name="connsiteY19" fmla="*/ 869532 h 2139983"/>
              <a:gd name="connsiteX20" fmla="*/ 959345 w 2456709"/>
              <a:gd name="connsiteY20" fmla="*/ 1000520 h 2139983"/>
              <a:gd name="connsiteX21" fmla="*/ 838918 w 2456709"/>
              <a:gd name="connsiteY21" fmla="*/ 1316294 h 2139983"/>
              <a:gd name="connsiteX22" fmla="*/ 850387 w 2456709"/>
              <a:gd name="connsiteY22" fmla="*/ 1389231 h 2139983"/>
              <a:gd name="connsiteX23" fmla="*/ 741400 w 2456709"/>
              <a:gd name="connsiteY23" fmla="*/ 1570558 h 2139983"/>
              <a:gd name="connsiteX24" fmla="*/ 697265 w 2456709"/>
              <a:gd name="connsiteY24" fmla="*/ 1680275 h 2139983"/>
              <a:gd name="connsiteX25" fmla="*/ 563833 w 2456709"/>
              <a:gd name="connsiteY25" fmla="*/ 1671728 h 2139983"/>
              <a:gd name="connsiteX26" fmla="*/ 366099 w 2456709"/>
              <a:gd name="connsiteY26" fmla="*/ 1578836 h 2139983"/>
              <a:gd name="connsiteX27" fmla="*/ 318787 w 2456709"/>
              <a:gd name="connsiteY27" fmla="*/ 1453889 h 2139983"/>
              <a:gd name="connsiteX28" fmla="*/ 204385 w 2456709"/>
              <a:gd name="connsiteY28" fmla="*/ 1217853 h 2139983"/>
              <a:gd name="connsiteX29" fmla="*/ 191722 w 2456709"/>
              <a:gd name="connsiteY29" fmla="*/ 1409725 h 2139983"/>
              <a:gd name="connsiteX30" fmla="*/ 7382 w 2456709"/>
              <a:gd name="connsiteY30" fmla="*/ 1338578 h 2139983"/>
              <a:gd name="connsiteX31" fmla="*/ 17480 w 2456709"/>
              <a:gd name="connsiteY31" fmla="*/ 1406115 h 2139983"/>
              <a:gd name="connsiteX32" fmla="*/ 41091 w 2456709"/>
              <a:gd name="connsiteY32" fmla="*/ 1503005 h 2139983"/>
              <a:gd name="connsiteX33" fmla="*/ 73994 w 2456709"/>
              <a:gd name="connsiteY33" fmla="*/ 1575361 h 2139983"/>
              <a:gd name="connsiteX34" fmla="*/ 132030 w 2456709"/>
              <a:gd name="connsiteY34" fmla="*/ 1631293 h 2139983"/>
              <a:gd name="connsiteX35" fmla="*/ 273712 w 2456709"/>
              <a:gd name="connsiteY35" fmla="*/ 1741935 h 2139983"/>
              <a:gd name="connsiteX36" fmla="*/ 280648 w 2456709"/>
              <a:gd name="connsiteY36" fmla="*/ 1944801 h 2139983"/>
              <a:gd name="connsiteX37" fmla="*/ 371006 w 2456709"/>
              <a:gd name="connsiteY37" fmla="*/ 1983565 h 2139983"/>
              <a:gd name="connsiteX38" fmla="*/ 464779 w 2456709"/>
              <a:gd name="connsiteY38" fmla="*/ 2027684 h 2139983"/>
              <a:gd name="connsiteX39" fmla="*/ 746098 w 2456709"/>
              <a:gd name="connsiteY39" fmla="*/ 2074878 h 2139983"/>
              <a:gd name="connsiteX40" fmla="*/ 951067 w 2456709"/>
              <a:gd name="connsiteY40" fmla="*/ 2005998 h 2139983"/>
              <a:gd name="connsiteX41" fmla="*/ 956794 w 2456709"/>
              <a:gd name="connsiteY41" fmla="*/ 2137120 h 2139983"/>
              <a:gd name="connsiteX42" fmla="*/ 2382485 w 2456709"/>
              <a:gd name="connsiteY42" fmla="*/ 2139983 h 2139983"/>
              <a:gd name="connsiteX43" fmla="*/ 2456709 w 2456709"/>
              <a:gd name="connsiteY43" fmla="*/ 1865755 h 2139983"/>
              <a:gd name="connsiteX44" fmla="*/ 2456709 w 2456709"/>
              <a:gd name="connsiteY44" fmla="*/ 1684641 h 2139983"/>
              <a:gd name="connsiteX45" fmla="*/ 2453749 w 2456709"/>
              <a:gd name="connsiteY45" fmla="*/ 1508485 h 2139983"/>
              <a:gd name="connsiteX46" fmla="*/ 2440223 w 2456709"/>
              <a:gd name="connsiteY46" fmla="*/ 1390737 h 2139983"/>
              <a:gd name="connsiteX47" fmla="*/ 2375729 w 2456709"/>
              <a:gd name="connsiteY47" fmla="*/ 1183801 h 2139983"/>
              <a:gd name="connsiteX48" fmla="*/ 2342855 w 2456709"/>
              <a:gd name="connsiteY48" fmla="*/ 1049949 h 2139983"/>
              <a:gd name="connsiteX49" fmla="*/ 2216849 w 2456709"/>
              <a:gd name="connsiteY49" fmla="*/ 909625 h 2139983"/>
              <a:gd name="connsiteX50" fmla="*/ 1996340 w 2456709"/>
              <a:gd name="connsiteY50" fmla="*/ 846622 h 2139983"/>
              <a:gd name="connsiteX51" fmla="*/ 1873198 w 2456709"/>
              <a:gd name="connsiteY51" fmla="*/ 806530 h 2139983"/>
              <a:gd name="connsiteX52" fmla="*/ 1744478 w 2456709"/>
              <a:gd name="connsiteY52" fmla="*/ 695291 h 2139983"/>
              <a:gd name="connsiteX53" fmla="*/ 1764076 w 2456709"/>
              <a:gd name="connsiteY53" fmla="*/ 584498 h 2139983"/>
              <a:gd name="connsiteX54" fmla="*/ 1790641 w 2456709"/>
              <a:gd name="connsiteY54" fmla="*/ 540901 h 2139983"/>
              <a:gd name="connsiteX55" fmla="*/ 1821203 w 2456709"/>
              <a:gd name="connsiteY55" fmla="*/ 408317 h 2139983"/>
              <a:gd name="connsiteX56" fmla="*/ 1812227 w 2456709"/>
              <a:gd name="connsiteY56" fmla="*/ 159443 h 2139983"/>
              <a:gd name="connsiteX57" fmla="*/ 1545748 w 2456709"/>
              <a:gd name="connsiteY57" fmla="*/ 613 h 2139983"/>
              <a:gd name="connsiteX0" fmla="*/ 1383346 w 2456709"/>
              <a:gd name="connsiteY0" fmla="*/ 807021 h 2149508"/>
              <a:gd name="connsiteX1" fmla="*/ 1515914 w 2456709"/>
              <a:gd name="connsiteY1" fmla="*/ 966706 h 2149508"/>
              <a:gd name="connsiteX2" fmla="*/ 1484278 w 2456709"/>
              <a:gd name="connsiteY2" fmla="*/ 999848 h 2149508"/>
              <a:gd name="connsiteX3" fmla="*/ 1565627 w 2456709"/>
              <a:gd name="connsiteY3" fmla="*/ 1082703 h 2149508"/>
              <a:gd name="connsiteX4" fmla="*/ 1514407 w 2456709"/>
              <a:gd name="connsiteY4" fmla="*/ 1221297 h 2149508"/>
              <a:gd name="connsiteX5" fmla="*/ 1478252 w 2456709"/>
              <a:gd name="connsiteY5" fmla="*/ 1358385 h 2149508"/>
              <a:gd name="connsiteX6" fmla="*/ 1383346 w 2456709"/>
              <a:gd name="connsiteY6" fmla="*/ 807021 h 2149508"/>
              <a:gd name="connsiteX7" fmla="*/ 1761468 w 2456709"/>
              <a:gd name="connsiteY7" fmla="*/ 743750 h 2149508"/>
              <a:gd name="connsiteX8" fmla="*/ 1687651 w 2456709"/>
              <a:gd name="connsiteY8" fmla="*/ 1423162 h 2149508"/>
              <a:gd name="connsiteX9" fmla="*/ 1680119 w 2456709"/>
              <a:gd name="connsiteY9" fmla="*/ 1191168 h 2149508"/>
              <a:gd name="connsiteX10" fmla="*/ 1633419 w 2456709"/>
              <a:gd name="connsiteY10" fmla="*/ 1075171 h 2149508"/>
              <a:gd name="connsiteX11" fmla="*/ 1662042 w 2456709"/>
              <a:gd name="connsiteY11" fmla="*/ 984784 h 2149508"/>
              <a:gd name="connsiteX12" fmla="*/ 1625887 w 2456709"/>
              <a:gd name="connsiteY12" fmla="*/ 957667 h 2149508"/>
              <a:gd name="connsiteX13" fmla="*/ 1761468 w 2456709"/>
              <a:gd name="connsiteY13" fmla="*/ 743750 h 2149508"/>
              <a:gd name="connsiteX14" fmla="*/ 1545748 w 2456709"/>
              <a:gd name="connsiteY14" fmla="*/ 613 h 2149508"/>
              <a:gd name="connsiteX15" fmla="*/ 1274671 w 2456709"/>
              <a:gd name="connsiteY15" fmla="*/ 379829 h 2149508"/>
              <a:gd name="connsiteX16" fmla="*/ 1297433 w 2456709"/>
              <a:gd name="connsiteY16" fmla="*/ 552863 h 2149508"/>
              <a:gd name="connsiteX17" fmla="*/ 1346415 w 2456709"/>
              <a:gd name="connsiteY17" fmla="*/ 595059 h 2149508"/>
              <a:gd name="connsiteX18" fmla="*/ 1367372 w 2456709"/>
              <a:gd name="connsiteY18" fmla="*/ 752432 h 2149508"/>
              <a:gd name="connsiteX19" fmla="*/ 1274686 w 2456709"/>
              <a:gd name="connsiteY19" fmla="*/ 869532 h 2149508"/>
              <a:gd name="connsiteX20" fmla="*/ 959345 w 2456709"/>
              <a:gd name="connsiteY20" fmla="*/ 1000520 h 2149508"/>
              <a:gd name="connsiteX21" fmla="*/ 838918 w 2456709"/>
              <a:gd name="connsiteY21" fmla="*/ 1316294 h 2149508"/>
              <a:gd name="connsiteX22" fmla="*/ 850387 w 2456709"/>
              <a:gd name="connsiteY22" fmla="*/ 1389231 h 2149508"/>
              <a:gd name="connsiteX23" fmla="*/ 741400 w 2456709"/>
              <a:gd name="connsiteY23" fmla="*/ 1570558 h 2149508"/>
              <a:gd name="connsiteX24" fmla="*/ 697265 w 2456709"/>
              <a:gd name="connsiteY24" fmla="*/ 1680275 h 2149508"/>
              <a:gd name="connsiteX25" fmla="*/ 563833 w 2456709"/>
              <a:gd name="connsiteY25" fmla="*/ 1671728 h 2149508"/>
              <a:gd name="connsiteX26" fmla="*/ 366099 w 2456709"/>
              <a:gd name="connsiteY26" fmla="*/ 1578836 h 2149508"/>
              <a:gd name="connsiteX27" fmla="*/ 318787 w 2456709"/>
              <a:gd name="connsiteY27" fmla="*/ 1453889 h 2149508"/>
              <a:gd name="connsiteX28" fmla="*/ 204385 w 2456709"/>
              <a:gd name="connsiteY28" fmla="*/ 1217853 h 2149508"/>
              <a:gd name="connsiteX29" fmla="*/ 191722 w 2456709"/>
              <a:gd name="connsiteY29" fmla="*/ 1409725 h 2149508"/>
              <a:gd name="connsiteX30" fmla="*/ 7382 w 2456709"/>
              <a:gd name="connsiteY30" fmla="*/ 1338578 h 2149508"/>
              <a:gd name="connsiteX31" fmla="*/ 17480 w 2456709"/>
              <a:gd name="connsiteY31" fmla="*/ 1406115 h 2149508"/>
              <a:gd name="connsiteX32" fmla="*/ 41091 w 2456709"/>
              <a:gd name="connsiteY32" fmla="*/ 1503005 h 2149508"/>
              <a:gd name="connsiteX33" fmla="*/ 73994 w 2456709"/>
              <a:gd name="connsiteY33" fmla="*/ 1575361 h 2149508"/>
              <a:gd name="connsiteX34" fmla="*/ 132030 w 2456709"/>
              <a:gd name="connsiteY34" fmla="*/ 1631293 h 2149508"/>
              <a:gd name="connsiteX35" fmla="*/ 273712 w 2456709"/>
              <a:gd name="connsiteY35" fmla="*/ 1741935 h 2149508"/>
              <a:gd name="connsiteX36" fmla="*/ 280648 w 2456709"/>
              <a:gd name="connsiteY36" fmla="*/ 1944801 h 2149508"/>
              <a:gd name="connsiteX37" fmla="*/ 371006 w 2456709"/>
              <a:gd name="connsiteY37" fmla="*/ 1983565 h 2149508"/>
              <a:gd name="connsiteX38" fmla="*/ 464779 w 2456709"/>
              <a:gd name="connsiteY38" fmla="*/ 2027684 h 2149508"/>
              <a:gd name="connsiteX39" fmla="*/ 746098 w 2456709"/>
              <a:gd name="connsiteY39" fmla="*/ 2074878 h 2149508"/>
              <a:gd name="connsiteX40" fmla="*/ 951067 w 2456709"/>
              <a:gd name="connsiteY40" fmla="*/ 2005998 h 2149508"/>
              <a:gd name="connsiteX41" fmla="*/ 956794 w 2456709"/>
              <a:gd name="connsiteY41" fmla="*/ 2137120 h 2149508"/>
              <a:gd name="connsiteX42" fmla="*/ 2420585 w 2456709"/>
              <a:gd name="connsiteY42" fmla="*/ 2149508 h 2149508"/>
              <a:gd name="connsiteX43" fmla="*/ 2456709 w 2456709"/>
              <a:gd name="connsiteY43" fmla="*/ 1865755 h 2149508"/>
              <a:gd name="connsiteX44" fmla="*/ 2456709 w 2456709"/>
              <a:gd name="connsiteY44" fmla="*/ 1684641 h 2149508"/>
              <a:gd name="connsiteX45" fmla="*/ 2453749 w 2456709"/>
              <a:gd name="connsiteY45" fmla="*/ 1508485 h 2149508"/>
              <a:gd name="connsiteX46" fmla="*/ 2440223 w 2456709"/>
              <a:gd name="connsiteY46" fmla="*/ 1390737 h 2149508"/>
              <a:gd name="connsiteX47" fmla="*/ 2375729 w 2456709"/>
              <a:gd name="connsiteY47" fmla="*/ 1183801 h 2149508"/>
              <a:gd name="connsiteX48" fmla="*/ 2342855 w 2456709"/>
              <a:gd name="connsiteY48" fmla="*/ 1049949 h 2149508"/>
              <a:gd name="connsiteX49" fmla="*/ 2216849 w 2456709"/>
              <a:gd name="connsiteY49" fmla="*/ 909625 h 2149508"/>
              <a:gd name="connsiteX50" fmla="*/ 1996340 w 2456709"/>
              <a:gd name="connsiteY50" fmla="*/ 846622 h 2149508"/>
              <a:gd name="connsiteX51" fmla="*/ 1873198 w 2456709"/>
              <a:gd name="connsiteY51" fmla="*/ 806530 h 2149508"/>
              <a:gd name="connsiteX52" fmla="*/ 1744478 w 2456709"/>
              <a:gd name="connsiteY52" fmla="*/ 695291 h 2149508"/>
              <a:gd name="connsiteX53" fmla="*/ 1764076 w 2456709"/>
              <a:gd name="connsiteY53" fmla="*/ 584498 h 2149508"/>
              <a:gd name="connsiteX54" fmla="*/ 1790641 w 2456709"/>
              <a:gd name="connsiteY54" fmla="*/ 540901 h 2149508"/>
              <a:gd name="connsiteX55" fmla="*/ 1821203 w 2456709"/>
              <a:gd name="connsiteY55" fmla="*/ 408317 h 2149508"/>
              <a:gd name="connsiteX56" fmla="*/ 1812227 w 2456709"/>
              <a:gd name="connsiteY56" fmla="*/ 159443 h 2149508"/>
              <a:gd name="connsiteX57" fmla="*/ 1545748 w 2456709"/>
              <a:gd name="connsiteY57" fmla="*/ 613 h 2149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456709" h="2149508">
                <a:moveTo>
                  <a:pt x="1383346" y="807021"/>
                </a:moveTo>
                <a:cubicBezTo>
                  <a:pt x="1418496" y="872301"/>
                  <a:pt x="1456660" y="917997"/>
                  <a:pt x="1515914" y="966706"/>
                </a:cubicBezTo>
                <a:lnTo>
                  <a:pt x="1484278" y="999848"/>
                </a:lnTo>
                <a:cubicBezTo>
                  <a:pt x="1511395" y="1027466"/>
                  <a:pt x="1550562" y="1052072"/>
                  <a:pt x="1565627" y="1082703"/>
                </a:cubicBezTo>
                <a:cubicBezTo>
                  <a:pt x="1551567" y="1136434"/>
                  <a:pt x="1523948" y="1164554"/>
                  <a:pt x="1514407" y="1221297"/>
                </a:cubicBezTo>
                <a:cubicBezTo>
                  <a:pt x="1505369" y="1273019"/>
                  <a:pt x="1490304" y="1312689"/>
                  <a:pt x="1478252" y="1358385"/>
                </a:cubicBezTo>
                <a:cubicBezTo>
                  <a:pt x="1433059" y="1179116"/>
                  <a:pt x="1377320" y="998342"/>
                  <a:pt x="1383346" y="807021"/>
                </a:cubicBezTo>
                <a:close/>
                <a:moveTo>
                  <a:pt x="1761468" y="743750"/>
                </a:moveTo>
                <a:cubicBezTo>
                  <a:pt x="1799632" y="1046548"/>
                  <a:pt x="1742888" y="1218284"/>
                  <a:pt x="1687651" y="1423162"/>
                </a:cubicBezTo>
                <a:lnTo>
                  <a:pt x="1680119" y="1191168"/>
                </a:lnTo>
                <a:cubicBezTo>
                  <a:pt x="1679617" y="1144970"/>
                  <a:pt x="1665557" y="1116850"/>
                  <a:pt x="1633419" y="1075171"/>
                </a:cubicBezTo>
                <a:cubicBezTo>
                  <a:pt x="1642959" y="1045042"/>
                  <a:pt x="1644969" y="1017926"/>
                  <a:pt x="1662042" y="984784"/>
                </a:cubicBezTo>
                <a:lnTo>
                  <a:pt x="1625887" y="957667"/>
                </a:lnTo>
                <a:cubicBezTo>
                  <a:pt x="1671080" y="886362"/>
                  <a:pt x="1723806" y="848197"/>
                  <a:pt x="1761468" y="743750"/>
                </a:cubicBezTo>
                <a:close/>
                <a:moveTo>
                  <a:pt x="1545748" y="613"/>
                </a:moveTo>
                <a:cubicBezTo>
                  <a:pt x="1349805" y="-10582"/>
                  <a:pt x="1186387" y="132160"/>
                  <a:pt x="1274671" y="379829"/>
                </a:cubicBezTo>
                <a:cubicBezTo>
                  <a:pt x="1286779" y="436001"/>
                  <a:pt x="1283820" y="525314"/>
                  <a:pt x="1297433" y="552863"/>
                </a:cubicBezTo>
                <a:lnTo>
                  <a:pt x="1346415" y="595059"/>
                </a:lnTo>
                <a:cubicBezTo>
                  <a:pt x="1356916" y="651533"/>
                  <a:pt x="1408091" y="680893"/>
                  <a:pt x="1367372" y="752432"/>
                </a:cubicBezTo>
                <a:lnTo>
                  <a:pt x="1274686" y="869532"/>
                </a:lnTo>
                <a:lnTo>
                  <a:pt x="959345" y="1000520"/>
                </a:lnTo>
                <a:cubicBezTo>
                  <a:pt x="920709" y="1017901"/>
                  <a:pt x="894124" y="1164839"/>
                  <a:pt x="838918" y="1316294"/>
                </a:cubicBezTo>
                <a:cubicBezTo>
                  <a:pt x="824664" y="1366719"/>
                  <a:pt x="863134" y="1364416"/>
                  <a:pt x="850387" y="1389231"/>
                </a:cubicBezTo>
                <a:cubicBezTo>
                  <a:pt x="810041" y="1463733"/>
                  <a:pt x="778733" y="1506600"/>
                  <a:pt x="741400" y="1570558"/>
                </a:cubicBezTo>
                <a:cubicBezTo>
                  <a:pt x="732213" y="1603113"/>
                  <a:pt x="750141" y="1661279"/>
                  <a:pt x="697265" y="1680275"/>
                </a:cubicBezTo>
                <a:cubicBezTo>
                  <a:pt x="668926" y="1692115"/>
                  <a:pt x="638611" y="1671060"/>
                  <a:pt x="563833" y="1671728"/>
                </a:cubicBezTo>
                <a:cubicBezTo>
                  <a:pt x="483029" y="1666371"/>
                  <a:pt x="449121" y="1612129"/>
                  <a:pt x="366099" y="1578836"/>
                </a:cubicBezTo>
                <a:cubicBezTo>
                  <a:pt x="357861" y="1533170"/>
                  <a:pt x="348116" y="1495036"/>
                  <a:pt x="318787" y="1453889"/>
                </a:cubicBezTo>
                <a:cubicBezTo>
                  <a:pt x="263078" y="1368683"/>
                  <a:pt x="263107" y="1202127"/>
                  <a:pt x="204385" y="1217853"/>
                </a:cubicBezTo>
                <a:cubicBezTo>
                  <a:pt x="138902" y="1241135"/>
                  <a:pt x="242142" y="1393974"/>
                  <a:pt x="191722" y="1409725"/>
                </a:cubicBezTo>
                <a:cubicBezTo>
                  <a:pt x="112198" y="1447272"/>
                  <a:pt x="29661" y="1317602"/>
                  <a:pt x="7382" y="1338578"/>
                </a:cubicBezTo>
                <a:cubicBezTo>
                  <a:pt x="-15364" y="1354562"/>
                  <a:pt x="22149" y="1387118"/>
                  <a:pt x="17480" y="1406115"/>
                </a:cubicBezTo>
                <a:cubicBezTo>
                  <a:pt x="18076" y="1436030"/>
                  <a:pt x="24140" y="1488105"/>
                  <a:pt x="41091" y="1503005"/>
                </a:cubicBezTo>
                <a:cubicBezTo>
                  <a:pt x="83653" y="1537490"/>
                  <a:pt x="60093" y="1553728"/>
                  <a:pt x="73994" y="1575361"/>
                </a:cubicBezTo>
                <a:cubicBezTo>
                  <a:pt x="91833" y="1609069"/>
                  <a:pt x="117204" y="1615662"/>
                  <a:pt x="132030" y="1631293"/>
                </a:cubicBezTo>
                <a:cubicBezTo>
                  <a:pt x="173232" y="1680225"/>
                  <a:pt x="217446" y="1711081"/>
                  <a:pt x="273712" y="1741935"/>
                </a:cubicBezTo>
                <a:cubicBezTo>
                  <a:pt x="257445" y="1817591"/>
                  <a:pt x="280345" y="1918857"/>
                  <a:pt x="280648" y="1944801"/>
                </a:cubicBezTo>
                <a:cubicBezTo>
                  <a:pt x="292846" y="1984319"/>
                  <a:pt x="318473" y="1976279"/>
                  <a:pt x="371006" y="1983565"/>
                </a:cubicBezTo>
                <a:cubicBezTo>
                  <a:pt x="406967" y="1978800"/>
                  <a:pt x="386446" y="2018240"/>
                  <a:pt x="464779" y="2027684"/>
                </a:cubicBezTo>
                <a:cubicBezTo>
                  <a:pt x="517376" y="2048437"/>
                  <a:pt x="610646" y="2061658"/>
                  <a:pt x="746098" y="2074878"/>
                </a:cubicBezTo>
                <a:cubicBezTo>
                  <a:pt x="833503" y="2084558"/>
                  <a:pt x="898311" y="2038499"/>
                  <a:pt x="951067" y="2005998"/>
                </a:cubicBezTo>
                <a:lnTo>
                  <a:pt x="956794" y="2137120"/>
                </a:lnTo>
                <a:lnTo>
                  <a:pt x="2420585" y="2149508"/>
                </a:lnTo>
                <a:cubicBezTo>
                  <a:pt x="2489596" y="2075706"/>
                  <a:pt x="2412588" y="1941645"/>
                  <a:pt x="2456709" y="1865755"/>
                </a:cubicBezTo>
                <a:lnTo>
                  <a:pt x="2456709" y="1684641"/>
                </a:lnTo>
                <a:cubicBezTo>
                  <a:pt x="2455722" y="1679897"/>
                  <a:pt x="2454736" y="1513229"/>
                  <a:pt x="2453749" y="1508485"/>
                </a:cubicBezTo>
                <a:cubicBezTo>
                  <a:pt x="2445600" y="1473630"/>
                  <a:pt x="2438769" y="1436326"/>
                  <a:pt x="2440223" y="1390737"/>
                </a:cubicBezTo>
                <a:cubicBezTo>
                  <a:pt x="2442828" y="1202748"/>
                  <a:pt x="2367098" y="1237715"/>
                  <a:pt x="2375729" y="1183801"/>
                </a:cubicBezTo>
                <a:cubicBezTo>
                  <a:pt x="2384856" y="1091981"/>
                  <a:pt x="2351805" y="1126705"/>
                  <a:pt x="2342855" y="1049949"/>
                </a:cubicBezTo>
                <a:cubicBezTo>
                  <a:pt x="2333996" y="979072"/>
                  <a:pt x="2310070" y="944348"/>
                  <a:pt x="2216849" y="909625"/>
                </a:cubicBezTo>
                <a:cubicBezTo>
                  <a:pt x="2134307" y="879586"/>
                  <a:pt x="2083401" y="863104"/>
                  <a:pt x="1996340" y="846622"/>
                </a:cubicBezTo>
                <a:cubicBezTo>
                  <a:pt x="1935709" y="830245"/>
                  <a:pt x="1917258" y="827426"/>
                  <a:pt x="1873198" y="806530"/>
                </a:cubicBezTo>
                <a:cubicBezTo>
                  <a:pt x="1827279" y="787527"/>
                  <a:pt x="1784372" y="739903"/>
                  <a:pt x="1744478" y="695291"/>
                </a:cubicBezTo>
                <a:cubicBezTo>
                  <a:pt x="1720379" y="668905"/>
                  <a:pt x="1750513" y="625948"/>
                  <a:pt x="1764076" y="584498"/>
                </a:cubicBezTo>
                <a:lnTo>
                  <a:pt x="1790641" y="540901"/>
                </a:lnTo>
                <a:cubicBezTo>
                  <a:pt x="1842005" y="495200"/>
                  <a:pt x="1858720" y="416358"/>
                  <a:pt x="1821203" y="408317"/>
                </a:cubicBezTo>
                <a:cubicBezTo>
                  <a:pt x="1842438" y="335863"/>
                  <a:pt x="1875477" y="268943"/>
                  <a:pt x="1812227" y="159443"/>
                </a:cubicBezTo>
                <a:cubicBezTo>
                  <a:pt x="1762948" y="73645"/>
                  <a:pt x="1779735" y="1034"/>
                  <a:pt x="1545748" y="613"/>
                </a:cubicBezTo>
                <a:close/>
              </a:path>
            </a:pathLst>
          </a:custGeom>
          <a:solidFill>
            <a:schemeClr val="bg1"/>
          </a:solidFill>
          <a:ln w="444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37" name="Freeform: Shape 13">
            <a:extLst>
              <a:ext uri="{FF2B5EF4-FFF2-40B4-BE49-F238E27FC236}">
                <a16:creationId xmlns:a16="http://schemas.microsoft.com/office/drawing/2014/main" id="{71F5B204-C96C-418B-9198-73A2365CB7AC}"/>
              </a:ext>
            </a:extLst>
          </p:cNvPr>
          <p:cNvSpPr/>
          <p:nvPr/>
        </p:nvSpPr>
        <p:spPr>
          <a:xfrm>
            <a:off x="4321452" y="921052"/>
            <a:ext cx="2737322" cy="906722"/>
          </a:xfrm>
          <a:custGeom>
            <a:avLst/>
            <a:gdLst>
              <a:gd name="connsiteX0" fmla="*/ 3151621 w 6811107"/>
              <a:gd name="connsiteY0" fmla="*/ 1759646 h 2256141"/>
              <a:gd name="connsiteX1" fmla="*/ 3155328 w 6811107"/>
              <a:gd name="connsiteY1" fmla="*/ 1769768 h 2256141"/>
              <a:gd name="connsiteX2" fmla="*/ 3142959 w 6811107"/>
              <a:gd name="connsiteY2" fmla="*/ 1801891 h 2256141"/>
              <a:gd name="connsiteX3" fmla="*/ 3126014 w 6811107"/>
              <a:gd name="connsiteY3" fmla="*/ 1821578 h 2256141"/>
              <a:gd name="connsiteX4" fmla="*/ 3141294 w 6811107"/>
              <a:gd name="connsiteY4" fmla="*/ 1835710 h 2256141"/>
              <a:gd name="connsiteX5" fmla="*/ 3181352 w 6811107"/>
              <a:gd name="connsiteY5" fmla="*/ 1853226 h 2256141"/>
              <a:gd name="connsiteX6" fmla="*/ 3196361 w 6811107"/>
              <a:gd name="connsiteY6" fmla="*/ 1855167 h 2256141"/>
              <a:gd name="connsiteX7" fmla="*/ 3209011 w 6811107"/>
              <a:gd name="connsiteY7" fmla="*/ 1844360 h 2256141"/>
              <a:gd name="connsiteX8" fmla="*/ 3185931 w 6811107"/>
              <a:gd name="connsiteY8" fmla="*/ 1839696 h 2256141"/>
              <a:gd name="connsiteX9" fmla="*/ 3162414 w 6811107"/>
              <a:gd name="connsiteY9" fmla="*/ 1825511 h 2256141"/>
              <a:gd name="connsiteX10" fmla="*/ 3157454 w 6811107"/>
              <a:gd name="connsiteY10" fmla="*/ 1816968 h 2256141"/>
              <a:gd name="connsiteX11" fmla="*/ 3161963 w 6811107"/>
              <a:gd name="connsiteY11" fmla="*/ 1792116 h 2256141"/>
              <a:gd name="connsiteX12" fmla="*/ 3162414 w 6811107"/>
              <a:gd name="connsiteY12" fmla="*/ 1790563 h 2256141"/>
              <a:gd name="connsiteX13" fmla="*/ 3163316 w 6811107"/>
              <a:gd name="connsiteY13" fmla="*/ 1764207 h 2256141"/>
              <a:gd name="connsiteX14" fmla="*/ 6379802 w 6811107"/>
              <a:gd name="connsiteY14" fmla="*/ 1550780 h 2256141"/>
              <a:gd name="connsiteX15" fmla="*/ 6342951 w 6811107"/>
              <a:gd name="connsiteY15" fmla="*/ 1552773 h 2256141"/>
              <a:gd name="connsiteX16" fmla="*/ 6333769 w 6811107"/>
              <a:gd name="connsiteY16" fmla="*/ 1558089 h 2256141"/>
              <a:gd name="connsiteX17" fmla="*/ 6321204 w 6811107"/>
              <a:gd name="connsiteY17" fmla="*/ 1628166 h 2256141"/>
              <a:gd name="connsiteX18" fmla="*/ 6317337 w 6811107"/>
              <a:gd name="connsiteY18" fmla="*/ 1639765 h 2256141"/>
              <a:gd name="connsiteX19" fmla="*/ 6262243 w 6811107"/>
              <a:gd name="connsiteY19" fmla="*/ 1675045 h 2256141"/>
              <a:gd name="connsiteX20" fmla="*/ 6327003 w 6811107"/>
              <a:gd name="connsiteY20" fmla="*/ 1691959 h 2256141"/>
              <a:gd name="connsiteX21" fmla="*/ 6332319 w 6811107"/>
              <a:gd name="connsiteY21" fmla="*/ 1685677 h 2256141"/>
              <a:gd name="connsiteX22" fmla="*/ 6345368 w 6811107"/>
              <a:gd name="connsiteY22" fmla="*/ 1661029 h 2256141"/>
              <a:gd name="connsiteX23" fmla="*/ 6350201 w 6811107"/>
              <a:gd name="connsiteY23" fmla="*/ 1649430 h 2256141"/>
              <a:gd name="connsiteX24" fmla="*/ 6414961 w 6811107"/>
              <a:gd name="connsiteY24" fmla="*/ 1619950 h 2256141"/>
              <a:gd name="connsiteX25" fmla="*/ 6440575 w 6811107"/>
              <a:gd name="connsiteY25" fmla="*/ 1684227 h 2256141"/>
              <a:gd name="connsiteX26" fmla="*/ 6443475 w 6811107"/>
              <a:gd name="connsiteY26" fmla="*/ 1695826 h 2256141"/>
              <a:gd name="connsiteX27" fmla="*/ 6475855 w 6811107"/>
              <a:gd name="connsiteY27" fmla="*/ 1772185 h 2256141"/>
              <a:gd name="connsiteX28" fmla="*/ 6481171 w 6811107"/>
              <a:gd name="connsiteY28" fmla="*/ 1785233 h 2256141"/>
              <a:gd name="connsiteX29" fmla="*/ 6487453 w 6811107"/>
              <a:gd name="connsiteY29" fmla="*/ 1797798 h 2256141"/>
              <a:gd name="connsiteX30" fmla="*/ 6491320 w 6811107"/>
              <a:gd name="connsiteY30" fmla="*/ 1810364 h 2256141"/>
              <a:gd name="connsiteX31" fmla="*/ 6512101 w 6811107"/>
              <a:gd name="connsiteY31" fmla="*/ 1924419 h 2256141"/>
              <a:gd name="connsiteX32" fmla="*/ 6519833 w 6811107"/>
              <a:gd name="connsiteY32" fmla="*/ 1936018 h 2256141"/>
              <a:gd name="connsiteX33" fmla="*/ 6529016 w 6811107"/>
              <a:gd name="connsiteY33" fmla="*/ 1946167 h 2256141"/>
              <a:gd name="connsiteX34" fmla="*/ 6584111 w 6811107"/>
              <a:gd name="connsiteY34" fmla="*/ 1980963 h 2256141"/>
              <a:gd name="connsiteX35" fmla="*/ 6590877 w 6811107"/>
              <a:gd name="connsiteY35" fmla="*/ 1989662 h 2256141"/>
              <a:gd name="connsiteX36" fmla="*/ 6621807 w 6811107"/>
              <a:gd name="connsiteY36" fmla="*/ 2031225 h 2256141"/>
              <a:gd name="connsiteX37" fmla="*/ 6636305 w 6811107"/>
              <a:gd name="connsiteY37" fmla="*/ 2084386 h 2256141"/>
              <a:gd name="connsiteX38" fmla="*/ 6641138 w 6811107"/>
              <a:gd name="connsiteY38" fmla="*/ 2093569 h 2256141"/>
              <a:gd name="connsiteX39" fmla="*/ 6646454 w 6811107"/>
              <a:gd name="connsiteY39" fmla="*/ 2106134 h 2256141"/>
              <a:gd name="connsiteX40" fmla="*/ 6660953 w 6811107"/>
              <a:gd name="connsiteY40" fmla="*/ 2127882 h 2256141"/>
              <a:gd name="connsiteX41" fmla="*/ 6671102 w 6811107"/>
              <a:gd name="connsiteY41" fmla="*/ 2135614 h 2256141"/>
              <a:gd name="connsiteX42" fmla="*/ 6683667 w 6811107"/>
              <a:gd name="connsiteY42" fmla="*/ 2141897 h 2256141"/>
              <a:gd name="connsiteX43" fmla="*/ 6751810 w 6811107"/>
              <a:gd name="connsiteY43" fmla="*/ 2175244 h 2256141"/>
              <a:gd name="connsiteX44" fmla="*/ 6692366 w 6811107"/>
              <a:gd name="connsiteY44" fmla="*/ 2121116 h 2256141"/>
              <a:gd name="connsiteX45" fmla="*/ 6682217 w 6811107"/>
              <a:gd name="connsiteY45" fmla="*/ 2111933 h 2256141"/>
              <a:gd name="connsiteX46" fmla="*/ 6673518 w 6811107"/>
              <a:gd name="connsiteY46" fmla="*/ 2101784 h 2256141"/>
              <a:gd name="connsiteX47" fmla="*/ 6660469 w 6811107"/>
              <a:gd name="connsiteY47" fmla="*/ 2060222 h 2256141"/>
              <a:gd name="connsiteX48" fmla="*/ 6659986 w 6811107"/>
              <a:gd name="connsiteY48" fmla="*/ 2052006 h 2256141"/>
              <a:gd name="connsiteX49" fmla="*/ 6658536 w 6811107"/>
              <a:gd name="connsiteY49" fmla="*/ 2041374 h 2256141"/>
              <a:gd name="connsiteX50" fmla="*/ 6658536 w 6811107"/>
              <a:gd name="connsiteY50" fmla="*/ 1988696 h 2256141"/>
              <a:gd name="connsiteX51" fmla="*/ 6656119 w 6811107"/>
              <a:gd name="connsiteY51" fmla="*/ 1976131 h 2256141"/>
              <a:gd name="connsiteX52" fmla="*/ 6594259 w 6811107"/>
              <a:gd name="connsiteY52" fmla="*/ 1919103 h 2256141"/>
              <a:gd name="connsiteX53" fmla="*/ 6584111 w 6811107"/>
              <a:gd name="connsiteY53" fmla="*/ 1913787 h 2256141"/>
              <a:gd name="connsiteX54" fmla="*/ 6573478 w 6811107"/>
              <a:gd name="connsiteY54" fmla="*/ 1907504 h 2256141"/>
              <a:gd name="connsiteX55" fmla="*/ 6545448 w 6811107"/>
              <a:gd name="connsiteY55" fmla="*/ 1791516 h 2256141"/>
              <a:gd name="connsiteX56" fmla="*/ 6545448 w 6811107"/>
              <a:gd name="connsiteY56" fmla="*/ 1780884 h 2256141"/>
              <a:gd name="connsiteX57" fmla="*/ 6543997 w 6811107"/>
              <a:gd name="connsiteY57" fmla="*/ 1770251 h 2256141"/>
              <a:gd name="connsiteX58" fmla="*/ 6492769 w 6811107"/>
              <a:gd name="connsiteY58" fmla="*/ 1664412 h 2256141"/>
              <a:gd name="connsiteX59" fmla="*/ 6487937 w 6811107"/>
              <a:gd name="connsiteY59" fmla="*/ 1650397 h 2256141"/>
              <a:gd name="connsiteX60" fmla="*/ 6431393 w 6811107"/>
              <a:gd name="connsiteY60" fmla="*/ 1555673 h 2256141"/>
              <a:gd name="connsiteX61" fmla="*/ 6417377 w 6811107"/>
              <a:gd name="connsiteY61" fmla="*/ 1552773 h 2256141"/>
              <a:gd name="connsiteX62" fmla="*/ 6379802 w 6811107"/>
              <a:gd name="connsiteY62" fmla="*/ 1550780 h 2256141"/>
              <a:gd name="connsiteX63" fmla="*/ 1384133 w 6811107"/>
              <a:gd name="connsiteY63" fmla="*/ 1201892 h 2256141"/>
              <a:gd name="connsiteX64" fmla="*/ 1380976 w 6811107"/>
              <a:gd name="connsiteY64" fmla="*/ 1204610 h 2256141"/>
              <a:gd name="connsiteX65" fmla="*/ 1327772 w 6811107"/>
              <a:gd name="connsiteY65" fmla="*/ 1222472 h 2256141"/>
              <a:gd name="connsiteX66" fmla="*/ 1316951 w 6811107"/>
              <a:gd name="connsiteY66" fmla="*/ 1224414 h 2256141"/>
              <a:gd name="connsiteX67" fmla="*/ 1295308 w 6811107"/>
              <a:gd name="connsiteY67" fmla="*/ 1223637 h 2256141"/>
              <a:gd name="connsiteX68" fmla="*/ 1283135 w 6811107"/>
              <a:gd name="connsiteY68" fmla="*/ 1223637 h 2256141"/>
              <a:gd name="connsiteX69" fmla="*/ 1222717 w 6811107"/>
              <a:gd name="connsiteY69" fmla="*/ 1226743 h 2256141"/>
              <a:gd name="connsiteX70" fmla="*/ 1212797 w 6811107"/>
              <a:gd name="connsiteY70" fmla="*/ 1228685 h 2256141"/>
              <a:gd name="connsiteX71" fmla="*/ 1175374 w 6811107"/>
              <a:gd name="connsiteY71" fmla="*/ 1250819 h 2256141"/>
              <a:gd name="connsiteX72" fmla="*/ 1169061 w 6811107"/>
              <a:gd name="connsiteY72" fmla="*/ 1260137 h 2256141"/>
              <a:gd name="connsiteX73" fmla="*/ 1123522 w 6811107"/>
              <a:gd name="connsiteY73" fmla="*/ 1338187 h 2256141"/>
              <a:gd name="connsiteX74" fmla="*/ 1118562 w 6811107"/>
              <a:gd name="connsiteY74" fmla="*/ 1345177 h 2256141"/>
              <a:gd name="connsiteX75" fmla="*/ 1096920 w 6811107"/>
              <a:gd name="connsiteY75" fmla="*/ 1368863 h 2256141"/>
              <a:gd name="connsiteX76" fmla="*/ 1088804 w 6811107"/>
              <a:gd name="connsiteY76" fmla="*/ 1375076 h 2256141"/>
              <a:gd name="connsiteX77" fmla="*/ 1040560 w 6811107"/>
              <a:gd name="connsiteY77" fmla="*/ 1437593 h 2256141"/>
              <a:gd name="connsiteX78" fmla="*/ 1036953 w 6811107"/>
              <a:gd name="connsiteY78" fmla="*/ 1446913 h 2256141"/>
              <a:gd name="connsiteX79" fmla="*/ 1008096 w 6811107"/>
              <a:gd name="connsiteY79" fmla="*/ 1491568 h 2256141"/>
              <a:gd name="connsiteX80" fmla="*/ 1001784 w 6811107"/>
              <a:gd name="connsiteY80" fmla="*/ 1498557 h 2256141"/>
              <a:gd name="connsiteX81" fmla="*/ 942718 w 6811107"/>
              <a:gd name="connsiteY81" fmla="*/ 1537776 h 2256141"/>
              <a:gd name="connsiteX82" fmla="*/ 929643 w 6811107"/>
              <a:gd name="connsiteY82" fmla="*/ 1543212 h 2256141"/>
              <a:gd name="connsiteX83" fmla="*/ 862010 w 6811107"/>
              <a:gd name="connsiteY83" fmla="*/ 1557580 h 2256141"/>
              <a:gd name="connsiteX84" fmla="*/ 852091 w 6811107"/>
              <a:gd name="connsiteY84" fmla="*/ 1557580 h 2256141"/>
              <a:gd name="connsiteX85" fmla="*/ 790771 w 6811107"/>
              <a:gd name="connsiteY85" fmla="*/ 1559521 h 2256141"/>
              <a:gd name="connsiteX86" fmla="*/ 780852 w 6811107"/>
              <a:gd name="connsiteY86" fmla="*/ 1558745 h 2256141"/>
              <a:gd name="connsiteX87" fmla="*/ 756954 w 6811107"/>
              <a:gd name="connsiteY87" fmla="*/ 1554473 h 2256141"/>
              <a:gd name="connsiteX88" fmla="*/ 750642 w 6811107"/>
              <a:gd name="connsiteY88" fmla="*/ 1548261 h 2256141"/>
              <a:gd name="connsiteX89" fmla="*/ 738919 w 6811107"/>
              <a:gd name="connsiteY89" fmla="*/ 1496616 h 2256141"/>
              <a:gd name="connsiteX90" fmla="*/ 642430 w 6811107"/>
              <a:gd name="connsiteY90" fmla="*/ 1492344 h 2256141"/>
              <a:gd name="connsiteX91" fmla="*/ 630707 w 6811107"/>
              <a:gd name="connsiteY91" fmla="*/ 1491179 h 2256141"/>
              <a:gd name="connsiteX92" fmla="*/ 599597 w 6811107"/>
              <a:gd name="connsiteY92" fmla="*/ 1488073 h 2256141"/>
              <a:gd name="connsiteX93" fmla="*/ 589677 w 6811107"/>
              <a:gd name="connsiteY93" fmla="*/ 1491179 h 2256141"/>
              <a:gd name="connsiteX94" fmla="*/ 581110 w 6811107"/>
              <a:gd name="connsiteY94" fmla="*/ 1499334 h 2256141"/>
              <a:gd name="connsiteX95" fmla="*/ 571642 w 6811107"/>
              <a:gd name="connsiteY95" fmla="*/ 1506323 h 2256141"/>
              <a:gd name="connsiteX96" fmla="*/ 545491 w 6811107"/>
              <a:gd name="connsiteY96" fmla="*/ 1546707 h 2256141"/>
              <a:gd name="connsiteX97" fmla="*/ 539178 w 6811107"/>
              <a:gd name="connsiteY97" fmla="*/ 1551755 h 2256141"/>
              <a:gd name="connsiteX98" fmla="*/ 529259 w 6811107"/>
              <a:gd name="connsiteY98" fmla="*/ 1556803 h 2256141"/>
              <a:gd name="connsiteX99" fmla="*/ 514831 w 6811107"/>
              <a:gd name="connsiteY99" fmla="*/ 1568452 h 2256141"/>
              <a:gd name="connsiteX100" fmla="*/ 512125 w 6811107"/>
              <a:gd name="connsiteY100" fmla="*/ 1577771 h 2256141"/>
              <a:gd name="connsiteX101" fmla="*/ 509871 w 6811107"/>
              <a:gd name="connsiteY101" fmla="*/ 1587867 h 2256141"/>
              <a:gd name="connsiteX102" fmla="*/ 506264 w 6811107"/>
              <a:gd name="connsiteY102" fmla="*/ 1597187 h 2256141"/>
              <a:gd name="connsiteX103" fmla="*/ 503558 w 6811107"/>
              <a:gd name="connsiteY103" fmla="*/ 1670965 h 2256141"/>
              <a:gd name="connsiteX104" fmla="*/ 502657 w 6811107"/>
              <a:gd name="connsiteY104" fmla="*/ 1681449 h 2256141"/>
              <a:gd name="connsiteX105" fmla="*/ 471546 w 6811107"/>
              <a:gd name="connsiteY105" fmla="*/ 1742413 h 2256141"/>
              <a:gd name="connsiteX106" fmla="*/ 465234 w 6811107"/>
              <a:gd name="connsiteY106" fmla="*/ 1750956 h 2256141"/>
              <a:gd name="connsiteX107" fmla="*/ 456667 w 6811107"/>
              <a:gd name="connsiteY107" fmla="*/ 1806872 h 2256141"/>
              <a:gd name="connsiteX108" fmla="*/ 461627 w 6811107"/>
              <a:gd name="connsiteY108" fmla="*/ 1818133 h 2256141"/>
              <a:gd name="connsiteX109" fmla="*/ 449452 w 6811107"/>
              <a:gd name="connsiteY109" fmla="*/ 1915986 h 2256141"/>
              <a:gd name="connsiteX110" fmla="*/ 439984 w 6811107"/>
              <a:gd name="connsiteY110" fmla="*/ 1924528 h 2256141"/>
              <a:gd name="connsiteX111" fmla="*/ 377311 w 6811107"/>
              <a:gd name="connsiteY111" fmla="*/ 1953651 h 2256141"/>
              <a:gd name="connsiteX112" fmla="*/ 365138 w 6811107"/>
              <a:gd name="connsiteY112" fmla="*/ 1955593 h 2256141"/>
              <a:gd name="connsiteX113" fmla="*/ 306072 w 6811107"/>
              <a:gd name="connsiteY113" fmla="*/ 1955593 h 2256141"/>
              <a:gd name="connsiteX114" fmla="*/ 294349 w 6811107"/>
              <a:gd name="connsiteY114" fmla="*/ 1956369 h 2256141"/>
              <a:gd name="connsiteX115" fmla="*/ 274059 w 6811107"/>
              <a:gd name="connsiteY115" fmla="*/ 1962582 h 2256141"/>
              <a:gd name="connsiteX116" fmla="*/ 263238 w 6811107"/>
              <a:gd name="connsiteY116" fmla="*/ 1964912 h 2256141"/>
              <a:gd name="connsiteX117" fmla="*/ 254671 w 6811107"/>
              <a:gd name="connsiteY117" fmla="*/ 1970348 h 2256141"/>
              <a:gd name="connsiteX118" fmla="*/ 263238 w 6811107"/>
              <a:gd name="connsiteY118" fmla="*/ 1969572 h 2256141"/>
              <a:gd name="connsiteX119" fmla="*/ 271805 w 6811107"/>
              <a:gd name="connsiteY119" fmla="*/ 1969572 h 2256141"/>
              <a:gd name="connsiteX120" fmla="*/ 288488 w 6811107"/>
              <a:gd name="connsiteY120" fmla="*/ 1974620 h 2256141"/>
              <a:gd name="connsiteX121" fmla="*/ 300661 w 6811107"/>
              <a:gd name="connsiteY121" fmla="*/ 1979668 h 2256141"/>
              <a:gd name="connsiteX122" fmla="*/ 323205 w 6811107"/>
              <a:gd name="connsiteY122" fmla="*/ 1993258 h 2256141"/>
              <a:gd name="connsiteX123" fmla="*/ 330419 w 6811107"/>
              <a:gd name="connsiteY123" fmla="*/ 1997530 h 2256141"/>
              <a:gd name="connsiteX124" fmla="*/ 434122 w 6811107"/>
              <a:gd name="connsiteY124" fmla="*/ 2008014 h 2256141"/>
              <a:gd name="connsiteX125" fmla="*/ 444944 w 6811107"/>
              <a:gd name="connsiteY125" fmla="*/ 2006072 h 2256141"/>
              <a:gd name="connsiteX126" fmla="*/ 454863 w 6811107"/>
              <a:gd name="connsiteY126" fmla="*/ 2002189 h 2256141"/>
              <a:gd name="connsiteX127" fmla="*/ 571191 w 6811107"/>
              <a:gd name="connsiteY127" fmla="*/ 1917151 h 2256141"/>
              <a:gd name="connsiteX128" fmla="*/ 578405 w 6811107"/>
              <a:gd name="connsiteY128" fmla="*/ 1910161 h 2256141"/>
              <a:gd name="connsiteX129" fmla="*/ 585619 w 6811107"/>
              <a:gd name="connsiteY129" fmla="*/ 1901619 h 2256141"/>
              <a:gd name="connsiteX130" fmla="*/ 646939 w 6811107"/>
              <a:gd name="connsiteY130" fmla="*/ 1820462 h 2256141"/>
              <a:gd name="connsiteX131" fmla="*/ 641980 w 6811107"/>
              <a:gd name="connsiteY131" fmla="*/ 1809978 h 2256141"/>
              <a:gd name="connsiteX132" fmla="*/ 608163 w 6811107"/>
              <a:gd name="connsiteY132" fmla="*/ 1716785 h 2256141"/>
              <a:gd name="connsiteX133" fmla="*/ 614025 w 6811107"/>
              <a:gd name="connsiteY133" fmla="*/ 1709407 h 2256141"/>
              <a:gd name="connsiteX134" fmla="*/ 622141 w 6811107"/>
              <a:gd name="connsiteY134" fmla="*/ 1703194 h 2256141"/>
              <a:gd name="connsiteX135" fmla="*/ 640176 w 6811107"/>
              <a:gd name="connsiteY135" fmla="*/ 1691934 h 2256141"/>
              <a:gd name="connsiteX136" fmla="*/ 659564 w 6811107"/>
              <a:gd name="connsiteY136" fmla="*/ 1634852 h 2256141"/>
              <a:gd name="connsiteX137" fmla="*/ 664524 w 6811107"/>
              <a:gd name="connsiteY137" fmla="*/ 1625533 h 2256141"/>
              <a:gd name="connsiteX138" fmla="*/ 727196 w 6811107"/>
              <a:gd name="connsiteY138" fmla="*/ 1622427 h 2256141"/>
              <a:gd name="connsiteX139" fmla="*/ 739370 w 6811107"/>
              <a:gd name="connsiteY139" fmla="*/ 1621650 h 2256141"/>
              <a:gd name="connsiteX140" fmla="*/ 763718 w 6811107"/>
              <a:gd name="connsiteY140" fmla="*/ 1620485 h 2256141"/>
              <a:gd name="connsiteX141" fmla="*/ 771834 w 6811107"/>
              <a:gd name="connsiteY141" fmla="*/ 1622427 h 2256141"/>
              <a:gd name="connsiteX142" fmla="*/ 779950 w 6811107"/>
              <a:gd name="connsiteY142" fmla="*/ 1631746 h 2256141"/>
              <a:gd name="connsiteX143" fmla="*/ 787164 w 6811107"/>
              <a:gd name="connsiteY143" fmla="*/ 1642230 h 2256141"/>
              <a:gd name="connsiteX144" fmla="*/ 801592 w 6811107"/>
              <a:gd name="connsiteY144" fmla="*/ 1661645 h 2256141"/>
              <a:gd name="connsiteX145" fmla="*/ 850738 w 6811107"/>
              <a:gd name="connsiteY145" fmla="*/ 1685721 h 2256141"/>
              <a:gd name="connsiteX146" fmla="*/ 859305 w 6811107"/>
              <a:gd name="connsiteY146" fmla="*/ 1691157 h 2256141"/>
              <a:gd name="connsiteX147" fmla="*/ 885456 w 6811107"/>
              <a:gd name="connsiteY147" fmla="*/ 1707854 h 2256141"/>
              <a:gd name="connsiteX148" fmla="*/ 975633 w 6811107"/>
              <a:gd name="connsiteY148" fmla="*/ 1727269 h 2256141"/>
              <a:gd name="connsiteX149" fmla="*/ 988708 w 6811107"/>
              <a:gd name="connsiteY149" fmla="*/ 1734647 h 2256141"/>
              <a:gd name="connsiteX150" fmla="*/ 1003136 w 6811107"/>
              <a:gd name="connsiteY150" fmla="*/ 1735812 h 2256141"/>
              <a:gd name="connsiteX151" fmla="*/ 1013958 w 6811107"/>
              <a:gd name="connsiteY151" fmla="*/ 1733871 h 2256141"/>
              <a:gd name="connsiteX152" fmla="*/ 1106389 w 6811107"/>
              <a:gd name="connsiteY152" fmla="*/ 1685332 h 2256141"/>
              <a:gd name="connsiteX153" fmla="*/ 1117210 w 6811107"/>
              <a:gd name="connsiteY153" fmla="*/ 1683391 h 2256141"/>
              <a:gd name="connsiteX154" fmla="*/ 1174923 w 6811107"/>
              <a:gd name="connsiteY154" fmla="*/ 1685721 h 2256141"/>
              <a:gd name="connsiteX155" fmla="*/ 1197918 w 6811107"/>
              <a:gd name="connsiteY155" fmla="*/ 1677178 h 2256141"/>
              <a:gd name="connsiteX156" fmla="*/ 1207387 w 6811107"/>
              <a:gd name="connsiteY156" fmla="*/ 1669800 h 2256141"/>
              <a:gd name="connsiteX157" fmla="*/ 1215502 w 6811107"/>
              <a:gd name="connsiteY157" fmla="*/ 1661257 h 2256141"/>
              <a:gd name="connsiteX158" fmla="*/ 1216434 w 6811107"/>
              <a:gd name="connsiteY158" fmla="*/ 1660981 h 2256141"/>
              <a:gd name="connsiteX159" fmla="*/ 1220293 w 6811107"/>
              <a:gd name="connsiteY159" fmla="*/ 1660821 h 2256141"/>
              <a:gd name="connsiteX160" fmla="*/ 1231283 w 6811107"/>
              <a:gd name="connsiteY160" fmla="*/ 1658927 h 2256141"/>
              <a:gd name="connsiteX161" fmla="*/ 1222379 w 6811107"/>
              <a:gd name="connsiteY161" fmla="*/ 1659219 h 2256141"/>
              <a:gd name="connsiteX162" fmla="*/ 1216434 w 6811107"/>
              <a:gd name="connsiteY162" fmla="*/ 1660981 h 2256141"/>
              <a:gd name="connsiteX163" fmla="*/ 1214608 w 6811107"/>
              <a:gd name="connsiteY163" fmla="*/ 1661057 h 2256141"/>
              <a:gd name="connsiteX164" fmla="*/ 1209641 w 6811107"/>
              <a:gd name="connsiteY164" fmla="*/ 1658927 h 2256141"/>
              <a:gd name="connsiteX165" fmla="*/ 1280430 w 6811107"/>
              <a:gd name="connsiteY165" fmla="*/ 1656986 h 2256141"/>
              <a:gd name="connsiteX166" fmla="*/ 1293505 w 6811107"/>
              <a:gd name="connsiteY166" fmla="*/ 1658927 h 2256141"/>
              <a:gd name="connsiteX167" fmla="*/ 1307933 w 6811107"/>
              <a:gd name="connsiteY167" fmla="*/ 1656986 h 2256141"/>
              <a:gd name="connsiteX168" fmla="*/ 1316500 w 6811107"/>
              <a:gd name="connsiteY168" fmla="*/ 1655821 h 2256141"/>
              <a:gd name="connsiteX169" fmla="*/ 1324616 w 6811107"/>
              <a:gd name="connsiteY169" fmla="*/ 1652715 h 2256141"/>
              <a:gd name="connsiteX170" fmla="*/ 1349866 w 6811107"/>
              <a:gd name="connsiteY170" fmla="*/ 1631746 h 2256141"/>
              <a:gd name="connsiteX171" fmla="*/ 1354825 w 6811107"/>
              <a:gd name="connsiteY171" fmla="*/ 1626698 h 2256141"/>
              <a:gd name="connsiteX172" fmla="*/ 1359334 w 6811107"/>
              <a:gd name="connsiteY172" fmla="*/ 1619320 h 2256141"/>
              <a:gd name="connsiteX173" fmla="*/ 1363843 w 6811107"/>
              <a:gd name="connsiteY173" fmla="*/ 1611166 h 2256141"/>
              <a:gd name="connsiteX174" fmla="*/ 1388190 w 6811107"/>
              <a:gd name="connsiteY174" fmla="*/ 1575830 h 2256141"/>
              <a:gd name="connsiteX175" fmla="*/ 1390445 w 6811107"/>
              <a:gd name="connsiteY175" fmla="*/ 1568841 h 2256141"/>
              <a:gd name="connsiteX176" fmla="*/ 1399012 w 6811107"/>
              <a:gd name="connsiteY176" fmla="*/ 1548261 h 2256141"/>
              <a:gd name="connsiteX177" fmla="*/ 1399913 w 6811107"/>
              <a:gd name="connsiteY177" fmla="*/ 1540106 h 2256141"/>
              <a:gd name="connsiteX178" fmla="*/ 1394052 w 6811107"/>
              <a:gd name="connsiteY178" fmla="*/ 1555638 h 2256141"/>
              <a:gd name="connsiteX179" fmla="*/ 1387740 w 6811107"/>
              <a:gd name="connsiteY179" fmla="*/ 1560686 h 2256141"/>
              <a:gd name="connsiteX180" fmla="*/ 1335888 w 6811107"/>
              <a:gd name="connsiteY180" fmla="*/ 1619709 h 2256141"/>
              <a:gd name="connsiteX181" fmla="*/ 1280880 w 6811107"/>
              <a:gd name="connsiteY181" fmla="*/ 1645725 h 2256141"/>
              <a:gd name="connsiteX182" fmla="*/ 1268707 w 6811107"/>
              <a:gd name="connsiteY182" fmla="*/ 1644948 h 2256141"/>
              <a:gd name="connsiteX183" fmla="*/ 1165004 w 6811107"/>
              <a:gd name="connsiteY183" fmla="*/ 1624368 h 2256141"/>
              <a:gd name="connsiteX184" fmla="*/ 1153281 w 6811107"/>
              <a:gd name="connsiteY184" fmla="*/ 1624368 h 2256141"/>
              <a:gd name="connsiteX185" fmla="*/ 1112250 w 6811107"/>
              <a:gd name="connsiteY185" fmla="*/ 1629805 h 2256141"/>
              <a:gd name="connsiteX186" fmla="*/ 1101429 w 6811107"/>
              <a:gd name="connsiteY186" fmla="*/ 1630969 h 2256141"/>
              <a:gd name="connsiteX187" fmla="*/ 1040109 w 6811107"/>
              <a:gd name="connsiteY187" fmla="*/ 1633299 h 2256141"/>
              <a:gd name="connsiteX188" fmla="*/ 1028386 w 6811107"/>
              <a:gd name="connsiteY188" fmla="*/ 1635629 h 2256141"/>
              <a:gd name="connsiteX189" fmla="*/ 989610 w 6811107"/>
              <a:gd name="connsiteY189" fmla="*/ 1641065 h 2256141"/>
              <a:gd name="connsiteX190" fmla="*/ 988708 w 6811107"/>
              <a:gd name="connsiteY190" fmla="*/ 1594081 h 2256141"/>
              <a:gd name="connsiteX191" fmla="*/ 994570 w 6811107"/>
              <a:gd name="connsiteY191" fmla="*/ 1589032 h 2256141"/>
              <a:gd name="connsiteX192" fmla="*/ 1009900 w 6811107"/>
              <a:gd name="connsiteY192" fmla="*/ 1582820 h 2256141"/>
              <a:gd name="connsiteX193" fmla="*/ 1019368 w 6811107"/>
              <a:gd name="connsiteY193" fmla="*/ 1580490 h 2256141"/>
              <a:gd name="connsiteX194" fmla="*/ 1028837 w 6811107"/>
              <a:gd name="connsiteY194" fmla="*/ 1578160 h 2256141"/>
              <a:gd name="connsiteX195" fmla="*/ 1039658 w 6811107"/>
              <a:gd name="connsiteY195" fmla="*/ 1575830 h 2256141"/>
              <a:gd name="connsiteX196" fmla="*/ 1056792 w 6811107"/>
              <a:gd name="connsiteY196" fmla="*/ 1564569 h 2256141"/>
              <a:gd name="connsiteX197" fmla="*/ 1059046 w 6811107"/>
              <a:gd name="connsiteY197" fmla="*/ 1554085 h 2256141"/>
              <a:gd name="connsiteX198" fmla="*/ 1059046 w 6811107"/>
              <a:gd name="connsiteY198" fmla="*/ 1547095 h 2256141"/>
              <a:gd name="connsiteX199" fmla="*/ 1068965 w 6811107"/>
              <a:gd name="connsiteY199" fmla="*/ 1529233 h 2256141"/>
              <a:gd name="connsiteX200" fmla="*/ 1078885 w 6811107"/>
              <a:gd name="connsiteY200" fmla="*/ 1522244 h 2256141"/>
              <a:gd name="connsiteX201" fmla="*/ 1125777 w 6811107"/>
              <a:gd name="connsiteY201" fmla="*/ 1472153 h 2256141"/>
              <a:gd name="connsiteX202" fmla="*/ 1128482 w 6811107"/>
              <a:gd name="connsiteY202" fmla="*/ 1462057 h 2256141"/>
              <a:gd name="connsiteX203" fmla="*/ 1132089 w 6811107"/>
              <a:gd name="connsiteY203" fmla="*/ 1454679 h 2256141"/>
              <a:gd name="connsiteX204" fmla="*/ 1156437 w 6811107"/>
              <a:gd name="connsiteY204" fmla="*/ 1404588 h 2256141"/>
              <a:gd name="connsiteX205" fmla="*/ 1160945 w 6811107"/>
              <a:gd name="connsiteY205" fmla="*/ 1394103 h 2256141"/>
              <a:gd name="connsiteX206" fmla="*/ 1170865 w 6811107"/>
              <a:gd name="connsiteY206" fmla="*/ 1374299 h 2256141"/>
              <a:gd name="connsiteX207" fmla="*/ 1179432 w 6811107"/>
              <a:gd name="connsiteY207" fmla="*/ 1366922 h 2256141"/>
              <a:gd name="connsiteX208" fmla="*/ 1196565 w 6811107"/>
              <a:gd name="connsiteY208" fmla="*/ 1352166 h 2256141"/>
              <a:gd name="connsiteX209" fmla="*/ 1201525 w 6811107"/>
              <a:gd name="connsiteY209" fmla="*/ 1344788 h 2256141"/>
              <a:gd name="connsiteX210" fmla="*/ 1213699 w 6811107"/>
              <a:gd name="connsiteY210" fmla="*/ 1262856 h 2256141"/>
              <a:gd name="connsiteX211" fmla="*/ 1220913 w 6811107"/>
              <a:gd name="connsiteY211" fmla="*/ 1256643 h 2256141"/>
              <a:gd name="connsiteX212" fmla="*/ 1302974 w 6811107"/>
              <a:gd name="connsiteY212" fmla="*/ 1238004 h 2256141"/>
              <a:gd name="connsiteX213" fmla="*/ 1315147 w 6811107"/>
              <a:gd name="connsiteY213" fmla="*/ 1236839 h 2256141"/>
              <a:gd name="connsiteX214" fmla="*/ 1324616 w 6811107"/>
              <a:gd name="connsiteY214" fmla="*/ 1235674 h 2256141"/>
              <a:gd name="connsiteX215" fmla="*/ 1334536 w 6811107"/>
              <a:gd name="connsiteY215" fmla="*/ 1234898 h 2256141"/>
              <a:gd name="connsiteX216" fmla="*/ 1384133 w 6811107"/>
              <a:gd name="connsiteY216" fmla="*/ 1201892 h 2256141"/>
              <a:gd name="connsiteX217" fmla="*/ 2762595 w 6811107"/>
              <a:gd name="connsiteY217" fmla="*/ 964351 h 2256141"/>
              <a:gd name="connsiteX218" fmla="*/ 2770429 w 6811107"/>
              <a:gd name="connsiteY218" fmla="*/ 966967 h 2256141"/>
              <a:gd name="connsiteX219" fmla="*/ 2780066 w 6811107"/>
              <a:gd name="connsiteY219" fmla="*/ 970073 h 2256141"/>
              <a:gd name="connsiteX220" fmla="*/ 2765638 w 6811107"/>
              <a:gd name="connsiteY220" fmla="*/ 966190 h 2256141"/>
              <a:gd name="connsiteX221" fmla="*/ 4121293 w 6811107"/>
              <a:gd name="connsiteY221" fmla="*/ 940452 h 2256141"/>
              <a:gd name="connsiteX222" fmla="*/ 4117909 w 6811107"/>
              <a:gd name="connsiteY222" fmla="*/ 943835 h 2256141"/>
              <a:gd name="connsiteX223" fmla="*/ 4060882 w 6811107"/>
              <a:gd name="connsiteY223" fmla="*/ 966066 h 2256141"/>
              <a:gd name="connsiteX224" fmla="*/ 4049283 w 6811107"/>
              <a:gd name="connsiteY224" fmla="*/ 968483 h 2256141"/>
              <a:gd name="connsiteX225" fmla="*/ 4026085 w 6811107"/>
              <a:gd name="connsiteY225" fmla="*/ 967516 h 2256141"/>
              <a:gd name="connsiteX226" fmla="*/ 4013037 w 6811107"/>
              <a:gd name="connsiteY226" fmla="*/ 967516 h 2256141"/>
              <a:gd name="connsiteX227" fmla="*/ 3948277 w 6811107"/>
              <a:gd name="connsiteY227" fmla="*/ 971382 h 2256141"/>
              <a:gd name="connsiteX228" fmla="*/ 3937645 w 6811107"/>
              <a:gd name="connsiteY228" fmla="*/ 973799 h 2256141"/>
              <a:gd name="connsiteX229" fmla="*/ 3897532 w 6811107"/>
              <a:gd name="connsiteY229" fmla="*/ 1001346 h 2256141"/>
              <a:gd name="connsiteX230" fmla="*/ 3890766 w 6811107"/>
              <a:gd name="connsiteY230" fmla="*/ 1012944 h 2256141"/>
              <a:gd name="connsiteX231" fmla="*/ 3841954 w 6811107"/>
              <a:gd name="connsiteY231" fmla="*/ 1110085 h 2256141"/>
              <a:gd name="connsiteX232" fmla="*/ 3836638 w 6811107"/>
              <a:gd name="connsiteY232" fmla="*/ 1118784 h 2256141"/>
              <a:gd name="connsiteX233" fmla="*/ 3813440 w 6811107"/>
              <a:gd name="connsiteY233" fmla="*/ 1148264 h 2256141"/>
              <a:gd name="connsiteX234" fmla="*/ 3804741 w 6811107"/>
              <a:gd name="connsiteY234" fmla="*/ 1155997 h 2256141"/>
              <a:gd name="connsiteX235" fmla="*/ 3753030 w 6811107"/>
              <a:gd name="connsiteY235" fmla="*/ 1233806 h 2256141"/>
              <a:gd name="connsiteX236" fmla="*/ 3749164 w 6811107"/>
              <a:gd name="connsiteY236" fmla="*/ 1245405 h 2256141"/>
              <a:gd name="connsiteX237" fmla="*/ 3718233 w 6811107"/>
              <a:gd name="connsiteY237" fmla="*/ 1300982 h 2256141"/>
              <a:gd name="connsiteX238" fmla="*/ 3711467 w 6811107"/>
              <a:gd name="connsiteY238" fmla="*/ 1309681 h 2256141"/>
              <a:gd name="connsiteX239" fmla="*/ 3648157 w 6811107"/>
              <a:gd name="connsiteY239" fmla="*/ 1358493 h 2256141"/>
              <a:gd name="connsiteX240" fmla="*/ 3634142 w 6811107"/>
              <a:gd name="connsiteY240" fmla="*/ 1365259 h 2256141"/>
              <a:gd name="connsiteX241" fmla="*/ 3561649 w 6811107"/>
              <a:gd name="connsiteY241" fmla="*/ 1383141 h 2256141"/>
              <a:gd name="connsiteX242" fmla="*/ 3551017 w 6811107"/>
              <a:gd name="connsiteY242" fmla="*/ 1383141 h 2256141"/>
              <a:gd name="connsiteX243" fmla="*/ 3485290 w 6811107"/>
              <a:gd name="connsiteY243" fmla="*/ 1385557 h 2256141"/>
              <a:gd name="connsiteX244" fmla="*/ 3474658 w 6811107"/>
              <a:gd name="connsiteY244" fmla="*/ 1384590 h 2256141"/>
              <a:gd name="connsiteX245" fmla="*/ 3449044 w 6811107"/>
              <a:gd name="connsiteY245" fmla="*/ 1379274 h 2256141"/>
              <a:gd name="connsiteX246" fmla="*/ 3442278 w 6811107"/>
              <a:gd name="connsiteY246" fmla="*/ 1371542 h 2256141"/>
              <a:gd name="connsiteX247" fmla="*/ 3429712 w 6811107"/>
              <a:gd name="connsiteY247" fmla="*/ 1307265 h 2256141"/>
              <a:gd name="connsiteX248" fmla="*/ 3326290 w 6811107"/>
              <a:gd name="connsiteY248" fmla="*/ 1301949 h 2256141"/>
              <a:gd name="connsiteX249" fmla="*/ 3313724 w 6811107"/>
              <a:gd name="connsiteY249" fmla="*/ 1300499 h 2256141"/>
              <a:gd name="connsiteX250" fmla="*/ 3280378 w 6811107"/>
              <a:gd name="connsiteY250" fmla="*/ 1296633 h 2256141"/>
              <a:gd name="connsiteX251" fmla="*/ 3269746 w 6811107"/>
              <a:gd name="connsiteY251" fmla="*/ 1300499 h 2256141"/>
              <a:gd name="connsiteX252" fmla="*/ 3260563 w 6811107"/>
              <a:gd name="connsiteY252" fmla="*/ 1310648 h 2256141"/>
              <a:gd name="connsiteX253" fmla="*/ 3250414 w 6811107"/>
              <a:gd name="connsiteY253" fmla="*/ 1319347 h 2256141"/>
              <a:gd name="connsiteX254" fmla="*/ 3222384 w 6811107"/>
              <a:gd name="connsiteY254" fmla="*/ 1369608 h 2256141"/>
              <a:gd name="connsiteX255" fmla="*/ 3215618 w 6811107"/>
              <a:gd name="connsiteY255" fmla="*/ 1375891 h 2256141"/>
              <a:gd name="connsiteX256" fmla="*/ 3204986 w 6811107"/>
              <a:gd name="connsiteY256" fmla="*/ 1382174 h 2256141"/>
              <a:gd name="connsiteX257" fmla="*/ 3189520 w 6811107"/>
              <a:gd name="connsiteY257" fmla="*/ 1396672 h 2256141"/>
              <a:gd name="connsiteX258" fmla="*/ 3186621 w 6811107"/>
              <a:gd name="connsiteY258" fmla="*/ 1408271 h 2256141"/>
              <a:gd name="connsiteX259" fmla="*/ 3184204 w 6811107"/>
              <a:gd name="connsiteY259" fmla="*/ 1420837 h 2256141"/>
              <a:gd name="connsiteX260" fmla="*/ 3180338 w 6811107"/>
              <a:gd name="connsiteY260" fmla="*/ 1432435 h 2256141"/>
              <a:gd name="connsiteX261" fmla="*/ 3177438 w 6811107"/>
              <a:gd name="connsiteY261" fmla="*/ 1524259 h 2256141"/>
              <a:gd name="connsiteX262" fmla="*/ 3176471 w 6811107"/>
              <a:gd name="connsiteY262" fmla="*/ 1537308 h 2256141"/>
              <a:gd name="connsiteX263" fmla="*/ 3163242 w 6811107"/>
              <a:gd name="connsiteY263" fmla="*/ 1578689 h 2256141"/>
              <a:gd name="connsiteX264" fmla="*/ 3148196 w 6811107"/>
              <a:gd name="connsiteY264" fmla="*/ 1604490 h 2256141"/>
              <a:gd name="connsiteX265" fmla="*/ 3175039 w 6811107"/>
              <a:gd name="connsiteY265" fmla="*/ 1627086 h 2256141"/>
              <a:gd name="connsiteX266" fmla="*/ 3138969 w 6811107"/>
              <a:gd name="connsiteY266" fmla="*/ 1694652 h 2256141"/>
              <a:gd name="connsiteX267" fmla="*/ 3138067 w 6811107"/>
              <a:gd name="connsiteY267" fmla="*/ 1698535 h 2256141"/>
              <a:gd name="connsiteX268" fmla="*/ 3140321 w 6811107"/>
              <a:gd name="connsiteY268" fmla="*/ 1716397 h 2256141"/>
              <a:gd name="connsiteX269" fmla="*/ 3146633 w 6811107"/>
              <a:gd name="connsiteY269" fmla="*/ 1723386 h 2256141"/>
              <a:gd name="connsiteX270" fmla="*/ 3243122 w 6811107"/>
              <a:gd name="connsiteY270" fmla="*/ 1748238 h 2256141"/>
              <a:gd name="connsiteX271" fmla="*/ 3252591 w 6811107"/>
              <a:gd name="connsiteY271" fmla="*/ 1745908 h 2256141"/>
              <a:gd name="connsiteX272" fmla="*/ 3273782 w 6811107"/>
              <a:gd name="connsiteY272" fmla="*/ 1745131 h 2256141"/>
              <a:gd name="connsiteX273" fmla="*/ 3288323 w 6811107"/>
              <a:gd name="connsiteY273" fmla="*/ 1747978 h 2256141"/>
              <a:gd name="connsiteX274" fmla="*/ 3288323 w 6811107"/>
              <a:gd name="connsiteY274" fmla="*/ 1789593 h 2256141"/>
              <a:gd name="connsiteX275" fmla="*/ 3313120 w 6811107"/>
              <a:gd name="connsiteY275" fmla="*/ 1766083 h 2256141"/>
              <a:gd name="connsiteX276" fmla="*/ 3331123 w 6811107"/>
              <a:gd name="connsiteY276" fmla="*/ 1710324 h 2256141"/>
              <a:gd name="connsiteX277" fmla="*/ 3325807 w 6811107"/>
              <a:gd name="connsiteY277" fmla="*/ 1697276 h 2256141"/>
              <a:gd name="connsiteX278" fmla="*/ 3289560 w 6811107"/>
              <a:gd name="connsiteY278" fmla="*/ 1581287 h 2256141"/>
              <a:gd name="connsiteX279" fmla="*/ 3295843 w 6811107"/>
              <a:gd name="connsiteY279" fmla="*/ 1572105 h 2256141"/>
              <a:gd name="connsiteX280" fmla="*/ 3304542 w 6811107"/>
              <a:gd name="connsiteY280" fmla="*/ 1564372 h 2256141"/>
              <a:gd name="connsiteX281" fmla="*/ 3323873 w 6811107"/>
              <a:gd name="connsiteY281" fmla="*/ 1550357 h 2256141"/>
              <a:gd name="connsiteX282" fmla="*/ 3344654 w 6811107"/>
              <a:gd name="connsiteY282" fmla="*/ 1479314 h 2256141"/>
              <a:gd name="connsiteX283" fmla="*/ 3349971 w 6811107"/>
              <a:gd name="connsiteY283" fmla="*/ 1467715 h 2256141"/>
              <a:gd name="connsiteX284" fmla="*/ 3417147 w 6811107"/>
              <a:gd name="connsiteY284" fmla="*/ 1463849 h 2256141"/>
              <a:gd name="connsiteX285" fmla="*/ 3430196 w 6811107"/>
              <a:gd name="connsiteY285" fmla="*/ 1462883 h 2256141"/>
              <a:gd name="connsiteX286" fmla="*/ 3456293 w 6811107"/>
              <a:gd name="connsiteY286" fmla="*/ 1461432 h 2256141"/>
              <a:gd name="connsiteX287" fmla="*/ 3464992 w 6811107"/>
              <a:gd name="connsiteY287" fmla="*/ 1463849 h 2256141"/>
              <a:gd name="connsiteX288" fmla="*/ 3473691 w 6811107"/>
              <a:gd name="connsiteY288" fmla="*/ 1475448 h 2256141"/>
              <a:gd name="connsiteX289" fmla="*/ 3481424 w 6811107"/>
              <a:gd name="connsiteY289" fmla="*/ 1488496 h 2256141"/>
              <a:gd name="connsiteX290" fmla="*/ 3496889 w 6811107"/>
              <a:gd name="connsiteY290" fmla="*/ 1512661 h 2256141"/>
              <a:gd name="connsiteX291" fmla="*/ 3549567 w 6811107"/>
              <a:gd name="connsiteY291" fmla="*/ 1542625 h 2256141"/>
              <a:gd name="connsiteX292" fmla="*/ 3558750 w 6811107"/>
              <a:gd name="connsiteY292" fmla="*/ 1549391 h 2256141"/>
              <a:gd name="connsiteX293" fmla="*/ 3586780 w 6811107"/>
              <a:gd name="connsiteY293" fmla="*/ 1570172 h 2256141"/>
              <a:gd name="connsiteX294" fmla="*/ 3683437 w 6811107"/>
              <a:gd name="connsiteY294" fmla="*/ 1594336 h 2256141"/>
              <a:gd name="connsiteX295" fmla="*/ 3697452 w 6811107"/>
              <a:gd name="connsiteY295" fmla="*/ 1603519 h 2256141"/>
              <a:gd name="connsiteX296" fmla="*/ 3712917 w 6811107"/>
              <a:gd name="connsiteY296" fmla="*/ 1604968 h 2256141"/>
              <a:gd name="connsiteX297" fmla="*/ 3724516 w 6811107"/>
              <a:gd name="connsiteY297" fmla="*/ 1602552 h 2256141"/>
              <a:gd name="connsiteX298" fmla="*/ 3823589 w 6811107"/>
              <a:gd name="connsiteY298" fmla="*/ 1542141 h 2256141"/>
              <a:gd name="connsiteX299" fmla="*/ 3835188 w 6811107"/>
              <a:gd name="connsiteY299" fmla="*/ 1539725 h 2256141"/>
              <a:gd name="connsiteX300" fmla="*/ 3897049 w 6811107"/>
              <a:gd name="connsiteY300" fmla="*/ 1542625 h 2256141"/>
              <a:gd name="connsiteX301" fmla="*/ 3921696 w 6811107"/>
              <a:gd name="connsiteY301" fmla="*/ 1531992 h 2256141"/>
              <a:gd name="connsiteX302" fmla="*/ 3931845 w 6811107"/>
              <a:gd name="connsiteY302" fmla="*/ 1522810 h 2256141"/>
              <a:gd name="connsiteX303" fmla="*/ 3940544 w 6811107"/>
              <a:gd name="connsiteY303" fmla="*/ 1512178 h 2256141"/>
              <a:gd name="connsiteX304" fmla="*/ 3944788 w 6811107"/>
              <a:gd name="connsiteY304" fmla="*/ 1511450 h 2256141"/>
              <a:gd name="connsiteX305" fmla="*/ 3945679 w 6811107"/>
              <a:gd name="connsiteY305" fmla="*/ 1511634 h 2256141"/>
              <a:gd name="connsiteX306" fmla="*/ 3957459 w 6811107"/>
              <a:gd name="connsiteY306" fmla="*/ 1509278 h 2256141"/>
              <a:gd name="connsiteX307" fmla="*/ 3944788 w 6811107"/>
              <a:gd name="connsiteY307" fmla="*/ 1511450 h 2256141"/>
              <a:gd name="connsiteX308" fmla="*/ 3934261 w 6811107"/>
              <a:gd name="connsiteY308" fmla="*/ 1509278 h 2256141"/>
              <a:gd name="connsiteX309" fmla="*/ 4010137 w 6811107"/>
              <a:gd name="connsiteY309" fmla="*/ 1506862 h 2256141"/>
              <a:gd name="connsiteX310" fmla="*/ 4024152 w 6811107"/>
              <a:gd name="connsiteY310" fmla="*/ 1509278 h 2256141"/>
              <a:gd name="connsiteX311" fmla="*/ 4039617 w 6811107"/>
              <a:gd name="connsiteY311" fmla="*/ 1506862 h 2256141"/>
              <a:gd name="connsiteX312" fmla="*/ 4048800 w 6811107"/>
              <a:gd name="connsiteY312" fmla="*/ 1505412 h 2256141"/>
              <a:gd name="connsiteX313" fmla="*/ 4057499 w 6811107"/>
              <a:gd name="connsiteY313" fmla="*/ 1501545 h 2256141"/>
              <a:gd name="connsiteX314" fmla="*/ 4084563 w 6811107"/>
              <a:gd name="connsiteY314" fmla="*/ 1475448 h 2256141"/>
              <a:gd name="connsiteX315" fmla="*/ 4089879 w 6811107"/>
              <a:gd name="connsiteY315" fmla="*/ 1469165 h 2256141"/>
              <a:gd name="connsiteX316" fmla="*/ 4094712 w 6811107"/>
              <a:gd name="connsiteY316" fmla="*/ 1459983 h 2256141"/>
              <a:gd name="connsiteX317" fmla="*/ 4099545 w 6811107"/>
              <a:gd name="connsiteY317" fmla="*/ 1449834 h 2256141"/>
              <a:gd name="connsiteX318" fmla="*/ 4125642 w 6811107"/>
              <a:gd name="connsiteY318" fmla="*/ 1405855 h 2256141"/>
              <a:gd name="connsiteX319" fmla="*/ 4128059 w 6811107"/>
              <a:gd name="connsiteY319" fmla="*/ 1397156 h 2256141"/>
              <a:gd name="connsiteX320" fmla="*/ 4137241 w 6811107"/>
              <a:gd name="connsiteY320" fmla="*/ 1371542 h 2256141"/>
              <a:gd name="connsiteX321" fmla="*/ 4138207 w 6811107"/>
              <a:gd name="connsiteY321" fmla="*/ 1361393 h 2256141"/>
              <a:gd name="connsiteX322" fmla="*/ 4131925 w 6811107"/>
              <a:gd name="connsiteY322" fmla="*/ 1380724 h 2256141"/>
              <a:gd name="connsiteX323" fmla="*/ 4125159 w 6811107"/>
              <a:gd name="connsiteY323" fmla="*/ 1387007 h 2256141"/>
              <a:gd name="connsiteX324" fmla="*/ 4069581 w 6811107"/>
              <a:gd name="connsiteY324" fmla="*/ 1460466 h 2256141"/>
              <a:gd name="connsiteX325" fmla="*/ 4010620 w 6811107"/>
              <a:gd name="connsiteY325" fmla="*/ 1492846 h 2256141"/>
              <a:gd name="connsiteX326" fmla="*/ 3997572 w 6811107"/>
              <a:gd name="connsiteY326" fmla="*/ 1491880 h 2256141"/>
              <a:gd name="connsiteX327" fmla="*/ 3886416 w 6811107"/>
              <a:gd name="connsiteY327" fmla="*/ 1466265 h 2256141"/>
              <a:gd name="connsiteX328" fmla="*/ 3873851 w 6811107"/>
              <a:gd name="connsiteY328" fmla="*/ 1466265 h 2256141"/>
              <a:gd name="connsiteX329" fmla="*/ 3829872 w 6811107"/>
              <a:gd name="connsiteY329" fmla="*/ 1473032 h 2256141"/>
              <a:gd name="connsiteX330" fmla="*/ 3818273 w 6811107"/>
              <a:gd name="connsiteY330" fmla="*/ 1474481 h 2256141"/>
              <a:gd name="connsiteX331" fmla="*/ 3752546 w 6811107"/>
              <a:gd name="connsiteY331" fmla="*/ 1477381 h 2256141"/>
              <a:gd name="connsiteX332" fmla="*/ 3739981 w 6811107"/>
              <a:gd name="connsiteY332" fmla="*/ 1480281 h 2256141"/>
              <a:gd name="connsiteX333" fmla="*/ 3698419 w 6811107"/>
              <a:gd name="connsiteY333" fmla="*/ 1487047 h 2256141"/>
              <a:gd name="connsiteX334" fmla="*/ 3697452 w 6811107"/>
              <a:gd name="connsiteY334" fmla="*/ 1428570 h 2256141"/>
              <a:gd name="connsiteX335" fmla="*/ 3703735 w 6811107"/>
              <a:gd name="connsiteY335" fmla="*/ 1422287 h 2256141"/>
              <a:gd name="connsiteX336" fmla="*/ 3720167 w 6811107"/>
              <a:gd name="connsiteY336" fmla="*/ 1414554 h 2256141"/>
              <a:gd name="connsiteX337" fmla="*/ 3730315 w 6811107"/>
              <a:gd name="connsiteY337" fmla="*/ 1411654 h 2256141"/>
              <a:gd name="connsiteX338" fmla="*/ 3740465 w 6811107"/>
              <a:gd name="connsiteY338" fmla="*/ 1408755 h 2256141"/>
              <a:gd name="connsiteX339" fmla="*/ 3752063 w 6811107"/>
              <a:gd name="connsiteY339" fmla="*/ 1405855 h 2256141"/>
              <a:gd name="connsiteX340" fmla="*/ 3770428 w 6811107"/>
              <a:gd name="connsiteY340" fmla="*/ 1391839 h 2256141"/>
              <a:gd name="connsiteX341" fmla="*/ 3772844 w 6811107"/>
              <a:gd name="connsiteY341" fmla="*/ 1378791 h 2256141"/>
              <a:gd name="connsiteX342" fmla="*/ 3772844 w 6811107"/>
              <a:gd name="connsiteY342" fmla="*/ 1370092 h 2256141"/>
              <a:gd name="connsiteX343" fmla="*/ 3783477 w 6811107"/>
              <a:gd name="connsiteY343" fmla="*/ 1347861 h 2256141"/>
              <a:gd name="connsiteX344" fmla="*/ 3794109 w 6811107"/>
              <a:gd name="connsiteY344" fmla="*/ 1339162 h 2256141"/>
              <a:gd name="connsiteX345" fmla="*/ 3844370 w 6811107"/>
              <a:gd name="connsiteY345" fmla="*/ 1276818 h 2256141"/>
              <a:gd name="connsiteX346" fmla="*/ 3847270 w 6811107"/>
              <a:gd name="connsiteY346" fmla="*/ 1264253 h 2256141"/>
              <a:gd name="connsiteX347" fmla="*/ 3851136 w 6811107"/>
              <a:gd name="connsiteY347" fmla="*/ 1255070 h 2256141"/>
              <a:gd name="connsiteX348" fmla="*/ 3877234 w 6811107"/>
              <a:gd name="connsiteY348" fmla="*/ 1192727 h 2256141"/>
              <a:gd name="connsiteX349" fmla="*/ 3882067 w 6811107"/>
              <a:gd name="connsiteY349" fmla="*/ 1179678 h 2256141"/>
              <a:gd name="connsiteX350" fmla="*/ 3892699 w 6811107"/>
              <a:gd name="connsiteY350" fmla="*/ 1155030 h 2256141"/>
              <a:gd name="connsiteX351" fmla="*/ 3901881 w 6811107"/>
              <a:gd name="connsiteY351" fmla="*/ 1145848 h 2256141"/>
              <a:gd name="connsiteX352" fmla="*/ 3920246 w 6811107"/>
              <a:gd name="connsiteY352" fmla="*/ 1127483 h 2256141"/>
              <a:gd name="connsiteX353" fmla="*/ 3925562 w 6811107"/>
              <a:gd name="connsiteY353" fmla="*/ 1118301 h 2256141"/>
              <a:gd name="connsiteX354" fmla="*/ 3938611 w 6811107"/>
              <a:gd name="connsiteY354" fmla="*/ 1016328 h 2256141"/>
              <a:gd name="connsiteX355" fmla="*/ 3946344 w 6811107"/>
              <a:gd name="connsiteY355" fmla="*/ 1008595 h 2256141"/>
              <a:gd name="connsiteX356" fmla="*/ 4034301 w 6811107"/>
              <a:gd name="connsiteY356" fmla="*/ 985397 h 2256141"/>
              <a:gd name="connsiteX357" fmla="*/ 4047350 w 6811107"/>
              <a:gd name="connsiteY357" fmla="*/ 983947 h 2256141"/>
              <a:gd name="connsiteX358" fmla="*/ 4057499 w 6811107"/>
              <a:gd name="connsiteY358" fmla="*/ 982498 h 2256141"/>
              <a:gd name="connsiteX359" fmla="*/ 4068131 w 6811107"/>
              <a:gd name="connsiteY359" fmla="*/ 981531 h 2256141"/>
              <a:gd name="connsiteX360" fmla="*/ 4121293 w 6811107"/>
              <a:gd name="connsiteY360" fmla="*/ 940452 h 2256141"/>
              <a:gd name="connsiteX361" fmla="*/ 5598196 w 6811107"/>
              <a:gd name="connsiteY361" fmla="*/ 644562 h 2256141"/>
              <a:gd name="connsiteX362" fmla="*/ 5617541 w 6811107"/>
              <a:gd name="connsiteY362" fmla="*/ 651931 h 2256141"/>
              <a:gd name="connsiteX363" fmla="*/ 5602076 w 6811107"/>
              <a:gd name="connsiteY363" fmla="*/ 647098 h 2256141"/>
              <a:gd name="connsiteX364" fmla="*/ 2173628 w 6811107"/>
              <a:gd name="connsiteY364" fmla="*/ 477314 h 2256141"/>
              <a:gd name="connsiteX365" fmla="*/ 2125384 w 6811107"/>
              <a:gd name="connsiteY365" fmla="*/ 515756 h 2256141"/>
              <a:gd name="connsiteX366" fmla="*/ 2068573 w 6811107"/>
              <a:gd name="connsiteY366" fmla="*/ 544102 h 2256141"/>
              <a:gd name="connsiteX367" fmla="*/ 2061358 w 6811107"/>
              <a:gd name="connsiteY367" fmla="*/ 552257 h 2256141"/>
              <a:gd name="connsiteX368" fmla="*/ 2054144 w 6811107"/>
              <a:gd name="connsiteY368" fmla="*/ 559634 h 2256141"/>
              <a:gd name="connsiteX369" fmla="*/ 2044225 w 6811107"/>
              <a:gd name="connsiteY369" fmla="*/ 563517 h 2256141"/>
              <a:gd name="connsiteX370" fmla="*/ 2038363 w 6811107"/>
              <a:gd name="connsiteY370" fmla="*/ 565459 h 2256141"/>
              <a:gd name="connsiteX371" fmla="*/ 2043323 w 6811107"/>
              <a:gd name="connsiteY371" fmla="*/ 575555 h 2256141"/>
              <a:gd name="connsiteX372" fmla="*/ 2051890 w 6811107"/>
              <a:gd name="connsiteY372" fmla="*/ 582933 h 2256141"/>
              <a:gd name="connsiteX373" fmla="*/ 2072630 w 6811107"/>
              <a:gd name="connsiteY373" fmla="*/ 587981 h 2256141"/>
              <a:gd name="connsiteX374" fmla="*/ 2083452 w 6811107"/>
              <a:gd name="connsiteY374" fmla="*/ 586816 h 2256141"/>
              <a:gd name="connsiteX375" fmla="*/ 2118620 w 6811107"/>
              <a:gd name="connsiteY375" fmla="*/ 573225 h 2256141"/>
              <a:gd name="connsiteX376" fmla="*/ 2130794 w 6811107"/>
              <a:gd name="connsiteY376" fmla="*/ 569342 h 2256141"/>
              <a:gd name="connsiteX377" fmla="*/ 2147928 w 6811107"/>
              <a:gd name="connsiteY377" fmla="*/ 568566 h 2256141"/>
              <a:gd name="connsiteX378" fmla="*/ 2156495 w 6811107"/>
              <a:gd name="connsiteY378" fmla="*/ 568566 h 2256141"/>
              <a:gd name="connsiteX379" fmla="*/ 2205641 w 6811107"/>
              <a:gd name="connsiteY379" fmla="*/ 586428 h 2256141"/>
              <a:gd name="connsiteX380" fmla="*/ 2212855 w 6811107"/>
              <a:gd name="connsiteY380" fmla="*/ 594970 h 2256141"/>
              <a:gd name="connsiteX381" fmla="*/ 2145673 w 6811107"/>
              <a:gd name="connsiteY381" fmla="*/ 656323 h 2256141"/>
              <a:gd name="connsiteX382" fmla="*/ 2137107 w 6811107"/>
              <a:gd name="connsiteY382" fmla="*/ 658652 h 2256141"/>
              <a:gd name="connsiteX383" fmla="*/ 2132598 w 6811107"/>
              <a:gd name="connsiteY383" fmla="*/ 680398 h 2256141"/>
              <a:gd name="connsiteX384" fmla="*/ 2138910 w 6811107"/>
              <a:gd name="connsiteY384" fmla="*/ 687775 h 2256141"/>
              <a:gd name="connsiteX385" fmla="*/ 2159651 w 6811107"/>
              <a:gd name="connsiteY385" fmla="*/ 703307 h 2256141"/>
              <a:gd name="connsiteX386" fmla="*/ 2168218 w 6811107"/>
              <a:gd name="connsiteY386" fmla="*/ 708744 h 2256141"/>
              <a:gd name="connsiteX387" fmla="*/ 2252533 w 6811107"/>
              <a:gd name="connsiteY387" fmla="*/ 752234 h 2256141"/>
              <a:gd name="connsiteX388" fmla="*/ 2253435 w 6811107"/>
              <a:gd name="connsiteY388" fmla="*/ 764660 h 2256141"/>
              <a:gd name="connsiteX389" fmla="*/ 2264256 w 6811107"/>
              <a:gd name="connsiteY389" fmla="*/ 784463 h 2256141"/>
              <a:gd name="connsiteX390" fmla="*/ 2274175 w 6811107"/>
              <a:gd name="connsiteY390" fmla="*/ 790676 h 2256141"/>
              <a:gd name="connsiteX391" fmla="*/ 2339102 w 6811107"/>
              <a:gd name="connsiteY391" fmla="*/ 834167 h 2256141"/>
              <a:gd name="connsiteX392" fmla="*/ 2269666 w 6811107"/>
              <a:gd name="connsiteY392" fmla="*/ 864454 h 2256141"/>
              <a:gd name="connsiteX393" fmla="*/ 2255238 w 6811107"/>
              <a:gd name="connsiteY393" fmla="*/ 868726 h 2256141"/>
              <a:gd name="connsiteX394" fmla="*/ 2242162 w 6811107"/>
              <a:gd name="connsiteY394" fmla="*/ 872609 h 2256141"/>
              <a:gd name="connsiteX395" fmla="*/ 2228636 w 6811107"/>
              <a:gd name="connsiteY395" fmla="*/ 874939 h 2256141"/>
              <a:gd name="connsiteX396" fmla="*/ 2202485 w 6811107"/>
              <a:gd name="connsiteY396" fmla="*/ 879987 h 2256141"/>
              <a:gd name="connsiteX397" fmla="*/ 2190311 w 6811107"/>
              <a:gd name="connsiteY397" fmla="*/ 876880 h 2256141"/>
              <a:gd name="connsiteX398" fmla="*/ 2153339 w 6811107"/>
              <a:gd name="connsiteY398" fmla="*/ 869891 h 2256141"/>
              <a:gd name="connsiteX399" fmla="*/ 2140263 w 6811107"/>
              <a:gd name="connsiteY399" fmla="*/ 871055 h 2256141"/>
              <a:gd name="connsiteX400" fmla="*/ 2127187 w 6811107"/>
              <a:gd name="connsiteY400" fmla="*/ 872997 h 2256141"/>
              <a:gd name="connsiteX401" fmla="*/ 2118620 w 6811107"/>
              <a:gd name="connsiteY401" fmla="*/ 874162 h 2256141"/>
              <a:gd name="connsiteX402" fmla="*/ 2099233 w 6811107"/>
              <a:gd name="connsiteY402" fmla="*/ 885811 h 2256141"/>
              <a:gd name="connsiteX403" fmla="*/ 2010409 w 6811107"/>
              <a:gd name="connsiteY403" fmla="*/ 937844 h 2256141"/>
              <a:gd name="connsiteX404" fmla="*/ 2000940 w 6811107"/>
              <a:gd name="connsiteY404" fmla="*/ 945998 h 2256141"/>
              <a:gd name="connsiteX405" fmla="*/ 1944129 w 6811107"/>
              <a:gd name="connsiteY405" fmla="*/ 966578 h 2256141"/>
              <a:gd name="connsiteX406" fmla="*/ 1933308 w 6811107"/>
              <a:gd name="connsiteY406" fmla="*/ 965802 h 2256141"/>
              <a:gd name="connsiteX407" fmla="*/ 1900844 w 6811107"/>
              <a:gd name="connsiteY407" fmla="*/ 957259 h 2256141"/>
              <a:gd name="connsiteX408" fmla="*/ 1894532 w 6811107"/>
              <a:gd name="connsiteY408" fmla="*/ 951823 h 2256141"/>
              <a:gd name="connsiteX409" fmla="*/ 1896786 w 6811107"/>
              <a:gd name="connsiteY409" fmla="*/ 933185 h 2256141"/>
              <a:gd name="connsiteX410" fmla="*/ 1856207 w 6811107"/>
              <a:gd name="connsiteY410" fmla="*/ 973957 h 2256141"/>
              <a:gd name="connsiteX411" fmla="*/ 1862519 w 6811107"/>
              <a:gd name="connsiteY411" fmla="*/ 981334 h 2256141"/>
              <a:gd name="connsiteX412" fmla="*/ 1870635 w 6811107"/>
              <a:gd name="connsiteY412" fmla="*/ 984441 h 2256141"/>
              <a:gd name="connsiteX413" fmla="*/ 1927446 w 6811107"/>
              <a:gd name="connsiteY413" fmla="*/ 1015505 h 2256141"/>
              <a:gd name="connsiteX414" fmla="*/ 1956303 w 6811107"/>
              <a:gd name="connsiteY414" fmla="*/ 1025989 h 2256141"/>
              <a:gd name="connsiteX415" fmla="*/ 1967124 w 6811107"/>
              <a:gd name="connsiteY415" fmla="*/ 1024048 h 2256141"/>
              <a:gd name="connsiteX416" fmla="*/ 2061809 w 6811107"/>
              <a:gd name="connsiteY416" fmla="*/ 1004632 h 2256141"/>
              <a:gd name="connsiteX417" fmla="*/ 2073532 w 6811107"/>
              <a:gd name="connsiteY417" fmla="*/ 1003856 h 2256141"/>
              <a:gd name="connsiteX418" fmla="*/ 2092469 w 6811107"/>
              <a:gd name="connsiteY418" fmla="*/ 1000749 h 2256141"/>
              <a:gd name="connsiteX419" fmla="*/ 2101938 w 6811107"/>
              <a:gd name="connsiteY419" fmla="*/ 998808 h 2256141"/>
              <a:gd name="connsiteX420" fmla="*/ 2232694 w 6811107"/>
              <a:gd name="connsiteY420" fmla="*/ 992595 h 2256141"/>
              <a:gd name="connsiteX421" fmla="*/ 2242162 w 6811107"/>
              <a:gd name="connsiteY421" fmla="*/ 996866 h 2256141"/>
              <a:gd name="connsiteX422" fmla="*/ 2242162 w 6811107"/>
              <a:gd name="connsiteY422" fmla="*/ 1051618 h 2256141"/>
              <a:gd name="connsiteX423" fmla="*/ 2246671 w 6811107"/>
              <a:gd name="connsiteY423" fmla="*/ 1061714 h 2256141"/>
              <a:gd name="connsiteX424" fmla="*/ 2301679 w 6811107"/>
              <a:gd name="connsiteY424" fmla="*/ 1094719 h 2256141"/>
              <a:gd name="connsiteX425" fmla="*/ 2310246 w 6811107"/>
              <a:gd name="connsiteY425" fmla="*/ 1102874 h 2256141"/>
              <a:gd name="connsiteX426" fmla="*/ 2316107 w 6811107"/>
              <a:gd name="connsiteY426" fmla="*/ 1108310 h 2256141"/>
              <a:gd name="connsiteX427" fmla="*/ 2408538 w 6811107"/>
              <a:gd name="connsiteY427" fmla="*/ 1158013 h 2256141"/>
              <a:gd name="connsiteX428" fmla="*/ 2407636 w 6811107"/>
              <a:gd name="connsiteY428" fmla="*/ 1193349 h 2256141"/>
              <a:gd name="connsiteX429" fmla="*/ 2413949 w 6811107"/>
              <a:gd name="connsiteY429" fmla="*/ 1201892 h 2256141"/>
              <a:gd name="connsiteX430" fmla="*/ 2420261 w 6811107"/>
              <a:gd name="connsiteY430" fmla="*/ 1226743 h 2256141"/>
              <a:gd name="connsiteX431" fmla="*/ 2434689 w 6811107"/>
              <a:gd name="connsiteY431" fmla="*/ 1232180 h 2256141"/>
              <a:gd name="connsiteX432" fmla="*/ 2444609 w 6811107"/>
              <a:gd name="connsiteY432" fmla="*/ 1229073 h 2256141"/>
              <a:gd name="connsiteX433" fmla="*/ 2450921 w 6811107"/>
              <a:gd name="connsiteY433" fmla="*/ 1223637 h 2256141"/>
              <a:gd name="connsiteX434" fmla="*/ 2456782 w 6811107"/>
              <a:gd name="connsiteY434" fmla="*/ 1212376 h 2256141"/>
              <a:gd name="connsiteX435" fmla="*/ 2465349 w 6811107"/>
              <a:gd name="connsiteY435" fmla="*/ 1203833 h 2256141"/>
              <a:gd name="connsiteX436" fmla="*/ 2474818 w 6811107"/>
              <a:gd name="connsiteY436" fmla="*/ 1196456 h 2256141"/>
              <a:gd name="connsiteX437" fmla="*/ 2482934 w 6811107"/>
              <a:gd name="connsiteY437" fmla="*/ 1187136 h 2256141"/>
              <a:gd name="connsiteX438" fmla="*/ 2542901 w 6811107"/>
              <a:gd name="connsiteY438" fmla="*/ 1167333 h 2256141"/>
              <a:gd name="connsiteX439" fmla="*/ 2548763 w 6811107"/>
              <a:gd name="connsiteY439" fmla="*/ 1175875 h 2256141"/>
              <a:gd name="connsiteX440" fmla="*/ 2553271 w 6811107"/>
              <a:gd name="connsiteY440" fmla="*/ 1184030 h 2256141"/>
              <a:gd name="connsiteX441" fmla="*/ 2556879 w 6811107"/>
              <a:gd name="connsiteY441" fmla="*/ 1193349 h 2256141"/>
              <a:gd name="connsiteX442" fmla="*/ 2615944 w 6811107"/>
              <a:gd name="connsiteY442" fmla="*/ 1238004 h 2256141"/>
              <a:gd name="connsiteX443" fmla="*/ 2604221 w 6811107"/>
              <a:gd name="connsiteY443" fmla="*/ 1275670 h 2256141"/>
              <a:gd name="connsiteX444" fmla="*/ 2606927 w 6811107"/>
              <a:gd name="connsiteY444" fmla="*/ 1284212 h 2256141"/>
              <a:gd name="connsiteX445" fmla="*/ 2655171 w 6811107"/>
              <a:gd name="connsiteY445" fmla="*/ 1318384 h 2256141"/>
              <a:gd name="connsiteX446" fmla="*/ 2667345 w 6811107"/>
              <a:gd name="connsiteY446" fmla="*/ 1323431 h 2256141"/>
              <a:gd name="connsiteX447" fmla="*/ 2693496 w 6811107"/>
              <a:gd name="connsiteY447" fmla="*/ 1355661 h 2256141"/>
              <a:gd name="connsiteX448" fmla="*/ 2633529 w 6811107"/>
              <a:gd name="connsiteY448" fmla="*/ 1376630 h 2256141"/>
              <a:gd name="connsiteX449" fmla="*/ 2622707 w 6811107"/>
              <a:gd name="connsiteY449" fmla="*/ 1389055 h 2256141"/>
              <a:gd name="connsiteX450" fmla="*/ 2624962 w 6811107"/>
              <a:gd name="connsiteY450" fmla="*/ 1402646 h 2256141"/>
              <a:gd name="connsiteX451" fmla="*/ 2671854 w 6811107"/>
              <a:gd name="connsiteY451" fmla="*/ 1457397 h 2256141"/>
              <a:gd name="connsiteX452" fmla="*/ 2591146 w 6811107"/>
              <a:gd name="connsiteY452" fmla="*/ 1479530 h 2256141"/>
              <a:gd name="connsiteX453" fmla="*/ 2583932 w 6811107"/>
              <a:gd name="connsiteY453" fmla="*/ 1488073 h 2256141"/>
              <a:gd name="connsiteX454" fmla="*/ 2555075 w 6811107"/>
              <a:gd name="connsiteY454" fmla="*/ 1533505 h 2256141"/>
              <a:gd name="connsiteX455" fmla="*/ 2550115 w 6811107"/>
              <a:gd name="connsiteY455" fmla="*/ 1542824 h 2256141"/>
              <a:gd name="connsiteX456" fmla="*/ 2540647 w 6811107"/>
              <a:gd name="connsiteY456" fmla="*/ 1551367 h 2256141"/>
              <a:gd name="connsiteX457" fmla="*/ 2526218 w 6811107"/>
              <a:gd name="connsiteY457" fmla="*/ 1585537 h 2256141"/>
              <a:gd name="connsiteX458" fmla="*/ 2523513 w 6811107"/>
              <a:gd name="connsiteY458" fmla="*/ 1594081 h 2256141"/>
              <a:gd name="connsiteX459" fmla="*/ 2491951 w 6811107"/>
              <a:gd name="connsiteY459" fmla="*/ 1643783 h 2256141"/>
              <a:gd name="connsiteX460" fmla="*/ 2393659 w 6811107"/>
              <a:gd name="connsiteY460" fmla="*/ 1642619 h 2256141"/>
              <a:gd name="connsiteX461" fmla="*/ 2380132 w 6811107"/>
              <a:gd name="connsiteY461" fmla="*/ 1643783 h 2256141"/>
              <a:gd name="connsiteX462" fmla="*/ 2361195 w 6811107"/>
              <a:gd name="connsiteY462" fmla="*/ 1633299 h 2256141"/>
              <a:gd name="connsiteX463" fmla="*/ 2323772 w 6811107"/>
              <a:gd name="connsiteY463" fmla="*/ 1586703 h 2256141"/>
              <a:gd name="connsiteX464" fmla="*/ 2311598 w 6811107"/>
              <a:gd name="connsiteY464" fmla="*/ 1583596 h 2256141"/>
              <a:gd name="connsiteX465" fmla="*/ 2301679 w 6811107"/>
              <a:gd name="connsiteY465" fmla="*/ 1579325 h 2256141"/>
              <a:gd name="connsiteX466" fmla="*/ 2255689 w 6811107"/>
              <a:gd name="connsiteY466" fmla="*/ 1559910 h 2256141"/>
              <a:gd name="connsiteX467" fmla="*/ 2246220 w 6811107"/>
              <a:gd name="connsiteY467" fmla="*/ 1564181 h 2256141"/>
              <a:gd name="connsiteX468" fmla="*/ 2225480 w 6811107"/>
              <a:gd name="connsiteY468" fmla="*/ 1574277 h 2256141"/>
              <a:gd name="connsiteX469" fmla="*/ 2213757 w 6811107"/>
              <a:gd name="connsiteY469" fmla="*/ 1573500 h 2256141"/>
              <a:gd name="connsiteX470" fmla="*/ 2122227 w 6811107"/>
              <a:gd name="connsiteY470" fmla="*/ 1528069 h 2256141"/>
              <a:gd name="connsiteX471" fmla="*/ 2087510 w 6811107"/>
              <a:gd name="connsiteY471" fmla="*/ 1583208 h 2256141"/>
              <a:gd name="connsiteX472" fmla="*/ 2075336 w 6811107"/>
              <a:gd name="connsiteY472" fmla="*/ 1583984 h 2256141"/>
              <a:gd name="connsiteX473" fmla="*/ 1964418 w 6811107"/>
              <a:gd name="connsiteY473" fmla="*/ 1558745 h 2256141"/>
              <a:gd name="connsiteX474" fmla="*/ 1954499 w 6811107"/>
              <a:gd name="connsiteY474" fmla="*/ 1557580 h 2256141"/>
              <a:gd name="connsiteX475" fmla="*/ 1858010 w 6811107"/>
              <a:gd name="connsiteY475" fmla="*/ 1529621 h 2256141"/>
              <a:gd name="connsiteX476" fmla="*/ 1938267 w 6811107"/>
              <a:gd name="connsiteY476" fmla="*/ 1573500 h 2256141"/>
              <a:gd name="connsiteX477" fmla="*/ 1950441 w 6811107"/>
              <a:gd name="connsiteY477" fmla="*/ 1577771 h 2256141"/>
              <a:gd name="connsiteX478" fmla="*/ 1986512 w 6811107"/>
              <a:gd name="connsiteY478" fmla="*/ 1605730 h 2256141"/>
              <a:gd name="connsiteX479" fmla="*/ 1995980 w 6811107"/>
              <a:gd name="connsiteY479" fmla="*/ 1610001 h 2256141"/>
              <a:gd name="connsiteX480" fmla="*/ 2009056 w 6811107"/>
              <a:gd name="connsiteY480" fmla="*/ 1613107 h 2256141"/>
              <a:gd name="connsiteX481" fmla="*/ 2027993 w 6811107"/>
              <a:gd name="connsiteY481" fmla="*/ 1626698 h 2256141"/>
              <a:gd name="connsiteX482" fmla="*/ 2037913 w 6811107"/>
              <a:gd name="connsiteY482" fmla="*/ 1633688 h 2256141"/>
              <a:gd name="connsiteX483" fmla="*/ 2081197 w 6811107"/>
              <a:gd name="connsiteY483" fmla="*/ 1651549 h 2256141"/>
              <a:gd name="connsiteX484" fmla="*/ 2092920 w 6811107"/>
              <a:gd name="connsiteY484" fmla="*/ 1651549 h 2256141"/>
              <a:gd name="connsiteX485" fmla="*/ 2105094 w 6811107"/>
              <a:gd name="connsiteY485" fmla="*/ 1640289 h 2256141"/>
              <a:gd name="connsiteX486" fmla="*/ 2112308 w 6811107"/>
              <a:gd name="connsiteY486" fmla="*/ 1636017 h 2256141"/>
              <a:gd name="connsiteX487" fmla="*/ 2225029 w 6811107"/>
              <a:gd name="connsiteY487" fmla="*/ 1616602 h 2256141"/>
              <a:gd name="connsiteX488" fmla="*/ 2235850 w 6811107"/>
              <a:gd name="connsiteY488" fmla="*/ 1621650 h 2256141"/>
              <a:gd name="connsiteX489" fmla="*/ 2267412 w 6811107"/>
              <a:gd name="connsiteY489" fmla="*/ 1646890 h 2256141"/>
              <a:gd name="connsiteX490" fmla="*/ 2273273 w 6811107"/>
              <a:gd name="connsiteY490" fmla="*/ 1653103 h 2256141"/>
              <a:gd name="connsiteX491" fmla="*/ 2321067 w 6811107"/>
              <a:gd name="connsiteY491" fmla="*/ 1666694 h 2256141"/>
              <a:gd name="connsiteX492" fmla="*/ 2330986 w 6811107"/>
              <a:gd name="connsiteY492" fmla="*/ 1668635 h 2256141"/>
              <a:gd name="connsiteX493" fmla="*/ 2394561 w 6811107"/>
              <a:gd name="connsiteY493" fmla="*/ 1695817 h 2256141"/>
              <a:gd name="connsiteX494" fmla="*/ 2405382 w 6811107"/>
              <a:gd name="connsiteY494" fmla="*/ 1703194 h 2256141"/>
              <a:gd name="connsiteX495" fmla="*/ 2445060 w 6811107"/>
              <a:gd name="connsiteY495" fmla="*/ 1812308 h 2256141"/>
              <a:gd name="connsiteX496" fmla="*/ 2439198 w 6811107"/>
              <a:gd name="connsiteY496" fmla="*/ 1820851 h 2256141"/>
              <a:gd name="connsiteX497" fmla="*/ 2471662 w 6811107"/>
              <a:gd name="connsiteY497" fmla="*/ 1922975 h 2256141"/>
              <a:gd name="connsiteX498" fmla="*/ 2476171 w 6811107"/>
              <a:gd name="connsiteY498" fmla="*/ 1928411 h 2256141"/>
              <a:gd name="connsiteX499" fmla="*/ 2477072 w 6811107"/>
              <a:gd name="connsiteY499" fmla="*/ 1936566 h 2256141"/>
              <a:gd name="connsiteX500" fmla="*/ 2481581 w 6811107"/>
              <a:gd name="connsiteY500" fmla="*/ 1956369 h 2256141"/>
              <a:gd name="connsiteX501" fmla="*/ 2456332 w 6811107"/>
              <a:gd name="connsiteY501" fmla="*/ 2049563 h 2256141"/>
              <a:gd name="connsiteX502" fmla="*/ 2457234 w 6811107"/>
              <a:gd name="connsiteY502" fmla="*/ 2059659 h 2256141"/>
              <a:gd name="connsiteX503" fmla="*/ 2462194 w 6811107"/>
              <a:gd name="connsiteY503" fmla="*/ 2068978 h 2256141"/>
              <a:gd name="connsiteX504" fmla="*/ 2468055 w 6811107"/>
              <a:gd name="connsiteY504" fmla="*/ 2078297 h 2256141"/>
              <a:gd name="connsiteX505" fmla="*/ 2476171 w 6811107"/>
              <a:gd name="connsiteY505" fmla="*/ 2086840 h 2256141"/>
              <a:gd name="connsiteX506" fmla="*/ 2482483 w 6811107"/>
              <a:gd name="connsiteY506" fmla="*/ 2094218 h 2256141"/>
              <a:gd name="connsiteX507" fmla="*/ 2501871 w 6811107"/>
              <a:gd name="connsiteY507" fmla="*/ 2117904 h 2256141"/>
              <a:gd name="connsiteX508" fmla="*/ 2506831 w 6811107"/>
              <a:gd name="connsiteY508" fmla="*/ 2126059 h 2256141"/>
              <a:gd name="connsiteX509" fmla="*/ 2531178 w 6811107"/>
              <a:gd name="connsiteY509" fmla="*/ 2168384 h 2256141"/>
              <a:gd name="connsiteX510" fmla="*/ 2539745 w 6811107"/>
              <a:gd name="connsiteY510" fmla="*/ 2128000 h 2256141"/>
              <a:gd name="connsiteX511" fmla="*/ 2538844 w 6811107"/>
              <a:gd name="connsiteY511" fmla="*/ 2114798 h 2256141"/>
              <a:gd name="connsiteX512" fmla="*/ 2524415 w 6811107"/>
              <a:gd name="connsiteY512" fmla="*/ 2093830 h 2256141"/>
              <a:gd name="connsiteX513" fmla="*/ 2519455 w 6811107"/>
              <a:gd name="connsiteY513" fmla="*/ 2086840 h 2256141"/>
              <a:gd name="connsiteX514" fmla="*/ 2540196 w 6811107"/>
              <a:gd name="connsiteY514" fmla="*/ 2042185 h 2256141"/>
              <a:gd name="connsiteX515" fmla="*/ 2546057 w 6811107"/>
              <a:gd name="connsiteY515" fmla="*/ 2033642 h 2256141"/>
              <a:gd name="connsiteX516" fmla="*/ 2551017 w 6811107"/>
              <a:gd name="connsiteY516" fmla="*/ 1968019 h 2256141"/>
              <a:gd name="connsiteX517" fmla="*/ 2548763 w 6811107"/>
              <a:gd name="connsiteY517" fmla="*/ 1957535 h 2256141"/>
              <a:gd name="connsiteX518" fmla="*/ 2546057 w 6811107"/>
              <a:gd name="connsiteY518" fmla="*/ 1946273 h 2256141"/>
              <a:gd name="connsiteX519" fmla="*/ 2542450 w 6811107"/>
              <a:gd name="connsiteY519" fmla="*/ 1935789 h 2256141"/>
              <a:gd name="connsiteX520" fmla="*/ 2530727 w 6811107"/>
              <a:gd name="connsiteY520" fmla="*/ 1871330 h 2256141"/>
              <a:gd name="connsiteX521" fmla="*/ 2513594 w 6811107"/>
              <a:gd name="connsiteY521" fmla="*/ 1853468 h 2256141"/>
              <a:gd name="connsiteX522" fmla="*/ 2508634 w 6811107"/>
              <a:gd name="connsiteY522" fmla="*/ 1844149 h 2256141"/>
              <a:gd name="connsiteX523" fmla="*/ 2524415 w 6811107"/>
              <a:gd name="connsiteY523" fmla="*/ 1780467 h 2256141"/>
              <a:gd name="connsiteX524" fmla="*/ 2534335 w 6811107"/>
              <a:gd name="connsiteY524" fmla="*/ 1772313 h 2256141"/>
              <a:gd name="connsiteX525" fmla="*/ 2546057 w 6811107"/>
              <a:gd name="connsiteY525" fmla="*/ 1764158 h 2256141"/>
              <a:gd name="connsiteX526" fmla="*/ 2551017 w 6811107"/>
              <a:gd name="connsiteY526" fmla="*/ 1752897 h 2256141"/>
              <a:gd name="connsiteX527" fmla="*/ 2553271 w 6811107"/>
              <a:gd name="connsiteY527" fmla="*/ 1744355 h 2256141"/>
              <a:gd name="connsiteX528" fmla="*/ 2526670 w 6811107"/>
              <a:gd name="connsiteY528" fmla="*/ 1697758 h 2256141"/>
              <a:gd name="connsiteX529" fmla="*/ 2521710 w 6811107"/>
              <a:gd name="connsiteY529" fmla="*/ 1687274 h 2256141"/>
              <a:gd name="connsiteX530" fmla="*/ 2545607 w 6811107"/>
              <a:gd name="connsiteY530" fmla="*/ 1650773 h 2256141"/>
              <a:gd name="connsiteX531" fmla="*/ 2555526 w 6811107"/>
              <a:gd name="connsiteY531" fmla="*/ 1646890 h 2256141"/>
              <a:gd name="connsiteX532" fmla="*/ 2566347 w 6811107"/>
              <a:gd name="connsiteY532" fmla="*/ 1641842 h 2256141"/>
              <a:gd name="connsiteX533" fmla="*/ 2574463 w 6811107"/>
              <a:gd name="connsiteY533" fmla="*/ 1639900 h 2256141"/>
              <a:gd name="connsiteX534" fmla="*/ 2583932 w 6811107"/>
              <a:gd name="connsiteY534" fmla="*/ 1634852 h 2256141"/>
              <a:gd name="connsiteX535" fmla="*/ 2591146 w 6811107"/>
              <a:gd name="connsiteY535" fmla="*/ 1621262 h 2256141"/>
              <a:gd name="connsiteX536" fmla="*/ 2592047 w 6811107"/>
              <a:gd name="connsiteY536" fmla="*/ 1611166 h 2256141"/>
              <a:gd name="connsiteX537" fmla="*/ 2600163 w 6811107"/>
              <a:gd name="connsiteY537" fmla="*/ 1582820 h 2256141"/>
              <a:gd name="connsiteX538" fmla="*/ 2652917 w 6811107"/>
              <a:gd name="connsiteY538" fmla="*/ 1530787 h 2256141"/>
              <a:gd name="connsiteX539" fmla="*/ 2662385 w 6811107"/>
              <a:gd name="connsiteY539" fmla="*/ 1522244 h 2256141"/>
              <a:gd name="connsiteX540" fmla="*/ 2670952 w 6811107"/>
              <a:gd name="connsiteY540" fmla="*/ 1516031 h 2256141"/>
              <a:gd name="connsiteX541" fmla="*/ 2750308 w 6811107"/>
              <a:gd name="connsiteY541" fmla="*/ 1494286 h 2256141"/>
              <a:gd name="connsiteX542" fmla="*/ 2762481 w 6811107"/>
              <a:gd name="connsiteY542" fmla="*/ 1495063 h 2256141"/>
              <a:gd name="connsiteX543" fmla="*/ 2804865 w 6811107"/>
              <a:gd name="connsiteY543" fmla="*/ 1498169 h 2256141"/>
              <a:gd name="connsiteX544" fmla="*/ 2815685 w 6811107"/>
              <a:gd name="connsiteY544" fmla="*/ 1499334 h 2256141"/>
              <a:gd name="connsiteX545" fmla="*/ 2847247 w 6811107"/>
              <a:gd name="connsiteY545" fmla="*/ 1504770 h 2256141"/>
              <a:gd name="connsiteX546" fmla="*/ 2857167 w 6811107"/>
              <a:gd name="connsiteY546" fmla="*/ 1505935 h 2256141"/>
              <a:gd name="connsiteX547" fmla="*/ 2933817 w 6811107"/>
              <a:gd name="connsiteY547" fmla="*/ 1549814 h 2256141"/>
              <a:gd name="connsiteX548" fmla="*/ 2940129 w 6811107"/>
              <a:gd name="connsiteY548" fmla="*/ 1557968 h 2256141"/>
              <a:gd name="connsiteX549" fmla="*/ 2972593 w 6811107"/>
              <a:gd name="connsiteY549" fmla="*/ 1598740 h 2256141"/>
              <a:gd name="connsiteX550" fmla="*/ 2978905 w 6811107"/>
              <a:gd name="connsiteY550" fmla="*/ 1607283 h 2256141"/>
              <a:gd name="connsiteX551" fmla="*/ 2988374 w 6811107"/>
              <a:gd name="connsiteY551" fmla="*/ 1615437 h 2256141"/>
              <a:gd name="connsiteX552" fmla="*/ 3025346 w 6811107"/>
              <a:gd name="connsiteY552" fmla="*/ 1634852 h 2256141"/>
              <a:gd name="connsiteX553" fmla="*/ 3020386 w 6811107"/>
              <a:gd name="connsiteY553" fmla="*/ 1716785 h 2256141"/>
              <a:gd name="connsiteX554" fmla="*/ 3015427 w 6811107"/>
              <a:gd name="connsiteY554" fmla="*/ 1724163 h 2256141"/>
              <a:gd name="connsiteX555" fmla="*/ 3016328 w 6811107"/>
              <a:gd name="connsiteY555" fmla="*/ 1731152 h 2256141"/>
              <a:gd name="connsiteX556" fmla="*/ 3022190 w 6811107"/>
              <a:gd name="connsiteY556" fmla="*/ 1744355 h 2256141"/>
              <a:gd name="connsiteX557" fmla="*/ 3023543 w 6811107"/>
              <a:gd name="connsiteY557" fmla="*/ 1746296 h 2256141"/>
              <a:gd name="connsiteX558" fmla="*/ 3030757 w 6811107"/>
              <a:gd name="connsiteY558" fmla="*/ 1752509 h 2256141"/>
              <a:gd name="connsiteX559" fmla="*/ 3035265 w 6811107"/>
              <a:gd name="connsiteY559" fmla="*/ 1755616 h 2256141"/>
              <a:gd name="connsiteX560" fmla="*/ 3037971 w 6811107"/>
              <a:gd name="connsiteY560" fmla="*/ 1756780 h 2256141"/>
              <a:gd name="connsiteX561" fmla="*/ 3066827 w 6811107"/>
              <a:gd name="connsiteY561" fmla="*/ 1768041 h 2256141"/>
              <a:gd name="connsiteX562" fmla="*/ 3070434 w 6811107"/>
              <a:gd name="connsiteY562" fmla="*/ 1769983 h 2256141"/>
              <a:gd name="connsiteX563" fmla="*/ 3088728 w 6811107"/>
              <a:gd name="connsiteY563" fmla="*/ 1782205 h 2256141"/>
              <a:gd name="connsiteX564" fmla="*/ 3098663 w 6811107"/>
              <a:gd name="connsiteY564" fmla="*/ 1759256 h 2256141"/>
              <a:gd name="connsiteX565" fmla="*/ 3090447 w 6811107"/>
              <a:gd name="connsiteY565" fmla="*/ 1727722 h 2256141"/>
              <a:gd name="connsiteX566" fmla="*/ 3087547 w 6811107"/>
              <a:gd name="connsiteY566" fmla="*/ 1714674 h 2256141"/>
              <a:gd name="connsiteX567" fmla="*/ 3094196 w 6811107"/>
              <a:gd name="connsiteY567" fmla="*/ 1624440 h 2256141"/>
              <a:gd name="connsiteX568" fmla="*/ 3085314 w 6811107"/>
              <a:gd name="connsiteY568" fmla="*/ 1621601 h 2256141"/>
              <a:gd name="connsiteX569" fmla="*/ 3064122 w 6811107"/>
              <a:gd name="connsiteY569" fmla="*/ 1604953 h 2256141"/>
              <a:gd name="connsiteX570" fmla="*/ 3059162 w 6811107"/>
              <a:gd name="connsiteY570" fmla="*/ 1599516 h 2256141"/>
              <a:gd name="connsiteX571" fmla="*/ 3052850 w 6811107"/>
              <a:gd name="connsiteY571" fmla="*/ 1591362 h 2256141"/>
              <a:gd name="connsiteX572" fmla="*/ 3015427 w 6811107"/>
              <a:gd name="connsiteY572" fmla="*/ 1550978 h 2256141"/>
              <a:gd name="connsiteX573" fmla="*/ 3005507 w 6811107"/>
              <a:gd name="connsiteY573" fmla="*/ 1545542 h 2256141"/>
              <a:gd name="connsiteX574" fmla="*/ 2944187 w 6811107"/>
              <a:gd name="connsiteY574" fmla="*/ 1480307 h 2256141"/>
              <a:gd name="connsiteX575" fmla="*/ 2906764 w 6811107"/>
              <a:gd name="connsiteY575" fmla="*/ 1431380 h 2256141"/>
              <a:gd name="connsiteX576" fmla="*/ 2904059 w 6811107"/>
              <a:gd name="connsiteY576" fmla="*/ 1421284 h 2256141"/>
              <a:gd name="connsiteX577" fmla="*/ 2906764 w 6811107"/>
              <a:gd name="connsiteY577" fmla="*/ 1387890 h 2256141"/>
              <a:gd name="connsiteX578" fmla="*/ 2900902 w 6811107"/>
              <a:gd name="connsiteY578" fmla="*/ 1378571 h 2256141"/>
              <a:gd name="connsiteX579" fmla="*/ 2859872 w 6811107"/>
              <a:gd name="connsiteY579" fmla="*/ 1332751 h 2256141"/>
              <a:gd name="connsiteX580" fmla="*/ 2854011 w 6811107"/>
              <a:gd name="connsiteY580" fmla="*/ 1325761 h 2256141"/>
              <a:gd name="connsiteX581" fmla="*/ 2829663 w 6811107"/>
              <a:gd name="connsiteY581" fmla="*/ 1273728 h 2256141"/>
              <a:gd name="connsiteX582" fmla="*/ 2831015 w 6811107"/>
              <a:gd name="connsiteY582" fmla="*/ 1264409 h 2256141"/>
              <a:gd name="connsiteX583" fmla="*/ 2832368 w 6811107"/>
              <a:gd name="connsiteY583" fmla="*/ 1202280 h 2256141"/>
              <a:gd name="connsiteX584" fmla="*/ 2704768 w 6811107"/>
              <a:gd name="connsiteY584" fmla="*/ 1171216 h 2256141"/>
              <a:gd name="connsiteX585" fmla="*/ 2706121 w 6811107"/>
              <a:gd name="connsiteY585" fmla="*/ 1163838 h 2256141"/>
              <a:gd name="connsiteX586" fmla="*/ 2739937 w 6811107"/>
              <a:gd name="connsiteY586" fmla="*/ 1127725 h 2256141"/>
              <a:gd name="connsiteX587" fmla="*/ 2730469 w 6811107"/>
              <a:gd name="connsiteY587" fmla="*/ 1107145 h 2256141"/>
              <a:gd name="connsiteX588" fmla="*/ 2658328 w 6811107"/>
              <a:gd name="connsiteY588" fmla="*/ 1073751 h 2256141"/>
              <a:gd name="connsiteX589" fmla="*/ 2644801 w 6811107"/>
              <a:gd name="connsiteY589" fmla="*/ 1073751 h 2256141"/>
              <a:gd name="connsiteX590" fmla="*/ 2559133 w 6811107"/>
              <a:gd name="connsiteY590" fmla="*/ 1072975 h 2256141"/>
              <a:gd name="connsiteX591" fmla="*/ 2562740 w 6811107"/>
              <a:gd name="connsiteY591" fmla="*/ 1064820 h 2256141"/>
              <a:gd name="connsiteX592" fmla="*/ 2567700 w 6811107"/>
              <a:gd name="connsiteY592" fmla="*/ 1057442 h 2256141"/>
              <a:gd name="connsiteX593" fmla="*/ 2527120 w 6811107"/>
              <a:gd name="connsiteY593" fmla="*/ 1034532 h 2256141"/>
              <a:gd name="connsiteX594" fmla="*/ 2491050 w 6811107"/>
              <a:gd name="connsiteY594" fmla="*/ 1032590 h 2256141"/>
              <a:gd name="connsiteX595" fmla="*/ 2477523 w 6811107"/>
              <a:gd name="connsiteY595" fmla="*/ 1031814 h 2256141"/>
              <a:gd name="connsiteX596" fmla="*/ 2368409 w 6811107"/>
              <a:gd name="connsiteY596" fmla="*/ 1001526 h 2256141"/>
              <a:gd name="connsiteX597" fmla="*/ 2385543 w 6811107"/>
              <a:gd name="connsiteY597" fmla="*/ 951435 h 2256141"/>
              <a:gd name="connsiteX598" fmla="*/ 2382838 w 6811107"/>
              <a:gd name="connsiteY598" fmla="*/ 942892 h 2256141"/>
              <a:gd name="connsiteX599" fmla="*/ 2385092 w 6811107"/>
              <a:gd name="connsiteY599" fmla="*/ 934349 h 2256141"/>
              <a:gd name="connsiteX600" fmla="*/ 2395914 w 6811107"/>
              <a:gd name="connsiteY600" fmla="*/ 919982 h 2256141"/>
              <a:gd name="connsiteX601" fmla="*/ 2405833 w 6811107"/>
              <a:gd name="connsiteY601" fmla="*/ 913769 h 2256141"/>
              <a:gd name="connsiteX602" fmla="*/ 2418007 w 6811107"/>
              <a:gd name="connsiteY602" fmla="*/ 909498 h 2256141"/>
              <a:gd name="connsiteX603" fmla="*/ 2431533 w 6811107"/>
              <a:gd name="connsiteY603" fmla="*/ 907168 h 2256141"/>
              <a:gd name="connsiteX604" fmla="*/ 2546959 w 6811107"/>
              <a:gd name="connsiteY604" fmla="*/ 895907 h 2256141"/>
              <a:gd name="connsiteX605" fmla="*/ 2558682 w 6811107"/>
              <a:gd name="connsiteY605" fmla="*/ 891636 h 2256141"/>
              <a:gd name="connsiteX606" fmla="*/ 2582579 w 6811107"/>
              <a:gd name="connsiteY606" fmla="*/ 837661 h 2256141"/>
              <a:gd name="connsiteX607" fmla="*/ 2578070 w 6811107"/>
              <a:gd name="connsiteY607" fmla="*/ 826012 h 2256141"/>
              <a:gd name="connsiteX608" fmla="*/ 2563642 w 6811107"/>
              <a:gd name="connsiteY608" fmla="*/ 804267 h 2256141"/>
              <a:gd name="connsiteX609" fmla="*/ 2557330 w 6811107"/>
              <a:gd name="connsiteY609" fmla="*/ 798831 h 2256141"/>
              <a:gd name="connsiteX610" fmla="*/ 2455430 w 6811107"/>
              <a:gd name="connsiteY610" fmla="*/ 744856 h 2256141"/>
              <a:gd name="connsiteX611" fmla="*/ 2444609 w 6811107"/>
              <a:gd name="connsiteY611" fmla="*/ 740585 h 2256141"/>
              <a:gd name="connsiteX612" fmla="*/ 2342709 w 6811107"/>
              <a:gd name="connsiteY612" fmla="*/ 684669 h 2256141"/>
              <a:gd name="connsiteX613" fmla="*/ 2340455 w 6811107"/>
              <a:gd name="connsiteY613" fmla="*/ 676126 h 2256141"/>
              <a:gd name="connsiteX614" fmla="*/ 2359843 w 6811107"/>
              <a:gd name="connsiteY614" fmla="*/ 629141 h 2256141"/>
              <a:gd name="connsiteX615" fmla="*/ 2358941 w 6811107"/>
              <a:gd name="connsiteY615" fmla="*/ 620599 h 2256141"/>
              <a:gd name="connsiteX616" fmla="*/ 2269666 w 6811107"/>
              <a:gd name="connsiteY616" fmla="*/ 567400 h 2256141"/>
              <a:gd name="connsiteX617" fmla="*/ 2262452 w 6811107"/>
              <a:gd name="connsiteY617" fmla="*/ 560023 h 2256141"/>
              <a:gd name="connsiteX618" fmla="*/ 2250729 w 6811107"/>
              <a:gd name="connsiteY618" fmla="*/ 543714 h 2256141"/>
              <a:gd name="connsiteX619" fmla="*/ 2244417 w 6811107"/>
              <a:gd name="connsiteY619" fmla="*/ 532453 h 2256141"/>
              <a:gd name="connsiteX620" fmla="*/ 2238105 w 6811107"/>
              <a:gd name="connsiteY620" fmla="*/ 521969 h 2256141"/>
              <a:gd name="connsiteX621" fmla="*/ 2230890 w 6811107"/>
              <a:gd name="connsiteY621" fmla="*/ 513814 h 2256141"/>
              <a:gd name="connsiteX622" fmla="*/ 2186704 w 6811107"/>
              <a:gd name="connsiteY622" fmla="*/ 478479 h 2256141"/>
              <a:gd name="connsiteX623" fmla="*/ 2173628 w 6811107"/>
              <a:gd name="connsiteY623" fmla="*/ 477314 h 2256141"/>
              <a:gd name="connsiteX624" fmla="*/ 4967523 w 6811107"/>
              <a:gd name="connsiteY624" fmla="*/ 38643 h 2256141"/>
              <a:gd name="connsiteX625" fmla="*/ 4915813 w 6811107"/>
              <a:gd name="connsiteY625" fmla="*/ 86488 h 2256141"/>
              <a:gd name="connsiteX626" fmla="*/ 4854919 w 6811107"/>
              <a:gd name="connsiteY626" fmla="*/ 121768 h 2256141"/>
              <a:gd name="connsiteX627" fmla="*/ 4847186 w 6811107"/>
              <a:gd name="connsiteY627" fmla="*/ 131917 h 2256141"/>
              <a:gd name="connsiteX628" fmla="*/ 4839453 w 6811107"/>
              <a:gd name="connsiteY628" fmla="*/ 141099 h 2256141"/>
              <a:gd name="connsiteX629" fmla="*/ 4828821 w 6811107"/>
              <a:gd name="connsiteY629" fmla="*/ 145932 h 2256141"/>
              <a:gd name="connsiteX630" fmla="*/ 4822538 w 6811107"/>
              <a:gd name="connsiteY630" fmla="*/ 148349 h 2256141"/>
              <a:gd name="connsiteX631" fmla="*/ 4827855 w 6811107"/>
              <a:gd name="connsiteY631" fmla="*/ 160914 h 2256141"/>
              <a:gd name="connsiteX632" fmla="*/ 4837037 w 6811107"/>
              <a:gd name="connsiteY632" fmla="*/ 170096 h 2256141"/>
              <a:gd name="connsiteX633" fmla="*/ 4859268 w 6811107"/>
              <a:gd name="connsiteY633" fmla="*/ 176379 h 2256141"/>
              <a:gd name="connsiteX634" fmla="*/ 4870867 w 6811107"/>
              <a:gd name="connsiteY634" fmla="*/ 174929 h 2256141"/>
              <a:gd name="connsiteX635" fmla="*/ 4908563 w 6811107"/>
              <a:gd name="connsiteY635" fmla="*/ 158015 h 2256141"/>
              <a:gd name="connsiteX636" fmla="*/ 4921612 w 6811107"/>
              <a:gd name="connsiteY636" fmla="*/ 153182 h 2256141"/>
              <a:gd name="connsiteX637" fmla="*/ 4939977 w 6811107"/>
              <a:gd name="connsiteY637" fmla="*/ 152215 h 2256141"/>
              <a:gd name="connsiteX638" fmla="*/ 4949159 w 6811107"/>
              <a:gd name="connsiteY638" fmla="*/ 152215 h 2256141"/>
              <a:gd name="connsiteX639" fmla="*/ 5001837 w 6811107"/>
              <a:gd name="connsiteY639" fmla="*/ 174446 h 2256141"/>
              <a:gd name="connsiteX640" fmla="*/ 5009569 w 6811107"/>
              <a:gd name="connsiteY640" fmla="*/ 185078 h 2256141"/>
              <a:gd name="connsiteX641" fmla="*/ 4937560 w 6811107"/>
              <a:gd name="connsiteY641" fmla="*/ 261437 h 2256141"/>
              <a:gd name="connsiteX642" fmla="*/ 4928378 w 6811107"/>
              <a:gd name="connsiteY642" fmla="*/ 264337 h 2256141"/>
              <a:gd name="connsiteX643" fmla="*/ 4923545 w 6811107"/>
              <a:gd name="connsiteY643" fmla="*/ 291401 h 2256141"/>
              <a:gd name="connsiteX644" fmla="*/ 4930311 w 6811107"/>
              <a:gd name="connsiteY644" fmla="*/ 300583 h 2256141"/>
              <a:gd name="connsiteX645" fmla="*/ 4952542 w 6811107"/>
              <a:gd name="connsiteY645" fmla="*/ 319915 h 2256141"/>
              <a:gd name="connsiteX646" fmla="*/ 4961724 w 6811107"/>
              <a:gd name="connsiteY646" fmla="*/ 326681 h 2256141"/>
              <a:gd name="connsiteX647" fmla="*/ 5052099 w 6811107"/>
              <a:gd name="connsiteY647" fmla="*/ 380808 h 2256141"/>
              <a:gd name="connsiteX648" fmla="*/ 5053065 w 6811107"/>
              <a:gd name="connsiteY648" fmla="*/ 396273 h 2256141"/>
              <a:gd name="connsiteX649" fmla="*/ 5064664 w 6811107"/>
              <a:gd name="connsiteY649" fmla="*/ 420921 h 2256141"/>
              <a:gd name="connsiteX650" fmla="*/ 5075296 w 6811107"/>
              <a:gd name="connsiteY650" fmla="*/ 428654 h 2256141"/>
              <a:gd name="connsiteX651" fmla="*/ 5144889 w 6811107"/>
              <a:gd name="connsiteY651" fmla="*/ 482782 h 2256141"/>
              <a:gd name="connsiteX652" fmla="*/ 5070463 w 6811107"/>
              <a:gd name="connsiteY652" fmla="*/ 520478 h 2256141"/>
              <a:gd name="connsiteX653" fmla="*/ 5054998 w 6811107"/>
              <a:gd name="connsiteY653" fmla="*/ 525794 h 2256141"/>
              <a:gd name="connsiteX654" fmla="*/ 5040983 w 6811107"/>
              <a:gd name="connsiteY654" fmla="*/ 530627 h 2256141"/>
              <a:gd name="connsiteX655" fmla="*/ 5026484 w 6811107"/>
              <a:gd name="connsiteY655" fmla="*/ 533527 h 2256141"/>
              <a:gd name="connsiteX656" fmla="*/ 4998454 w 6811107"/>
              <a:gd name="connsiteY656" fmla="*/ 539809 h 2256141"/>
              <a:gd name="connsiteX657" fmla="*/ 4985405 w 6811107"/>
              <a:gd name="connsiteY657" fmla="*/ 535943 h 2256141"/>
              <a:gd name="connsiteX658" fmla="*/ 4945776 w 6811107"/>
              <a:gd name="connsiteY658" fmla="*/ 527244 h 2256141"/>
              <a:gd name="connsiteX659" fmla="*/ 4931761 w 6811107"/>
              <a:gd name="connsiteY659" fmla="*/ 528693 h 2256141"/>
              <a:gd name="connsiteX660" fmla="*/ 4917745 w 6811107"/>
              <a:gd name="connsiteY660" fmla="*/ 531110 h 2256141"/>
              <a:gd name="connsiteX661" fmla="*/ 4908563 w 6811107"/>
              <a:gd name="connsiteY661" fmla="*/ 532560 h 2256141"/>
              <a:gd name="connsiteX662" fmla="*/ 4887782 w 6811107"/>
              <a:gd name="connsiteY662" fmla="*/ 547058 h 2256141"/>
              <a:gd name="connsiteX663" fmla="*/ 4792575 w 6811107"/>
              <a:gd name="connsiteY663" fmla="*/ 611818 h 2256141"/>
              <a:gd name="connsiteX664" fmla="*/ 4782426 w 6811107"/>
              <a:gd name="connsiteY664" fmla="*/ 621968 h 2256141"/>
              <a:gd name="connsiteX665" fmla="*/ 4721532 w 6811107"/>
              <a:gd name="connsiteY665" fmla="*/ 647581 h 2256141"/>
              <a:gd name="connsiteX666" fmla="*/ 4709933 w 6811107"/>
              <a:gd name="connsiteY666" fmla="*/ 646615 h 2256141"/>
              <a:gd name="connsiteX667" fmla="*/ 4675137 w 6811107"/>
              <a:gd name="connsiteY667" fmla="*/ 635983 h 2256141"/>
              <a:gd name="connsiteX668" fmla="*/ 4668371 w 6811107"/>
              <a:gd name="connsiteY668" fmla="*/ 629217 h 2256141"/>
              <a:gd name="connsiteX669" fmla="*/ 4670787 w 6811107"/>
              <a:gd name="connsiteY669" fmla="*/ 606019 h 2256141"/>
              <a:gd name="connsiteX670" fmla="*/ 4627291 w 6811107"/>
              <a:gd name="connsiteY670" fmla="*/ 656764 h 2256141"/>
              <a:gd name="connsiteX671" fmla="*/ 4634057 w 6811107"/>
              <a:gd name="connsiteY671" fmla="*/ 665946 h 2256141"/>
              <a:gd name="connsiteX672" fmla="*/ 4642756 w 6811107"/>
              <a:gd name="connsiteY672" fmla="*/ 669812 h 2256141"/>
              <a:gd name="connsiteX673" fmla="*/ 4703650 w 6811107"/>
              <a:gd name="connsiteY673" fmla="*/ 708475 h 2256141"/>
              <a:gd name="connsiteX674" fmla="*/ 4734581 w 6811107"/>
              <a:gd name="connsiteY674" fmla="*/ 721524 h 2256141"/>
              <a:gd name="connsiteX675" fmla="*/ 4746179 w 6811107"/>
              <a:gd name="connsiteY675" fmla="*/ 719107 h 2256141"/>
              <a:gd name="connsiteX676" fmla="*/ 4847669 w 6811107"/>
              <a:gd name="connsiteY676" fmla="*/ 694943 h 2256141"/>
              <a:gd name="connsiteX677" fmla="*/ 4860235 w 6811107"/>
              <a:gd name="connsiteY677" fmla="*/ 693977 h 2256141"/>
              <a:gd name="connsiteX678" fmla="*/ 4880532 w 6811107"/>
              <a:gd name="connsiteY678" fmla="*/ 690110 h 2256141"/>
              <a:gd name="connsiteX679" fmla="*/ 4890681 w 6811107"/>
              <a:gd name="connsiteY679" fmla="*/ 687694 h 2256141"/>
              <a:gd name="connsiteX680" fmla="*/ 5030834 w 6811107"/>
              <a:gd name="connsiteY680" fmla="*/ 679962 h 2256141"/>
              <a:gd name="connsiteX681" fmla="*/ 5040983 w 6811107"/>
              <a:gd name="connsiteY681" fmla="*/ 685278 h 2256141"/>
              <a:gd name="connsiteX682" fmla="*/ 5040983 w 6811107"/>
              <a:gd name="connsiteY682" fmla="*/ 753421 h 2256141"/>
              <a:gd name="connsiteX683" fmla="*/ 5045816 w 6811107"/>
              <a:gd name="connsiteY683" fmla="*/ 765986 h 2256141"/>
              <a:gd name="connsiteX684" fmla="*/ 5104776 w 6811107"/>
              <a:gd name="connsiteY684" fmla="*/ 807065 h 2256141"/>
              <a:gd name="connsiteX685" fmla="*/ 5113959 w 6811107"/>
              <a:gd name="connsiteY685" fmla="*/ 817214 h 2256141"/>
              <a:gd name="connsiteX686" fmla="*/ 5120241 w 6811107"/>
              <a:gd name="connsiteY686" fmla="*/ 823980 h 2256141"/>
              <a:gd name="connsiteX687" fmla="*/ 5219315 w 6811107"/>
              <a:gd name="connsiteY687" fmla="*/ 885841 h 2256141"/>
              <a:gd name="connsiteX688" fmla="*/ 5218349 w 6811107"/>
              <a:gd name="connsiteY688" fmla="*/ 929820 h 2256141"/>
              <a:gd name="connsiteX689" fmla="*/ 5225115 w 6811107"/>
              <a:gd name="connsiteY689" fmla="*/ 940452 h 2256141"/>
              <a:gd name="connsiteX690" fmla="*/ 5231881 w 6811107"/>
              <a:gd name="connsiteY690" fmla="*/ 971382 h 2256141"/>
              <a:gd name="connsiteX691" fmla="*/ 5247345 w 6811107"/>
              <a:gd name="connsiteY691" fmla="*/ 978148 h 2256141"/>
              <a:gd name="connsiteX692" fmla="*/ 5257978 w 6811107"/>
              <a:gd name="connsiteY692" fmla="*/ 974282 h 2256141"/>
              <a:gd name="connsiteX693" fmla="*/ 5264744 w 6811107"/>
              <a:gd name="connsiteY693" fmla="*/ 967516 h 2256141"/>
              <a:gd name="connsiteX694" fmla="*/ 5271026 w 6811107"/>
              <a:gd name="connsiteY694" fmla="*/ 953501 h 2256141"/>
              <a:gd name="connsiteX695" fmla="*/ 5280209 w 6811107"/>
              <a:gd name="connsiteY695" fmla="*/ 942868 h 2256141"/>
              <a:gd name="connsiteX696" fmla="*/ 5290357 w 6811107"/>
              <a:gd name="connsiteY696" fmla="*/ 933686 h 2256141"/>
              <a:gd name="connsiteX697" fmla="*/ 5299057 w 6811107"/>
              <a:gd name="connsiteY697" fmla="*/ 922087 h 2256141"/>
              <a:gd name="connsiteX698" fmla="*/ 5363334 w 6811107"/>
              <a:gd name="connsiteY698" fmla="*/ 897440 h 2256141"/>
              <a:gd name="connsiteX699" fmla="*/ 5369616 w 6811107"/>
              <a:gd name="connsiteY699" fmla="*/ 908072 h 2256141"/>
              <a:gd name="connsiteX700" fmla="*/ 5374449 w 6811107"/>
              <a:gd name="connsiteY700" fmla="*/ 918221 h 2256141"/>
              <a:gd name="connsiteX701" fmla="*/ 5378316 w 6811107"/>
              <a:gd name="connsiteY701" fmla="*/ 929820 h 2256141"/>
              <a:gd name="connsiteX702" fmla="*/ 5441626 w 6811107"/>
              <a:gd name="connsiteY702" fmla="*/ 985397 h 2256141"/>
              <a:gd name="connsiteX703" fmla="*/ 5429061 w 6811107"/>
              <a:gd name="connsiteY703" fmla="*/ 1032276 h 2256141"/>
              <a:gd name="connsiteX704" fmla="*/ 5431960 w 6811107"/>
              <a:gd name="connsiteY704" fmla="*/ 1042908 h 2256141"/>
              <a:gd name="connsiteX705" fmla="*/ 5483671 w 6811107"/>
              <a:gd name="connsiteY705" fmla="*/ 1085438 h 2256141"/>
              <a:gd name="connsiteX706" fmla="*/ 5496720 w 6811107"/>
              <a:gd name="connsiteY706" fmla="*/ 1091720 h 2256141"/>
              <a:gd name="connsiteX707" fmla="*/ 5524751 w 6811107"/>
              <a:gd name="connsiteY707" fmla="*/ 1131833 h 2256141"/>
              <a:gd name="connsiteX708" fmla="*/ 5460474 w 6811107"/>
              <a:gd name="connsiteY708" fmla="*/ 1157930 h 2256141"/>
              <a:gd name="connsiteX709" fmla="*/ 5448875 w 6811107"/>
              <a:gd name="connsiteY709" fmla="*/ 1173395 h 2256141"/>
              <a:gd name="connsiteX710" fmla="*/ 5451291 w 6811107"/>
              <a:gd name="connsiteY710" fmla="*/ 1190310 h 2256141"/>
              <a:gd name="connsiteX711" fmla="*/ 5501553 w 6811107"/>
              <a:gd name="connsiteY711" fmla="*/ 1258453 h 2256141"/>
              <a:gd name="connsiteX712" fmla="*/ 5415045 w 6811107"/>
              <a:gd name="connsiteY712" fmla="*/ 1286000 h 2256141"/>
              <a:gd name="connsiteX713" fmla="*/ 5407313 w 6811107"/>
              <a:gd name="connsiteY713" fmla="*/ 1296633 h 2256141"/>
              <a:gd name="connsiteX714" fmla="*/ 5376382 w 6811107"/>
              <a:gd name="connsiteY714" fmla="*/ 1353177 h 2256141"/>
              <a:gd name="connsiteX715" fmla="*/ 5371066 w 6811107"/>
              <a:gd name="connsiteY715" fmla="*/ 1364776 h 2256141"/>
              <a:gd name="connsiteX716" fmla="*/ 5360917 w 6811107"/>
              <a:gd name="connsiteY716" fmla="*/ 1375408 h 2256141"/>
              <a:gd name="connsiteX717" fmla="*/ 5345452 w 6811107"/>
              <a:gd name="connsiteY717" fmla="*/ 1417937 h 2256141"/>
              <a:gd name="connsiteX718" fmla="*/ 5342552 w 6811107"/>
              <a:gd name="connsiteY718" fmla="*/ 1428570 h 2256141"/>
              <a:gd name="connsiteX719" fmla="*/ 5308723 w 6811107"/>
              <a:gd name="connsiteY719" fmla="*/ 1490429 h 2256141"/>
              <a:gd name="connsiteX720" fmla="*/ 5203367 w 6811107"/>
              <a:gd name="connsiteY720" fmla="*/ 1488980 h 2256141"/>
              <a:gd name="connsiteX721" fmla="*/ 5188868 w 6811107"/>
              <a:gd name="connsiteY721" fmla="*/ 1490429 h 2256141"/>
              <a:gd name="connsiteX722" fmla="*/ 5168570 w 6811107"/>
              <a:gd name="connsiteY722" fmla="*/ 1477381 h 2256141"/>
              <a:gd name="connsiteX723" fmla="*/ 5128457 w 6811107"/>
              <a:gd name="connsiteY723" fmla="*/ 1419387 h 2256141"/>
              <a:gd name="connsiteX724" fmla="*/ 5115409 w 6811107"/>
              <a:gd name="connsiteY724" fmla="*/ 1415521 h 2256141"/>
              <a:gd name="connsiteX725" fmla="*/ 5104776 w 6811107"/>
              <a:gd name="connsiteY725" fmla="*/ 1410205 h 2256141"/>
              <a:gd name="connsiteX726" fmla="*/ 5055481 w 6811107"/>
              <a:gd name="connsiteY726" fmla="*/ 1386041 h 2256141"/>
              <a:gd name="connsiteX727" fmla="*/ 5045333 w 6811107"/>
              <a:gd name="connsiteY727" fmla="*/ 1391356 h 2256141"/>
              <a:gd name="connsiteX728" fmla="*/ 5023101 w 6811107"/>
              <a:gd name="connsiteY728" fmla="*/ 1403922 h 2256141"/>
              <a:gd name="connsiteX729" fmla="*/ 5010536 w 6811107"/>
              <a:gd name="connsiteY729" fmla="*/ 1402955 h 2256141"/>
              <a:gd name="connsiteX730" fmla="*/ 4912429 w 6811107"/>
              <a:gd name="connsiteY730" fmla="*/ 1346411 h 2256141"/>
              <a:gd name="connsiteX731" fmla="*/ 4875217 w 6811107"/>
              <a:gd name="connsiteY731" fmla="*/ 1415038 h 2256141"/>
              <a:gd name="connsiteX732" fmla="*/ 4862167 w 6811107"/>
              <a:gd name="connsiteY732" fmla="*/ 1416004 h 2256141"/>
              <a:gd name="connsiteX733" fmla="*/ 4743279 w 6811107"/>
              <a:gd name="connsiteY733" fmla="*/ 1384590 h 2256141"/>
              <a:gd name="connsiteX734" fmla="*/ 4732647 w 6811107"/>
              <a:gd name="connsiteY734" fmla="*/ 1383141 h 2256141"/>
              <a:gd name="connsiteX735" fmla="*/ 4629224 w 6811107"/>
              <a:gd name="connsiteY735" fmla="*/ 1348344 h 2256141"/>
              <a:gd name="connsiteX736" fmla="*/ 4715249 w 6811107"/>
              <a:gd name="connsiteY736" fmla="*/ 1402955 h 2256141"/>
              <a:gd name="connsiteX737" fmla="*/ 4728298 w 6811107"/>
              <a:gd name="connsiteY737" fmla="*/ 1408271 h 2256141"/>
              <a:gd name="connsiteX738" fmla="*/ 4766961 w 6811107"/>
              <a:gd name="connsiteY738" fmla="*/ 1443068 h 2256141"/>
              <a:gd name="connsiteX739" fmla="*/ 4777109 w 6811107"/>
              <a:gd name="connsiteY739" fmla="*/ 1448384 h 2256141"/>
              <a:gd name="connsiteX740" fmla="*/ 4791125 w 6811107"/>
              <a:gd name="connsiteY740" fmla="*/ 1452250 h 2256141"/>
              <a:gd name="connsiteX741" fmla="*/ 4811423 w 6811107"/>
              <a:gd name="connsiteY741" fmla="*/ 1469165 h 2256141"/>
              <a:gd name="connsiteX742" fmla="*/ 4822055 w 6811107"/>
              <a:gd name="connsiteY742" fmla="*/ 1477865 h 2256141"/>
              <a:gd name="connsiteX743" fmla="*/ 4868451 w 6811107"/>
              <a:gd name="connsiteY743" fmla="*/ 1500095 h 2256141"/>
              <a:gd name="connsiteX744" fmla="*/ 4881016 w 6811107"/>
              <a:gd name="connsiteY744" fmla="*/ 1500095 h 2256141"/>
              <a:gd name="connsiteX745" fmla="*/ 4894064 w 6811107"/>
              <a:gd name="connsiteY745" fmla="*/ 1486080 h 2256141"/>
              <a:gd name="connsiteX746" fmla="*/ 4901797 w 6811107"/>
              <a:gd name="connsiteY746" fmla="*/ 1480764 h 2256141"/>
              <a:gd name="connsiteX747" fmla="*/ 5022618 w 6811107"/>
              <a:gd name="connsiteY747" fmla="*/ 1456600 h 2256141"/>
              <a:gd name="connsiteX748" fmla="*/ 5034217 w 6811107"/>
              <a:gd name="connsiteY748" fmla="*/ 1462883 h 2256141"/>
              <a:gd name="connsiteX749" fmla="*/ 5068047 w 6811107"/>
              <a:gd name="connsiteY749" fmla="*/ 1494296 h 2256141"/>
              <a:gd name="connsiteX750" fmla="*/ 5074330 w 6811107"/>
              <a:gd name="connsiteY750" fmla="*/ 1502029 h 2256141"/>
              <a:gd name="connsiteX751" fmla="*/ 5125558 w 6811107"/>
              <a:gd name="connsiteY751" fmla="*/ 1518943 h 2256141"/>
              <a:gd name="connsiteX752" fmla="*/ 5136190 w 6811107"/>
              <a:gd name="connsiteY752" fmla="*/ 1521360 h 2256141"/>
              <a:gd name="connsiteX753" fmla="*/ 5204333 w 6811107"/>
              <a:gd name="connsiteY753" fmla="*/ 1555190 h 2256141"/>
              <a:gd name="connsiteX754" fmla="*/ 5215932 w 6811107"/>
              <a:gd name="connsiteY754" fmla="*/ 1564372 h 2256141"/>
              <a:gd name="connsiteX755" fmla="*/ 5258461 w 6811107"/>
              <a:gd name="connsiteY755" fmla="*/ 1700175 h 2256141"/>
              <a:gd name="connsiteX756" fmla="*/ 5252179 w 6811107"/>
              <a:gd name="connsiteY756" fmla="*/ 1710807 h 2256141"/>
              <a:gd name="connsiteX757" fmla="*/ 5286975 w 6811107"/>
              <a:gd name="connsiteY757" fmla="*/ 1837911 h 2256141"/>
              <a:gd name="connsiteX758" fmla="*/ 5291808 w 6811107"/>
              <a:gd name="connsiteY758" fmla="*/ 1844677 h 2256141"/>
              <a:gd name="connsiteX759" fmla="*/ 5292774 w 6811107"/>
              <a:gd name="connsiteY759" fmla="*/ 1854826 h 2256141"/>
              <a:gd name="connsiteX760" fmla="*/ 5297607 w 6811107"/>
              <a:gd name="connsiteY760" fmla="*/ 1879474 h 2256141"/>
              <a:gd name="connsiteX761" fmla="*/ 5270543 w 6811107"/>
              <a:gd name="connsiteY761" fmla="*/ 1995462 h 2256141"/>
              <a:gd name="connsiteX762" fmla="*/ 5271510 w 6811107"/>
              <a:gd name="connsiteY762" fmla="*/ 2008027 h 2256141"/>
              <a:gd name="connsiteX763" fmla="*/ 5276826 w 6811107"/>
              <a:gd name="connsiteY763" fmla="*/ 2019626 h 2256141"/>
              <a:gd name="connsiteX764" fmla="*/ 5283109 w 6811107"/>
              <a:gd name="connsiteY764" fmla="*/ 2031225 h 2256141"/>
              <a:gd name="connsiteX765" fmla="*/ 5291808 w 6811107"/>
              <a:gd name="connsiteY765" fmla="*/ 2041857 h 2256141"/>
              <a:gd name="connsiteX766" fmla="*/ 5298574 w 6811107"/>
              <a:gd name="connsiteY766" fmla="*/ 2051039 h 2256141"/>
              <a:gd name="connsiteX767" fmla="*/ 5319355 w 6811107"/>
              <a:gd name="connsiteY767" fmla="*/ 2080520 h 2256141"/>
              <a:gd name="connsiteX768" fmla="*/ 5324671 w 6811107"/>
              <a:gd name="connsiteY768" fmla="*/ 2090669 h 2256141"/>
              <a:gd name="connsiteX769" fmla="*/ 5350769 w 6811107"/>
              <a:gd name="connsiteY769" fmla="*/ 2143347 h 2256141"/>
              <a:gd name="connsiteX770" fmla="*/ 5359951 w 6811107"/>
              <a:gd name="connsiteY770" fmla="*/ 2093085 h 2256141"/>
              <a:gd name="connsiteX771" fmla="*/ 5358985 w 6811107"/>
              <a:gd name="connsiteY771" fmla="*/ 2076654 h 2256141"/>
              <a:gd name="connsiteX772" fmla="*/ 5343519 w 6811107"/>
              <a:gd name="connsiteY772" fmla="*/ 2050556 h 2256141"/>
              <a:gd name="connsiteX773" fmla="*/ 5338203 w 6811107"/>
              <a:gd name="connsiteY773" fmla="*/ 2041857 h 2256141"/>
              <a:gd name="connsiteX774" fmla="*/ 5360434 w 6811107"/>
              <a:gd name="connsiteY774" fmla="*/ 1986279 h 2256141"/>
              <a:gd name="connsiteX775" fmla="*/ 5366717 w 6811107"/>
              <a:gd name="connsiteY775" fmla="*/ 1975647 h 2256141"/>
              <a:gd name="connsiteX776" fmla="*/ 5372033 w 6811107"/>
              <a:gd name="connsiteY776" fmla="*/ 1893972 h 2256141"/>
              <a:gd name="connsiteX777" fmla="*/ 5369616 w 6811107"/>
              <a:gd name="connsiteY777" fmla="*/ 1880924 h 2256141"/>
              <a:gd name="connsiteX778" fmla="*/ 5366717 w 6811107"/>
              <a:gd name="connsiteY778" fmla="*/ 1866908 h 2256141"/>
              <a:gd name="connsiteX779" fmla="*/ 5362850 w 6811107"/>
              <a:gd name="connsiteY779" fmla="*/ 1853860 h 2256141"/>
              <a:gd name="connsiteX780" fmla="*/ 5350285 w 6811107"/>
              <a:gd name="connsiteY780" fmla="*/ 1773634 h 2256141"/>
              <a:gd name="connsiteX781" fmla="*/ 5331920 w 6811107"/>
              <a:gd name="connsiteY781" fmla="*/ 1751403 h 2256141"/>
              <a:gd name="connsiteX782" fmla="*/ 5326604 w 6811107"/>
              <a:gd name="connsiteY782" fmla="*/ 1739804 h 2256141"/>
              <a:gd name="connsiteX783" fmla="*/ 5343519 w 6811107"/>
              <a:gd name="connsiteY783" fmla="*/ 1660546 h 2256141"/>
              <a:gd name="connsiteX784" fmla="*/ 5354152 w 6811107"/>
              <a:gd name="connsiteY784" fmla="*/ 1650397 h 2256141"/>
              <a:gd name="connsiteX785" fmla="*/ 5366717 w 6811107"/>
              <a:gd name="connsiteY785" fmla="*/ 1640248 h 2256141"/>
              <a:gd name="connsiteX786" fmla="*/ 5372033 w 6811107"/>
              <a:gd name="connsiteY786" fmla="*/ 1626233 h 2256141"/>
              <a:gd name="connsiteX787" fmla="*/ 5374449 w 6811107"/>
              <a:gd name="connsiteY787" fmla="*/ 1615600 h 2256141"/>
              <a:gd name="connsiteX788" fmla="*/ 5345935 w 6811107"/>
              <a:gd name="connsiteY788" fmla="*/ 1557606 h 2256141"/>
              <a:gd name="connsiteX789" fmla="*/ 5340619 w 6811107"/>
              <a:gd name="connsiteY789" fmla="*/ 1544558 h 2256141"/>
              <a:gd name="connsiteX790" fmla="*/ 5366233 w 6811107"/>
              <a:gd name="connsiteY790" fmla="*/ 1499129 h 2256141"/>
              <a:gd name="connsiteX791" fmla="*/ 5376866 w 6811107"/>
              <a:gd name="connsiteY791" fmla="*/ 1494296 h 2256141"/>
              <a:gd name="connsiteX792" fmla="*/ 5388465 w 6811107"/>
              <a:gd name="connsiteY792" fmla="*/ 1488013 h 2256141"/>
              <a:gd name="connsiteX793" fmla="*/ 5397164 w 6811107"/>
              <a:gd name="connsiteY793" fmla="*/ 1485597 h 2256141"/>
              <a:gd name="connsiteX794" fmla="*/ 5407313 w 6811107"/>
              <a:gd name="connsiteY794" fmla="*/ 1479314 h 2256141"/>
              <a:gd name="connsiteX795" fmla="*/ 5415045 w 6811107"/>
              <a:gd name="connsiteY795" fmla="*/ 1462399 h 2256141"/>
              <a:gd name="connsiteX796" fmla="*/ 5416011 w 6811107"/>
              <a:gd name="connsiteY796" fmla="*/ 1449834 h 2256141"/>
              <a:gd name="connsiteX797" fmla="*/ 5424711 w 6811107"/>
              <a:gd name="connsiteY797" fmla="*/ 1414554 h 2256141"/>
              <a:gd name="connsiteX798" fmla="*/ 5481255 w 6811107"/>
              <a:gd name="connsiteY798" fmla="*/ 1349794 h 2256141"/>
              <a:gd name="connsiteX799" fmla="*/ 5491404 w 6811107"/>
              <a:gd name="connsiteY799" fmla="*/ 1339162 h 2256141"/>
              <a:gd name="connsiteX800" fmla="*/ 5500587 w 6811107"/>
              <a:gd name="connsiteY800" fmla="*/ 1331429 h 2256141"/>
              <a:gd name="connsiteX801" fmla="*/ 5585645 w 6811107"/>
              <a:gd name="connsiteY801" fmla="*/ 1304365 h 2256141"/>
              <a:gd name="connsiteX802" fmla="*/ 5598693 w 6811107"/>
              <a:gd name="connsiteY802" fmla="*/ 1305332 h 2256141"/>
              <a:gd name="connsiteX803" fmla="*/ 5644122 w 6811107"/>
              <a:gd name="connsiteY803" fmla="*/ 1309198 h 2256141"/>
              <a:gd name="connsiteX804" fmla="*/ 5655721 w 6811107"/>
              <a:gd name="connsiteY804" fmla="*/ 1310648 h 2256141"/>
              <a:gd name="connsiteX805" fmla="*/ 5689551 w 6811107"/>
              <a:gd name="connsiteY805" fmla="*/ 1317414 h 2256141"/>
              <a:gd name="connsiteX806" fmla="*/ 5700183 w 6811107"/>
              <a:gd name="connsiteY806" fmla="*/ 1318864 h 2256141"/>
              <a:gd name="connsiteX807" fmla="*/ 5782341 w 6811107"/>
              <a:gd name="connsiteY807" fmla="*/ 1373475 h 2256141"/>
              <a:gd name="connsiteX808" fmla="*/ 5789108 w 6811107"/>
              <a:gd name="connsiteY808" fmla="*/ 1383624 h 2256141"/>
              <a:gd name="connsiteX809" fmla="*/ 5823904 w 6811107"/>
              <a:gd name="connsiteY809" fmla="*/ 1434369 h 2256141"/>
              <a:gd name="connsiteX810" fmla="*/ 5830670 w 6811107"/>
              <a:gd name="connsiteY810" fmla="*/ 1445001 h 2256141"/>
              <a:gd name="connsiteX811" fmla="*/ 5840819 w 6811107"/>
              <a:gd name="connsiteY811" fmla="*/ 1455150 h 2256141"/>
              <a:gd name="connsiteX812" fmla="*/ 5880448 w 6811107"/>
              <a:gd name="connsiteY812" fmla="*/ 1479314 h 2256141"/>
              <a:gd name="connsiteX813" fmla="*/ 5875132 w 6811107"/>
              <a:gd name="connsiteY813" fmla="*/ 1581287 h 2256141"/>
              <a:gd name="connsiteX814" fmla="*/ 5869816 w 6811107"/>
              <a:gd name="connsiteY814" fmla="*/ 1590470 h 2256141"/>
              <a:gd name="connsiteX815" fmla="*/ 5870783 w 6811107"/>
              <a:gd name="connsiteY815" fmla="*/ 1599169 h 2256141"/>
              <a:gd name="connsiteX816" fmla="*/ 5877065 w 6811107"/>
              <a:gd name="connsiteY816" fmla="*/ 1615600 h 2256141"/>
              <a:gd name="connsiteX817" fmla="*/ 5878515 w 6811107"/>
              <a:gd name="connsiteY817" fmla="*/ 1618017 h 2256141"/>
              <a:gd name="connsiteX818" fmla="*/ 5886248 w 6811107"/>
              <a:gd name="connsiteY818" fmla="*/ 1625749 h 2256141"/>
              <a:gd name="connsiteX819" fmla="*/ 5891081 w 6811107"/>
              <a:gd name="connsiteY819" fmla="*/ 1629616 h 2256141"/>
              <a:gd name="connsiteX820" fmla="*/ 5893980 w 6811107"/>
              <a:gd name="connsiteY820" fmla="*/ 1631065 h 2256141"/>
              <a:gd name="connsiteX821" fmla="*/ 5924911 w 6811107"/>
              <a:gd name="connsiteY821" fmla="*/ 1645080 h 2256141"/>
              <a:gd name="connsiteX822" fmla="*/ 5928777 w 6811107"/>
              <a:gd name="connsiteY822" fmla="*/ 1647497 h 2256141"/>
              <a:gd name="connsiteX823" fmla="*/ 5965023 w 6811107"/>
              <a:gd name="connsiteY823" fmla="*/ 1684710 h 2256141"/>
              <a:gd name="connsiteX824" fmla="*/ 5971306 w 6811107"/>
              <a:gd name="connsiteY824" fmla="*/ 1693409 h 2256141"/>
              <a:gd name="connsiteX825" fmla="*/ 6144321 w 6811107"/>
              <a:gd name="connsiteY825" fmla="*/ 1750437 h 2256141"/>
              <a:gd name="connsiteX826" fmla="*/ 6027367 w 6811107"/>
              <a:gd name="connsiteY826" fmla="*/ 1716607 h 2256141"/>
              <a:gd name="connsiteX827" fmla="*/ 6022050 w 6811107"/>
              <a:gd name="connsiteY827" fmla="*/ 1705974 h 2256141"/>
              <a:gd name="connsiteX828" fmla="*/ 6026883 w 6811107"/>
              <a:gd name="connsiteY828" fmla="*/ 1675045 h 2256141"/>
              <a:gd name="connsiteX829" fmla="*/ 6027367 w 6811107"/>
              <a:gd name="connsiteY829" fmla="*/ 1673111 h 2256141"/>
              <a:gd name="connsiteX830" fmla="*/ 5988704 w 6811107"/>
              <a:gd name="connsiteY830" fmla="*/ 1622366 h 2256141"/>
              <a:gd name="connsiteX831" fmla="*/ 5986287 w 6811107"/>
              <a:gd name="connsiteY831" fmla="*/ 1619950 h 2256141"/>
              <a:gd name="connsiteX832" fmla="*/ 5972272 w 6811107"/>
              <a:gd name="connsiteY832" fmla="*/ 1572105 h 2256141"/>
              <a:gd name="connsiteX833" fmla="*/ 5973239 w 6811107"/>
              <a:gd name="connsiteY833" fmla="*/ 1559539 h 2256141"/>
              <a:gd name="connsiteX834" fmla="*/ 5990153 w 6811107"/>
              <a:gd name="connsiteY834" fmla="*/ 1491397 h 2256141"/>
              <a:gd name="connsiteX835" fmla="*/ 5976139 w 6811107"/>
              <a:gd name="connsiteY835" fmla="*/ 1474481 h 2256141"/>
              <a:gd name="connsiteX836" fmla="*/ 5922011 w 6811107"/>
              <a:gd name="connsiteY836" fmla="*/ 1442101 h 2256141"/>
              <a:gd name="connsiteX837" fmla="*/ 5916694 w 6811107"/>
              <a:gd name="connsiteY837" fmla="*/ 1435335 h 2256141"/>
              <a:gd name="connsiteX838" fmla="*/ 5909929 w 6811107"/>
              <a:gd name="connsiteY838" fmla="*/ 1425186 h 2256141"/>
              <a:gd name="connsiteX839" fmla="*/ 5869816 w 6811107"/>
              <a:gd name="connsiteY839" fmla="*/ 1374925 h 2256141"/>
              <a:gd name="connsiteX840" fmla="*/ 5859184 w 6811107"/>
              <a:gd name="connsiteY840" fmla="*/ 1368159 h 2256141"/>
              <a:gd name="connsiteX841" fmla="*/ 5793457 w 6811107"/>
              <a:gd name="connsiteY841" fmla="*/ 1286967 h 2256141"/>
              <a:gd name="connsiteX842" fmla="*/ 5753344 w 6811107"/>
              <a:gd name="connsiteY842" fmla="*/ 1226073 h 2256141"/>
              <a:gd name="connsiteX843" fmla="*/ 5750445 w 6811107"/>
              <a:gd name="connsiteY843" fmla="*/ 1213508 h 2256141"/>
              <a:gd name="connsiteX844" fmla="*/ 5753344 w 6811107"/>
              <a:gd name="connsiteY844" fmla="*/ 1171945 h 2256141"/>
              <a:gd name="connsiteX845" fmla="*/ 5747062 w 6811107"/>
              <a:gd name="connsiteY845" fmla="*/ 1160346 h 2256141"/>
              <a:gd name="connsiteX846" fmla="*/ 5703083 w 6811107"/>
              <a:gd name="connsiteY846" fmla="*/ 1103319 h 2256141"/>
              <a:gd name="connsiteX847" fmla="*/ 5696800 w 6811107"/>
              <a:gd name="connsiteY847" fmla="*/ 1094620 h 2256141"/>
              <a:gd name="connsiteX848" fmla="*/ 5670703 w 6811107"/>
              <a:gd name="connsiteY848" fmla="*/ 1029860 h 2256141"/>
              <a:gd name="connsiteX849" fmla="*/ 5672152 w 6811107"/>
              <a:gd name="connsiteY849" fmla="*/ 1018261 h 2256141"/>
              <a:gd name="connsiteX850" fmla="*/ 5673603 w 6811107"/>
              <a:gd name="connsiteY850" fmla="*/ 940935 h 2256141"/>
              <a:gd name="connsiteX851" fmla="*/ 5536833 w 6811107"/>
              <a:gd name="connsiteY851" fmla="*/ 902273 h 2256141"/>
              <a:gd name="connsiteX852" fmla="*/ 5538283 w 6811107"/>
              <a:gd name="connsiteY852" fmla="*/ 893090 h 2256141"/>
              <a:gd name="connsiteX853" fmla="*/ 5574529 w 6811107"/>
              <a:gd name="connsiteY853" fmla="*/ 848145 h 2256141"/>
              <a:gd name="connsiteX854" fmla="*/ 5564380 w 6811107"/>
              <a:gd name="connsiteY854" fmla="*/ 822531 h 2256141"/>
              <a:gd name="connsiteX855" fmla="*/ 5487055 w 6811107"/>
              <a:gd name="connsiteY855" fmla="*/ 780968 h 2256141"/>
              <a:gd name="connsiteX856" fmla="*/ 5472556 w 6811107"/>
              <a:gd name="connsiteY856" fmla="*/ 780968 h 2256141"/>
              <a:gd name="connsiteX857" fmla="*/ 5380732 w 6811107"/>
              <a:gd name="connsiteY857" fmla="*/ 780002 h 2256141"/>
              <a:gd name="connsiteX858" fmla="*/ 5384598 w 6811107"/>
              <a:gd name="connsiteY858" fmla="*/ 769853 h 2256141"/>
              <a:gd name="connsiteX859" fmla="*/ 5389914 w 6811107"/>
              <a:gd name="connsiteY859" fmla="*/ 760670 h 2256141"/>
              <a:gd name="connsiteX860" fmla="*/ 5346419 w 6811107"/>
              <a:gd name="connsiteY860" fmla="*/ 732156 h 2256141"/>
              <a:gd name="connsiteX861" fmla="*/ 5307756 w 6811107"/>
              <a:gd name="connsiteY861" fmla="*/ 729740 h 2256141"/>
              <a:gd name="connsiteX862" fmla="*/ 5293257 w 6811107"/>
              <a:gd name="connsiteY862" fmla="*/ 728773 h 2256141"/>
              <a:gd name="connsiteX863" fmla="*/ 5176303 w 6811107"/>
              <a:gd name="connsiteY863" fmla="*/ 691077 h 2256141"/>
              <a:gd name="connsiteX864" fmla="*/ 5194668 w 6811107"/>
              <a:gd name="connsiteY864" fmla="*/ 628734 h 2256141"/>
              <a:gd name="connsiteX865" fmla="*/ 5191767 w 6811107"/>
              <a:gd name="connsiteY865" fmla="*/ 618101 h 2256141"/>
              <a:gd name="connsiteX866" fmla="*/ 5194184 w 6811107"/>
              <a:gd name="connsiteY866" fmla="*/ 607469 h 2256141"/>
              <a:gd name="connsiteX867" fmla="*/ 5205783 w 6811107"/>
              <a:gd name="connsiteY867" fmla="*/ 589587 h 2256141"/>
              <a:gd name="connsiteX868" fmla="*/ 5216415 w 6811107"/>
              <a:gd name="connsiteY868" fmla="*/ 581855 h 2256141"/>
              <a:gd name="connsiteX869" fmla="*/ 5229464 w 6811107"/>
              <a:gd name="connsiteY869" fmla="*/ 576539 h 2256141"/>
              <a:gd name="connsiteX870" fmla="*/ 5243962 w 6811107"/>
              <a:gd name="connsiteY870" fmla="*/ 573639 h 2256141"/>
              <a:gd name="connsiteX871" fmla="*/ 5367683 w 6811107"/>
              <a:gd name="connsiteY871" fmla="*/ 559624 h 2256141"/>
              <a:gd name="connsiteX872" fmla="*/ 5380249 w 6811107"/>
              <a:gd name="connsiteY872" fmla="*/ 554308 h 2256141"/>
              <a:gd name="connsiteX873" fmla="*/ 5405863 w 6811107"/>
              <a:gd name="connsiteY873" fmla="*/ 487131 h 2256141"/>
              <a:gd name="connsiteX874" fmla="*/ 5401030 w 6811107"/>
              <a:gd name="connsiteY874" fmla="*/ 472632 h 2256141"/>
              <a:gd name="connsiteX875" fmla="*/ 5385565 w 6811107"/>
              <a:gd name="connsiteY875" fmla="*/ 445568 h 2256141"/>
              <a:gd name="connsiteX876" fmla="*/ 5378799 w 6811107"/>
              <a:gd name="connsiteY876" fmla="*/ 438803 h 2256141"/>
              <a:gd name="connsiteX877" fmla="*/ 5269577 w 6811107"/>
              <a:gd name="connsiteY877" fmla="*/ 371626 h 2256141"/>
              <a:gd name="connsiteX878" fmla="*/ 5257978 w 6811107"/>
              <a:gd name="connsiteY878" fmla="*/ 366310 h 2256141"/>
              <a:gd name="connsiteX879" fmla="*/ 5148755 w 6811107"/>
              <a:gd name="connsiteY879" fmla="*/ 296717 h 2256141"/>
              <a:gd name="connsiteX880" fmla="*/ 5146339 w 6811107"/>
              <a:gd name="connsiteY880" fmla="*/ 286085 h 2256141"/>
              <a:gd name="connsiteX881" fmla="*/ 5167120 w 6811107"/>
              <a:gd name="connsiteY881" fmla="*/ 227607 h 2256141"/>
              <a:gd name="connsiteX882" fmla="*/ 5166154 w 6811107"/>
              <a:gd name="connsiteY882" fmla="*/ 216975 h 2256141"/>
              <a:gd name="connsiteX883" fmla="*/ 5070463 w 6811107"/>
              <a:gd name="connsiteY883" fmla="*/ 150765 h 2256141"/>
              <a:gd name="connsiteX884" fmla="*/ 5062731 w 6811107"/>
              <a:gd name="connsiteY884" fmla="*/ 141583 h 2256141"/>
              <a:gd name="connsiteX885" fmla="*/ 5050165 w 6811107"/>
              <a:gd name="connsiteY885" fmla="*/ 121285 h 2256141"/>
              <a:gd name="connsiteX886" fmla="*/ 5043399 w 6811107"/>
              <a:gd name="connsiteY886" fmla="*/ 107269 h 2256141"/>
              <a:gd name="connsiteX887" fmla="*/ 5036633 w 6811107"/>
              <a:gd name="connsiteY887" fmla="*/ 94221 h 2256141"/>
              <a:gd name="connsiteX888" fmla="*/ 5028901 w 6811107"/>
              <a:gd name="connsiteY888" fmla="*/ 84072 h 2256141"/>
              <a:gd name="connsiteX889" fmla="*/ 4981539 w 6811107"/>
              <a:gd name="connsiteY889" fmla="*/ 40093 h 2256141"/>
              <a:gd name="connsiteX890" fmla="*/ 4967523 w 6811107"/>
              <a:gd name="connsiteY890" fmla="*/ 38643 h 2256141"/>
              <a:gd name="connsiteX891" fmla="*/ 4973807 w 6811107"/>
              <a:gd name="connsiteY891" fmla="*/ 1430 h 2256141"/>
              <a:gd name="connsiteX892" fmla="*/ 4985405 w 6811107"/>
              <a:gd name="connsiteY892" fmla="*/ 6746 h 2256141"/>
              <a:gd name="connsiteX893" fmla="*/ 4996037 w 6811107"/>
              <a:gd name="connsiteY893" fmla="*/ 13029 h 2256141"/>
              <a:gd name="connsiteX894" fmla="*/ 5060798 w 6811107"/>
              <a:gd name="connsiteY894" fmla="*/ 61841 h 2256141"/>
              <a:gd name="connsiteX895" fmla="*/ 5069497 w 6811107"/>
              <a:gd name="connsiteY895" fmla="*/ 71990 h 2256141"/>
              <a:gd name="connsiteX896" fmla="*/ 5074813 w 6811107"/>
              <a:gd name="connsiteY896" fmla="*/ 85038 h 2256141"/>
              <a:gd name="connsiteX897" fmla="*/ 5102843 w 6811107"/>
              <a:gd name="connsiteY897" fmla="*/ 129017 h 2256141"/>
              <a:gd name="connsiteX898" fmla="*/ 5112026 w 6811107"/>
              <a:gd name="connsiteY898" fmla="*/ 137717 h 2256141"/>
              <a:gd name="connsiteX899" fmla="*/ 5213999 w 6811107"/>
              <a:gd name="connsiteY899" fmla="*/ 196194 h 2256141"/>
              <a:gd name="connsiteX900" fmla="*/ 5199984 w 6811107"/>
              <a:gd name="connsiteY900" fmla="*/ 263371 h 2256141"/>
              <a:gd name="connsiteX901" fmla="*/ 5186935 w 6811107"/>
              <a:gd name="connsiteY901" fmla="*/ 268203 h 2256141"/>
              <a:gd name="connsiteX902" fmla="*/ 5179202 w 6811107"/>
              <a:gd name="connsiteY902" fmla="*/ 277386 h 2256141"/>
              <a:gd name="connsiteX903" fmla="*/ 5252662 w 6811107"/>
              <a:gd name="connsiteY903" fmla="*/ 322331 h 2256141"/>
              <a:gd name="connsiteX904" fmla="*/ 5265227 w 6811107"/>
              <a:gd name="connsiteY904" fmla="*/ 326198 h 2256141"/>
              <a:gd name="connsiteX905" fmla="*/ 5277792 w 6811107"/>
              <a:gd name="connsiteY905" fmla="*/ 331513 h 2256141"/>
              <a:gd name="connsiteX906" fmla="*/ 5286975 w 6811107"/>
              <a:gd name="connsiteY906" fmla="*/ 335380 h 2256141"/>
              <a:gd name="connsiteX907" fmla="*/ 5311622 w 6811107"/>
              <a:gd name="connsiteY907" fmla="*/ 349395 h 2256141"/>
              <a:gd name="connsiteX908" fmla="*/ 5320805 w 6811107"/>
              <a:gd name="connsiteY908" fmla="*/ 355678 h 2256141"/>
              <a:gd name="connsiteX909" fmla="*/ 5344003 w 6811107"/>
              <a:gd name="connsiteY909" fmla="*/ 369693 h 2256141"/>
              <a:gd name="connsiteX910" fmla="*/ 5352701 w 6811107"/>
              <a:gd name="connsiteY910" fmla="*/ 374526 h 2256141"/>
              <a:gd name="connsiteX911" fmla="*/ 5405863 w 6811107"/>
              <a:gd name="connsiteY911" fmla="*/ 410772 h 2256141"/>
              <a:gd name="connsiteX912" fmla="*/ 5414562 w 6811107"/>
              <a:gd name="connsiteY912" fmla="*/ 419471 h 2256141"/>
              <a:gd name="connsiteX913" fmla="*/ 5448392 w 6811107"/>
              <a:gd name="connsiteY913" fmla="*/ 526760 h 2256141"/>
              <a:gd name="connsiteX914" fmla="*/ 5456125 w 6811107"/>
              <a:gd name="connsiteY914" fmla="*/ 538360 h 2256141"/>
              <a:gd name="connsiteX915" fmla="*/ 5525295 w 6811107"/>
              <a:gd name="connsiteY915" fmla="*/ 596897 h 2256141"/>
              <a:gd name="connsiteX916" fmla="*/ 5598196 w 6811107"/>
              <a:gd name="connsiteY916" fmla="*/ 644562 h 2256141"/>
              <a:gd name="connsiteX917" fmla="*/ 5597243 w 6811107"/>
              <a:gd name="connsiteY917" fmla="*/ 644199 h 2256141"/>
              <a:gd name="connsiteX918" fmla="*/ 5611259 w 6811107"/>
              <a:gd name="connsiteY918" fmla="*/ 654831 h 2256141"/>
              <a:gd name="connsiteX919" fmla="*/ 5627690 w 6811107"/>
              <a:gd name="connsiteY919" fmla="*/ 673196 h 2256141"/>
              <a:gd name="connsiteX920" fmla="*/ 5653788 w 6811107"/>
              <a:gd name="connsiteY920" fmla="*/ 747138 h 2256141"/>
              <a:gd name="connsiteX921" fmla="*/ 5656204 w 6811107"/>
              <a:gd name="connsiteY921" fmla="*/ 767436 h 2256141"/>
              <a:gd name="connsiteX922" fmla="*/ 5714198 w 6811107"/>
              <a:gd name="connsiteY922" fmla="*/ 908555 h 2256141"/>
              <a:gd name="connsiteX923" fmla="*/ 5725797 w 6811107"/>
              <a:gd name="connsiteY923" fmla="*/ 927886 h 2256141"/>
              <a:gd name="connsiteX924" fmla="*/ 5734496 w 6811107"/>
              <a:gd name="connsiteY924" fmla="*/ 952534 h 2256141"/>
              <a:gd name="connsiteX925" fmla="*/ 5745129 w 6811107"/>
              <a:gd name="connsiteY925" fmla="*/ 1008112 h 2256141"/>
              <a:gd name="connsiteX926" fmla="*/ 5746578 w 6811107"/>
              <a:gd name="connsiteY926" fmla="*/ 1011012 h 2256141"/>
              <a:gd name="connsiteX927" fmla="*/ 5751895 w 6811107"/>
              <a:gd name="connsiteY927" fmla="*/ 1067556 h 2256141"/>
              <a:gd name="connsiteX928" fmla="*/ 5754311 w 6811107"/>
              <a:gd name="connsiteY928" fmla="*/ 1081571 h 2256141"/>
              <a:gd name="connsiteX929" fmla="*/ 5781375 w 6811107"/>
              <a:gd name="connsiteY929" fmla="*/ 1146331 h 2256141"/>
              <a:gd name="connsiteX930" fmla="*/ 5788141 w 6811107"/>
              <a:gd name="connsiteY930" fmla="*/ 1158897 h 2256141"/>
              <a:gd name="connsiteX931" fmla="*/ 5820521 w 6811107"/>
              <a:gd name="connsiteY931" fmla="*/ 1223173 h 2256141"/>
              <a:gd name="connsiteX932" fmla="*/ 5826803 w 6811107"/>
              <a:gd name="connsiteY932" fmla="*/ 1237188 h 2256141"/>
              <a:gd name="connsiteX933" fmla="*/ 5870299 w 6811107"/>
              <a:gd name="connsiteY933" fmla="*/ 1309198 h 2256141"/>
              <a:gd name="connsiteX934" fmla="*/ 5880448 w 6811107"/>
              <a:gd name="connsiteY934" fmla="*/ 1317897 h 2256141"/>
              <a:gd name="connsiteX935" fmla="*/ 5938442 w 6811107"/>
              <a:gd name="connsiteY935" fmla="*/ 1385074 h 2256141"/>
              <a:gd name="connsiteX936" fmla="*/ 5939409 w 6811107"/>
              <a:gd name="connsiteY936" fmla="*/ 1387490 h 2256141"/>
              <a:gd name="connsiteX937" fmla="*/ 5951974 w 6811107"/>
              <a:gd name="connsiteY937" fmla="*/ 1417454 h 2256141"/>
              <a:gd name="connsiteX938" fmla="*/ 5962123 w 6811107"/>
              <a:gd name="connsiteY938" fmla="*/ 1424220 h 2256141"/>
              <a:gd name="connsiteX939" fmla="*/ 6040899 w 6811107"/>
              <a:gd name="connsiteY939" fmla="*/ 1469648 h 2256141"/>
              <a:gd name="connsiteX940" fmla="*/ 6002236 w 6811107"/>
              <a:gd name="connsiteY940" fmla="*/ 1553740 h 2256141"/>
              <a:gd name="connsiteX941" fmla="*/ 6001269 w 6811107"/>
              <a:gd name="connsiteY941" fmla="*/ 1558573 h 2256141"/>
              <a:gd name="connsiteX942" fmla="*/ 6003685 w 6811107"/>
              <a:gd name="connsiteY942" fmla="*/ 1580804 h 2256141"/>
              <a:gd name="connsiteX943" fmla="*/ 6010451 w 6811107"/>
              <a:gd name="connsiteY943" fmla="*/ 1589503 h 2256141"/>
              <a:gd name="connsiteX944" fmla="*/ 6113874 w 6811107"/>
              <a:gd name="connsiteY944" fmla="*/ 1620433 h 2256141"/>
              <a:gd name="connsiteX945" fmla="*/ 6124023 w 6811107"/>
              <a:gd name="connsiteY945" fmla="*/ 1617534 h 2256141"/>
              <a:gd name="connsiteX946" fmla="*/ 6168002 w 6811107"/>
              <a:gd name="connsiteY946" fmla="*/ 1621400 h 2256141"/>
              <a:gd name="connsiteX947" fmla="*/ 6179601 w 6811107"/>
              <a:gd name="connsiteY947" fmla="*/ 1626233 h 2256141"/>
              <a:gd name="connsiteX948" fmla="*/ 6281574 w 6811107"/>
              <a:gd name="connsiteY948" fmla="*/ 1626233 h 2256141"/>
              <a:gd name="connsiteX949" fmla="*/ 6289307 w 6811107"/>
              <a:gd name="connsiteY949" fmla="*/ 1618500 h 2256141"/>
              <a:gd name="connsiteX950" fmla="*/ 6298006 w 6811107"/>
              <a:gd name="connsiteY950" fmla="*/ 1517977 h 2256141"/>
              <a:gd name="connsiteX951" fmla="*/ 6373882 w 6811107"/>
              <a:gd name="connsiteY951" fmla="*/ 1517977 h 2256141"/>
              <a:gd name="connsiteX952" fmla="*/ 6385480 w 6811107"/>
              <a:gd name="connsiteY952" fmla="*/ 1515561 h 2256141"/>
              <a:gd name="connsiteX953" fmla="*/ 6499052 w 6811107"/>
              <a:gd name="connsiteY953" fmla="*/ 1577421 h 2256141"/>
              <a:gd name="connsiteX954" fmla="*/ 6503885 w 6811107"/>
              <a:gd name="connsiteY954" fmla="*/ 1602068 h 2256141"/>
              <a:gd name="connsiteX955" fmla="*/ 6509201 w 6811107"/>
              <a:gd name="connsiteY955" fmla="*/ 1626233 h 2256141"/>
              <a:gd name="connsiteX956" fmla="*/ 6513067 w 6811107"/>
              <a:gd name="connsiteY956" fmla="*/ 1640248 h 2256141"/>
              <a:gd name="connsiteX957" fmla="*/ 6567196 w 6811107"/>
              <a:gd name="connsiteY957" fmla="*/ 1746570 h 2256141"/>
              <a:gd name="connsiteX958" fmla="*/ 6570095 w 6811107"/>
              <a:gd name="connsiteY958" fmla="*/ 1756719 h 2256141"/>
              <a:gd name="connsiteX959" fmla="*/ 6571061 w 6811107"/>
              <a:gd name="connsiteY959" fmla="*/ 1768318 h 2256141"/>
              <a:gd name="connsiteX960" fmla="*/ 6570095 w 6811107"/>
              <a:gd name="connsiteY960" fmla="*/ 1792482 h 2256141"/>
              <a:gd name="connsiteX961" fmla="*/ 6564779 w 6811107"/>
              <a:gd name="connsiteY961" fmla="*/ 1863526 h 2256141"/>
              <a:gd name="connsiteX962" fmla="*/ 6573961 w 6811107"/>
              <a:gd name="connsiteY962" fmla="*/ 1884306 h 2256141"/>
              <a:gd name="connsiteX963" fmla="*/ 6597159 w 6811107"/>
              <a:gd name="connsiteY963" fmla="*/ 1897355 h 2256141"/>
              <a:gd name="connsiteX964" fmla="*/ 6609724 w 6811107"/>
              <a:gd name="connsiteY964" fmla="*/ 1902188 h 2256141"/>
              <a:gd name="connsiteX965" fmla="*/ 6684633 w 6811107"/>
              <a:gd name="connsiteY965" fmla="*/ 1994979 h 2256141"/>
              <a:gd name="connsiteX966" fmla="*/ 6682217 w 6811107"/>
              <a:gd name="connsiteY966" fmla="*/ 2009477 h 2256141"/>
              <a:gd name="connsiteX967" fmla="*/ 6679801 w 6811107"/>
              <a:gd name="connsiteY967" fmla="*/ 2022042 h 2256141"/>
              <a:gd name="connsiteX968" fmla="*/ 6680767 w 6811107"/>
              <a:gd name="connsiteY968" fmla="*/ 2032675 h 2256141"/>
              <a:gd name="connsiteX969" fmla="*/ 6682217 w 6811107"/>
              <a:gd name="connsiteY969" fmla="*/ 2045723 h 2256141"/>
              <a:gd name="connsiteX970" fmla="*/ 6696233 w 6811107"/>
              <a:gd name="connsiteY970" fmla="*/ 2080520 h 2256141"/>
              <a:gd name="connsiteX971" fmla="*/ 6703965 w 6811107"/>
              <a:gd name="connsiteY971" fmla="*/ 2089702 h 2256141"/>
              <a:gd name="connsiteX972" fmla="*/ 6711697 w 6811107"/>
              <a:gd name="connsiteY972" fmla="*/ 2099851 h 2256141"/>
              <a:gd name="connsiteX973" fmla="*/ 6719430 w 6811107"/>
              <a:gd name="connsiteY973" fmla="*/ 2110000 h 2256141"/>
              <a:gd name="connsiteX974" fmla="*/ 6797722 w 6811107"/>
              <a:gd name="connsiteY974" fmla="*/ 2250636 h 2256141"/>
              <a:gd name="connsiteX975" fmla="*/ 6734412 w 6811107"/>
              <a:gd name="connsiteY975" fmla="*/ 2253536 h 2256141"/>
              <a:gd name="connsiteX976" fmla="*/ 6725229 w 6811107"/>
              <a:gd name="connsiteY976" fmla="*/ 2253536 h 2256141"/>
              <a:gd name="connsiteX977" fmla="*/ 6695749 w 6811107"/>
              <a:gd name="connsiteY977" fmla="*/ 2252569 h 2256141"/>
              <a:gd name="connsiteX978" fmla="*/ 6687050 w 6811107"/>
              <a:gd name="connsiteY978" fmla="*/ 2252569 h 2256141"/>
              <a:gd name="connsiteX979" fmla="*/ 3288323 w 6811107"/>
              <a:gd name="connsiteY979" fmla="*/ 2252569 h 2256141"/>
              <a:gd name="connsiteX980" fmla="*/ 3288323 w 6811107"/>
              <a:gd name="connsiteY980" fmla="*/ 2256141 h 2256141"/>
              <a:gd name="connsiteX981" fmla="*/ 4431 w 6811107"/>
              <a:gd name="connsiteY981" fmla="*/ 2256141 h 2256141"/>
              <a:gd name="connsiteX982" fmla="*/ 3079 w 6811107"/>
              <a:gd name="connsiteY982" fmla="*/ 2243715 h 2256141"/>
              <a:gd name="connsiteX983" fmla="*/ 1275 w 6811107"/>
              <a:gd name="connsiteY983" fmla="*/ 2230513 h 2256141"/>
              <a:gd name="connsiteX984" fmla="*/ 373 w 6811107"/>
              <a:gd name="connsiteY984" fmla="*/ 2211098 h 2256141"/>
              <a:gd name="connsiteX985" fmla="*/ 8489 w 6811107"/>
              <a:gd name="connsiteY985" fmla="*/ 2190129 h 2256141"/>
              <a:gd name="connsiteX986" fmla="*/ 14801 w 6811107"/>
              <a:gd name="connsiteY986" fmla="*/ 2181975 h 2256141"/>
              <a:gd name="connsiteX987" fmla="*/ 143303 w 6811107"/>
              <a:gd name="connsiteY987" fmla="*/ 2036749 h 2256141"/>
              <a:gd name="connsiteX988" fmla="*/ 150517 w 6811107"/>
              <a:gd name="connsiteY988" fmla="*/ 2027429 h 2256141"/>
              <a:gd name="connsiteX989" fmla="*/ 187490 w 6811107"/>
              <a:gd name="connsiteY989" fmla="*/ 2000248 h 2256141"/>
              <a:gd name="connsiteX990" fmla="*/ 233029 w 6811107"/>
              <a:gd name="connsiteY990" fmla="*/ 1944332 h 2256141"/>
              <a:gd name="connsiteX991" fmla="*/ 244752 w 6811107"/>
              <a:gd name="connsiteY991" fmla="*/ 1940449 h 2256141"/>
              <a:gd name="connsiteX992" fmla="*/ 287135 w 6811107"/>
              <a:gd name="connsiteY992" fmla="*/ 1921810 h 2256141"/>
              <a:gd name="connsiteX993" fmla="*/ 297956 w 6811107"/>
              <a:gd name="connsiteY993" fmla="*/ 1919480 h 2256141"/>
              <a:gd name="connsiteX994" fmla="*/ 329518 w 6811107"/>
              <a:gd name="connsiteY994" fmla="*/ 1913268 h 2256141"/>
              <a:gd name="connsiteX995" fmla="*/ 339437 w 6811107"/>
              <a:gd name="connsiteY995" fmla="*/ 1910161 h 2256141"/>
              <a:gd name="connsiteX996" fmla="*/ 410226 w 6811107"/>
              <a:gd name="connsiteY996" fmla="*/ 1888416 h 2256141"/>
              <a:gd name="connsiteX997" fmla="*/ 418792 w 6811107"/>
              <a:gd name="connsiteY997" fmla="*/ 1882203 h 2256141"/>
              <a:gd name="connsiteX998" fmla="*/ 422399 w 6811107"/>
              <a:gd name="connsiteY998" fmla="*/ 1834441 h 2256141"/>
              <a:gd name="connsiteX999" fmla="*/ 419694 w 6811107"/>
              <a:gd name="connsiteY999" fmla="*/ 1823957 h 2256141"/>
              <a:gd name="connsiteX1000" fmla="*/ 426007 w 6811107"/>
              <a:gd name="connsiteY1000" fmla="*/ 1750179 h 2256141"/>
              <a:gd name="connsiteX1001" fmla="*/ 431868 w 6811107"/>
              <a:gd name="connsiteY1001" fmla="*/ 1740083 h 2256141"/>
              <a:gd name="connsiteX1002" fmla="*/ 465684 w 6811107"/>
              <a:gd name="connsiteY1002" fmla="*/ 1679119 h 2256141"/>
              <a:gd name="connsiteX1003" fmla="*/ 469291 w 6811107"/>
              <a:gd name="connsiteY1003" fmla="*/ 1668635 h 2256141"/>
              <a:gd name="connsiteX1004" fmla="*/ 453511 w 6811107"/>
              <a:gd name="connsiteY1004" fmla="*/ 1603400 h 2256141"/>
              <a:gd name="connsiteX1005" fmla="*/ 457118 w 6811107"/>
              <a:gd name="connsiteY1005" fmla="*/ 1594081 h 2256141"/>
              <a:gd name="connsiteX1006" fmla="*/ 487327 w 6811107"/>
              <a:gd name="connsiteY1006" fmla="*/ 1560686 h 2256141"/>
              <a:gd name="connsiteX1007" fmla="*/ 493188 w 6811107"/>
              <a:gd name="connsiteY1007" fmla="*/ 1552532 h 2256141"/>
              <a:gd name="connsiteX1008" fmla="*/ 496795 w 6811107"/>
              <a:gd name="connsiteY1008" fmla="*/ 1541271 h 2256141"/>
              <a:gd name="connsiteX1009" fmla="*/ 503108 w 6811107"/>
              <a:gd name="connsiteY1009" fmla="*/ 1531952 h 2256141"/>
              <a:gd name="connsiteX1010" fmla="*/ 510322 w 6811107"/>
              <a:gd name="connsiteY1010" fmla="*/ 1522632 h 2256141"/>
              <a:gd name="connsiteX1011" fmla="*/ 517536 w 6811107"/>
              <a:gd name="connsiteY1011" fmla="*/ 1517196 h 2256141"/>
              <a:gd name="connsiteX1012" fmla="*/ 536473 w 6811107"/>
              <a:gd name="connsiteY1012" fmla="*/ 1473706 h 2256141"/>
              <a:gd name="connsiteX1013" fmla="*/ 543687 w 6811107"/>
              <a:gd name="connsiteY1013" fmla="*/ 1461280 h 2256141"/>
              <a:gd name="connsiteX1014" fmla="*/ 566682 w 6811107"/>
              <a:gd name="connsiteY1014" fmla="*/ 1441865 h 2256141"/>
              <a:gd name="connsiteX1015" fmla="*/ 644685 w 6811107"/>
              <a:gd name="connsiteY1015" fmla="*/ 1465940 h 2256141"/>
              <a:gd name="connsiteX1016" fmla="*/ 658211 w 6811107"/>
              <a:gd name="connsiteY1016" fmla="*/ 1465940 h 2256141"/>
              <a:gd name="connsiteX1017" fmla="*/ 794378 w 6811107"/>
              <a:gd name="connsiteY1017" fmla="*/ 1511371 h 2256141"/>
              <a:gd name="connsiteX1018" fmla="*/ 802945 w 6811107"/>
              <a:gd name="connsiteY1018" fmla="*/ 1518749 h 2256141"/>
              <a:gd name="connsiteX1019" fmla="*/ 829096 w 6811107"/>
              <a:gd name="connsiteY1019" fmla="*/ 1523021 h 2256141"/>
              <a:gd name="connsiteX1020" fmla="*/ 839917 w 6811107"/>
              <a:gd name="connsiteY1020" fmla="*/ 1521855 h 2256141"/>
              <a:gd name="connsiteX1021" fmla="*/ 861559 w 6811107"/>
              <a:gd name="connsiteY1021" fmla="*/ 1517972 h 2256141"/>
              <a:gd name="connsiteX1022" fmla="*/ 874635 w 6811107"/>
              <a:gd name="connsiteY1022" fmla="*/ 1514089 h 2256141"/>
              <a:gd name="connsiteX1023" fmla="*/ 1002235 w 6811107"/>
              <a:gd name="connsiteY1023" fmla="*/ 1413130 h 2256141"/>
              <a:gd name="connsiteX1024" fmla="*/ 1004489 w 6811107"/>
              <a:gd name="connsiteY1024" fmla="*/ 1403811 h 2256141"/>
              <a:gd name="connsiteX1025" fmla="*/ 1042814 w 6811107"/>
              <a:gd name="connsiteY1025" fmla="*/ 1335469 h 2256141"/>
              <a:gd name="connsiteX1026" fmla="*/ 1053635 w 6811107"/>
              <a:gd name="connsiteY1026" fmla="*/ 1329256 h 2256141"/>
              <a:gd name="connsiteX1027" fmla="*/ 1106389 w 6811107"/>
              <a:gd name="connsiteY1027" fmla="*/ 1284601 h 2256141"/>
              <a:gd name="connsiteX1028" fmla="*/ 1112701 w 6811107"/>
              <a:gd name="connsiteY1028" fmla="*/ 1276446 h 2256141"/>
              <a:gd name="connsiteX1029" fmla="*/ 1132089 w 6811107"/>
              <a:gd name="connsiteY1029" fmla="*/ 1230626 h 2256141"/>
              <a:gd name="connsiteX1030" fmla="*/ 1137951 w 6811107"/>
              <a:gd name="connsiteY1030" fmla="*/ 1222472 h 2256141"/>
              <a:gd name="connsiteX1031" fmla="*/ 1160945 w 6811107"/>
              <a:gd name="connsiteY1031" fmla="*/ 1195291 h 2256141"/>
              <a:gd name="connsiteX1032" fmla="*/ 1169512 w 6811107"/>
              <a:gd name="connsiteY1032" fmla="*/ 1188301 h 2256141"/>
              <a:gd name="connsiteX1033" fmla="*/ 1234440 w 6811107"/>
              <a:gd name="connsiteY1033" fmla="*/ 1178205 h 2256141"/>
              <a:gd name="connsiteX1034" fmla="*/ 1248868 w 6811107"/>
              <a:gd name="connsiteY1034" fmla="*/ 1180147 h 2256141"/>
              <a:gd name="connsiteX1035" fmla="*/ 1300268 w 6811107"/>
              <a:gd name="connsiteY1035" fmla="*/ 1184030 h 2256141"/>
              <a:gd name="connsiteX1036" fmla="*/ 1312442 w 6811107"/>
              <a:gd name="connsiteY1036" fmla="*/ 1183253 h 2256141"/>
              <a:gd name="connsiteX1037" fmla="*/ 1324165 w 6811107"/>
              <a:gd name="connsiteY1037" fmla="*/ 1183253 h 2256141"/>
              <a:gd name="connsiteX1038" fmla="*/ 1366548 w 6811107"/>
              <a:gd name="connsiteY1038" fmla="*/ 1147141 h 2256141"/>
              <a:gd name="connsiteX1039" fmla="*/ 1368803 w 6811107"/>
              <a:gd name="connsiteY1039" fmla="*/ 1136656 h 2256141"/>
              <a:gd name="connsiteX1040" fmla="*/ 1369704 w 6811107"/>
              <a:gd name="connsiteY1040" fmla="*/ 1126561 h 2256141"/>
              <a:gd name="connsiteX1041" fmla="*/ 1371057 w 6811107"/>
              <a:gd name="connsiteY1041" fmla="*/ 1106757 h 2256141"/>
              <a:gd name="connsiteX1042" fmla="*/ 1389994 w 6811107"/>
              <a:gd name="connsiteY1042" fmla="*/ 936291 h 2256141"/>
              <a:gd name="connsiteX1043" fmla="*/ 1398110 w 6811107"/>
              <a:gd name="connsiteY1043" fmla="*/ 924641 h 2256141"/>
              <a:gd name="connsiteX1044" fmla="*/ 1405324 w 6811107"/>
              <a:gd name="connsiteY1044" fmla="*/ 919594 h 2256141"/>
              <a:gd name="connsiteX1045" fmla="*/ 1413891 w 6811107"/>
              <a:gd name="connsiteY1045" fmla="*/ 915711 h 2256141"/>
              <a:gd name="connsiteX1046" fmla="*/ 1441394 w 6811107"/>
              <a:gd name="connsiteY1046" fmla="*/ 811645 h 2256141"/>
              <a:gd name="connsiteX1047" fmla="*/ 1489639 w 6811107"/>
              <a:gd name="connsiteY1047" fmla="*/ 758447 h 2256141"/>
              <a:gd name="connsiteX1048" fmla="*/ 1493246 w 6811107"/>
              <a:gd name="connsiteY1048" fmla="*/ 751069 h 2256141"/>
              <a:gd name="connsiteX1049" fmla="*/ 1508576 w 6811107"/>
              <a:gd name="connsiteY1049" fmla="*/ 711462 h 2256141"/>
              <a:gd name="connsiteX1050" fmla="*/ 1558173 w 6811107"/>
              <a:gd name="connsiteY1050" fmla="*/ 651274 h 2256141"/>
              <a:gd name="connsiteX1051" fmla="*/ 1572602 w 6811107"/>
              <a:gd name="connsiteY1051" fmla="*/ 654381 h 2256141"/>
              <a:gd name="connsiteX1052" fmla="*/ 1585677 w 6811107"/>
              <a:gd name="connsiteY1052" fmla="*/ 661370 h 2256141"/>
              <a:gd name="connsiteX1053" fmla="*/ 1613181 w 6811107"/>
              <a:gd name="connsiteY1053" fmla="*/ 671466 h 2256141"/>
              <a:gd name="connsiteX1054" fmla="*/ 1621748 w 6811107"/>
              <a:gd name="connsiteY1054" fmla="*/ 672243 h 2256141"/>
              <a:gd name="connsiteX1055" fmla="*/ 1718236 w 6811107"/>
              <a:gd name="connsiteY1055" fmla="*/ 645062 h 2256141"/>
              <a:gd name="connsiteX1056" fmla="*/ 1743486 w 6811107"/>
              <a:gd name="connsiteY1056" fmla="*/ 689717 h 2256141"/>
              <a:gd name="connsiteX1057" fmla="*/ 1755209 w 6811107"/>
              <a:gd name="connsiteY1057" fmla="*/ 696706 h 2256141"/>
              <a:gd name="connsiteX1058" fmla="*/ 1777753 w 6811107"/>
              <a:gd name="connsiteY1058" fmla="*/ 711462 h 2256141"/>
              <a:gd name="connsiteX1059" fmla="*/ 1790829 w 6811107"/>
              <a:gd name="connsiteY1059" fmla="*/ 714568 h 2256141"/>
              <a:gd name="connsiteX1060" fmla="*/ 1813824 w 6811107"/>
              <a:gd name="connsiteY1060" fmla="*/ 718452 h 2256141"/>
              <a:gd name="connsiteX1061" fmla="*/ 1821940 w 6811107"/>
              <a:gd name="connsiteY1061" fmla="*/ 719228 h 2256141"/>
              <a:gd name="connsiteX1062" fmla="*/ 1880554 w 6811107"/>
              <a:gd name="connsiteY1062" fmla="*/ 662147 h 2256141"/>
              <a:gd name="connsiteX1063" fmla="*/ 1936013 w 6811107"/>
              <a:gd name="connsiteY1063" fmla="*/ 652051 h 2256141"/>
              <a:gd name="connsiteX1064" fmla="*/ 1944580 w 6811107"/>
              <a:gd name="connsiteY1064" fmla="*/ 641567 h 2256141"/>
              <a:gd name="connsiteX1065" fmla="*/ 1952696 w 6811107"/>
              <a:gd name="connsiteY1065" fmla="*/ 631471 h 2256141"/>
              <a:gd name="connsiteX1066" fmla="*/ 1989668 w 6811107"/>
              <a:gd name="connsiteY1066" fmla="*/ 558858 h 2256141"/>
              <a:gd name="connsiteX1067" fmla="*/ 1995980 w 6811107"/>
              <a:gd name="connsiteY1067" fmla="*/ 548762 h 2256141"/>
              <a:gd name="connsiteX1068" fmla="*/ 2018524 w 6811107"/>
              <a:gd name="connsiteY1068" fmla="*/ 527793 h 2256141"/>
              <a:gd name="connsiteX1069" fmla="*/ 2027993 w 6811107"/>
              <a:gd name="connsiteY1069" fmla="*/ 524687 h 2256141"/>
              <a:gd name="connsiteX1070" fmla="*/ 2041069 w 6811107"/>
              <a:gd name="connsiteY1070" fmla="*/ 520804 h 2256141"/>
              <a:gd name="connsiteX1071" fmla="*/ 2051890 w 6811107"/>
              <a:gd name="connsiteY1071" fmla="*/ 513814 h 2256141"/>
              <a:gd name="connsiteX1072" fmla="*/ 2160156 w 6811107"/>
              <a:gd name="connsiteY1072" fmla="*/ 446413 h 2256141"/>
              <a:gd name="connsiteX1073" fmla="*/ 2179490 w 6811107"/>
              <a:gd name="connsiteY1073" fmla="*/ 447414 h 2256141"/>
              <a:gd name="connsiteX1074" fmla="*/ 2190311 w 6811107"/>
              <a:gd name="connsiteY1074" fmla="*/ 451685 h 2256141"/>
              <a:gd name="connsiteX1075" fmla="*/ 2200230 w 6811107"/>
              <a:gd name="connsiteY1075" fmla="*/ 456734 h 2256141"/>
              <a:gd name="connsiteX1076" fmla="*/ 2260649 w 6811107"/>
              <a:gd name="connsiteY1076" fmla="*/ 495952 h 2256141"/>
              <a:gd name="connsiteX1077" fmla="*/ 2268765 w 6811107"/>
              <a:gd name="connsiteY1077" fmla="*/ 504107 h 2256141"/>
              <a:gd name="connsiteX1078" fmla="*/ 2273724 w 6811107"/>
              <a:gd name="connsiteY1078" fmla="*/ 514591 h 2256141"/>
              <a:gd name="connsiteX1079" fmla="*/ 2299875 w 6811107"/>
              <a:gd name="connsiteY1079" fmla="*/ 549927 h 2256141"/>
              <a:gd name="connsiteX1080" fmla="*/ 2308442 w 6811107"/>
              <a:gd name="connsiteY1080" fmla="*/ 556916 h 2256141"/>
              <a:gd name="connsiteX1081" fmla="*/ 2403579 w 6811107"/>
              <a:gd name="connsiteY1081" fmla="*/ 603901 h 2256141"/>
              <a:gd name="connsiteX1082" fmla="*/ 2390503 w 6811107"/>
              <a:gd name="connsiteY1082" fmla="*/ 657876 h 2256141"/>
              <a:gd name="connsiteX1083" fmla="*/ 2378329 w 6811107"/>
              <a:gd name="connsiteY1083" fmla="*/ 661759 h 2256141"/>
              <a:gd name="connsiteX1084" fmla="*/ 2371115 w 6811107"/>
              <a:gd name="connsiteY1084" fmla="*/ 669136 h 2256141"/>
              <a:gd name="connsiteX1085" fmla="*/ 2439649 w 6811107"/>
              <a:gd name="connsiteY1085" fmla="*/ 705249 h 2256141"/>
              <a:gd name="connsiteX1086" fmla="*/ 2451372 w 6811107"/>
              <a:gd name="connsiteY1086" fmla="*/ 708356 h 2256141"/>
              <a:gd name="connsiteX1087" fmla="*/ 2463095 w 6811107"/>
              <a:gd name="connsiteY1087" fmla="*/ 712627 h 2256141"/>
              <a:gd name="connsiteX1088" fmla="*/ 2471662 w 6811107"/>
              <a:gd name="connsiteY1088" fmla="*/ 715733 h 2256141"/>
              <a:gd name="connsiteX1089" fmla="*/ 2494657 w 6811107"/>
              <a:gd name="connsiteY1089" fmla="*/ 726994 h 2256141"/>
              <a:gd name="connsiteX1090" fmla="*/ 2503224 w 6811107"/>
              <a:gd name="connsiteY1090" fmla="*/ 732042 h 2256141"/>
              <a:gd name="connsiteX1091" fmla="*/ 2524866 w 6811107"/>
              <a:gd name="connsiteY1091" fmla="*/ 743303 h 2256141"/>
              <a:gd name="connsiteX1092" fmla="*/ 2532982 w 6811107"/>
              <a:gd name="connsiteY1092" fmla="*/ 747186 h 2256141"/>
              <a:gd name="connsiteX1093" fmla="*/ 2582579 w 6811107"/>
              <a:gd name="connsiteY1093" fmla="*/ 776309 h 2256141"/>
              <a:gd name="connsiteX1094" fmla="*/ 2590695 w 6811107"/>
              <a:gd name="connsiteY1094" fmla="*/ 783298 h 2256141"/>
              <a:gd name="connsiteX1095" fmla="*/ 2622257 w 6811107"/>
              <a:gd name="connsiteY1095" fmla="*/ 869502 h 2256141"/>
              <a:gd name="connsiteX1096" fmla="*/ 2629471 w 6811107"/>
              <a:gd name="connsiteY1096" fmla="*/ 878822 h 2256141"/>
              <a:gd name="connsiteX1097" fmla="*/ 2731237 w 6811107"/>
              <a:gd name="connsiteY1097" fmla="*/ 945386 h 2256141"/>
              <a:gd name="connsiteX1098" fmla="*/ 2762595 w 6811107"/>
              <a:gd name="connsiteY1098" fmla="*/ 964351 h 2256141"/>
              <a:gd name="connsiteX1099" fmla="*/ 2761129 w 6811107"/>
              <a:gd name="connsiteY1099" fmla="*/ 963861 h 2256141"/>
              <a:gd name="connsiteX1100" fmla="*/ 2774204 w 6811107"/>
              <a:gd name="connsiteY1100" fmla="*/ 972403 h 2256141"/>
              <a:gd name="connsiteX1101" fmla="*/ 2789534 w 6811107"/>
              <a:gd name="connsiteY1101" fmla="*/ 987159 h 2256141"/>
              <a:gd name="connsiteX1102" fmla="*/ 2813882 w 6811107"/>
              <a:gd name="connsiteY1102" fmla="*/ 1046569 h 2256141"/>
              <a:gd name="connsiteX1103" fmla="*/ 2816136 w 6811107"/>
              <a:gd name="connsiteY1103" fmla="*/ 1062878 h 2256141"/>
              <a:gd name="connsiteX1104" fmla="*/ 2870242 w 6811107"/>
              <a:gd name="connsiteY1104" fmla="*/ 1176264 h 2256141"/>
              <a:gd name="connsiteX1105" fmla="*/ 2881064 w 6811107"/>
              <a:gd name="connsiteY1105" fmla="*/ 1191796 h 2256141"/>
              <a:gd name="connsiteX1106" fmla="*/ 2889179 w 6811107"/>
              <a:gd name="connsiteY1106" fmla="*/ 1211599 h 2256141"/>
              <a:gd name="connsiteX1107" fmla="*/ 2899099 w 6811107"/>
              <a:gd name="connsiteY1107" fmla="*/ 1256254 h 2256141"/>
              <a:gd name="connsiteX1108" fmla="*/ 2900451 w 6811107"/>
              <a:gd name="connsiteY1108" fmla="*/ 1258585 h 2256141"/>
              <a:gd name="connsiteX1109" fmla="*/ 2905411 w 6811107"/>
              <a:gd name="connsiteY1109" fmla="*/ 1304016 h 2256141"/>
              <a:gd name="connsiteX1110" fmla="*/ 2907665 w 6811107"/>
              <a:gd name="connsiteY1110" fmla="*/ 1315277 h 2256141"/>
              <a:gd name="connsiteX1111" fmla="*/ 2932915 w 6811107"/>
              <a:gd name="connsiteY1111" fmla="*/ 1367310 h 2256141"/>
              <a:gd name="connsiteX1112" fmla="*/ 2939227 w 6811107"/>
              <a:gd name="connsiteY1112" fmla="*/ 1377406 h 2256141"/>
              <a:gd name="connsiteX1113" fmla="*/ 2969437 w 6811107"/>
              <a:gd name="connsiteY1113" fmla="*/ 1429051 h 2256141"/>
              <a:gd name="connsiteX1114" fmla="*/ 2975298 w 6811107"/>
              <a:gd name="connsiteY1114" fmla="*/ 1440311 h 2256141"/>
              <a:gd name="connsiteX1115" fmla="*/ 3015877 w 6811107"/>
              <a:gd name="connsiteY1115" fmla="*/ 1498169 h 2256141"/>
              <a:gd name="connsiteX1116" fmla="*/ 3025346 w 6811107"/>
              <a:gd name="connsiteY1116" fmla="*/ 1505158 h 2256141"/>
              <a:gd name="connsiteX1117" fmla="*/ 3079452 w 6811107"/>
              <a:gd name="connsiteY1117" fmla="*/ 1559133 h 2256141"/>
              <a:gd name="connsiteX1118" fmla="*/ 3080354 w 6811107"/>
              <a:gd name="connsiteY1118" fmla="*/ 1561074 h 2256141"/>
              <a:gd name="connsiteX1119" fmla="*/ 3092077 w 6811107"/>
              <a:gd name="connsiteY1119" fmla="*/ 1585149 h 2256141"/>
              <a:gd name="connsiteX1120" fmla="*/ 3101545 w 6811107"/>
              <a:gd name="connsiteY1120" fmla="*/ 1590586 h 2256141"/>
              <a:gd name="connsiteX1121" fmla="*/ 3109075 w 6811107"/>
              <a:gd name="connsiteY1121" fmla="*/ 1592534 h 2256141"/>
              <a:gd name="connsiteX1122" fmla="*/ 3136842 w 6811107"/>
              <a:gd name="connsiteY1122" fmla="*/ 1534409 h 2256141"/>
              <a:gd name="connsiteX1123" fmla="*/ 3140708 w 6811107"/>
              <a:gd name="connsiteY1123" fmla="*/ 1521360 h 2256141"/>
              <a:gd name="connsiteX1124" fmla="*/ 3123794 w 6811107"/>
              <a:gd name="connsiteY1124" fmla="*/ 1440168 h 2256141"/>
              <a:gd name="connsiteX1125" fmla="*/ 3127660 w 6811107"/>
              <a:gd name="connsiteY1125" fmla="*/ 1428570 h 2256141"/>
              <a:gd name="connsiteX1126" fmla="*/ 3160040 w 6811107"/>
              <a:gd name="connsiteY1126" fmla="*/ 1387007 h 2256141"/>
              <a:gd name="connsiteX1127" fmla="*/ 3166323 w 6811107"/>
              <a:gd name="connsiteY1127" fmla="*/ 1376858 h 2256141"/>
              <a:gd name="connsiteX1128" fmla="*/ 3170189 w 6811107"/>
              <a:gd name="connsiteY1128" fmla="*/ 1362842 h 2256141"/>
              <a:gd name="connsiteX1129" fmla="*/ 3176955 w 6811107"/>
              <a:gd name="connsiteY1129" fmla="*/ 1351244 h 2256141"/>
              <a:gd name="connsiteX1130" fmla="*/ 3184688 w 6811107"/>
              <a:gd name="connsiteY1130" fmla="*/ 1339645 h 2256141"/>
              <a:gd name="connsiteX1131" fmla="*/ 3192420 w 6811107"/>
              <a:gd name="connsiteY1131" fmla="*/ 1332879 h 2256141"/>
              <a:gd name="connsiteX1132" fmla="*/ 3212718 w 6811107"/>
              <a:gd name="connsiteY1132" fmla="*/ 1278751 h 2256141"/>
              <a:gd name="connsiteX1133" fmla="*/ 3220451 w 6811107"/>
              <a:gd name="connsiteY1133" fmla="*/ 1263286 h 2256141"/>
              <a:gd name="connsiteX1134" fmla="*/ 3245098 w 6811107"/>
              <a:gd name="connsiteY1134" fmla="*/ 1239122 h 2256141"/>
              <a:gd name="connsiteX1135" fmla="*/ 3328706 w 6811107"/>
              <a:gd name="connsiteY1135" fmla="*/ 1269086 h 2256141"/>
              <a:gd name="connsiteX1136" fmla="*/ 3343205 w 6811107"/>
              <a:gd name="connsiteY1136" fmla="*/ 1269086 h 2256141"/>
              <a:gd name="connsiteX1137" fmla="*/ 3489157 w 6811107"/>
              <a:gd name="connsiteY1137" fmla="*/ 1325630 h 2256141"/>
              <a:gd name="connsiteX1138" fmla="*/ 3498339 w 6811107"/>
              <a:gd name="connsiteY1138" fmla="*/ 1334812 h 2256141"/>
              <a:gd name="connsiteX1139" fmla="*/ 3526369 w 6811107"/>
              <a:gd name="connsiteY1139" fmla="*/ 1340128 h 2256141"/>
              <a:gd name="connsiteX1140" fmla="*/ 3537968 w 6811107"/>
              <a:gd name="connsiteY1140" fmla="*/ 1338678 h 2256141"/>
              <a:gd name="connsiteX1141" fmla="*/ 3561166 w 6811107"/>
              <a:gd name="connsiteY1141" fmla="*/ 1333845 h 2256141"/>
              <a:gd name="connsiteX1142" fmla="*/ 3575181 w 6811107"/>
              <a:gd name="connsiteY1142" fmla="*/ 1329012 h 2256141"/>
              <a:gd name="connsiteX1143" fmla="*/ 3711951 w 6811107"/>
              <a:gd name="connsiteY1143" fmla="*/ 1203359 h 2256141"/>
              <a:gd name="connsiteX1144" fmla="*/ 3714367 w 6811107"/>
              <a:gd name="connsiteY1144" fmla="*/ 1191760 h 2256141"/>
              <a:gd name="connsiteX1145" fmla="*/ 3755446 w 6811107"/>
              <a:gd name="connsiteY1145" fmla="*/ 1106702 h 2256141"/>
              <a:gd name="connsiteX1146" fmla="*/ 3767045 w 6811107"/>
              <a:gd name="connsiteY1146" fmla="*/ 1098969 h 2256141"/>
              <a:gd name="connsiteX1147" fmla="*/ 3823589 w 6811107"/>
              <a:gd name="connsiteY1147" fmla="*/ 1043392 h 2256141"/>
              <a:gd name="connsiteX1148" fmla="*/ 3830355 w 6811107"/>
              <a:gd name="connsiteY1148" fmla="*/ 1033242 h 2256141"/>
              <a:gd name="connsiteX1149" fmla="*/ 3851136 w 6811107"/>
              <a:gd name="connsiteY1149" fmla="*/ 976215 h 2256141"/>
              <a:gd name="connsiteX1150" fmla="*/ 3857419 w 6811107"/>
              <a:gd name="connsiteY1150" fmla="*/ 966066 h 2256141"/>
              <a:gd name="connsiteX1151" fmla="*/ 3882067 w 6811107"/>
              <a:gd name="connsiteY1151" fmla="*/ 932236 h 2256141"/>
              <a:gd name="connsiteX1152" fmla="*/ 3891249 w 6811107"/>
              <a:gd name="connsiteY1152" fmla="*/ 923537 h 2256141"/>
              <a:gd name="connsiteX1153" fmla="*/ 3960842 w 6811107"/>
              <a:gd name="connsiteY1153" fmla="*/ 910972 h 2256141"/>
              <a:gd name="connsiteX1154" fmla="*/ 3976307 w 6811107"/>
              <a:gd name="connsiteY1154" fmla="*/ 913388 h 2256141"/>
              <a:gd name="connsiteX1155" fmla="*/ 4031402 w 6811107"/>
              <a:gd name="connsiteY1155" fmla="*/ 918221 h 2256141"/>
              <a:gd name="connsiteX1156" fmla="*/ 4044450 w 6811107"/>
              <a:gd name="connsiteY1156" fmla="*/ 917254 h 2256141"/>
              <a:gd name="connsiteX1157" fmla="*/ 4057016 w 6811107"/>
              <a:gd name="connsiteY1157" fmla="*/ 917254 h 2256141"/>
              <a:gd name="connsiteX1158" fmla="*/ 4102444 w 6811107"/>
              <a:gd name="connsiteY1158" fmla="*/ 872309 h 2256141"/>
              <a:gd name="connsiteX1159" fmla="*/ 4104861 w 6811107"/>
              <a:gd name="connsiteY1159" fmla="*/ 859260 h 2256141"/>
              <a:gd name="connsiteX1160" fmla="*/ 4105828 w 6811107"/>
              <a:gd name="connsiteY1160" fmla="*/ 846695 h 2256141"/>
              <a:gd name="connsiteX1161" fmla="*/ 4107277 w 6811107"/>
              <a:gd name="connsiteY1161" fmla="*/ 822047 h 2256141"/>
              <a:gd name="connsiteX1162" fmla="*/ 4127575 w 6811107"/>
              <a:gd name="connsiteY1162" fmla="*/ 609885 h 2256141"/>
              <a:gd name="connsiteX1163" fmla="*/ 4136274 w 6811107"/>
              <a:gd name="connsiteY1163" fmla="*/ 595387 h 2256141"/>
              <a:gd name="connsiteX1164" fmla="*/ 4144007 w 6811107"/>
              <a:gd name="connsiteY1164" fmla="*/ 589104 h 2256141"/>
              <a:gd name="connsiteX1165" fmla="*/ 4153189 w 6811107"/>
              <a:gd name="connsiteY1165" fmla="*/ 584271 h 2256141"/>
              <a:gd name="connsiteX1166" fmla="*/ 4182669 w 6811107"/>
              <a:gd name="connsiteY1166" fmla="*/ 454751 h 2256141"/>
              <a:gd name="connsiteX1167" fmla="*/ 4234381 w 6811107"/>
              <a:gd name="connsiteY1167" fmla="*/ 388541 h 2256141"/>
              <a:gd name="connsiteX1168" fmla="*/ 4238247 w 6811107"/>
              <a:gd name="connsiteY1168" fmla="*/ 379359 h 2256141"/>
              <a:gd name="connsiteX1169" fmla="*/ 4254679 w 6811107"/>
              <a:gd name="connsiteY1169" fmla="*/ 330064 h 2256141"/>
              <a:gd name="connsiteX1170" fmla="*/ 4307841 w 6811107"/>
              <a:gd name="connsiteY1170" fmla="*/ 255154 h 2256141"/>
              <a:gd name="connsiteX1171" fmla="*/ 4323306 w 6811107"/>
              <a:gd name="connsiteY1171" fmla="*/ 259021 h 2256141"/>
              <a:gd name="connsiteX1172" fmla="*/ 4337321 w 6811107"/>
              <a:gd name="connsiteY1172" fmla="*/ 267720 h 2256141"/>
              <a:gd name="connsiteX1173" fmla="*/ 4366801 w 6811107"/>
              <a:gd name="connsiteY1173" fmla="*/ 280285 h 2256141"/>
              <a:gd name="connsiteX1174" fmla="*/ 4375983 w 6811107"/>
              <a:gd name="connsiteY1174" fmla="*/ 281252 h 2256141"/>
              <a:gd name="connsiteX1175" fmla="*/ 4479406 w 6811107"/>
              <a:gd name="connsiteY1175" fmla="*/ 247422 h 2256141"/>
              <a:gd name="connsiteX1176" fmla="*/ 4506470 w 6811107"/>
              <a:gd name="connsiteY1176" fmla="*/ 303000 h 2256141"/>
              <a:gd name="connsiteX1177" fmla="*/ 4519035 w 6811107"/>
              <a:gd name="connsiteY1177" fmla="*/ 311699 h 2256141"/>
              <a:gd name="connsiteX1178" fmla="*/ 4543200 w 6811107"/>
              <a:gd name="connsiteY1178" fmla="*/ 330064 h 2256141"/>
              <a:gd name="connsiteX1179" fmla="*/ 4557215 w 6811107"/>
              <a:gd name="connsiteY1179" fmla="*/ 333930 h 2256141"/>
              <a:gd name="connsiteX1180" fmla="*/ 4581863 w 6811107"/>
              <a:gd name="connsiteY1180" fmla="*/ 338763 h 2256141"/>
              <a:gd name="connsiteX1181" fmla="*/ 4590562 w 6811107"/>
              <a:gd name="connsiteY1181" fmla="*/ 339729 h 2256141"/>
              <a:gd name="connsiteX1182" fmla="*/ 4653389 w 6811107"/>
              <a:gd name="connsiteY1182" fmla="*/ 268686 h 2256141"/>
              <a:gd name="connsiteX1183" fmla="*/ 4712833 w 6811107"/>
              <a:gd name="connsiteY1183" fmla="*/ 256121 h 2256141"/>
              <a:gd name="connsiteX1184" fmla="*/ 4722015 w 6811107"/>
              <a:gd name="connsiteY1184" fmla="*/ 243073 h 2256141"/>
              <a:gd name="connsiteX1185" fmla="*/ 4730714 w 6811107"/>
              <a:gd name="connsiteY1185" fmla="*/ 230507 h 2256141"/>
              <a:gd name="connsiteX1186" fmla="*/ 4770343 w 6811107"/>
              <a:gd name="connsiteY1186" fmla="*/ 140133 h 2256141"/>
              <a:gd name="connsiteX1187" fmla="*/ 4777109 w 6811107"/>
              <a:gd name="connsiteY1187" fmla="*/ 127567 h 2256141"/>
              <a:gd name="connsiteX1188" fmla="*/ 4801274 w 6811107"/>
              <a:gd name="connsiteY1188" fmla="*/ 101470 h 2256141"/>
              <a:gd name="connsiteX1189" fmla="*/ 4811423 w 6811107"/>
              <a:gd name="connsiteY1189" fmla="*/ 97604 h 2256141"/>
              <a:gd name="connsiteX1190" fmla="*/ 4825438 w 6811107"/>
              <a:gd name="connsiteY1190" fmla="*/ 92771 h 2256141"/>
              <a:gd name="connsiteX1191" fmla="*/ 4837037 w 6811107"/>
              <a:gd name="connsiteY1191" fmla="*/ 84072 h 2256141"/>
              <a:gd name="connsiteX1192" fmla="*/ 4973807 w 6811107"/>
              <a:gd name="connsiteY1192" fmla="*/ 1430 h 2256141"/>
              <a:gd name="connsiteX0" fmla="*/ 3151621 w 6811107"/>
              <a:gd name="connsiteY0" fmla="*/ 1759646 h 2256141"/>
              <a:gd name="connsiteX1" fmla="*/ 3155328 w 6811107"/>
              <a:gd name="connsiteY1" fmla="*/ 1769768 h 2256141"/>
              <a:gd name="connsiteX2" fmla="*/ 3142959 w 6811107"/>
              <a:gd name="connsiteY2" fmla="*/ 1801891 h 2256141"/>
              <a:gd name="connsiteX3" fmla="*/ 3126014 w 6811107"/>
              <a:gd name="connsiteY3" fmla="*/ 1821578 h 2256141"/>
              <a:gd name="connsiteX4" fmla="*/ 3141294 w 6811107"/>
              <a:gd name="connsiteY4" fmla="*/ 1835710 h 2256141"/>
              <a:gd name="connsiteX5" fmla="*/ 3181352 w 6811107"/>
              <a:gd name="connsiteY5" fmla="*/ 1853226 h 2256141"/>
              <a:gd name="connsiteX6" fmla="*/ 3196361 w 6811107"/>
              <a:gd name="connsiteY6" fmla="*/ 1855167 h 2256141"/>
              <a:gd name="connsiteX7" fmla="*/ 3209011 w 6811107"/>
              <a:gd name="connsiteY7" fmla="*/ 1844360 h 2256141"/>
              <a:gd name="connsiteX8" fmla="*/ 3185931 w 6811107"/>
              <a:gd name="connsiteY8" fmla="*/ 1839696 h 2256141"/>
              <a:gd name="connsiteX9" fmla="*/ 3162414 w 6811107"/>
              <a:gd name="connsiteY9" fmla="*/ 1825511 h 2256141"/>
              <a:gd name="connsiteX10" fmla="*/ 3157454 w 6811107"/>
              <a:gd name="connsiteY10" fmla="*/ 1816968 h 2256141"/>
              <a:gd name="connsiteX11" fmla="*/ 3161963 w 6811107"/>
              <a:gd name="connsiteY11" fmla="*/ 1792116 h 2256141"/>
              <a:gd name="connsiteX12" fmla="*/ 3162414 w 6811107"/>
              <a:gd name="connsiteY12" fmla="*/ 1790563 h 2256141"/>
              <a:gd name="connsiteX13" fmla="*/ 3163316 w 6811107"/>
              <a:gd name="connsiteY13" fmla="*/ 1764207 h 2256141"/>
              <a:gd name="connsiteX14" fmla="*/ 3151621 w 6811107"/>
              <a:gd name="connsiteY14" fmla="*/ 1759646 h 2256141"/>
              <a:gd name="connsiteX15" fmla="*/ 6379802 w 6811107"/>
              <a:gd name="connsiteY15" fmla="*/ 1550780 h 2256141"/>
              <a:gd name="connsiteX16" fmla="*/ 6342951 w 6811107"/>
              <a:gd name="connsiteY16" fmla="*/ 1552773 h 2256141"/>
              <a:gd name="connsiteX17" fmla="*/ 6333769 w 6811107"/>
              <a:gd name="connsiteY17" fmla="*/ 1558089 h 2256141"/>
              <a:gd name="connsiteX18" fmla="*/ 6321204 w 6811107"/>
              <a:gd name="connsiteY18" fmla="*/ 1628166 h 2256141"/>
              <a:gd name="connsiteX19" fmla="*/ 6317337 w 6811107"/>
              <a:gd name="connsiteY19" fmla="*/ 1639765 h 2256141"/>
              <a:gd name="connsiteX20" fmla="*/ 6262243 w 6811107"/>
              <a:gd name="connsiteY20" fmla="*/ 1675045 h 2256141"/>
              <a:gd name="connsiteX21" fmla="*/ 6327003 w 6811107"/>
              <a:gd name="connsiteY21" fmla="*/ 1691959 h 2256141"/>
              <a:gd name="connsiteX22" fmla="*/ 6332319 w 6811107"/>
              <a:gd name="connsiteY22" fmla="*/ 1685677 h 2256141"/>
              <a:gd name="connsiteX23" fmla="*/ 6345368 w 6811107"/>
              <a:gd name="connsiteY23" fmla="*/ 1661029 h 2256141"/>
              <a:gd name="connsiteX24" fmla="*/ 6350201 w 6811107"/>
              <a:gd name="connsiteY24" fmla="*/ 1649430 h 2256141"/>
              <a:gd name="connsiteX25" fmla="*/ 6414961 w 6811107"/>
              <a:gd name="connsiteY25" fmla="*/ 1619950 h 2256141"/>
              <a:gd name="connsiteX26" fmla="*/ 6440575 w 6811107"/>
              <a:gd name="connsiteY26" fmla="*/ 1684227 h 2256141"/>
              <a:gd name="connsiteX27" fmla="*/ 6443475 w 6811107"/>
              <a:gd name="connsiteY27" fmla="*/ 1695826 h 2256141"/>
              <a:gd name="connsiteX28" fmla="*/ 6475855 w 6811107"/>
              <a:gd name="connsiteY28" fmla="*/ 1772185 h 2256141"/>
              <a:gd name="connsiteX29" fmla="*/ 6481171 w 6811107"/>
              <a:gd name="connsiteY29" fmla="*/ 1785233 h 2256141"/>
              <a:gd name="connsiteX30" fmla="*/ 6487453 w 6811107"/>
              <a:gd name="connsiteY30" fmla="*/ 1797798 h 2256141"/>
              <a:gd name="connsiteX31" fmla="*/ 6491320 w 6811107"/>
              <a:gd name="connsiteY31" fmla="*/ 1810364 h 2256141"/>
              <a:gd name="connsiteX32" fmla="*/ 6512101 w 6811107"/>
              <a:gd name="connsiteY32" fmla="*/ 1924419 h 2256141"/>
              <a:gd name="connsiteX33" fmla="*/ 6519833 w 6811107"/>
              <a:gd name="connsiteY33" fmla="*/ 1936018 h 2256141"/>
              <a:gd name="connsiteX34" fmla="*/ 6529016 w 6811107"/>
              <a:gd name="connsiteY34" fmla="*/ 1946167 h 2256141"/>
              <a:gd name="connsiteX35" fmla="*/ 6584111 w 6811107"/>
              <a:gd name="connsiteY35" fmla="*/ 1980963 h 2256141"/>
              <a:gd name="connsiteX36" fmla="*/ 6590877 w 6811107"/>
              <a:gd name="connsiteY36" fmla="*/ 1989662 h 2256141"/>
              <a:gd name="connsiteX37" fmla="*/ 6621807 w 6811107"/>
              <a:gd name="connsiteY37" fmla="*/ 2031225 h 2256141"/>
              <a:gd name="connsiteX38" fmla="*/ 6636305 w 6811107"/>
              <a:gd name="connsiteY38" fmla="*/ 2084386 h 2256141"/>
              <a:gd name="connsiteX39" fmla="*/ 6641138 w 6811107"/>
              <a:gd name="connsiteY39" fmla="*/ 2093569 h 2256141"/>
              <a:gd name="connsiteX40" fmla="*/ 6646454 w 6811107"/>
              <a:gd name="connsiteY40" fmla="*/ 2106134 h 2256141"/>
              <a:gd name="connsiteX41" fmla="*/ 6660953 w 6811107"/>
              <a:gd name="connsiteY41" fmla="*/ 2127882 h 2256141"/>
              <a:gd name="connsiteX42" fmla="*/ 6671102 w 6811107"/>
              <a:gd name="connsiteY42" fmla="*/ 2135614 h 2256141"/>
              <a:gd name="connsiteX43" fmla="*/ 6683667 w 6811107"/>
              <a:gd name="connsiteY43" fmla="*/ 2141897 h 2256141"/>
              <a:gd name="connsiteX44" fmla="*/ 6751810 w 6811107"/>
              <a:gd name="connsiteY44" fmla="*/ 2175244 h 2256141"/>
              <a:gd name="connsiteX45" fmla="*/ 6692366 w 6811107"/>
              <a:gd name="connsiteY45" fmla="*/ 2121116 h 2256141"/>
              <a:gd name="connsiteX46" fmla="*/ 6682217 w 6811107"/>
              <a:gd name="connsiteY46" fmla="*/ 2111933 h 2256141"/>
              <a:gd name="connsiteX47" fmla="*/ 6673518 w 6811107"/>
              <a:gd name="connsiteY47" fmla="*/ 2101784 h 2256141"/>
              <a:gd name="connsiteX48" fmla="*/ 6660469 w 6811107"/>
              <a:gd name="connsiteY48" fmla="*/ 2060222 h 2256141"/>
              <a:gd name="connsiteX49" fmla="*/ 6659986 w 6811107"/>
              <a:gd name="connsiteY49" fmla="*/ 2052006 h 2256141"/>
              <a:gd name="connsiteX50" fmla="*/ 6658536 w 6811107"/>
              <a:gd name="connsiteY50" fmla="*/ 2041374 h 2256141"/>
              <a:gd name="connsiteX51" fmla="*/ 6658536 w 6811107"/>
              <a:gd name="connsiteY51" fmla="*/ 1988696 h 2256141"/>
              <a:gd name="connsiteX52" fmla="*/ 6656119 w 6811107"/>
              <a:gd name="connsiteY52" fmla="*/ 1976131 h 2256141"/>
              <a:gd name="connsiteX53" fmla="*/ 6594259 w 6811107"/>
              <a:gd name="connsiteY53" fmla="*/ 1919103 h 2256141"/>
              <a:gd name="connsiteX54" fmla="*/ 6584111 w 6811107"/>
              <a:gd name="connsiteY54" fmla="*/ 1913787 h 2256141"/>
              <a:gd name="connsiteX55" fmla="*/ 6573478 w 6811107"/>
              <a:gd name="connsiteY55" fmla="*/ 1907504 h 2256141"/>
              <a:gd name="connsiteX56" fmla="*/ 6545448 w 6811107"/>
              <a:gd name="connsiteY56" fmla="*/ 1791516 h 2256141"/>
              <a:gd name="connsiteX57" fmla="*/ 6545448 w 6811107"/>
              <a:gd name="connsiteY57" fmla="*/ 1780884 h 2256141"/>
              <a:gd name="connsiteX58" fmla="*/ 6543997 w 6811107"/>
              <a:gd name="connsiteY58" fmla="*/ 1770251 h 2256141"/>
              <a:gd name="connsiteX59" fmla="*/ 6492769 w 6811107"/>
              <a:gd name="connsiteY59" fmla="*/ 1664412 h 2256141"/>
              <a:gd name="connsiteX60" fmla="*/ 6487937 w 6811107"/>
              <a:gd name="connsiteY60" fmla="*/ 1650397 h 2256141"/>
              <a:gd name="connsiteX61" fmla="*/ 6431393 w 6811107"/>
              <a:gd name="connsiteY61" fmla="*/ 1555673 h 2256141"/>
              <a:gd name="connsiteX62" fmla="*/ 6417377 w 6811107"/>
              <a:gd name="connsiteY62" fmla="*/ 1552773 h 2256141"/>
              <a:gd name="connsiteX63" fmla="*/ 6379802 w 6811107"/>
              <a:gd name="connsiteY63" fmla="*/ 1550780 h 2256141"/>
              <a:gd name="connsiteX64" fmla="*/ 1384133 w 6811107"/>
              <a:gd name="connsiteY64" fmla="*/ 1201892 h 2256141"/>
              <a:gd name="connsiteX65" fmla="*/ 1380976 w 6811107"/>
              <a:gd name="connsiteY65" fmla="*/ 1204610 h 2256141"/>
              <a:gd name="connsiteX66" fmla="*/ 1327772 w 6811107"/>
              <a:gd name="connsiteY66" fmla="*/ 1222472 h 2256141"/>
              <a:gd name="connsiteX67" fmla="*/ 1316951 w 6811107"/>
              <a:gd name="connsiteY67" fmla="*/ 1224414 h 2256141"/>
              <a:gd name="connsiteX68" fmla="*/ 1295308 w 6811107"/>
              <a:gd name="connsiteY68" fmla="*/ 1223637 h 2256141"/>
              <a:gd name="connsiteX69" fmla="*/ 1283135 w 6811107"/>
              <a:gd name="connsiteY69" fmla="*/ 1223637 h 2256141"/>
              <a:gd name="connsiteX70" fmla="*/ 1222717 w 6811107"/>
              <a:gd name="connsiteY70" fmla="*/ 1226743 h 2256141"/>
              <a:gd name="connsiteX71" fmla="*/ 1212797 w 6811107"/>
              <a:gd name="connsiteY71" fmla="*/ 1228685 h 2256141"/>
              <a:gd name="connsiteX72" fmla="*/ 1175374 w 6811107"/>
              <a:gd name="connsiteY72" fmla="*/ 1250819 h 2256141"/>
              <a:gd name="connsiteX73" fmla="*/ 1169061 w 6811107"/>
              <a:gd name="connsiteY73" fmla="*/ 1260137 h 2256141"/>
              <a:gd name="connsiteX74" fmla="*/ 1123522 w 6811107"/>
              <a:gd name="connsiteY74" fmla="*/ 1338187 h 2256141"/>
              <a:gd name="connsiteX75" fmla="*/ 1118562 w 6811107"/>
              <a:gd name="connsiteY75" fmla="*/ 1345177 h 2256141"/>
              <a:gd name="connsiteX76" fmla="*/ 1096920 w 6811107"/>
              <a:gd name="connsiteY76" fmla="*/ 1368863 h 2256141"/>
              <a:gd name="connsiteX77" fmla="*/ 1088804 w 6811107"/>
              <a:gd name="connsiteY77" fmla="*/ 1375076 h 2256141"/>
              <a:gd name="connsiteX78" fmla="*/ 1040560 w 6811107"/>
              <a:gd name="connsiteY78" fmla="*/ 1437593 h 2256141"/>
              <a:gd name="connsiteX79" fmla="*/ 1036953 w 6811107"/>
              <a:gd name="connsiteY79" fmla="*/ 1446913 h 2256141"/>
              <a:gd name="connsiteX80" fmla="*/ 1008096 w 6811107"/>
              <a:gd name="connsiteY80" fmla="*/ 1491568 h 2256141"/>
              <a:gd name="connsiteX81" fmla="*/ 1001784 w 6811107"/>
              <a:gd name="connsiteY81" fmla="*/ 1498557 h 2256141"/>
              <a:gd name="connsiteX82" fmla="*/ 942718 w 6811107"/>
              <a:gd name="connsiteY82" fmla="*/ 1537776 h 2256141"/>
              <a:gd name="connsiteX83" fmla="*/ 929643 w 6811107"/>
              <a:gd name="connsiteY83" fmla="*/ 1543212 h 2256141"/>
              <a:gd name="connsiteX84" fmla="*/ 862010 w 6811107"/>
              <a:gd name="connsiteY84" fmla="*/ 1557580 h 2256141"/>
              <a:gd name="connsiteX85" fmla="*/ 852091 w 6811107"/>
              <a:gd name="connsiteY85" fmla="*/ 1557580 h 2256141"/>
              <a:gd name="connsiteX86" fmla="*/ 790771 w 6811107"/>
              <a:gd name="connsiteY86" fmla="*/ 1559521 h 2256141"/>
              <a:gd name="connsiteX87" fmla="*/ 780852 w 6811107"/>
              <a:gd name="connsiteY87" fmla="*/ 1558745 h 2256141"/>
              <a:gd name="connsiteX88" fmla="*/ 756954 w 6811107"/>
              <a:gd name="connsiteY88" fmla="*/ 1554473 h 2256141"/>
              <a:gd name="connsiteX89" fmla="*/ 750642 w 6811107"/>
              <a:gd name="connsiteY89" fmla="*/ 1548261 h 2256141"/>
              <a:gd name="connsiteX90" fmla="*/ 738919 w 6811107"/>
              <a:gd name="connsiteY90" fmla="*/ 1496616 h 2256141"/>
              <a:gd name="connsiteX91" fmla="*/ 642430 w 6811107"/>
              <a:gd name="connsiteY91" fmla="*/ 1492344 h 2256141"/>
              <a:gd name="connsiteX92" fmla="*/ 630707 w 6811107"/>
              <a:gd name="connsiteY92" fmla="*/ 1491179 h 2256141"/>
              <a:gd name="connsiteX93" fmla="*/ 599597 w 6811107"/>
              <a:gd name="connsiteY93" fmla="*/ 1488073 h 2256141"/>
              <a:gd name="connsiteX94" fmla="*/ 589677 w 6811107"/>
              <a:gd name="connsiteY94" fmla="*/ 1491179 h 2256141"/>
              <a:gd name="connsiteX95" fmla="*/ 581110 w 6811107"/>
              <a:gd name="connsiteY95" fmla="*/ 1499334 h 2256141"/>
              <a:gd name="connsiteX96" fmla="*/ 571642 w 6811107"/>
              <a:gd name="connsiteY96" fmla="*/ 1506323 h 2256141"/>
              <a:gd name="connsiteX97" fmla="*/ 545491 w 6811107"/>
              <a:gd name="connsiteY97" fmla="*/ 1546707 h 2256141"/>
              <a:gd name="connsiteX98" fmla="*/ 539178 w 6811107"/>
              <a:gd name="connsiteY98" fmla="*/ 1551755 h 2256141"/>
              <a:gd name="connsiteX99" fmla="*/ 529259 w 6811107"/>
              <a:gd name="connsiteY99" fmla="*/ 1556803 h 2256141"/>
              <a:gd name="connsiteX100" fmla="*/ 514831 w 6811107"/>
              <a:gd name="connsiteY100" fmla="*/ 1568452 h 2256141"/>
              <a:gd name="connsiteX101" fmla="*/ 512125 w 6811107"/>
              <a:gd name="connsiteY101" fmla="*/ 1577771 h 2256141"/>
              <a:gd name="connsiteX102" fmla="*/ 509871 w 6811107"/>
              <a:gd name="connsiteY102" fmla="*/ 1587867 h 2256141"/>
              <a:gd name="connsiteX103" fmla="*/ 506264 w 6811107"/>
              <a:gd name="connsiteY103" fmla="*/ 1597187 h 2256141"/>
              <a:gd name="connsiteX104" fmla="*/ 503558 w 6811107"/>
              <a:gd name="connsiteY104" fmla="*/ 1670965 h 2256141"/>
              <a:gd name="connsiteX105" fmla="*/ 502657 w 6811107"/>
              <a:gd name="connsiteY105" fmla="*/ 1681449 h 2256141"/>
              <a:gd name="connsiteX106" fmla="*/ 471546 w 6811107"/>
              <a:gd name="connsiteY106" fmla="*/ 1742413 h 2256141"/>
              <a:gd name="connsiteX107" fmla="*/ 465234 w 6811107"/>
              <a:gd name="connsiteY107" fmla="*/ 1750956 h 2256141"/>
              <a:gd name="connsiteX108" fmla="*/ 456667 w 6811107"/>
              <a:gd name="connsiteY108" fmla="*/ 1806872 h 2256141"/>
              <a:gd name="connsiteX109" fmla="*/ 461627 w 6811107"/>
              <a:gd name="connsiteY109" fmla="*/ 1818133 h 2256141"/>
              <a:gd name="connsiteX110" fmla="*/ 449452 w 6811107"/>
              <a:gd name="connsiteY110" fmla="*/ 1915986 h 2256141"/>
              <a:gd name="connsiteX111" fmla="*/ 439984 w 6811107"/>
              <a:gd name="connsiteY111" fmla="*/ 1924528 h 2256141"/>
              <a:gd name="connsiteX112" fmla="*/ 377311 w 6811107"/>
              <a:gd name="connsiteY112" fmla="*/ 1953651 h 2256141"/>
              <a:gd name="connsiteX113" fmla="*/ 365138 w 6811107"/>
              <a:gd name="connsiteY113" fmla="*/ 1955593 h 2256141"/>
              <a:gd name="connsiteX114" fmla="*/ 306072 w 6811107"/>
              <a:gd name="connsiteY114" fmla="*/ 1955593 h 2256141"/>
              <a:gd name="connsiteX115" fmla="*/ 294349 w 6811107"/>
              <a:gd name="connsiteY115" fmla="*/ 1956369 h 2256141"/>
              <a:gd name="connsiteX116" fmla="*/ 274059 w 6811107"/>
              <a:gd name="connsiteY116" fmla="*/ 1962582 h 2256141"/>
              <a:gd name="connsiteX117" fmla="*/ 263238 w 6811107"/>
              <a:gd name="connsiteY117" fmla="*/ 1964912 h 2256141"/>
              <a:gd name="connsiteX118" fmla="*/ 254671 w 6811107"/>
              <a:gd name="connsiteY118" fmla="*/ 1970348 h 2256141"/>
              <a:gd name="connsiteX119" fmla="*/ 263238 w 6811107"/>
              <a:gd name="connsiteY119" fmla="*/ 1969572 h 2256141"/>
              <a:gd name="connsiteX120" fmla="*/ 271805 w 6811107"/>
              <a:gd name="connsiteY120" fmla="*/ 1969572 h 2256141"/>
              <a:gd name="connsiteX121" fmla="*/ 288488 w 6811107"/>
              <a:gd name="connsiteY121" fmla="*/ 1974620 h 2256141"/>
              <a:gd name="connsiteX122" fmla="*/ 300661 w 6811107"/>
              <a:gd name="connsiteY122" fmla="*/ 1979668 h 2256141"/>
              <a:gd name="connsiteX123" fmla="*/ 323205 w 6811107"/>
              <a:gd name="connsiteY123" fmla="*/ 1993258 h 2256141"/>
              <a:gd name="connsiteX124" fmla="*/ 330419 w 6811107"/>
              <a:gd name="connsiteY124" fmla="*/ 1997530 h 2256141"/>
              <a:gd name="connsiteX125" fmla="*/ 434122 w 6811107"/>
              <a:gd name="connsiteY125" fmla="*/ 2008014 h 2256141"/>
              <a:gd name="connsiteX126" fmla="*/ 444944 w 6811107"/>
              <a:gd name="connsiteY126" fmla="*/ 2006072 h 2256141"/>
              <a:gd name="connsiteX127" fmla="*/ 454863 w 6811107"/>
              <a:gd name="connsiteY127" fmla="*/ 2002189 h 2256141"/>
              <a:gd name="connsiteX128" fmla="*/ 571191 w 6811107"/>
              <a:gd name="connsiteY128" fmla="*/ 1917151 h 2256141"/>
              <a:gd name="connsiteX129" fmla="*/ 578405 w 6811107"/>
              <a:gd name="connsiteY129" fmla="*/ 1910161 h 2256141"/>
              <a:gd name="connsiteX130" fmla="*/ 585619 w 6811107"/>
              <a:gd name="connsiteY130" fmla="*/ 1901619 h 2256141"/>
              <a:gd name="connsiteX131" fmla="*/ 646939 w 6811107"/>
              <a:gd name="connsiteY131" fmla="*/ 1820462 h 2256141"/>
              <a:gd name="connsiteX132" fmla="*/ 641980 w 6811107"/>
              <a:gd name="connsiteY132" fmla="*/ 1809978 h 2256141"/>
              <a:gd name="connsiteX133" fmla="*/ 608163 w 6811107"/>
              <a:gd name="connsiteY133" fmla="*/ 1716785 h 2256141"/>
              <a:gd name="connsiteX134" fmla="*/ 614025 w 6811107"/>
              <a:gd name="connsiteY134" fmla="*/ 1709407 h 2256141"/>
              <a:gd name="connsiteX135" fmla="*/ 622141 w 6811107"/>
              <a:gd name="connsiteY135" fmla="*/ 1703194 h 2256141"/>
              <a:gd name="connsiteX136" fmla="*/ 640176 w 6811107"/>
              <a:gd name="connsiteY136" fmla="*/ 1691934 h 2256141"/>
              <a:gd name="connsiteX137" fmla="*/ 659564 w 6811107"/>
              <a:gd name="connsiteY137" fmla="*/ 1634852 h 2256141"/>
              <a:gd name="connsiteX138" fmla="*/ 664524 w 6811107"/>
              <a:gd name="connsiteY138" fmla="*/ 1625533 h 2256141"/>
              <a:gd name="connsiteX139" fmla="*/ 727196 w 6811107"/>
              <a:gd name="connsiteY139" fmla="*/ 1622427 h 2256141"/>
              <a:gd name="connsiteX140" fmla="*/ 739370 w 6811107"/>
              <a:gd name="connsiteY140" fmla="*/ 1621650 h 2256141"/>
              <a:gd name="connsiteX141" fmla="*/ 763718 w 6811107"/>
              <a:gd name="connsiteY141" fmla="*/ 1620485 h 2256141"/>
              <a:gd name="connsiteX142" fmla="*/ 771834 w 6811107"/>
              <a:gd name="connsiteY142" fmla="*/ 1622427 h 2256141"/>
              <a:gd name="connsiteX143" fmla="*/ 779950 w 6811107"/>
              <a:gd name="connsiteY143" fmla="*/ 1631746 h 2256141"/>
              <a:gd name="connsiteX144" fmla="*/ 787164 w 6811107"/>
              <a:gd name="connsiteY144" fmla="*/ 1642230 h 2256141"/>
              <a:gd name="connsiteX145" fmla="*/ 801592 w 6811107"/>
              <a:gd name="connsiteY145" fmla="*/ 1661645 h 2256141"/>
              <a:gd name="connsiteX146" fmla="*/ 850738 w 6811107"/>
              <a:gd name="connsiteY146" fmla="*/ 1685721 h 2256141"/>
              <a:gd name="connsiteX147" fmla="*/ 859305 w 6811107"/>
              <a:gd name="connsiteY147" fmla="*/ 1691157 h 2256141"/>
              <a:gd name="connsiteX148" fmla="*/ 885456 w 6811107"/>
              <a:gd name="connsiteY148" fmla="*/ 1707854 h 2256141"/>
              <a:gd name="connsiteX149" fmla="*/ 975633 w 6811107"/>
              <a:gd name="connsiteY149" fmla="*/ 1727269 h 2256141"/>
              <a:gd name="connsiteX150" fmla="*/ 988708 w 6811107"/>
              <a:gd name="connsiteY150" fmla="*/ 1734647 h 2256141"/>
              <a:gd name="connsiteX151" fmla="*/ 1003136 w 6811107"/>
              <a:gd name="connsiteY151" fmla="*/ 1735812 h 2256141"/>
              <a:gd name="connsiteX152" fmla="*/ 1013958 w 6811107"/>
              <a:gd name="connsiteY152" fmla="*/ 1733871 h 2256141"/>
              <a:gd name="connsiteX153" fmla="*/ 1106389 w 6811107"/>
              <a:gd name="connsiteY153" fmla="*/ 1685332 h 2256141"/>
              <a:gd name="connsiteX154" fmla="*/ 1117210 w 6811107"/>
              <a:gd name="connsiteY154" fmla="*/ 1683391 h 2256141"/>
              <a:gd name="connsiteX155" fmla="*/ 1174923 w 6811107"/>
              <a:gd name="connsiteY155" fmla="*/ 1685721 h 2256141"/>
              <a:gd name="connsiteX156" fmla="*/ 1197918 w 6811107"/>
              <a:gd name="connsiteY156" fmla="*/ 1677178 h 2256141"/>
              <a:gd name="connsiteX157" fmla="*/ 1207387 w 6811107"/>
              <a:gd name="connsiteY157" fmla="*/ 1669800 h 2256141"/>
              <a:gd name="connsiteX158" fmla="*/ 1215502 w 6811107"/>
              <a:gd name="connsiteY158" fmla="*/ 1661257 h 2256141"/>
              <a:gd name="connsiteX159" fmla="*/ 1216434 w 6811107"/>
              <a:gd name="connsiteY159" fmla="*/ 1660981 h 2256141"/>
              <a:gd name="connsiteX160" fmla="*/ 1220293 w 6811107"/>
              <a:gd name="connsiteY160" fmla="*/ 1660821 h 2256141"/>
              <a:gd name="connsiteX161" fmla="*/ 1231283 w 6811107"/>
              <a:gd name="connsiteY161" fmla="*/ 1658927 h 2256141"/>
              <a:gd name="connsiteX162" fmla="*/ 1222379 w 6811107"/>
              <a:gd name="connsiteY162" fmla="*/ 1659219 h 2256141"/>
              <a:gd name="connsiteX163" fmla="*/ 1216434 w 6811107"/>
              <a:gd name="connsiteY163" fmla="*/ 1660981 h 2256141"/>
              <a:gd name="connsiteX164" fmla="*/ 1214608 w 6811107"/>
              <a:gd name="connsiteY164" fmla="*/ 1661057 h 2256141"/>
              <a:gd name="connsiteX165" fmla="*/ 1209641 w 6811107"/>
              <a:gd name="connsiteY165" fmla="*/ 1658927 h 2256141"/>
              <a:gd name="connsiteX166" fmla="*/ 1280430 w 6811107"/>
              <a:gd name="connsiteY166" fmla="*/ 1656986 h 2256141"/>
              <a:gd name="connsiteX167" fmla="*/ 1293505 w 6811107"/>
              <a:gd name="connsiteY167" fmla="*/ 1658927 h 2256141"/>
              <a:gd name="connsiteX168" fmla="*/ 1307933 w 6811107"/>
              <a:gd name="connsiteY168" fmla="*/ 1656986 h 2256141"/>
              <a:gd name="connsiteX169" fmla="*/ 1316500 w 6811107"/>
              <a:gd name="connsiteY169" fmla="*/ 1655821 h 2256141"/>
              <a:gd name="connsiteX170" fmla="*/ 1324616 w 6811107"/>
              <a:gd name="connsiteY170" fmla="*/ 1652715 h 2256141"/>
              <a:gd name="connsiteX171" fmla="*/ 1349866 w 6811107"/>
              <a:gd name="connsiteY171" fmla="*/ 1631746 h 2256141"/>
              <a:gd name="connsiteX172" fmla="*/ 1354825 w 6811107"/>
              <a:gd name="connsiteY172" fmla="*/ 1626698 h 2256141"/>
              <a:gd name="connsiteX173" fmla="*/ 1359334 w 6811107"/>
              <a:gd name="connsiteY173" fmla="*/ 1619320 h 2256141"/>
              <a:gd name="connsiteX174" fmla="*/ 1363843 w 6811107"/>
              <a:gd name="connsiteY174" fmla="*/ 1611166 h 2256141"/>
              <a:gd name="connsiteX175" fmla="*/ 1388190 w 6811107"/>
              <a:gd name="connsiteY175" fmla="*/ 1575830 h 2256141"/>
              <a:gd name="connsiteX176" fmla="*/ 1390445 w 6811107"/>
              <a:gd name="connsiteY176" fmla="*/ 1568841 h 2256141"/>
              <a:gd name="connsiteX177" fmla="*/ 1399012 w 6811107"/>
              <a:gd name="connsiteY177" fmla="*/ 1548261 h 2256141"/>
              <a:gd name="connsiteX178" fmla="*/ 1399913 w 6811107"/>
              <a:gd name="connsiteY178" fmla="*/ 1540106 h 2256141"/>
              <a:gd name="connsiteX179" fmla="*/ 1394052 w 6811107"/>
              <a:gd name="connsiteY179" fmla="*/ 1555638 h 2256141"/>
              <a:gd name="connsiteX180" fmla="*/ 1387740 w 6811107"/>
              <a:gd name="connsiteY180" fmla="*/ 1560686 h 2256141"/>
              <a:gd name="connsiteX181" fmla="*/ 1335888 w 6811107"/>
              <a:gd name="connsiteY181" fmla="*/ 1619709 h 2256141"/>
              <a:gd name="connsiteX182" fmla="*/ 1280880 w 6811107"/>
              <a:gd name="connsiteY182" fmla="*/ 1645725 h 2256141"/>
              <a:gd name="connsiteX183" fmla="*/ 1268707 w 6811107"/>
              <a:gd name="connsiteY183" fmla="*/ 1644948 h 2256141"/>
              <a:gd name="connsiteX184" fmla="*/ 1165004 w 6811107"/>
              <a:gd name="connsiteY184" fmla="*/ 1624368 h 2256141"/>
              <a:gd name="connsiteX185" fmla="*/ 1153281 w 6811107"/>
              <a:gd name="connsiteY185" fmla="*/ 1624368 h 2256141"/>
              <a:gd name="connsiteX186" fmla="*/ 1112250 w 6811107"/>
              <a:gd name="connsiteY186" fmla="*/ 1629805 h 2256141"/>
              <a:gd name="connsiteX187" fmla="*/ 1101429 w 6811107"/>
              <a:gd name="connsiteY187" fmla="*/ 1630969 h 2256141"/>
              <a:gd name="connsiteX188" fmla="*/ 1040109 w 6811107"/>
              <a:gd name="connsiteY188" fmla="*/ 1633299 h 2256141"/>
              <a:gd name="connsiteX189" fmla="*/ 1028386 w 6811107"/>
              <a:gd name="connsiteY189" fmla="*/ 1635629 h 2256141"/>
              <a:gd name="connsiteX190" fmla="*/ 989610 w 6811107"/>
              <a:gd name="connsiteY190" fmla="*/ 1641065 h 2256141"/>
              <a:gd name="connsiteX191" fmla="*/ 988708 w 6811107"/>
              <a:gd name="connsiteY191" fmla="*/ 1594081 h 2256141"/>
              <a:gd name="connsiteX192" fmla="*/ 994570 w 6811107"/>
              <a:gd name="connsiteY192" fmla="*/ 1589032 h 2256141"/>
              <a:gd name="connsiteX193" fmla="*/ 1009900 w 6811107"/>
              <a:gd name="connsiteY193" fmla="*/ 1582820 h 2256141"/>
              <a:gd name="connsiteX194" fmla="*/ 1019368 w 6811107"/>
              <a:gd name="connsiteY194" fmla="*/ 1580490 h 2256141"/>
              <a:gd name="connsiteX195" fmla="*/ 1028837 w 6811107"/>
              <a:gd name="connsiteY195" fmla="*/ 1578160 h 2256141"/>
              <a:gd name="connsiteX196" fmla="*/ 1039658 w 6811107"/>
              <a:gd name="connsiteY196" fmla="*/ 1575830 h 2256141"/>
              <a:gd name="connsiteX197" fmla="*/ 1056792 w 6811107"/>
              <a:gd name="connsiteY197" fmla="*/ 1564569 h 2256141"/>
              <a:gd name="connsiteX198" fmla="*/ 1059046 w 6811107"/>
              <a:gd name="connsiteY198" fmla="*/ 1554085 h 2256141"/>
              <a:gd name="connsiteX199" fmla="*/ 1059046 w 6811107"/>
              <a:gd name="connsiteY199" fmla="*/ 1547095 h 2256141"/>
              <a:gd name="connsiteX200" fmla="*/ 1068965 w 6811107"/>
              <a:gd name="connsiteY200" fmla="*/ 1529233 h 2256141"/>
              <a:gd name="connsiteX201" fmla="*/ 1078885 w 6811107"/>
              <a:gd name="connsiteY201" fmla="*/ 1522244 h 2256141"/>
              <a:gd name="connsiteX202" fmla="*/ 1125777 w 6811107"/>
              <a:gd name="connsiteY202" fmla="*/ 1472153 h 2256141"/>
              <a:gd name="connsiteX203" fmla="*/ 1128482 w 6811107"/>
              <a:gd name="connsiteY203" fmla="*/ 1462057 h 2256141"/>
              <a:gd name="connsiteX204" fmla="*/ 1132089 w 6811107"/>
              <a:gd name="connsiteY204" fmla="*/ 1454679 h 2256141"/>
              <a:gd name="connsiteX205" fmla="*/ 1156437 w 6811107"/>
              <a:gd name="connsiteY205" fmla="*/ 1404588 h 2256141"/>
              <a:gd name="connsiteX206" fmla="*/ 1160945 w 6811107"/>
              <a:gd name="connsiteY206" fmla="*/ 1394103 h 2256141"/>
              <a:gd name="connsiteX207" fmla="*/ 1170865 w 6811107"/>
              <a:gd name="connsiteY207" fmla="*/ 1374299 h 2256141"/>
              <a:gd name="connsiteX208" fmla="*/ 1179432 w 6811107"/>
              <a:gd name="connsiteY208" fmla="*/ 1366922 h 2256141"/>
              <a:gd name="connsiteX209" fmla="*/ 1196565 w 6811107"/>
              <a:gd name="connsiteY209" fmla="*/ 1352166 h 2256141"/>
              <a:gd name="connsiteX210" fmla="*/ 1201525 w 6811107"/>
              <a:gd name="connsiteY210" fmla="*/ 1344788 h 2256141"/>
              <a:gd name="connsiteX211" fmla="*/ 1213699 w 6811107"/>
              <a:gd name="connsiteY211" fmla="*/ 1262856 h 2256141"/>
              <a:gd name="connsiteX212" fmla="*/ 1220913 w 6811107"/>
              <a:gd name="connsiteY212" fmla="*/ 1256643 h 2256141"/>
              <a:gd name="connsiteX213" fmla="*/ 1302974 w 6811107"/>
              <a:gd name="connsiteY213" fmla="*/ 1238004 h 2256141"/>
              <a:gd name="connsiteX214" fmla="*/ 1315147 w 6811107"/>
              <a:gd name="connsiteY214" fmla="*/ 1236839 h 2256141"/>
              <a:gd name="connsiteX215" fmla="*/ 1324616 w 6811107"/>
              <a:gd name="connsiteY215" fmla="*/ 1235674 h 2256141"/>
              <a:gd name="connsiteX216" fmla="*/ 1334536 w 6811107"/>
              <a:gd name="connsiteY216" fmla="*/ 1234898 h 2256141"/>
              <a:gd name="connsiteX217" fmla="*/ 1384133 w 6811107"/>
              <a:gd name="connsiteY217" fmla="*/ 1201892 h 2256141"/>
              <a:gd name="connsiteX218" fmla="*/ 2762595 w 6811107"/>
              <a:gd name="connsiteY218" fmla="*/ 964351 h 2256141"/>
              <a:gd name="connsiteX219" fmla="*/ 2770429 w 6811107"/>
              <a:gd name="connsiteY219" fmla="*/ 966967 h 2256141"/>
              <a:gd name="connsiteX220" fmla="*/ 2780066 w 6811107"/>
              <a:gd name="connsiteY220" fmla="*/ 970073 h 2256141"/>
              <a:gd name="connsiteX221" fmla="*/ 2765638 w 6811107"/>
              <a:gd name="connsiteY221" fmla="*/ 966190 h 2256141"/>
              <a:gd name="connsiteX222" fmla="*/ 2762595 w 6811107"/>
              <a:gd name="connsiteY222" fmla="*/ 964351 h 2256141"/>
              <a:gd name="connsiteX223" fmla="*/ 4121293 w 6811107"/>
              <a:gd name="connsiteY223" fmla="*/ 940452 h 2256141"/>
              <a:gd name="connsiteX224" fmla="*/ 4117909 w 6811107"/>
              <a:gd name="connsiteY224" fmla="*/ 943835 h 2256141"/>
              <a:gd name="connsiteX225" fmla="*/ 4060882 w 6811107"/>
              <a:gd name="connsiteY225" fmla="*/ 966066 h 2256141"/>
              <a:gd name="connsiteX226" fmla="*/ 4049283 w 6811107"/>
              <a:gd name="connsiteY226" fmla="*/ 968483 h 2256141"/>
              <a:gd name="connsiteX227" fmla="*/ 4026085 w 6811107"/>
              <a:gd name="connsiteY227" fmla="*/ 967516 h 2256141"/>
              <a:gd name="connsiteX228" fmla="*/ 4013037 w 6811107"/>
              <a:gd name="connsiteY228" fmla="*/ 967516 h 2256141"/>
              <a:gd name="connsiteX229" fmla="*/ 3948277 w 6811107"/>
              <a:gd name="connsiteY229" fmla="*/ 971382 h 2256141"/>
              <a:gd name="connsiteX230" fmla="*/ 3937645 w 6811107"/>
              <a:gd name="connsiteY230" fmla="*/ 973799 h 2256141"/>
              <a:gd name="connsiteX231" fmla="*/ 3897532 w 6811107"/>
              <a:gd name="connsiteY231" fmla="*/ 1001346 h 2256141"/>
              <a:gd name="connsiteX232" fmla="*/ 3890766 w 6811107"/>
              <a:gd name="connsiteY232" fmla="*/ 1012944 h 2256141"/>
              <a:gd name="connsiteX233" fmla="*/ 3841954 w 6811107"/>
              <a:gd name="connsiteY233" fmla="*/ 1110085 h 2256141"/>
              <a:gd name="connsiteX234" fmla="*/ 3836638 w 6811107"/>
              <a:gd name="connsiteY234" fmla="*/ 1118784 h 2256141"/>
              <a:gd name="connsiteX235" fmla="*/ 3813440 w 6811107"/>
              <a:gd name="connsiteY235" fmla="*/ 1148264 h 2256141"/>
              <a:gd name="connsiteX236" fmla="*/ 3804741 w 6811107"/>
              <a:gd name="connsiteY236" fmla="*/ 1155997 h 2256141"/>
              <a:gd name="connsiteX237" fmla="*/ 3753030 w 6811107"/>
              <a:gd name="connsiteY237" fmla="*/ 1233806 h 2256141"/>
              <a:gd name="connsiteX238" fmla="*/ 3749164 w 6811107"/>
              <a:gd name="connsiteY238" fmla="*/ 1245405 h 2256141"/>
              <a:gd name="connsiteX239" fmla="*/ 3718233 w 6811107"/>
              <a:gd name="connsiteY239" fmla="*/ 1300982 h 2256141"/>
              <a:gd name="connsiteX240" fmla="*/ 3711467 w 6811107"/>
              <a:gd name="connsiteY240" fmla="*/ 1309681 h 2256141"/>
              <a:gd name="connsiteX241" fmla="*/ 3648157 w 6811107"/>
              <a:gd name="connsiteY241" fmla="*/ 1358493 h 2256141"/>
              <a:gd name="connsiteX242" fmla="*/ 3634142 w 6811107"/>
              <a:gd name="connsiteY242" fmla="*/ 1365259 h 2256141"/>
              <a:gd name="connsiteX243" fmla="*/ 3561649 w 6811107"/>
              <a:gd name="connsiteY243" fmla="*/ 1383141 h 2256141"/>
              <a:gd name="connsiteX244" fmla="*/ 3551017 w 6811107"/>
              <a:gd name="connsiteY244" fmla="*/ 1383141 h 2256141"/>
              <a:gd name="connsiteX245" fmla="*/ 3485290 w 6811107"/>
              <a:gd name="connsiteY245" fmla="*/ 1385557 h 2256141"/>
              <a:gd name="connsiteX246" fmla="*/ 3474658 w 6811107"/>
              <a:gd name="connsiteY246" fmla="*/ 1384590 h 2256141"/>
              <a:gd name="connsiteX247" fmla="*/ 3449044 w 6811107"/>
              <a:gd name="connsiteY247" fmla="*/ 1379274 h 2256141"/>
              <a:gd name="connsiteX248" fmla="*/ 3442278 w 6811107"/>
              <a:gd name="connsiteY248" fmla="*/ 1371542 h 2256141"/>
              <a:gd name="connsiteX249" fmla="*/ 3429712 w 6811107"/>
              <a:gd name="connsiteY249" fmla="*/ 1307265 h 2256141"/>
              <a:gd name="connsiteX250" fmla="*/ 3326290 w 6811107"/>
              <a:gd name="connsiteY250" fmla="*/ 1301949 h 2256141"/>
              <a:gd name="connsiteX251" fmla="*/ 3313724 w 6811107"/>
              <a:gd name="connsiteY251" fmla="*/ 1300499 h 2256141"/>
              <a:gd name="connsiteX252" fmla="*/ 3280378 w 6811107"/>
              <a:gd name="connsiteY252" fmla="*/ 1296633 h 2256141"/>
              <a:gd name="connsiteX253" fmla="*/ 3269746 w 6811107"/>
              <a:gd name="connsiteY253" fmla="*/ 1300499 h 2256141"/>
              <a:gd name="connsiteX254" fmla="*/ 3260563 w 6811107"/>
              <a:gd name="connsiteY254" fmla="*/ 1310648 h 2256141"/>
              <a:gd name="connsiteX255" fmla="*/ 3250414 w 6811107"/>
              <a:gd name="connsiteY255" fmla="*/ 1319347 h 2256141"/>
              <a:gd name="connsiteX256" fmla="*/ 3222384 w 6811107"/>
              <a:gd name="connsiteY256" fmla="*/ 1369608 h 2256141"/>
              <a:gd name="connsiteX257" fmla="*/ 3215618 w 6811107"/>
              <a:gd name="connsiteY257" fmla="*/ 1375891 h 2256141"/>
              <a:gd name="connsiteX258" fmla="*/ 3204986 w 6811107"/>
              <a:gd name="connsiteY258" fmla="*/ 1382174 h 2256141"/>
              <a:gd name="connsiteX259" fmla="*/ 3189520 w 6811107"/>
              <a:gd name="connsiteY259" fmla="*/ 1396672 h 2256141"/>
              <a:gd name="connsiteX260" fmla="*/ 3186621 w 6811107"/>
              <a:gd name="connsiteY260" fmla="*/ 1408271 h 2256141"/>
              <a:gd name="connsiteX261" fmla="*/ 3184204 w 6811107"/>
              <a:gd name="connsiteY261" fmla="*/ 1420837 h 2256141"/>
              <a:gd name="connsiteX262" fmla="*/ 3180338 w 6811107"/>
              <a:gd name="connsiteY262" fmla="*/ 1432435 h 2256141"/>
              <a:gd name="connsiteX263" fmla="*/ 3177438 w 6811107"/>
              <a:gd name="connsiteY263" fmla="*/ 1524259 h 2256141"/>
              <a:gd name="connsiteX264" fmla="*/ 3176471 w 6811107"/>
              <a:gd name="connsiteY264" fmla="*/ 1537308 h 2256141"/>
              <a:gd name="connsiteX265" fmla="*/ 3163242 w 6811107"/>
              <a:gd name="connsiteY265" fmla="*/ 1578689 h 2256141"/>
              <a:gd name="connsiteX266" fmla="*/ 3148196 w 6811107"/>
              <a:gd name="connsiteY266" fmla="*/ 1604490 h 2256141"/>
              <a:gd name="connsiteX267" fmla="*/ 3175039 w 6811107"/>
              <a:gd name="connsiteY267" fmla="*/ 1627086 h 2256141"/>
              <a:gd name="connsiteX268" fmla="*/ 3138969 w 6811107"/>
              <a:gd name="connsiteY268" fmla="*/ 1694652 h 2256141"/>
              <a:gd name="connsiteX269" fmla="*/ 3138067 w 6811107"/>
              <a:gd name="connsiteY269" fmla="*/ 1698535 h 2256141"/>
              <a:gd name="connsiteX270" fmla="*/ 3140321 w 6811107"/>
              <a:gd name="connsiteY270" fmla="*/ 1716397 h 2256141"/>
              <a:gd name="connsiteX271" fmla="*/ 3146633 w 6811107"/>
              <a:gd name="connsiteY271" fmla="*/ 1723386 h 2256141"/>
              <a:gd name="connsiteX272" fmla="*/ 3243122 w 6811107"/>
              <a:gd name="connsiteY272" fmla="*/ 1748238 h 2256141"/>
              <a:gd name="connsiteX273" fmla="*/ 3252591 w 6811107"/>
              <a:gd name="connsiteY273" fmla="*/ 1745908 h 2256141"/>
              <a:gd name="connsiteX274" fmla="*/ 3273782 w 6811107"/>
              <a:gd name="connsiteY274" fmla="*/ 1745131 h 2256141"/>
              <a:gd name="connsiteX275" fmla="*/ 3288323 w 6811107"/>
              <a:gd name="connsiteY275" fmla="*/ 1747978 h 2256141"/>
              <a:gd name="connsiteX276" fmla="*/ 3304365 w 6811107"/>
              <a:gd name="connsiteY276" fmla="*/ 2038246 h 2256141"/>
              <a:gd name="connsiteX277" fmla="*/ 3313120 w 6811107"/>
              <a:gd name="connsiteY277" fmla="*/ 1766083 h 2256141"/>
              <a:gd name="connsiteX278" fmla="*/ 3331123 w 6811107"/>
              <a:gd name="connsiteY278" fmla="*/ 1710324 h 2256141"/>
              <a:gd name="connsiteX279" fmla="*/ 3325807 w 6811107"/>
              <a:gd name="connsiteY279" fmla="*/ 1697276 h 2256141"/>
              <a:gd name="connsiteX280" fmla="*/ 3289560 w 6811107"/>
              <a:gd name="connsiteY280" fmla="*/ 1581287 h 2256141"/>
              <a:gd name="connsiteX281" fmla="*/ 3295843 w 6811107"/>
              <a:gd name="connsiteY281" fmla="*/ 1572105 h 2256141"/>
              <a:gd name="connsiteX282" fmla="*/ 3304542 w 6811107"/>
              <a:gd name="connsiteY282" fmla="*/ 1564372 h 2256141"/>
              <a:gd name="connsiteX283" fmla="*/ 3323873 w 6811107"/>
              <a:gd name="connsiteY283" fmla="*/ 1550357 h 2256141"/>
              <a:gd name="connsiteX284" fmla="*/ 3344654 w 6811107"/>
              <a:gd name="connsiteY284" fmla="*/ 1479314 h 2256141"/>
              <a:gd name="connsiteX285" fmla="*/ 3349971 w 6811107"/>
              <a:gd name="connsiteY285" fmla="*/ 1467715 h 2256141"/>
              <a:gd name="connsiteX286" fmla="*/ 3417147 w 6811107"/>
              <a:gd name="connsiteY286" fmla="*/ 1463849 h 2256141"/>
              <a:gd name="connsiteX287" fmla="*/ 3430196 w 6811107"/>
              <a:gd name="connsiteY287" fmla="*/ 1462883 h 2256141"/>
              <a:gd name="connsiteX288" fmla="*/ 3456293 w 6811107"/>
              <a:gd name="connsiteY288" fmla="*/ 1461432 h 2256141"/>
              <a:gd name="connsiteX289" fmla="*/ 3464992 w 6811107"/>
              <a:gd name="connsiteY289" fmla="*/ 1463849 h 2256141"/>
              <a:gd name="connsiteX290" fmla="*/ 3473691 w 6811107"/>
              <a:gd name="connsiteY290" fmla="*/ 1475448 h 2256141"/>
              <a:gd name="connsiteX291" fmla="*/ 3481424 w 6811107"/>
              <a:gd name="connsiteY291" fmla="*/ 1488496 h 2256141"/>
              <a:gd name="connsiteX292" fmla="*/ 3496889 w 6811107"/>
              <a:gd name="connsiteY292" fmla="*/ 1512661 h 2256141"/>
              <a:gd name="connsiteX293" fmla="*/ 3549567 w 6811107"/>
              <a:gd name="connsiteY293" fmla="*/ 1542625 h 2256141"/>
              <a:gd name="connsiteX294" fmla="*/ 3558750 w 6811107"/>
              <a:gd name="connsiteY294" fmla="*/ 1549391 h 2256141"/>
              <a:gd name="connsiteX295" fmla="*/ 3586780 w 6811107"/>
              <a:gd name="connsiteY295" fmla="*/ 1570172 h 2256141"/>
              <a:gd name="connsiteX296" fmla="*/ 3683437 w 6811107"/>
              <a:gd name="connsiteY296" fmla="*/ 1594336 h 2256141"/>
              <a:gd name="connsiteX297" fmla="*/ 3697452 w 6811107"/>
              <a:gd name="connsiteY297" fmla="*/ 1603519 h 2256141"/>
              <a:gd name="connsiteX298" fmla="*/ 3712917 w 6811107"/>
              <a:gd name="connsiteY298" fmla="*/ 1604968 h 2256141"/>
              <a:gd name="connsiteX299" fmla="*/ 3724516 w 6811107"/>
              <a:gd name="connsiteY299" fmla="*/ 1602552 h 2256141"/>
              <a:gd name="connsiteX300" fmla="*/ 3823589 w 6811107"/>
              <a:gd name="connsiteY300" fmla="*/ 1542141 h 2256141"/>
              <a:gd name="connsiteX301" fmla="*/ 3835188 w 6811107"/>
              <a:gd name="connsiteY301" fmla="*/ 1539725 h 2256141"/>
              <a:gd name="connsiteX302" fmla="*/ 3897049 w 6811107"/>
              <a:gd name="connsiteY302" fmla="*/ 1542625 h 2256141"/>
              <a:gd name="connsiteX303" fmla="*/ 3921696 w 6811107"/>
              <a:gd name="connsiteY303" fmla="*/ 1531992 h 2256141"/>
              <a:gd name="connsiteX304" fmla="*/ 3931845 w 6811107"/>
              <a:gd name="connsiteY304" fmla="*/ 1522810 h 2256141"/>
              <a:gd name="connsiteX305" fmla="*/ 3940544 w 6811107"/>
              <a:gd name="connsiteY305" fmla="*/ 1512178 h 2256141"/>
              <a:gd name="connsiteX306" fmla="*/ 3944788 w 6811107"/>
              <a:gd name="connsiteY306" fmla="*/ 1511450 h 2256141"/>
              <a:gd name="connsiteX307" fmla="*/ 3945679 w 6811107"/>
              <a:gd name="connsiteY307" fmla="*/ 1511634 h 2256141"/>
              <a:gd name="connsiteX308" fmla="*/ 3957459 w 6811107"/>
              <a:gd name="connsiteY308" fmla="*/ 1509278 h 2256141"/>
              <a:gd name="connsiteX309" fmla="*/ 3944788 w 6811107"/>
              <a:gd name="connsiteY309" fmla="*/ 1511450 h 2256141"/>
              <a:gd name="connsiteX310" fmla="*/ 3934261 w 6811107"/>
              <a:gd name="connsiteY310" fmla="*/ 1509278 h 2256141"/>
              <a:gd name="connsiteX311" fmla="*/ 4010137 w 6811107"/>
              <a:gd name="connsiteY311" fmla="*/ 1506862 h 2256141"/>
              <a:gd name="connsiteX312" fmla="*/ 4024152 w 6811107"/>
              <a:gd name="connsiteY312" fmla="*/ 1509278 h 2256141"/>
              <a:gd name="connsiteX313" fmla="*/ 4039617 w 6811107"/>
              <a:gd name="connsiteY313" fmla="*/ 1506862 h 2256141"/>
              <a:gd name="connsiteX314" fmla="*/ 4048800 w 6811107"/>
              <a:gd name="connsiteY314" fmla="*/ 1505412 h 2256141"/>
              <a:gd name="connsiteX315" fmla="*/ 4057499 w 6811107"/>
              <a:gd name="connsiteY315" fmla="*/ 1501545 h 2256141"/>
              <a:gd name="connsiteX316" fmla="*/ 4084563 w 6811107"/>
              <a:gd name="connsiteY316" fmla="*/ 1475448 h 2256141"/>
              <a:gd name="connsiteX317" fmla="*/ 4089879 w 6811107"/>
              <a:gd name="connsiteY317" fmla="*/ 1469165 h 2256141"/>
              <a:gd name="connsiteX318" fmla="*/ 4094712 w 6811107"/>
              <a:gd name="connsiteY318" fmla="*/ 1459983 h 2256141"/>
              <a:gd name="connsiteX319" fmla="*/ 4099545 w 6811107"/>
              <a:gd name="connsiteY319" fmla="*/ 1449834 h 2256141"/>
              <a:gd name="connsiteX320" fmla="*/ 4125642 w 6811107"/>
              <a:gd name="connsiteY320" fmla="*/ 1405855 h 2256141"/>
              <a:gd name="connsiteX321" fmla="*/ 4128059 w 6811107"/>
              <a:gd name="connsiteY321" fmla="*/ 1397156 h 2256141"/>
              <a:gd name="connsiteX322" fmla="*/ 4137241 w 6811107"/>
              <a:gd name="connsiteY322" fmla="*/ 1371542 h 2256141"/>
              <a:gd name="connsiteX323" fmla="*/ 4138207 w 6811107"/>
              <a:gd name="connsiteY323" fmla="*/ 1361393 h 2256141"/>
              <a:gd name="connsiteX324" fmla="*/ 4131925 w 6811107"/>
              <a:gd name="connsiteY324" fmla="*/ 1380724 h 2256141"/>
              <a:gd name="connsiteX325" fmla="*/ 4125159 w 6811107"/>
              <a:gd name="connsiteY325" fmla="*/ 1387007 h 2256141"/>
              <a:gd name="connsiteX326" fmla="*/ 4069581 w 6811107"/>
              <a:gd name="connsiteY326" fmla="*/ 1460466 h 2256141"/>
              <a:gd name="connsiteX327" fmla="*/ 4010620 w 6811107"/>
              <a:gd name="connsiteY327" fmla="*/ 1492846 h 2256141"/>
              <a:gd name="connsiteX328" fmla="*/ 3997572 w 6811107"/>
              <a:gd name="connsiteY328" fmla="*/ 1491880 h 2256141"/>
              <a:gd name="connsiteX329" fmla="*/ 3886416 w 6811107"/>
              <a:gd name="connsiteY329" fmla="*/ 1466265 h 2256141"/>
              <a:gd name="connsiteX330" fmla="*/ 3873851 w 6811107"/>
              <a:gd name="connsiteY330" fmla="*/ 1466265 h 2256141"/>
              <a:gd name="connsiteX331" fmla="*/ 3829872 w 6811107"/>
              <a:gd name="connsiteY331" fmla="*/ 1473032 h 2256141"/>
              <a:gd name="connsiteX332" fmla="*/ 3818273 w 6811107"/>
              <a:gd name="connsiteY332" fmla="*/ 1474481 h 2256141"/>
              <a:gd name="connsiteX333" fmla="*/ 3752546 w 6811107"/>
              <a:gd name="connsiteY333" fmla="*/ 1477381 h 2256141"/>
              <a:gd name="connsiteX334" fmla="*/ 3739981 w 6811107"/>
              <a:gd name="connsiteY334" fmla="*/ 1480281 h 2256141"/>
              <a:gd name="connsiteX335" fmla="*/ 3698419 w 6811107"/>
              <a:gd name="connsiteY335" fmla="*/ 1487047 h 2256141"/>
              <a:gd name="connsiteX336" fmla="*/ 3697452 w 6811107"/>
              <a:gd name="connsiteY336" fmla="*/ 1428570 h 2256141"/>
              <a:gd name="connsiteX337" fmla="*/ 3703735 w 6811107"/>
              <a:gd name="connsiteY337" fmla="*/ 1422287 h 2256141"/>
              <a:gd name="connsiteX338" fmla="*/ 3720167 w 6811107"/>
              <a:gd name="connsiteY338" fmla="*/ 1414554 h 2256141"/>
              <a:gd name="connsiteX339" fmla="*/ 3730315 w 6811107"/>
              <a:gd name="connsiteY339" fmla="*/ 1411654 h 2256141"/>
              <a:gd name="connsiteX340" fmla="*/ 3740465 w 6811107"/>
              <a:gd name="connsiteY340" fmla="*/ 1408755 h 2256141"/>
              <a:gd name="connsiteX341" fmla="*/ 3752063 w 6811107"/>
              <a:gd name="connsiteY341" fmla="*/ 1405855 h 2256141"/>
              <a:gd name="connsiteX342" fmla="*/ 3770428 w 6811107"/>
              <a:gd name="connsiteY342" fmla="*/ 1391839 h 2256141"/>
              <a:gd name="connsiteX343" fmla="*/ 3772844 w 6811107"/>
              <a:gd name="connsiteY343" fmla="*/ 1378791 h 2256141"/>
              <a:gd name="connsiteX344" fmla="*/ 3772844 w 6811107"/>
              <a:gd name="connsiteY344" fmla="*/ 1370092 h 2256141"/>
              <a:gd name="connsiteX345" fmla="*/ 3783477 w 6811107"/>
              <a:gd name="connsiteY345" fmla="*/ 1347861 h 2256141"/>
              <a:gd name="connsiteX346" fmla="*/ 3794109 w 6811107"/>
              <a:gd name="connsiteY346" fmla="*/ 1339162 h 2256141"/>
              <a:gd name="connsiteX347" fmla="*/ 3844370 w 6811107"/>
              <a:gd name="connsiteY347" fmla="*/ 1276818 h 2256141"/>
              <a:gd name="connsiteX348" fmla="*/ 3847270 w 6811107"/>
              <a:gd name="connsiteY348" fmla="*/ 1264253 h 2256141"/>
              <a:gd name="connsiteX349" fmla="*/ 3851136 w 6811107"/>
              <a:gd name="connsiteY349" fmla="*/ 1255070 h 2256141"/>
              <a:gd name="connsiteX350" fmla="*/ 3877234 w 6811107"/>
              <a:gd name="connsiteY350" fmla="*/ 1192727 h 2256141"/>
              <a:gd name="connsiteX351" fmla="*/ 3882067 w 6811107"/>
              <a:gd name="connsiteY351" fmla="*/ 1179678 h 2256141"/>
              <a:gd name="connsiteX352" fmla="*/ 3892699 w 6811107"/>
              <a:gd name="connsiteY352" fmla="*/ 1155030 h 2256141"/>
              <a:gd name="connsiteX353" fmla="*/ 3901881 w 6811107"/>
              <a:gd name="connsiteY353" fmla="*/ 1145848 h 2256141"/>
              <a:gd name="connsiteX354" fmla="*/ 3920246 w 6811107"/>
              <a:gd name="connsiteY354" fmla="*/ 1127483 h 2256141"/>
              <a:gd name="connsiteX355" fmla="*/ 3925562 w 6811107"/>
              <a:gd name="connsiteY355" fmla="*/ 1118301 h 2256141"/>
              <a:gd name="connsiteX356" fmla="*/ 3938611 w 6811107"/>
              <a:gd name="connsiteY356" fmla="*/ 1016328 h 2256141"/>
              <a:gd name="connsiteX357" fmla="*/ 3946344 w 6811107"/>
              <a:gd name="connsiteY357" fmla="*/ 1008595 h 2256141"/>
              <a:gd name="connsiteX358" fmla="*/ 4034301 w 6811107"/>
              <a:gd name="connsiteY358" fmla="*/ 985397 h 2256141"/>
              <a:gd name="connsiteX359" fmla="*/ 4047350 w 6811107"/>
              <a:gd name="connsiteY359" fmla="*/ 983947 h 2256141"/>
              <a:gd name="connsiteX360" fmla="*/ 4057499 w 6811107"/>
              <a:gd name="connsiteY360" fmla="*/ 982498 h 2256141"/>
              <a:gd name="connsiteX361" fmla="*/ 4068131 w 6811107"/>
              <a:gd name="connsiteY361" fmla="*/ 981531 h 2256141"/>
              <a:gd name="connsiteX362" fmla="*/ 4121293 w 6811107"/>
              <a:gd name="connsiteY362" fmla="*/ 940452 h 2256141"/>
              <a:gd name="connsiteX363" fmla="*/ 5598196 w 6811107"/>
              <a:gd name="connsiteY363" fmla="*/ 644562 h 2256141"/>
              <a:gd name="connsiteX364" fmla="*/ 5617541 w 6811107"/>
              <a:gd name="connsiteY364" fmla="*/ 651931 h 2256141"/>
              <a:gd name="connsiteX365" fmla="*/ 5602076 w 6811107"/>
              <a:gd name="connsiteY365" fmla="*/ 647098 h 2256141"/>
              <a:gd name="connsiteX366" fmla="*/ 5598196 w 6811107"/>
              <a:gd name="connsiteY366" fmla="*/ 644562 h 2256141"/>
              <a:gd name="connsiteX367" fmla="*/ 2173628 w 6811107"/>
              <a:gd name="connsiteY367" fmla="*/ 477314 h 2256141"/>
              <a:gd name="connsiteX368" fmla="*/ 2125384 w 6811107"/>
              <a:gd name="connsiteY368" fmla="*/ 515756 h 2256141"/>
              <a:gd name="connsiteX369" fmla="*/ 2068573 w 6811107"/>
              <a:gd name="connsiteY369" fmla="*/ 544102 h 2256141"/>
              <a:gd name="connsiteX370" fmla="*/ 2061358 w 6811107"/>
              <a:gd name="connsiteY370" fmla="*/ 552257 h 2256141"/>
              <a:gd name="connsiteX371" fmla="*/ 2054144 w 6811107"/>
              <a:gd name="connsiteY371" fmla="*/ 559634 h 2256141"/>
              <a:gd name="connsiteX372" fmla="*/ 2044225 w 6811107"/>
              <a:gd name="connsiteY372" fmla="*/ 563517 h 2256141"/>
              <a:gd name="connsiteX373" fmla="*/ 2038363 w 6811107"/>
              <a:gd name="connsiteY373" fmla="*/ 565459 h 2256141"/>
              <a:gd name="connsiteX374" fmla="*/ 2043323 w 6811107"/>
              <a:gd name="connsiteY374" fmla="*/ 575555 h 2256141"/>
              <a:gd name="connsiteX375" fmla="*/ 2051890 w 6811107"/>
              <a:gd name="connsiteY375" fmla="*/ 582933 h 2256141"/>
              <a:gd name="connsiteX376" fmla="*/ 2072630 w 6811107"/>
              <a:gd name="connsiteY376" fmla="*/ 587981 h 2256141"/>
              <a:gd name="connsiteX377" fmla="*/ 2083452 w 6811107"/>
              <a:gd name="connsiteY377" fmla="*/ 586816 h 2256141"/>
              <a:gd name="connsiteX378" fmla="*/ 2118620 w 6811107"/>
              <a:gd name="connsiteY378" fmla="*/ 573225 h 2256141"/>
              <a:gd name="connsiteX379" fmla="*/ 2130794 w 6811107"/>
              <a:gd name="connsiteY379" fmla="*/ 569342 h 2256141"/>
              <a:gd name="connsiteX380" fmla="*/ 2147928 w 6811107"/>
              <a:gd name="connsiteY380" fmla="*/ 568566 h 2256141"/>
              <a:gd name="connsiteX381" fmla="*/ 2156495 w 6811107"/>
              <a:gd name="connsiteY381" fmla="*/ 568566 h 2256141"/>
              <a:gd name="connsiteX382" fmla="*/ 2205641 w 6811107"/>
              <a:gd name="connsiteY382" fmla="*/ 586428 h 2256141"/>
              <a:gd name="connsiteX383" fmla="*/ 2212855 w 6811107"/>
              <a:gd name="connsiteY383" fmla="*/ 594970 h 2256141"/>
              <a:gd name="connsiteX384" fmla="*/ 2145673 w 6811107"/>
              <a:gd name="connsiteY384" fmla="*/ 656323 h 2256141"/>
              <a:gd name="connsiteX385" fmla="*/ 2137107 w 6811107"/>
              <a:gd name="connsiteY385" fmla="*/ 658652 h 2256141"/>
              <a:gd name="connsiteX386" fmla="*/ 2132598 w 6811107"/>
              <a:gd name="connsiteY386" fmla="*/ 680398 h 2256141"/>
              <a:gd name="connsiteX387" fmla="*/ 2138910 w 6811107"/>
              <a:gd name="connsiteY387" fmla="*/ 687775 h 2256141"/>
              <a:gd name="connsiteX388" fmla="*/ 2159651 w 6811107"/>
              <a:gd name="connsiteY388" fmla="*/ 703307 h 2256141"/>
              <a:gd name="connsiteX389" fmla="*/ 2168218 w 6811107"/>
              <a:gd name="connsiteY389" fmla="*/ 708744 h 2256141"/>
              <a:gd name="connsiteX390" fmla="*/ 2252533 w 6811107"/>
              <a:gd name="connsiteY390" fmla="*/ 752234 h 2256141"/>
              <a:gd name="connsiteX391" fmla="*/ 2253435 w 6811107"/>
              <a:gd name="connsiteY391" fmla="*/ 764660 h 2256141"/>
              <a:gd name="connsiteX392" fmla="*/ 2264256 w 6811107"/>
              <a:gd name="connsiteY392" fmla="*/ 784463 h 2256141"/>
              <a:gd name="connsiteX393" fmla="*/ 2274175 w 6811107"/>
              <a:gd name="connsiteY393" fmla="*/ 790676 h 2256141"/>
              <a:gd name="connsiteX394" fmla="*/ 2339102 w 6811107"/>
              <a:gd name="connsiteY394" fmla="*/ 834167 h 2256141"/>
              <a:gd name="connsiteX395" fmla="*/ 2269666 w 6811107"/>
              <a:gd name="connsiteY395" fmla="*/ 864454 h 2256141"/>
              <a:gd name="connsiteX396" fmla="*/ 2255238 w 6811107"/>
              <a:gd name="connsiteY396" fmla="*/ 868726 h 2256141"/>
              <a:gd name="connsiteX397" fmla="*/ 2242162 w 6811107"/>
              <a:gd name="connsiteY397" fmla="*/ 872609 h 2256141"/>
              <a:gd name="connsiteX398" fmla="*/ 2228636 w 6811107"/>
              <a:gd name="connsiteY398" fmla="*/ 874939 h 2256141"/>
              <a:gd name="connsiteX399" fmla="*/ 2202485 w 6811107"/>
              <a:gd name="connsiteY399" fmla="*/ 879987 h 2256141"/>
              <a:gd name="connsiteX400" fmla="*/ 2190311 w 6811107"/>
              <a:gd name="connsiteY400" fmla="*/ 876880 h 2256141"/>
              <a:gd name="connsiteX401" fmla="*/ 2153339 w 6811107"/>
              <a:gd name="connsiteY401" fmla="*/ 869891 h 2256141"/>
              <a:gd name="connsiteX402" fmla="*/ 2140263 w 6811107"/>
              <a:gd name="connsiteY402" fmla="*/ 871055 h 2256141"/>
              <a:gd name="connsiteX403" fmla="*/ 2127187 w 6811107"/>
              <a:gd name="connsiteY403" fmla="*/ 872997 h 2256141"/>
              <a:gd name="connsiteX404" fmla="*/ 2118620 w 6811107"/>
              <a:gd name="connsiteY404" fmla="*/ 874162 h 2256141"/>
              <a:gd name="connsiteX405" fmla="*/ 2099233 w 6811107"/>
              <a:gd name="connsiteY405" fmla="*/ 885811 h 2256141"/>
              <a:gd name="connsiteX406" fmla="*/ 2010409 w 6811107"/>
              <a:gd name="connsiteY406" fmla="*/ 937844 h 2256141"/>
              <a:gd name="connsiteX407" fmla="*/ 2000940 w 6811107"/>
              <a:gd name="connsiteY407" fmla="*/ 945998 h 2256141"/>
              <a:gd name="connsiteX408" fmla="*/ 1944129 w 6811107"/>
              <a:gd name="connsiteY408" fmla="*/ 966578 h 2256141"/>
              <a:gd name="connsiteX409" fmla="*/ 1933308 w 6811107"/>
              <a:gd name="connsiteY409" fmla="*/ 965802 h 2256141"/>
              <a:gd name="connsiteX410" fmla="*/ 1900844 w 6811107"/>
              <a:gd name="connsiteY410" fmla="*/ 957259 h 2256141"/>
              <a:gd name="connsiteX411" fmla="*/ 1894532 w 6811107"/>
              <a:gd name="connsiteY411" fmla="*/ 951823 h 2256141"/>
              <a:gd name="connsiteX412" fmla="*/ 1896786 w 6811107"/>
              <a:gd name="connsiteY412" fmla="*/ 933185 h 2256141"/>
              <a:gd name="connsiteX413" fmla="*/ 1856207 w 6811107"/>
              <a:gd name="connsiteY413" fmla="*/ 973957 h 2256141"/>
              <a:gd name="connsiteX414" fmla="*/ 1862519 w 6811107"/>
              <a:gd name="connsiteY414" fmla="*/ 981334 h 2256141"/>
              <a:gd name="connsiteX415" fmla="*/ 1870635 w 6811107"/>
              <a:gd name="connsiteY415" fmla="*/ 984441 h 2256141"/>
              <a:gd name="connsiteX416" fmla="*/ 1927446 w 6811107"/>
              <a:gd name="connsiteY416" fmla="*/ 1015505 h 2256141"/>
              <a:gd name="connsiteX417" fmla="*/ 1956303 w 6811107"/>
              <a:gd name="connsiteY417" fmla="*/ 1025989 h 2256141"/>
              <a:gd name="connsiteX418" fmla="*/ 1967124 w 6811107"/>
              <a:gd name="connsiteY418" fmla="*/ 1024048 h 2256141"/>
              <a:gd name="connsiteX419" fmla="*/ 2061809 w 6811107"/>
              <a:gd name="connsiteY419" fmla="*/ 1004632 h 2256141"/>
              <a:gd name="connsiteX420" fmla="*/ 2073532 w 6811107"/>
              <a:gd name="connsiteY420" fmla="*/ 1003856 h 2256141"/>
              <a:gd name="connsiteX421" fmla="*/ 2092469 w 6811107"/>
              <a:gd name="connsiteY421" fmla="*/ 1000749 h 2256141"/>
              <a:gd name="connsiteX422" fmla="*/ 2101938 w 6811107"/>
              <a:gd name="connsiteY422" fmla="*/ 998808 h 2256141"/>
              <a:gd name="connsiteX423" fmla="*/ 2232694 w 6811107"/>
              <a:gd name="connsiteY423" fmla="*/ 992595 h 2256141"/>
              <a:gd name="connsiteX424" fmla="*/ 2242162 w 6811107"/>
              <a:gd name="connsiteY424" fmla="*/ 996866 h 2256141"/>
              <a:gd name="connsiteX425" fmla="*/ 2242162 w 6811107"/>
              <a:gd name="connsiteY425" fmla="*/ 1051618 h 2256141"/>
              <a:gd name="connsiteX426" fmla="*/ 2246671 w 6811107"/>
              <a:gd name="connsiteY426" fmla="*/ 1061714 h 2256141"/>
              <a:gd name="connsiteX427" fmla="*/ 2301679 w 6811107"/>
              <a:gd name="connsiteY427" fmla="*/ 1094719 h 2256141"/>
              <a:gd name="connsiteX428" fmla="*/ 2310246 w 6811107"/>
              <a:gd name="connsiteY428" fmla="*/ 1102874 h 2256141"/>
              <a:gd name="connsiteX429" fmla="*/ 2316107 w 6811107"/>
              <a:gd name="connsiteY429" fmla="*/ 1108310 h 2256141"/>
              <a:gd name="connsiteX430" fmla="*/ 2408538 w 6811107"/>
              <a:gd name="connsiteY430" fmla="*/ 1158013 h 2256141"/>
              <a:gd name="connsiteX431" fmla="*/ 2407636 w 6811107"/>
              <a:gd name="connsiteY431" fmla="*/ 1193349 h 2256141"/>
              <a:gd name="connsiteX432" fmla="*/ 2413949 w 6811107"/>
              <a:gd name="connsiteY432" fmla="*/ 1201892 h 2256141"/>
              <a:gd name="connsiteX433" fmla="*/ 2420261 w 6811107"/>
              <a:gd name="connsiteY433" fmla="*/ 1226743 h 2256141"/>
              <a:gd name="connsiteX434" fmla="*/ 2434689 w 6811107"/>
              <a:gd name="connsiteY434" fmla="*/ 1232180 h 2256141"/>
              <a:gd name="connsiteX435" fmla="*/ 2444609 w 6811107"/>
              <a:gd name="connsiteY435" fmla="*/ 1229073 h 2256141"/>
              <a:gd name="connsiteX436" fmla="*/ 2450921 w 6811107"/>
              <a:gd name="connsiteY436" fmla="*/ 1223637 h 2256141"/>
              <a:gd name="connsiteX437" fmla="*/ 2456782 w 6811107"/>
              <a:gd name="connsiteY437" fmla="*/ 1212376 h 2256141"/>
              <a:gd name="connsiteX438" fmla="*/ 2465349 w 6811107"/>
              <a:gd name="connsiteY438" fmla="*/ 1203833 h 2256141"/>
              <a:gd name="connsiteX439" fmla="*/ 2474818 w 6811107"/>
              <a:gd name="connsiteY439" fmla="*/ 1196456 h 2256141"/>
              <a:gd name="connsiteX440" fmla="*/ 2482934 w 6811107"/>
              <a:gd name="connsiteY440" fmla="*/ 1187136 h 2256141"/>
              <a:gd name="connsiteX441" fmla="*/ 2542901 w 6811107"/>
              <a:gd name="connsiteY441" fmla="*/ 1167333 h 2256141"/>
              <a:gd name="connsiteX442" fmla="*/ 2548763 w 6811107"/>
              <a:gd name="connsiteY442" fmla="*/ 1175875 h 2256141"/>
              <a:gd name="connsiteX443" fmla="*/ 2553271 w 6811107"/>
              <a:gd name="connsiteY443" fmla="*/ 1184030 h 2256141"/>
              <a:gd name="connsiteX444" fmla="*/ 2556879 w 6811107"/>
              <a:gd name="connsiteY444" fmla="*/ 1193349 h 2256141"/>
              <a:gd name="connsiteX445" fmla="*/ 2615944 w 6811107"/>
              <a:gd name="connsiteY445" fmla="*/ 1238004 h 2256141"/>
              <a:gd name="connsiteX446" fmla="*/ 2604221 w 6811107"/>
              <a:gd name="connsiteY446" fmla="*/ 1275670 h 2256141"/>
              <a:gd name="connsiteX447" fmla="*/ 2606927 w 6811107"/>
              <a:gd name="connsiteY447" fmla="*/ 1284212 h 2256141"/>
              <a:gd name="connsiteX448" fmla="*/ 2655171 w 6811107"/>
              <a:gd name="connsiteY448" fmla="*/ 1318384 h 2256141"/>
              <a:gd name="connsiteX449" fmla="*/ 2667345 w 6811107"/>
              <a:gd name="connsiteY449" fmla="*/ 1323431 h 2256141"/>
              <a:gd name="connsiteX450" fmla="*/ 2693496 w 6811107"/>
              <a:gd name="connsiteY450" fmla="*/ 1355661 h 2256141"/>
              <a:gd name="connsiteX451" fmla="*/ 2633529 w 6811107"/>
              <a:gd name="connsiteY451" fmla="*/ 1376630 h 2256141"/>
              <a:gd name="connsiteX452" fmla="*/ 2622707 w 6811107"/>
              <a:gd name="connsiteY452" fmla="*/ 1389055 h 2256141"/>
              <a:gd name="connsiteX453" fmla="*/ 2624962 w 6811107"/>
              <a:gd name="connsiteY453" fmla="*/ 1402646 h 2256141"/>
              <a:gd name="connsiteX454" fmla="*/ 2671854 w 6811107"/>
              <a:gd name="connsiteY454" fmla="*/ 1457397 h 2256141"/>
              <a:gd name="connsiteX455" fmla="*/ 2591146 w 6811107"/>
              <a:gd name="connsiteY455" fmla="*/ 1479530 h 2256141"/>
              <a:gd name="connsiteX456" fmla="*/ 2583932 w 6811107"/>
              <a:gd name="connsiteY456" fmla="*/ 1488073 h 2256141"/>
              <a:gd name="connsiteX457" fmla="*/ 2555075 w 6811107"/>
              <a:gd name="connsiteY457" fmla="*/ 1533505 h 2256141"/>
              <a:gd name="connsiteX458" fmla="*/ 2550115 w 6811107"/>
              <a:gd name="connsiteY458" fmla="*/ 1542824 h 2256141"/>
              <a:gd name="connsiteX459" fmla="*/ 2540647 w 6811107"/>
              <a:gd name="connsiteY459" fmla="*/ 1551367 h 2256141"/>
              <a:gd name="connsiteX460" fmla="*/ 2526218 w 6811107"/>
              <a:gd name="connsiteY460" fmla="*/ 1585537 h 2256141"/>
              <a:gd name="connsiteX461" fmla="*/ 2523513 w 6811107"/>
              <a:gd name="connsiteY461" fmla="*/ 1594081 h 2256141"/>
              <a:gd name="connsiteX462" fmla="*/ 2491951 w 6811107"/>
              <a:gd name="connsiteY462" fmla="*/ 1643783 h 2256141"/>
              <a:gd name="connsiteX463" fmla="*/ 2393659 w 6811107"/>
              <a:gd name="connsiteY463" fmla="*/ 1642619 h 2256141"/>
              <a:gd name="connsiteX464" fmla="*/ 2380132 w 6811107"/>
              <a:gd name="connsiteY464" fmla="*/ 1643783 h 2256141"/>
              <a:gd name="connsiteX465" fmla="*/ 2361195 w 6811107"/>
              <a:gd name="connsiteY465" fmla="*/ 1633299 h 2256141"/>
              <a:gd name="connsiteX466" fmla="*/ 2323772 w 6811107"/>
              <a:gd name="connsiteY466" fmla="*/ 1586703 h 2256141"/>
              <a:gd name="connsiteX467" fmla="*/ 2311598 w 6811107"/>
              <a:gd name="connsiteY467" fmla="*/ 1583596 h 2256141"/>
              <a:gd name="connsiteX468" fmla="*/ 2301679 w 6811107"/>
              <a:gd name="connsiteY468" fmla="*/ 1579325 h 2256141"/>
              <a:gd name="connsiteX469" fmla="*/ 2255689 w 6811107"/>
              <a:gd name="connsiteY469" fmla="*/ 1559910 h 2256141"/>
              <a:gd name="connsiteX470" fmla="*/ 2246220 w 6811107"/>
              <a:gd name="connsiteY470" fmla="*/ 1564181 h 2256141"/>
              <a:gd name="connsiteX471" fmla="*/ 2225480 w 6811107"/>
              <a:gd name="connsiteY471" fmla="*/ 1574277 h 2256141"/>
              <a:gd name="connsiteX472" fmla="*/ 2213757 w 6811107"/>
              <a:gd name="connsiteY472" fmla="*/ 1573500 h 2256141"/>
              <a:gd name="connsiteX473" fmla="*/ 2122227 w 6811107"/>
              <a:gd name="connsiteY473" fmla="*/ 1528069 h 2256141"/>
              <a:gd name="connsiteX474" fmla="*/ 2087510 w 6811107"/>
              <a:gd name="connsiteY474" fmla="*/ 1583208 h 2256141"/>
              <a:gd name="connsiteX475" fmla="*/ 2075336 w 6811107"/>
              <a:gd name="connsiteY475" fmla="*/ 1583984 h 2256141"/>
              <a:gd name="connsiteX476" fmla="*/ 1964418 w 6811107"/>
              <a:gd name="connsiteY476" fmla="*/ 1558745 h 2256141"/>
              <a:gd name="connsiteX477" fmla="*/ 1954499 w 6811107"/>
              <a:gd name="connsiteY477" fmla="*/ 1557580 h 2256141"/>
              <a:gd name="connsiteX478" fmla="*/ 1858010 w 6811107"/>
              <a:gd name="connsiteY478" fmla="*/ 1529621 h 2256141"/>
              <a:gd name="connsiteX479" fmla="*/ 1938267 w 6811107"/>
              <a:gd name="connsiteY479" fmla="*/ 1573500 h 2256141"/>
              <a:gd name="connsiteX480" fmla="*/ 1950441 w 6811107"/>
              <a:gd name="connsiteY480" fmla="*/ 1577771 h 2256141"/>
              <a:gd name="connsiteX481" fmla="*/ 1986512 w 6811107"/>
              <a:gd name="connsiteY481" fmla="*/ 1605730 h 2256141"/>
              <a:gd name="connsiteX482" fmla="*/ 1995980 w 6811107"/>
              <a:gd name="connsiteY482" fmla="*/ 1610001 h 2256141"/>
              <a:gd name="connsiteX483" fmla="*/ 2009056 w 6811107"/>
              <a:gd name="connsiteY483" fmla="*/ 1613107 h 2256141"/>
              <a:gd name="connsiteX484" fmla="*/ 2027993 w 6811107"/>
              <a:gd name="connsiteY484" fmla="*/ 1626698 h 2256141"/>
              <a:gd name="connsiteX485" fmla="*/ 2037913 w 6811107"/>
              <a:gd name="connsiteY485" fmla="*/ 1633688 h 2256141"/>
              <a:gd name="connsiteX486" fmla="*/ 2081197 w 6811107"/>
              <a:gd name="connsiteY486" fmla="*/ 1651549 h 2256141"/>
              <a:gd name="connsiteX487" fmla="*/ 2092920 w 6811107"/>
              <a:gd name="connsiteY487" fmla="*/ 1651549 h 2256141"/>
              <a:gd name="connsiteX488" fmla="*/ 2105094 w 6811107"/>
              <a:gd name="connsiteY488" fmla="*/ 1640289 h 2256141"/>
              <a:gd name="connsiteX489" fmla="*/ 2112308 w 6811107"/>
              <a:gd name="connsiteY489" fmla="*/ 1636017 h 2256141"/>
              <a:gd name="connsiteX490" fmla="*/ 2225029 w 6811107"/>
              <a:gd name="connsiteY490" fmla="*/ 1616602 h 2256141"/>
              <a:gd name="connsiteX491" fmla="*/ 2235850 w 6811107"/>
              <a:gd name="connsiteY491" fmla="*/ 1621650 h 2256141"/>
              <a:gd name="connsiteX492" fmla="*/ 2267412 w 6811107"/>
              <a:gd name="connsiteY492" fmla="*/ 1646890 h 2256141"/>
              <a:gd name="connsiteX493" fmla="*/ 2273273 w 6811107"/>
              <a:gd name="connsiteY493" fmla="*/ 1653103 h 2256141"/>
              <a:gd name="connsiteX494" fmla="*/ 2321067 w 6811107"/>
              <a:gd name="connsiteY494" fmla="*/ 1666694 h 2256141"/>
              <a:gd name="connsiteX495" fmla="*/ 2330986 w 6811107"/>
              <a:gd name="connsiteY495" fmla="*/ 1668635 h 2256141"/>
              <a:gd name="connsiteX496" fmla="*/ 2394561 w 6811107"/>
              <a:gd name="connsiteY496" fmla="*/ 1695817 h 2256141"/>
              <a:gd name="connsiteX497" fmla="*/ 2405382 w 6811107"/>
              <a:gd name="connsiteY497" fmla="*/ 1703194 h 2256141"/>
              <a:gd name="connsiteX498" fmla="*/ 2445060 w 6811107"/>
              <a:gd name="connsiteY498" fmla="*/ 1812308 h 2256141"/>
              <a:gd name="connsiteX499" fmla="*/ 2439198 w 6811107"/>
              <a:gd name="connsiteY499" fmla="*/ 1820851 h 2256141"/>
              <a:gd name="connsiteX500" fmla="*/ 2471662 w 6811107"/>
              <a:gd name="connsiteY500" fmla="*/ 1922975 h 2256141"/>
              <a:gd name="connsiteX501" fmla="*/ 2476171 w 6811107"/>
              <a:gd name="connsiteY501" fmla="*/ 1928411 h 2256141"/>
              <a:gd name="connsiteX502" fmla="*/ 2477072 w 6811107"/>
              <a:gd name="connsiteY502" fmla="*/ 1936566 h 2256141"/>
              <a:gd name="connsiteX503" fmla="*/ 2481581 w 6811107"/>
              <a:gd name="connsiteY503" fmla="*/ 1956369 h 2256141"/>
              <a:gd name="connsiteX504" fmla="*/ 2456332 w 6811107"/>
              <a:gd name="connsiteY504" fmla="*/ 2049563 h 2256141"/>
              <a:gd name="connsiteX505" fmla="*/ 2457234 w 6811107"/>
              <a:gd name="connsiteY505" fmla="*/ 2059659 h 2256141"/>
              <a:gd name="connsiteX506" fmla="*/ 2462194 w 6811107"/>
              <a:gd name="connsiteY506" fmla="*/ 2068978 h 2256141"/>
              <a:gd name="connsiteX507" fmla="*/ 2468055 w 6811107"/>
              <a:gd name="connsiteY507" fmla="*/ 2078297 h 2256141"/>
              <a:gd name="connsiteX508" fmla="*/ 2476171 w 6811107"/>
              <a:gd name="connsiteY508" fmla="*/ 2086840 h 2256141"/>
              <a:gd name="connsiteX509" fmla="*/ 2482483 w 6811107"/>
              <a:gd name="connsiteY509" fmla="*/ 2094218 h 2256141"/>
              <a:gd name="connsiteX510" fmla="*/ 2501871 w 6811107"/>
              <a:gd name="connsiteY510" fmla="*/ 2117904 h 2256141"/>
              <a:gd name="connsiteX511" fmla="*/ 2506831 w 6811107"/>
              <a:gd name="connsiteY511" fmla="*/ 2126059 h 2256141"/>
              <a:gd name="connsiteX512" fmla="*/ 2531178 w 6811107"/>
              <a:gd name="connsiteY512" fmla="*/ 2168384 h 2256141"/>
              <a:gd name="connsiteX513" fmla="*/ 2539745 w 6811107"/>
              <a:gd name="connsiteY513" fmla="*/ 2128000 h 2256141"/>
              <a:gd name="connsiteX514" fmla="*/ 2538844 w 6811107"/>
              <a:gd name="connsiteY514" fmla="*/ 2114798 h 2256141"/>
              <a:gd name="connsiteX515" fmla="*/ 2524415 w 6811107"/>
              <a:gd name="connsiteY515" fmla="*/ 2093830 h 2256141"/>
              <a:gd name="connsiteX516" fmla="*/ 2519455 w 6811107"/>
              <a:gd name="connsiteY516" fmla="*/ 2086840 h 2256141"/>
              <a:gd name="connsiteX517" fmla="*/ 2540196 w 6811107"/>
              <a:gd name="connsiteY517" fmla="*/ 2042185 h 2256141"/>
              <a:gd name="connsiteX518" fmla="*/ 2546057 w 6811107"/>
              <a:gd name="connsiteY518" fmla="*/ 2033642 h 2256141"/>
              <a:gd name="connsiteX519" fmla="*/ 2551017 w 6811107"/>
              <a:gd name="connsiteY519" fmla="*/ 1968019 h 2256141"/>
              <a:gd name="connsiteX520" fmla="*/ 2548763 w 6811107"/>
              <a:gd name="connsiteY520" fmla="*/ 1957535 h 2256141"/>
              <a:gd name="connsiteX521" fmla="*/ 2546057 w 6811107"/>
              <a:gd name="connsiteY521" fmla="*/ 1946273 h 2256141"/>
              <a:gd name="connsiteX522" fmla="*/ 2542450 w 6811107"/>
              <a:gd name="connsiteY522" fmla="*/ 1935789 h 2256141"/>
              <a:gd name="connsiteX523" fmla="*/ 2530727 w 6811107"/>
              <a:gd name="connsiteY523" fmla="*/ 1871330 h 2256141"/>
              <a:gd name="connsiteX524" fmla="*/ 2513594 w 6811107"/>
              <a:gd name="connsiteY524" fmla="*/ 1853468 h 2256141"/>
              <a:gd name="connsiteX525" fmla="*/ 2508634 w 6811107"/>
              <a:gd name="connsiteY525" fmla="*/ 1844149 h 2256141"/>
              <a:gd name="connsiteX526" fmla="*/ 2524415 w 6811107"/>
              <a:gd name="connsiteY526" fmla="*/ 1780467 h 2256141"/>
              <a:gd name="connsiteX527" fmla="*/ 2534335 w 6811107"/>
              <a:gd name="connsiteY527" fmla="*/ 1772313 h 2256141"/>
              <a:gd name="connsiteX528" fmla="*/ 2546057 w 6811107"/>
              <a:gd name="connsiteY528" fmla="*/ 1764158 h 2256141"/>
              <a:gd name="connsiteX529" fmla="*/ 2551017 w 6811107"/>
              <a:gd name="connsiteY529" fmla="*/ 1752897 h 2256141"/>
              <a:gd name="connsiteX530" fmla="*/ 2553271 w 6811107"/>
              <a:gd name="connsiteY530" fmla="*/ 1744355 h 2256141"/>
              <a:gd name="connsiteX531" fmla="*/ 2526670 w 6811107"/>
              <a:gd name="connsiteY531" fmla="*/ 1697758 h 2256141"/>
              <a:gd name="connsiteX532" fmla="*/ 2521710 w 6811107"/>
              <a:gd name="connsiteY532" fmla="*/ 1687274 h 2256141"/>
              <a:gd name="connsiteX533" fmla="*/ 2545607 w 6811107"/>
              <a:gd name="connsiteY533" fmla="*/ 1650773 h 2256141"/>
              <a:gd name="connsiteX534" fmla="*/ 2555526 w 6811107"/>
              <a:gd name="connsiteY534" fmla="*/ 1646890 h 2256141"/>
              <a:gd name="connsiteX535" fmla="*/ 2566347 w 6811107"/>
              <a:gd name="connsiteY535" fmla="*/ 1641842 h 2256141"/>
              <a:gd name="connsiteX536" fmla="*/ 2574463 w 6811107"/>
              <a:gd name="connsiteY536" fmla="*/ 1639900 h 2256141"/>
              <a:gd name="connsiteX537" fmla="*/ 2583932 w 6811107"/>
              <a:gd name="connsiteY537" fmla="*/ 1634852 h 2256141"/>
              <a:gd name="connsiteX538" fmla="*/ 2591146 w 6811107"/>
              <a:gd name="connsiteY538" fmla="*/ 1621262 h 2256141"/>
              <a:gd name="connsiteX539" fmla="*/ 2592047 w 6811107"/>
              <a:gd name="connsiteY539" fmla="*/ 1611166 h 2256141"/>
              <a:gd name="connsiteX540" fmla="*/ 2600163 w 6811107"/>
              <a:gd name="connsiteY540" fmla="*/ 1582820 h 2256141"/>
              <a:gd name="connsiteX541" fmla="*/ 2652917 w 6811107"/>
              <a:gd name="connsiteY541" fmla="*/ 1530787 h 2256141"/>
              <a:gd name="connsiteX542" fmla="*/ 2662385 w 6811107"/>
              <a:gd name="connsiteY542" fmla="*/ 1522244 h 2256141"/>
              <a:gd name="connsiteX543" fmla="*/ 2670952 w 6811107"/>
              <a:gd name="connsiteY543" fmla="*/ 1516031 h 2256141"/>
              <a:gd name="connsiteX544" fmla="*/ 2750308 w 6811107"/>
              <a:gd name="connsiteY544" fmla="*/ 1494286 h 2256141"/>
              <a:gd name="connsiteX545" fmla="*/ 2762481 w 6811107"/>
              <a:gd name="connsiteY545" fmla="*/ 1495063 h 2256141"/>
              <a:gd name="connsiteX546" fmla="*/ 2804865 w 6811107"/>
              <a:gd name="connsiteY546" fmla="*/ 1498169 h 2256141"/>
              <a:gd name="connsiteX547" fmla="*/ 2815685 w 6811107"/>
              <a:gd name="connsiteY547" fmla="*/ 1499334 h 2256141"/>
              <a:gd name="connsiteX548" fmla="*/ 2847247 w 6811107"/>
              <a:gd name="connsiteY548" fmla="*/ 1504770 h 2256141"/>
              <a:gd name="connsiteX549" fmla="*/ 2857167 w 6811107"/>
              <a:gd name="connsiteY549" fmla="*/ 1505935 h 2256141"/>
              <a:gd name="connsiteX550" fmla="*/ 2933817 w 6811107"/>
              <a:gd name="connsiteY550" fmla="*/ 1549814 h 2256141"/>
              <a:gd name="connsiteX551" fmla="*/ 2940129 w 6811107"/>
              <a:gd name="connsiteY551" fmla="*/ 1557968 h 2256141"/>
              <a:gd name="connsiteX552" fmla="*/ 2972593 w 6811107"/>
              <a:gd name="connsiteY552" fmla="*/ 1598740 h 2256141"/>
              <a:gd name="connsiteX553" fmla="*/ 2978905 w 6811107"/>
              <a:gd name="connsiteY553" fmla="*/ 1607283 h 2256141"/>
              <a:gd name="connsiteX554" fmla="*/ 2988374 w 6811107"/>
              <a:gd name="connsiteY554" fmla="*/ 1615437 h 2256141"/>
              <a:gd name="connsiteX555" fmla="*/ 3025346 w 6811107"/>
              <a:gd name="connsiteY555" fmla="*/ 1634852 h 2256141"/>
              <a:gd name="connsiteX556" fmla="*/ 3020386 w 6811107"/>
              <a:gd name="connsiteY556" fmla="*/ 1716785 h 2256141"/>
              <a:gd name="connsiteX557" fmla="*/ 3015427 w 6811107"/>
              <a:gd name="connsiteY557" fmla="*/ 1724163 h 2256141"/>
              <a:gd name="connsiteX558" fmla="*/ 3016328 w 6811107"/>
              <a:gd name="connsiteY558" fmla="*/ 1731152 h 2256141"/>
              <a:gd name="connsiteX559" fmla="*/ 3022190 w 6811107"/>
              <a:gd name="connsiteY559" fmla="*/ 1744355 h 2256141"/>
              <a:gd name="connsiteX560" fmla="*/ 3023543 w 6811107"/>
              <a:gd name="connsiteY560" fmla="*/ 1746296 h 2256141"/>
              <a:gd name="connsiteX561" fmla="*/ 3030757 w 6811107"/>
              <a:gd name="connsiteY561" fmla="*/ 1752509 h 2256141"/>
              <a:gd name="connsiteX562" fmla="*/ 3035265 w 6811107"/>
              <a:gd name="connsiteY562" fmla="*/ 1755616 h 2256141"/>
              <a:gd name="connsiteX563" fmla="*/ 3037971 w 6811107"/>
              <a:gd name="connsiteY563" fmla="*/ 1756780 h 2256141"/>
              <a:gd name="connsiteX564" fmla="*/ 3066827 w 6811107"/>
              <a:gd name="connsiteY564" fmla="*/ 1768041 h 2256141"/>
              <a:gd name="connsiteX565" fmla="*/ 3070434 w 6811107"/>
              <a:gd name="connsiteY565" fmla="*/ 1769983 h 2256141"/>
              <a:gd name="connsiteX566" fmla="*/ 3088728 w 6811107"/>
              <a:gd name="connsiteY566" fmla="*/ 1782205 h 2256141"/>
              <a:gd name="connsiteX567" fmla="*/ 3098663 w 6811107"/>
              <a:gd name="connsiteY567" fmla="*/ 1759256 h 2256141"/>
              <a:gd name="connsiteX568" fmla="*/ 3090447 w 6811107"/>
              <a:gd name="connsiteY568" fmla="*/ 1727722 h 2256141"/>
              <a:gd name="connsiteX569" fmla="*/ 3087547 w 6811107"/>
              <a:gd name="connsiteY569" fmla="*/ 1714674 h 2256141"/>
              <a:gd name="connsiteX570" fmla="*/ 3094196 w 6811107"/>
              <a:gd name="connsiteY570" fmla="*/ 1624440 h 2256141"/>
              <a:gd name="connsiteX571" fmla="*/ 3085314 w 6811107"/>
              <a:gd name="connsiteY571" fmla="*/ 1621601 h 2256141"/>
              <a:gd name="connsiteX572" fmla="*/ 3064122 w 6811107"/>
              <a:gd name="connsiteY572" fmla="*/ 1604953 h 2256141"/>
              <a:gd name="connsiteX573" fmla="*/ 3059162 w 6811107"/>
              <a:gd name="connsiteY573" fmla="*/ 1599516 h 2256141"/>
              <a:gd name="connsiteX574" fmla="*/ 3052850 w 6811107"/>
              <a:gd name="connsiteY574" fmla="*/ 1591362 h 2256141"/>
              <a:gd name="connsiteX575" fmla="*/ 3015427 w 6811107"/>
              <a:gd name="connsiteY575" fmla="*/ 1550978 h 2256141"/>
              <a:gd name="connsiteX576" fmla="*/ 3005507 w 6811107"/>
              <a:gd name="connsiteY576" fmla="*/ 1545542 h 2256141"/>
              <a:gd name="connsiteX577" fmla="*/ 2944187 w 6811107"/>
              <a:gd name="connsiteY577" fmla="*/ 1480307 h 2256141"/>
              <a:gd name="connsiteX578" fmla="*/ 2906764 w 6811107"/>
              <a:gd name="connsiteY578" fmla="*/ 1431380 h 2256141"/>
              <a:gd name="connsiteX579" fmla="*/ 2904059 w 6811107"/>
              <a:gd name="connsiteY579" fmla="*/ 1421284 h 2256141"/>
              <a:gd name="connsiteX580" fmla="*/ 2906764 w 6811107"/>
              <a:gd name="connsiteY580" fmla="*/ 1387890 h 2256141"/>
              <a:gd name="connsiteX581" fmla="*/ 2900902 w 6811107"/>
              <a:gd name="connsiteY581" fmla="*/ 1378571 h 2256141"/>
              <a:gd name="connsiteX582" fmla="*/ 2859872 w 6811107"/>
              <a:gd name="connsiteY582" fmla="*/ 1332751 h 2256141"/>
              <a:gd name="connsiteX583" fmla="*/ 2854011 w 6811107"/>
              <a:gd name="connsiteY583" fmla="*/ 1325761 h 2256141"/>
              <a:gd name="connsiteX584" fmla="*/ 2829663 w 6811107"/>
              <a:gd name="connsiteY584" fmla="*/ 1273728 h 2256141"/>
              <a:gd name="connsiteX585" fmla="*/ 2831015 w 6811107"/>
              <a:gd name="connsiteY585" fmla="*/ 1264409 h 2256141"/>
              <a:gd name="connsiteX586" fmla="*/ 2832368 w 6811107"/>
              <a:gd name="connsiteY586" fmla="*/ 1202280 h 2256141"/>
              <a:gd name="connsiteX587" fmla="*/ 2704768 w 6811107"/>
              <a:gd name="connsiteY587" fmla="*/ 1171216 h 2256141"/>
              <a:gd name="connsiteX588" fmla="*/ 2706121 w 6811107"/>
              <a:gd name="connsiteY588" fmla="*/ 1163838 h 2256141"/>
              <a:gd name="connsiteX589" fmla="*/ 2739937 w 6811107"/>
              <a:gd name="connsiteY589" fmla="*/ 1127725 h 2256141"/>
              <a:gd name="connsiteX590" fmla="*/ 2730469 w 6811107"/>
              <a:gd name="connsiteY590" fmla="*/ 1107145 h 2256141"/>
              <a:gd name="connsiteX591" fmla="*/ 2658328 w 6811107"/>
              <a:gd name="connsiteY591" fmla="*/ 1073751 h 2256141"/>
              <a:gd name="connsiteX592" fmla="*/ 2644801 w 6811107"/>
              <a:gd name="connsiteY592" fmla="*/ 1073751 h 2256141"/>
              <a:gd name="connsiteX593" fmla="*/ 2559133 w 6811107"/>
              <a:gd name="connsiteY593" fmla="*/ 1072975 h 2256141"/>
              <a:gd name="connsiteX594" fmla="*/ 2562740 w 6811107"/>
              <a:gd name="connsiteY594" fmla="*/ 1064820 h 2256141"/>
              <a:gd name="connsiteX595" fmla="*/ 2567700 w 6811107"/>
              <a:gd name="connsiteY595" fmla="*/ 1057442 h 2256141"/>
              <a:gd name="connsiteX596" fmla="*/ 2527120 w 6811107"/>
              <a:gd name="connsiteY596" fmla="*/ 1034532 h 2256141"/>
              <a:gd name="connsiteX597" fmla="*/ 2491050 w 6811107"/>
              <a:gd name="connsiteY597" fmla="*/ 1032590 h 2256141"/>
              <a:gd name="connsiteX598" fmla="*/ 2477523 w 6811107"/>
              <a:gd name="connsiteY598" fmla="*/ 1031814 h 2256141"/>
              <a:gd name="connsiteX599" fmla="*/ 2368409 w 6811107"/>
              <a:gd name="connsiteY599" fmla="*/ 1001526 h 2256141"/>
              <a:gd name="connsiteX600" fmla="*/ 2385543 w 6811107"/>
              <a:gd name="connsiteY600" fmla="*/ 951435 h 2256141"/>
              <a:gd name="connsiteX601" fmla="*/ 2382838 w 6811107"/>
              <a:gd name="connsiteY601" fmla="*/ 942892 h 2256141"/>
              <a:gd name="connsiteX602" fmla="*/ 2385092 w 6811107"/>
              <a:gd name="connsiteY602" fmla="*/ 934349 h 2256141"/>
              <a:gd name="connsiteX603" fmla="*/ 2395914 w 6811107"/>
              <a:gd name="connsiteY603" fmla="*/ 919982 h 2256141"/>
              <a:gd name="connsiteX604" fmla="*/ 2405833 w 6811107"/>
              <a:gd name="connsiteY604" fmla="*/ 913769 h 2256141"/>
              <a:gd name="connsiteX605" fmla="*/ 2418007 w 6811107"/>
              <a:gd name="connsiteY605" fmla="*/ 909498 h 2256141"/>
              <a:gd name="connsiteX606" fmla="*/ 2431533 w 6811107"/>
              <a:gd name="connsiteY606" fmla="*/ 907168 h 2256141"/>
              <a:gd name="connsiteX607" fmla="*/ 2546959 w 6811107"/>
              <a:gd name="connsiteY607" fmla="*/ 895907 h 2256141"/>
              <a:gd name="connsiteX608" fmla="*/ 2558682 w 6811107"/>
              <a:gd name="connsiteY608" fmla="*/ 891636 h 2256141"/>
              <a:gd name="connsiteX609" fmla="*/ 2582579 w 6811107"/>
              <a:gd name="connsiteY609" fmla="*/ 837661 h 2256141"/>
              <a:gd name="connsiteX610" fmla="*/ 2578070 w 6811107"/>
              <a:gd name="connsiteY610" fmla="*/ 826012 h 2256141"/>
              <a:gd name="connsiteX611" fmla="*/ 2563642 w 6811107"/>
              <a:gd name="connsiteY611" fmla="*/ 804267 h 2256141"/>
              <a:gd name="connsiteX612" fmla="*/ 2557330 w 6811107"/>
              <a:gd name="connsiteY612" fmla="*/ 798831 h 2256141"/>
              <a:gd name="connsiteX613" fmla="*/ 2455430 w 6811107"/>
              <a:gd name="connsiteY613" fmla="*/ 744856 h 2256141"/>
              <a:gd name="connsiteX614" fmla="*/ 2444609 w 6811107"/>
              <a:gd name="connsiteY614" fmla="*/ 740585 h 2256141"/>
              <a:gd name="connsiteX615" fmla="*/ 2342709 w 6811107"/>
              <a:gd name="connsiteY615" fmla="*/ 684669 h 2256141"/>
              <a:gd name="connsiteX616" fmla="*/ 2340455 w 6811107"/>
              <a:gd name="connsiteY616" fmla="*/ 676126 h 2256141"/>
              <a:gd name="connsiteX617" fmla="*/ 2359843 w 6811107"/>
              <a:gd name="connsiteY617" fmla="*/ 629141 h 2256141"/>
              <a:gd name="connsiteX618" fmla="*/ 2358941 w 6811107"/>
              <a:gd name="connsiteY618" fmla="*/ 620599 h 2256141"/>
              <a:gd name="connsiteX619" fmla="*/ 2269666 w 6811107"/>
              <a:gd name="connsiteY619" fmla="*/ 567400 h 2256141"/>
              <a:gd name="connsiteX620" fmla="*/ 2262452 w 6811107"/>
              <a:gd name="connsiteY620" fmla="*/ 560023 h 2256141"/>
              <a:gd name="connsiteX621" fmla="*/ 2250729 w 6811107"/>
              <a:gd name="connsiteY621" fmla="*/ 543714 h 2256141"/>
              <a:gd name="connsiteX622" fmla="*/ 2244417 w 6811107"/>
              <a:gd name="connsiteY622" fmla="*/ 532453 h 2256141"/>
              <a:gd name="connsiteX623" fmla="*/ 2238105 w 6811107"/>
              <a:gd name="connsiteY623" fmla="*/ 521969 h 2256141"/>
              <a:gd name="connsiteX624" fmla="*/ 2230890 w 6811107"/>
              <a:gd name="connsiteY624" fmla="*/ 513814 h 2256141"/>
              <a:gd name="connsiteX625" fmla="*/ 2186704 w 6811107"/>
              <a:gd name="connsiteY625" fmla="*/ 478479 h 2256141"/>
              <a:gd name="connsiteX626" fmla="*/ 2173628 w 6811107"/>
              <a:gd name="connsiteY626" fmla="*/ 477314 h 2256141"/>
              <a:gd name="connsiteX627" fmla="*/ 4967523 w 6811107"/>
              <a:gd name="connsiteY627" fmla="*/ 38643 h 2256141"/>
              <a:gd name="connsiteX628" fmla="*/ 4915813 w 6811107"/>
              <a:gd name="connsiteY628" fmla="*/ 86488 h 2256141"/>
              <a:gd name="connsiteX629" fmla="*/ 4854919 w 6811107"/>
              <a:gd name="connsiteY629" fmla="*/ 121768 h 2256141"/>
              <a:gd name="connsiteX630" fmla="*/ 4847186 w 6811107"/>
              <a:gd name="connsiteY630" fmla="*/ 131917 h 2256141"/>
              <a:gd name="connsiteX631" fmla="*/ 4839453 w 6811107"/>
              <a:gd name="connsiteY631" fmla="*/ 141099 h 2256141"/>
              <a:gd name="connsiteX632" fmla="*/ 4828821 w 6811107"/>
              <a:gd name="connsiteY632" fmla="*/ 145932 h 2256141"/>
              <a:gd name="connsiteX633" fmla="*/ 4822538 w 6811107"/>
              <a:gd name="connsiteY633" fmla="*/ 148349 h 2256141"/>
              <a:gd name="connsiteX634" fmla="*/ 4827855 w 6811107"/>
              <a:gd name="connsiteY634" fmla="*/ 160914 h 2256141"/>
              <a:gd name="connsiteX635" fmla="*/ 4837037 w 6811107"/>
              <a:gd name="connsiteY635" fmla="*/ 170096 h 2256141"/>
              <a:gd name="connsiteX636" fmla="*/ 4859268 w 6811107"/>
              <a:gd name="connsiteY636" fmla="*/ 176379 h 2256141"/>
              <a:gd name="connsiteX637" fmla="*/ 4870867 w 6811107"/>
              <a:gd name="connsiteY637" fmla="*/ 174929 h 2256141"/>
              <a:gd name="connsiteX638" fmla="*/ 4908563 w 6811107"/>
              <a:gd name="connsiteY638" fmla="*/ 158015 h 2256141"/>
              <a:gd name="connsiteX639" fmla="*/ 4921612 w 6811107"/>
              <a:gd name="connsiteY639" fmla="*/ 153182 h 2256141"/>
              <a:gd name="connsiteX640" fmla="*/ 4939977 w 6811107"/>
              <a:gd name="connsiteY640" fmla="*/ 152215 h 2256141"/>
              <a:gd name="connsiteX641" fmla="*/ 4949159 w 6811107"/>
              <a:gd name="connsiteY641" fmla="*/ 152215 h 2256141"/>
              <a:gd name="connsiteX642" fmla="*/ 5001837 w 6811107"/>
              <a:gd name="connsiteY642" fmla="*/ 174446 h 2256141"/>
              <a:gd name="connsiteX643" fmla="*/ 5009569 w 6811107"/>
              <a:gd name="connsiteY643" fmla="*/ 185078 h 2256141"/>
              <a:gd name="connsiteX644" fmla="*/ 4937560 w 6811107"/>
              <a:gd name="connsiteY644" fmla="*/ 261437 h 2256141"/>
              <a:gd name="connsiteX645" fmla="*/ 4928378 w 6811107"/>
              <a:gd name="connsiteY645" fmla="*/ 264337 h 2256141"/>
              <a:gd name="connsiteX646" fmla="*/ 4923545 w 6811107"/>
              <a:gd name="connsiteY646" fmla="*/ 291401 h 2256141"/>
              <a:gd name="connsiteX647" fmla="*/ 4930311 w 6811107"/>
              <a:gd name="connsiteY647" fmla="*/ 300583 h 2256141"/>
              <a:gd name="connsiteX648" fmla="*/ 4952542 w 6811107"/>
              <a:gd name="connsiteY648" fmla="*/ 319915 h 2256141"/>
              <a:gd name="connsiteX649" fmla="*/ 4961724 w 6811107"/>
              <a:gd name="connsiteY649" fmla="*/ 326681 h 2256141"/>
              <a:gd name="connsiteX650" fmla="*/ 5052099 w 6811107"/>
              <a:gd name="connsiteY650" fmla="*/ 380808 h 2256141"/>
              <a:gd name="connsiteX651" fmla="*/ 5053065 w 6811107"/>
              <a:gd name="connsiteY651" fmla="*/ 396273 h 2256141"/>
              <a:gd name="connsiteX652" fmla="*/ 5064664 w 6811107"/>
              <a:gd name="connsiteY652" fmla="*/ 420921 h 2256141"/>
              <a:gd name="connsiteX653" fmla="*/ 5075296 w 6811107"/>
              <a:gd name="connsiteY653" fmla="*/ 428654 h 2256141"/>
              <a:gd name="connsiteX654" fmla="*/ 5144889 w 6811107"/>
              <a:gd name="connsiteY654" fmla="*/ 482782 h 2256141"/>
              <a:gd name="connsiteX655" fmla="*/ 5070463 w 6811107"/>
              <a:gd name="connsiteY655" fmla="*/ 520478 h 2256141"/>
              <a:gd name="connsiteX656" fmla="*/ 5054998 w 6811107"/>
              <a:gd name="connsiteY656" fmla="*/ 525794 h 2256141"/>
              <a:gd name="connsiteX657" fmla="*/ 5040983 w 6811107"/>
              <a:gd name="connsiteY657" fmla="*/ 530627 h 2256141"/>
              <a:gd name="connsiteX658" fmla="*/ 5026484 w 6811107"/>
              <a:gd name="connsiteY658" fmla="*/ 533527 h 2256141"/>
              <a:gd name="connsiteX659" fmla="*/ 4998454 w 6811107"/>
              <a:gd name="connsiteY659" fmla="*/ 539809 h 2256141"/>
              <a:gd name="connsiteX660" fmla="*/ 4985405 w 6811107"/>
              <a:gd name="connsiteY660" fmla="*/ 535943 h 2256141"/>
              <a:gd name="connsiteX661" fmla="*/ 4945776 w 6811107"/>
              <a:gd name="connsiteY661" fmla="*/ 527244 h 2256141"/>
              <a:gd name="connsiteX662" fmla="*/ 4931761 w 6811107"/>
              <a:gd name="connsiteY662" fmla="*/ 528693 h 2256141"/>
              <a:gd name="connsiteX663" fmla="*/ 4917745 w 6811107"/>
              <a:gd name="connsiteY663" fmla="*/ 531110 h 2256141"/>
              <a:gd name="connsiteX664" fmla="*/ 4908563 w 6811107"/>
              <a:gd name="connsiteY664" fmla="*/ 532560 h 2256141"/>
              <a:gd name="connsiteX665" fmla="*/ 4887782 w 6811107"/>
              <a:gd name="connsiteY665" fmla="*/ 547058 h 2256141"/>
              <a:gd name="connsiteX666" fmla="*/ 4792575 w 6811107"/>
              <a:gd name="connsiteY666" fmla="*/ 611818 h 2256141"/>
              <a:gd name="connsiteX667" fmla="*/ 4782426 w 6811107"/>
              <a:gd name="connsiteY667" fmla="*/ 621968 h 2256141"/>
              <a:gd name="connsiteX668" fmla="*/ 4721532 w 6811107"/>
              <a:gd name="connsiteY668" fmla="*/ 647581 h 2256141"/>
              <a:gd name="connsiteX669" fmla="*/ 4709933 w 6811107"/>
              <a:gd name="connsiteY669" fmla="*/ 646615 h 2256141"/>
              <a:gd name="connsiteX670" fmla="*/ 4675137 w 6811107"/>
              <a:gd name="connsiteY670" fmla="*/ 635983 h 2256141"/>
              <a:gd name="connsiteX671" fmla="*/ 4668371 w 6811107"/>
              <a:gd name="connsiteY671" fmla="*/ 629217 h 2256141"/>
              <a:gd name="connsiteX672" fmla="*/ 4670787 w 6811107"/>
              <a:gd name="connsiteY672" fmla="*/ 606019 h 2256141"/>
              <a:gd name="connsiteX673" fmla="*/ 4627291 w 6811107"/>
              <a:gd name="connsiteY673" fmla="*/ 656764 h 2256141"/>
              <a:gd name="connsiteX674" fmla="*/ 4634057 w 6811107"/>
              <a:gd name="connsiteY674" fmla="*/ 665946 h 2256141"/>
              <a:gd name="connsiteX675" fmla="*/ 4642756 w 6811107"/>
              <a:gd name="connsiteY675" fmla="*/ 669812 h 2256141"/>
              <a:gd name="connsiteX676" fmla="*/ 4703650 w 6811107"/>
              <a:gd name="connsiteY676" fmla="*/ 708475 h 2256141"/>
              <a:gd name="connsiteX677" fmla="*/ 4734581 w 6811107"/>
              <a:gd name="connsiteY677" fmla="*/ 721524 h 2256141"/>
              <a:gd name="connsiteX678" fmla="*/ 4746179 w 6811107"/>
              <a:gd name="connsiteY678" fmla="*/ 719107 h 2256141"/>
              <a:gd name="connsiteX679" fmla="*/ 4847669 w 6811107"/>
              <a:gd name="connsiteY679" fmla="*/ 694943 h 2256141"/>
              <a:gd name="connsiteX680" fmla="*/ 4860235 w 6811107"/>
              <a:gd name="connsiteY680" fmla="*/ 693977 h 2256141"/>
              <a:gd name="connsiteX681" fmla="*/ 4880532 w 6811107"/>
              <a:gd name="connsiteY681" fmla="*/ 690110 h 2256141"/>
              <a:gd name="connsiteX682" fmla="*/ 4890681 w 6811107"/>
              <a:gd name="connsiteY682" fmla="*/ 687694 h 2256141"/>
              <a:gd name="connsiteX683" fmla="*/ 5030834 w 6811107"/>
              <a:gd name="connsiteY683" fmla="*/ 679962 h 2256141"/>
              <a:gd name="connsiteX684" fmla="*/ 5040983 w 6811107"/>
              <a:gd name="connsiteY684" fmla="*/ 685278 h 2256141"/>
              <a:gd name="connsiteX685" fmla="*/ 5040983 w 6811107"/>
              <a:gd name="connsiteY685" fmla="*/ 753421 h 2256141"/>
              <a:gd name="connsiteX686" fmla="*/ 5045816 w 6811107"/>
              <a:gd name="connsiteY686" fmla="*/ 765986 h 2256141"/>
              <a:gd name="connsiteX687" fmla="*/ 5104776 w 6811107"/>
              <a:gd name="connsiteY687" fmla="*/ 807065 h 2256141"/>
              <a:gd name="connsiteX688" fmla="*/ 5113959 w 6811107"/>
              <a:gd name="connsiteY688" fmla="*/ 817214 h 2256141"/>
              <a:gd name="connsiteX689" fmla="*/ 5120241 w 6811107"/>
              <a:gd name="connsiteY689" fmla="*/ 823980 h 2256141"/>
              <a:gd name="connsiteX690" fmla="*/ 5219315 w 6811107"/>
              <a:gd name="connsiteY690" fmla="*/ 885841 h 2256141"/>
              <a:gd name="connsiteX691" fmla="*/ 5218349 w 6811107"/>
              <a:gd name="connsiteY691" fmla="*/ 929820 h 2256141"/>
              <a:gd name="connsiteX692" fmla="*/ 5225115 w 6811107"/>
              <a:gd name="connsiteY692" fmla="*/ 940452 h 2256141"/>
              <a:gd name="connsiteX693" fmla="*/ 5231881 w 6811107"/>
              <a:gd name="connsiteY693" fmla="*/ 971382 h 2256141"/>
              <a:gd name="connsiteX694" fmla="*/ 5247345 w 6811107"/>
              <a:gd name="connsiteY694" fmla="*/ 978148 h 2256141"/>
              <a:gd name="connsiteX695" fmla="*/ 5257978 w 6811107"/>
              <a:gd name="connsiteY695" fmla="*/ 974282 h 2256141"/>
              <a:gd name="connsiteX696" fmla="*/ 5264744 w 6811107"/>
              <a:gd name="connsiteY696" fmla="*/ 967516 h 2256141"/>
              <a:gd name="connsiteX697" fmla="*/ 5271026 w 6811107"/>
              <a:gd name="connsiteY697" fmla="*/ 953501 h 2256141"/>
              <a:gd name="connsiteX698" fmla="*/ 5280209 w 6811107"/>
              <a:gd name="connsiteY698" fmla="*/ 942868 h 2256141"/>
              <a:gd name="connsiteX699" fmla="*/ 5290357 w 6811107"/>
              <a:gd name="connsiteY699" fmla="*/ 933686 h 2256141"/>
              <a:gd name="connsiteX700" fmla="*/ 5299057 w 6811107"/>
              <a:gd name="connsiteY700" fmla="*/ 922087 h 2256141"/>
              <a:gd name="connsiteX701" fmla="*/ 5363334 w 6811107"/>
              <a:gd name="connsiteY701" fmla="*/ 897440 h 2256141"/>
              <a:gd name="connsiteX702" fmla="*/ 5369616 w 6811107"/>
              <a:gd name="connsiteY702" fmla="*/ 908072 h 2256141"/>
              <a:gd name="connsiteX703" fmla="*/ 5374449 w 6811107"/>
              <a:gd name="connsiteY703" fmla="*/ 918221 h 2256141"/>
              <a:gd name="connsiteX704" fmla="*/ 5378316 w 6811107"/>
              <a:gd name="connsiteY704" fmla="*/ 929820 h 2256141"/>
              <a:gd name="connsiteX705" fmla="*/ 5441626 w 6811107"/>
              <a:gd name="connsiteY705" fmla="*/ 985397 h 2256141"/>
              <a:gd name="connsiteX706" fmla="*/ 5429061 w 6811107"/>
              <a:gd name="connsiteY706" fmla="*/ 1032276 h 2256141"/>
              <a:gd name="connsiteX707" fmla="*/ 5431960 w 6811107"/>
              <a:gd name="connsiteY707" fmla="*/ 1042908 h 2256141"/>
              <a:gd name="connsiteX708" fmla="*/ 5483671 w 6811107"/>
              <a:gd name="connsiteY708" fmla="*/ 1085438 h 2256141"/>
              <a:gd name="connsiteX709" fmla="*/ 5496720 w 6811107"/>
              <a:gd name="connsiteY709" fmla="*/ 1091720 h 2256141"/>
              <a:gd name="connsiteX710" fmla="*/ 5524751 w 6811107"/>
              <a:gd name="connsiteY710" fmla="*/ 1131833 h 2256141"/>
              <a:gd name="connsiteX711" fmla="*/ 5460474 w 6811107"/>
              <a:gd name="connsiteY711" fmla="*/ 1157930 h 2256141"/>
              <a:gd name="connsiteX712" fmla="*/ 5448875 w 6811107"/>
              <a:gd name="connsiteY712" fmla="*/ 1173395 h 2256141"/>
              <a:gd name="connsiteX713" fmla="*/ 5451291 w 6811107"/>
              <a:gd name="connsiteY713" fmla="*/ 1190310 h 2256141"/>
              <a:gd name="connsiteX714" fmla="*/ 5501553 w 6811107"/>
              <a:gd name="connsiteY714" fmla="*/ 1258453 h 2256141"/>
              <a:gd name="connsiteX715" fmla="*/ 5415045 w 6811107"/>
              <a:gd name="connsiteY715" fmla="*/ 1286000 h 2256141"/>
              <a:gd name="connsiteX716" fmla="*/ 5407313 w 6811107"/>
              <a:gd name="connsiteY716" fmla="*/ 1296633 h 2256141"/>
              <a:gd name="connsiteX717" fmla="*/ 5376382 w 6811107"/>
              <a:gd name="connsiteY717" fmla="*/ 1353177 h 2256141"/>
              <a:gd name="connsiteX718" fmla="*/ 5371066 w 6811107"/>
              <a:gd name="connsiteY718" fmla="*/ 1364776 h 2256141"/>
              <a:gd name="connsiteX719" fmla="*/ 5360917 w 6811107"/>
              <a:gd name="connsiteY719" fmla="*/ 1375408 h 2256141"/>
              <a:gd name="connsiteX720" fmla="*/ 5345452 w 6811107"/>
              <a:gd name="connsiteY720" fmla="*/ 1417937 h 2256141"/>
              <a:gd name="connsiteX721" fmla="*/ 5342552 w 6811107"/>
              <a:gd name="connsiteY721" fmla="*/ 1428570 h 2256141"/>
              <a:gd name="connsiteX722" fmla="*/ 5308723 w 6811107"/>
              <a:gd name="connsiteY722" fmla="*/ 1490429 h 2256141"/>
              <a:gd name="connsiteX723" fmla="*/ 5203367 w 6811107"/>
              <a:gd name="connsiteY723" fmla="*/ 1488980 h 2256141"/>
              <a:gd name="connsiteX724" fmla="*/ 5188868 w 6811107"/>
              <a:gd name="connsiteY724" fmla="*/ 1490429 h 2256141"/>
              <a:gd name="connsiteX725" fmla="*/ 5168570 w 6811107"/>
              <a:gd name="connsiteY725" fmla="*/ 1477381 h 2256141"/>
              <a:gd name="connsiteX726" fmla="*/ 5128457 w 6811107"/>
              <a:gd name="connsiteY726" fmla="*/ 1419387 h 2256141"/>
              <a:gd name="connsiteX727" fmla="*/ 5115409 w 6811107"/>
              <a:gd name="connsiteY727" fmla="*/ 1415521 h 2256141"/>
              <a:gd name="connsiteX728" fmla="*/ 5104776 w 6811107"/>
              <a:gd name="connsiteY728" fmla="*/ 1410205 h 2256141"/>
              <a:gd name="connsiteX729" fmla="*/ 5055481 w 6811107"/>
              <a:gd name="connsiteY729" fmla="*/ 1386041 h 2256141"/>
              <a:gd name="connsiteX730" fmla="*/ 5045333 w 6811107"/>
              <a:gd name="connsiteY730" fmla="*/ 1391356 h 2256141"/>
              <a:gd name="connsiteX731" fmla="*/ 5023101 w 6811107"/>
              <a:gd name="connsiteY731" fmla="*/ 1403922 h 2256141"/>
              <a:gd name="connsiteX732" fmla="*/ 5010536 w 6811107"/>
              <a:gd name="connsiteY732" fmla="*/ 1402955 h 2256141"/>
              <a:gd name="connsiteX733" fmla="*/ 4912429 w 6811107"/>
              <a:gd name="connsiteY733" fmla="*/ 1346411 h 2256141"/>
              <a:gd name="connsiteX734" fmla="*/ 4875217 w 6811107"/>
              <a:gd name="connsiteY734" fmla="*/ 1415038 h 2256141"/>
              <a:gd name="connsiteX735" fmla="*/ 4862167 w 6811107"/>
              <a:gd name="connsiteY735" fmla="*/ 1416004 h 2256141"/>
              <a:gd name="connsiteX736" fmla="*/ 4743279 w 6811107"/>
              <a:gd name="connsiteY736" fmla="*/ 1384590 h 2256141"/>
              <a:gd name="connsiteX737" fmla="*/ 4732647 w 6811107"/>
              <a:gd name="connsiteY737" fmla="*/ 1383141 h 2256141"/>
              <a:gd name="connsiteX738" fmla="*/ 4629224 w 6811107"/>
              <a:gd name="connsiteY738" fmla="*/ 1348344 h 2256141"/>
              <a:gd name="connsiteX739" fmla="*/ 4715249 w 6811107"/>
              <a:gd name="connsiteY739" fmla="*/ 1402955 h 2256141"/>
              <a:gd name="connsiteX740" fmla="*/ 4728298 w 6811107"/>
              <a:gd name="connsiteY740" fmla="*/ 1408271 h 2256141"/>
              <a:gd name="connsiteX741" fmla="*/ 4766961 w 6811107"/>
              <a:gd name="connsiteY741" fmla="*/ 1443068 h 2256141"/>
              <a:gd name="connsiteX742" fmla="*/ 4777109 w 6811107"/>
              <a:gd name="connsiteY742" fmla="*/ 1448384 h 2256141"/>
              <a:gd name="connsiteX743" fmla="*/ 4791125 w 6811107"/>
              <a:gd name="connsiteY743" fmla="*/ 1452250 h 2256141"/>
              <a:gd name="connsiteX744" fmla="*/ 4811423 w 6811107"/>
              <a:gd name="connsiteY744" fmla="*/ 1469165 h 2256141"/>
              <a:gd name="connsiteX745" fmla="*/ 4822055 w 6811107"/>
              <a:gd name="connsiteY745" fmla="*/ 1477865 h 2256141"/>
              <a:gd name="connsiteX746" fmla="*/ 4868451 w 6811107"/>
              <a:gd name="connsiteY746" fmla="*/ 1500095 h 2256141"/>
              <a:gd name="connsiteX747" fmla="*/ 4881016 w 6811107"/>
              <a:gd name="connsiteY747" fmla="*/ 1500095 h 2256141"/>
              <a:gd name="connsiteX748" fmla="*/ 4894064 w 6811107"/>
              <a:gd name="connsiteY748" fmla="*/ 1486080 h 2256141"/>
              <a:gd name="connsiteX749" fmla="*/ 4901797 w 6811107"/>
              <a:gd name="connsiteY749" fmla="*/ 1480764 h 2256141"/>
              <a:gd name="connsiteX750" fmla="*/ 5022618 w 6811107"/>
              <a:gd name="connsiteY750" fmla="*/ 1456600 h 2256141"/>
              <a:gd name="connsiteX751" fmla="*/ 5034217 w 6811107"/>
              <a:gd name="connsiteY751" fmla="*/ 1462883 h 2256141"/>
              <a:gd name="connsiteX752" fmla="*/ 5068047 w 6811107"/>
              <a:gd name="connsiteY752" fmla="*/ 1494296 h 2256141"/>
              <a:gd name="connsiteX753" fmla="*/ 5074330 w 6811107"/>
              <a:gd name="connsiteY753" fmla="*/ 1502029 h 2256141"/>
              <a:gd name="connsiteX754" fmla="*/ 5125558 w 6811107"/>
              <a:gd name="connsiteY754" fmla="*/ 1518943 h 2256141"/>
              <a:gd name="connsiteX755" fmla="*/ 5136190 w 6811107"/>
              <a:gd name="connsiteY755" fmla="*/ 1521360 h 2256141"/>
              <a:gd name="connsiteX756" fmla="*/ 5204333 w 6811107"/>
              <a:gd name="connsiteY756" fmla="*/ 1555190 h 2256141"/>
              <a:gd name="connsiteX757" fmla="*/ 5215932 w 6811107"/>
              <a:gd name="connsiteY757" fmla="*/ 1564372 h 2256141"/>
              <a:gd name="connsiteX758" fmla="*/ 5258461 w 6811107"/>
              <a:gd name="connsiteY758" fmla="*/ 1700175 h 2256141"/>
              <a:gd name="connsiteX759" fmla="*/ 5252179 w 6811107"/>
              <a:gd name="connsiteY759" fmla="*/ 1710807 h 2256141"/>
              <a:gd name="connsiteX760" fmla="*/ 5286975 w 6811107"/>
              <a:gd name="connsiteY760" fmla="*/ 1837911 h 2256141"/>
              <a:gd name="connsiteX761" fmla="*/ 5291808 w 6811107"/>
              <a:gd name="connsiteY761" fmla="*/ 1844677 h 2256141"/>
              <a:gd name="connsiteX762" fmla="*/ 5292774 w 6811107"/>
              <a:gd name="connsiteY762" fmla="*/ 1854826 h 2256141"/>
              <a:gd name="connsiteX763" fmla="*/ 5297607 w 6811107"/>
              <a:gd name="connsiteY763" fmla="*/ 1879474 h 2256141"/>
              <a:gd name="connsiteX764" fmla="*/ 5270543 w 6811107"/>
              <a:gd name="connsiteY764" fmla="*/ 1995462 h 2256141"/>
              <a:gd name="connsiteX765" fmla="*/ 5271510 w 6811107"/>
              <a:gd name="connsiteY765" fmla="*/ 2008027 h 2256141"/>
              <a:gd name="connsiteX766" fmla="*/ 5276826 w 6811107"/>
              <a:gd name="connsiteY766" fmla="*/ 2019626 h 2256141"/>
              <a:gd name="connsiteX767" fmla="*/ 5283109 w 6811107"/>
              <a:gd name="connsiteY767" fmla="*/ 2031225 h 2256141"/>
              <a:gd name="connsiteX768" fmla="*/ 5291808 w 6811107"/>
              <a:gd name="connsiteY768" fmla="*/ 2041857 h 2256141"/>
              <a:gd name="connsiteX769" fmla="*/ 5298574 w 6811107"/>
              <a:gd name="connsiteY769" fmla="*/ 2051039 h 2256141"/>
              <a:gd name="connsiteX770" fmla="*/ 5319355 w 6811107"/>
              <a:gd name="connsiteY770" fmla="*/ 2080520 h 2256141"/>
              <a:gd name="connsiteX771" fmla="*/ 5324671 w 6811107"/>
              <a:gd name="connsiteY771" fmla="*/ 2090669 h 2256141"/>
              <a:gd name="connsiteX772" fmla="*/ 5350769 w 6811107"/>
              <a:gd name="connsiteY772" fmla="*/ 2143347 h 2256141"/>
              <a:gd name="connsiteX773" fmla="*/ 5359951 w 6811107"/>
              <a:gd name="connsiteY773" fmla="*/ 2093085 h 2256141"/>
              <a:gd name="connsiteX774" fmla="*/ 5358985 w 6811107"/>
              <a:gd name="connsiteY774" fmla="*/ 2076654 h 2256141"/>
              <a:gd name="connsiteX775" fmla="*/ 5343519 w 6811107"/>
              <a:gd name="connsiteY775" fmla="*/ 2050556 h 2256141"/>
              <a:gd name="connsiteX776" fmla="*/ 5338203 w 6811107"/>
              <a:gd name="connsiteY776" fmla="*/ 2041857 h 2256141"/>
              <a:gd name="connsiteX777" fmla="*/ 5360434 w 6811107"/>
              <a:gd name="connsiteY777" fmla="*/ 1986279 h 2256141"/>
              <a:gd name="connsiteX778" fmla="*/ 5366717 w 6811107"/>
              <a:gd name="connsiteY778" fmla="*/ 1975647 h 2256141"/>
              <a:gd name="connsiteX779" fmla="*/ 5372033 w 6811107"/>
              <a:gd name="connsiteY779" fmla="*/ 1893972 h 2256141"/>
              <a:gd name="connsiteX780" fmla="*/ 5369616 w 6811107"/>
              <a:gd name="connsiteY780" fmla="*/ 1880924 h 2256141"/>
              <a:gd name="connsiteX781" fmla="*/ 5366717 w 6811107"/>
              <a:gd name="connsiteY781" fmla="*/ 1866908 h 2256141"/>
              <a:gd name="connsiteX782" fmla="*/ 5362850 w 6811107"/>
              <a:gd name="connsiteY782" fmla="*/ 1853860 h 2256141"/>
              <a:gd name="connsiteX783" fmla="*/ 5350285 w 6811107"/>
              <a:gd name="connsiteY783" fmla="*/ 1773634 h 2256141"/>
              <a:gd name="connsiteX784" fmla="*/ 5331920 w 6811107"/>
              <a:gd name="connsiteY784" fmla="*/ 1751403 h 2256141"/>
              <a:gd name="connsiteX785" fmla="*/ 5326604 w 6811107"/>
              <a:gd name="connsiteY785" fmla="*/ 1739804 h 2256141"/>
              <a:gd name="connsiteX786" fmla="*/ 5343519 w 6811107"/>
              <a:gd name="connsiteY786" fmla="*/ 1660546 h 2256141"/>
              <a:gd name="connsiteX787" fmla="*/ 5354152 w 6811107"/>
              <a:gd name="connsiteY787" fmla="*/ 1650397 h 2256141"/>
              <a:gd name="connsiteX788" fmla="*/ 5366717 w 6811107"/>
              <a:gd name="connsiteY788" fmla="*/ 1640248 h 2256141"/>
              <a:gd name="connsiteX789" fmla="*/ 5372033 w 6811107"/>
              <a:gd name="connsiteY789" fmla="*/ 1626233 h 2256141"/>
              <a:gd name="connsiteX790" fmla="*/ 5374449 w 6811107"/>
              <a:gd name="connsiteY790" fmla="*/ 1615600 h 2256141"/>
              <a:gd name="connsiteX791" fmla="*/ 5345935 w 6811107"/>
              <a:gd name="connsiteY791" fmla="*/ 1557606 h 2256141"/>
              <a:gd name="connsiteX792" fmla="*/ 5340619 w 6811107"/>
              <a:gd name="connsiteY792" fmla="*/ 1544558 h 2256141"/>
              <a:gd name="connsiteX793" fmla="*/ 5366233 w 6811107"/>
              <a:gd name="connsiteY793" fmla="*/ 1499129 h 2256141"/>
              <a:gd name="connsiteX794" fmla="*/ 5376866 w 6811107"/>
              <a:gd name="connsiteY794" fmla="*/ 1494296 h 2256141"/>
              <a:gd name="connsiteX795" fmla="*/ 5388465 w 6811107"/>
              <a:gd name="connsiteY795" fmla="*/ 1488013 h 2256141"/>
              <a:gd name="connsiteX796" fmla="*/ 5397164 w 6811107"/>
              <a:gd name="connsiteY796" fmla="*/ 1485597 h 2256141"/>
              <a:gd name="connsiteX797" fmla="*/ 5407313 w 6811107"/>
              <a:gd name="connsiteY797" fmla="*/ 1479314 h 2256141"/>
              <a:gd name="connsiteX798" fmla="*/ 5415045 w 6811107"/>
              <a:gd name="connsiteY798" fmla="*/ 1462399 h 2256141"/>
              <a:gd name="connsiteX799" fmla="*/ 5416011 w 6811107"/>
              <a:gd name="connsiteY799" fmla="*/ 1449834 h 2256141"/>
              <a:gd name="connsiteX800" fmla="*/ 5424711 w 6811107"/>
              <a:gd name="connsiteY800" fmla="*/ 1414554 h 2256141"/>
              <a:gd name="connsiteX801" fmla="*/ 5481255 w 6811107"/>
              <a:gd name="connsiteY801" fmla="*/ 1349794 h 2256141"/>
              <a:gd name="connsiteX802" fmla="*/ 5491404 w 6811107"/>
              <a:gd name="connsiteY802" fmla="*/ 1339162 h 2256141"/>
              <a:gd name="connsiteX803" fmla="*/ 5500587 w 6811107"/>
              <a:gd name="connsiteY803" fmla="*/ 1331429 h 2256141"/>
              <a:gd name="connsiteX804" fmla="*/ 5585645 w 6811107"/>
              <a:gd name="connsiteY804" fmla="*/ 1304365 h 2256141"/>
              <a:gd name="connsiteX805" fmla="*/ 5598693 w 6811107"/>
              <a:gd name="connsiteY805" fmla="*/ 1305332 h 2256141"/>
              <a:gd name="connsiteX806" fmla="*/ 5644122 w 6811107"/>
              <a:gd name="connsiteY806" fmla="*/ 1309198 h 2256141"/>
              <a:gd name="connsiteX807" fmla="*/ 5655721 w 6811107"/>
              <a:gd name="connsiteY807" fmla="*/ 1310648 h 2256141"/>
              <a:gd name="connsiteX808" fmla="*/ 5689551 w 6811107"/>
              <a:gd name="connsiteY808" fmla="*/ 1317414 h 2256141"/>
              <a:gd name="connsiteX809" fmla="*/ 5700183 w 6811107"/>
              <a:gd name="connsiteY809" fmla="*/ 1318864 h 2256141"/>
              <a:gd name="connsiteX810" fmla="*/ 5782341 w 6811107"/>
              <a:gd name="connsiteY810" fmla="*/ 1373475 h 2256141"/>
              <a:gd name="connsiteX811" fmla="*/ 5789108 w 6811107"/>
              <a:gd name="connsiteY811" fmla="*/ 1383624 h 2256141"/>
              <a:gd name="connsiteX812" fmla="*/ 5823904 w 6811107"/>
              <a:gd name="connsiteY812" fmla="*/ 1434369 h 2256141"/>
              <a:gd name="connsiteX813" fmla="*/ 5830670 w 6811107"/>
              <a:gd name="connsiteY813" fmla="*/ 1445001 h 2256141"/>
              <a:gd name="connsiteX814" fmla="*/ 5840819 w 6811107"/>
              <a:gd name="connsiteY814" fmla="*/ 1455150 h 2256141"/>
              <a:gd name="connsiteX815" fmla="*/ 5880448 w 6811107"/>
              <a:gd name="connsiteY815" fmla="*/ 1479314 h 2256141"/>
              <a:gd name="connsiteX816" fmla="*/ 5875132 w 6811107"/>
              <a:gd name="connsiteY816" fmla="*/ 1581287 h 2256141"/>
              <a:gd name="connsiteX817" fmla="*/ 5869816 w 6811107"/>
              <a:gd name="connsiteY817" fmla="*/ 1590470 h 2256141"/>
              <a:gd name="connsiteX818" fmla="*/ 5870783 w 6811107"/>
              <a:gd name="connsiteY818" fmla="*/ 1599169 h 2256141"/>
              <a:gd name="connsiteX819" fmla="*/ 5877065 w 6811107"/>
              <a:gd name="connsiteY819" fmla="*/ 1615600 h 2256141"/>
              <a:gd name="connsiteX820" fmla="*/ 5878515 w 6811107"/>
              <a:gd name="connsiteY820" fmla="*/ 1618017 h 2256141"/>
              <a:gd name="connsiteX821" fmla="*/ 5886248 w 6811107"/>
              <a:gd name="connsiteY821" fmla="*/ 1625749 h 2256141"/>
              <a:gd name="connsiteX822" fmla="*/ 5891081 w 6811107"/>
              <a:gd name="connsiteY822" fmla="*/ 1629616 h 2256141"/>
              <a:gd name="connsiteX823" fmla="*/ 5893980 w 6811107"/>
              <a:gd name="connsiteY823" fmla="*/ 1631065 h 2256141"/>
              <a:gd name="connsiteX824" fmla="*/ 5924911 w 6811107"/>
              <a:gd name="connsiteY824" fmla="*/ 1645080 h 2256141"/>
              <a:gd name="connsiteX825" fmla="*/ 5928777 w 6811107"/>
              <a:gd name="connsiteY825" fmla="*/ 1647497 h 2256141"/>
              <a:gd name="connsiteX826" fmla="*/ 5965023 w 6811107"/>
              <a:gd name="connsiteY826" fmla="*/ 1684710 h 2256141"/>
              <a:gd name="connsiteX827" fmla="*/ 5971306 w 6811107"/>
              <a:gd name="connsiteY827" fmla="*/ 1693409 h 2256141"/>
              <a:gd name="connsiteX828" fmla="*/ 6144321 w 6811107"/>
              <a:gd name="connsiteY828" fmla="*/ 1750437 h 2256141"/>
              <a:gd name="connsiteX829" fmla="*/ 6027367 w 6811107"/>
              <a:gd name="connsiteY829" fmla="*/ 1716607 h 2256141"/>
              <a:gd name="connsiteX830" fmla="*/ 6022050 w 6811107"/>
              <a:gd name="connsiteY830" fmla="*/ 1705974 h 2256141"/>
              <a:gd name="connsiteX831" fmla="*/ 6026883 w 6811107"/>
              <a:gd name="connsiteY831" fmla="*/ 1675045 h 2256141"/>
              <a:gd name="connsiteX832" fmla="*/ 6027367 w 6811107"/>
              <a:gd name="connsiteY832" fmla="*/ 1673111 h 2256141"/>
              <a:gd name="connsiteX833" fmla="*/ 5988704 w 6811107"/>
              <a:gd name="connsiteY833" fmla="*/ 1622366 h 2256141"/>
              <a:gd name="connsiteX834" fmla="*/ 5986287 w 6811107"/>
              <a:gd name="connsiteY834" fmla="*/ 1619950 h 2256141"/>
              <a:gd name="connsiteX835" fmla="*/ 5972272 w 6811107"/>
              <a:gd name="connsiteY835" fmla="*/ 1572105 h 2256141"/>
              <a:gd name="connsiteX836" fmla="*/ 5973239 w 6811107"/>
              <a:gd name="connsiteY836" fmla="*/ 1559539 h 2256141"/>
              <a:gd name="connsiteX837" fmla="*/ 5990153 w 6811107"/>
              <a:gd name="connsiteY837" fmla="*/ 1491397 h 2256141"/>
              <a:gd name="connsiteX838" fmla="*/ 5976139 w 6811107"/>
              <a:gd name="connsiteY838" fmla="*/ 1474481 h 2256141"/>
              <a:gd name="connsiteX839" fmla="*/ 5922011 w 6811107"/>
              <a:gd name="connsiteY839" fmla="*/ 1442101 h 2256141"/>
              <a:gd name="connsiteX840" fmla="*/ 5916694 w 6811107"/>
              <a:gd name="connsiteY840" fmla="*/ 1435335 h 2256141"/>
              <a:gd name="connsiteX841" fmla="*/ 5909929 w 6811107"/>
              <a:gd name="connsiteY841" fmla="*/ 1425186 h 2256141"/>
              <a:gd name="connsiteX842" fmla="*/ 5869816 w 6811107"/>
              <a:gd name="connsiteY842" fmla="*/ 1374925 h 2256141"/>
              <a:gd name="connsiteX843" fmla="*/ 5859184 w 6811107"/>
              <a:gd name="connsiteY843" fmla="*/ 1368159 h 2256141"/>
              <a:gd name="connsiteX844" fmla="*/ 5793457 w 6811107"/>
              <a:gd name="connsiteY844" fmla="*/ 1286967 h 2256141"/>
              <a:gd name="connsiteX845" fmla="*/ 5753344 w 6811107"/>
              <a:gd name="connsiteY845" fmla="*/ 1226073 h 2256141"/>
              <a:gd name="connsiteX846" fmla="*/ 5750445 w 6811107"/>
              <a:gd name="connsiteY846" fmla="*/ 1213508 h 2256141"/>
              <a:gd name="connsiteX847" fmla="*/ 5753344 w 6811107"/>
              <a:gd name="connsiteY847" fmla="*/ 1171945 h 2256141"/>
              <a:gd name="connsiteX848" fmla="*/ 5747062 w 6811107"/>
              <a:gd name="connsiteY848" fmla="*/ 1160346 h 2256141"/>
              <a:gd name="connsiteX849" fmla="*/ 5703083 w 6811107"/>
              <a:gd name="connsiteY849" fmla="*/ 1103319 h 2256141"/>
              <a:gd name="connsiteX850" fmla="*/ 5696800 w 6811107"/>
              <a:gd name="connsiteY850" fmla="*/ 1094620 h 2256141"/>
              <a:gd name="connsiteX851" fmla="*/ 5670703 w 6811107"/>
              <a:gd name="connsiteY851" fmla="*/ 1029860 h 2256141"/>
              <a:gd name="connsiteX852" fmla="*/ 5672152 w 6811107"/>
              <a:gd name="connsiteY852" fmla="*/ 1018261 h 2256141"/>
              <a:gd name="connsiteX853" fmla="*/ 5673603 w 6811107"/>
              <a:gd name="connsiteY853" fmla="*/ 940935 h 2256141"/>
              <a:gd name="connsiteX854" fmla="*/ 5536833 w 6811107"/>
              <a:gd name="connsiteY854" fmla="*/ 902273 h 2256141"/>
              <a:gd name="connsiteX855" fmla="*/ 5538283 w 6811107"/>
              <a:gd name="connsiteY855" fmla="*/ 893090 h 2256141"/>
              <a:gd name="connsiteX856" fmla="*/ 5574529 w 6811107"/>
              <a:gd name="connsiteY856" fmla="*/ 848145 h 2256141"/>
              <a:gd name="connsiteX857" fmla="*/ 5564380 w 6811107"/>
              <a:gd name="connsiteY857" fmla="*/ 822531 h 2256141"/>
              <a:gd name="connsiteX858" fmla="*/ 5487055 w 6811107"/>
              <a:gd name="connsiteY858" fmla="*/ 780968 h 2256141"/>
              <a:gd name="connsiteX859" fmla="*/ 5472556 w 6811107"/>
              <a:gd name="connsiteY859" fmla="*/ 780968 h 2256141"/>
              <a:gd name="connsiteX860" fmla="*/ 5380732 w 6811107"/>
              <a:gd name="connsiteY860" fmla="*/ 780002 h 2256141"/>
              <a:gd name="connsiteX861" fmla="*/ 5384598 w 6811107"/>
              <a:gd name="connsiteY861" fmla="*/ 769853 h 2256141"/>
              <a:gd name="connsiteX862" fmla="*/ 5389914 w 6811107"/>
              <a:gd name="connsiteY862" fmla="*/ 760670 h 2256141"/>
              <a:gd name="connsiteX863" fmla="*/ 5346419 w 6811107"/>
              <a:gd name="connsiteY863" fmla="*/ 732156 h 2256141"/>
              <a:gd name="connsiteX864" fmla="*/ 5307756 w 6811107"/>
              <a:gd name="connsiteY864" fmla="*/ 729740 h 2256141"/>
              <a:gd name="connsiteX865" fmla="*/ 5293257 w 6811107"/>
              <a:gd name="connsiteY865" fmla="*/ 728773 h 2256141"/>
              <a:gd name="connsiteX866" fmla="*/ 5176303 w 6811107"/>
              <a:gd name="connsiteY866" fmla="*/ 691077 h 2256141"/>
              <a:gd name="connsiteX867" fmla="*/ 5194668 w 6811107"/>
              <a:gd name="connsiteY867" fmla="*/ 628734 h 2256141"/>
              <a:gd name="connsiteX868" fmla="*/ 5191767 w 6811107"/>
              <a:gd name="connsiteY868" fmla="*/ 618101 h 2256141"/>
              <a:gd name="connsiteX869" fmla="*/ 5194184 w 6811107"/>
              <a:gd name="connsiteY869" fmla="*/ 607469 h 2256141"/>
              <a:gd name="connsiteX870" fmla="*/ 5205783 w 6811107"/>
              <a:gd name="connsiteY870" fmla="*/ 589587 h 2256141"/>
              <a:gd name="connsiteX871" fmla="*/ 5216415 w 6811107"/>
              <a:gd name="connsiteY871" fmla="*/ 581855 h 2256141"/>
              <a:gd name="connsiteX872" fmla="*/ 5229464 w 6811107"/>
              <a:gd name="connsiteY872" fmla="*/ 576539 h 2256141"/>
              <a:gd name="connsiteX873" fmla="*/ 5243962 w 6811107"/>
              <a:gd name="connsiteY873" fmla="*/ 573639 h 2256141"/>
              <a:gd name="connsiteX874" fmla="*/ 5367683 w 6811107"/>
              <a:gd name="connsiteY874" fmla="*/ 559624 h 2256141"/>
              <a:gd name="connsiteX875" fmla="*/ 5380249 w 6811107"/>
              <a:gd name="connsiteY875" fmla="*/ 554308 h 2256141"/>
              <a:gd name="connsiteX876" fmla="*/ 5405863 w 6811107"/>
              <a:gd name="connsiteY876" fmla="*/ 487131 h 2256141"/>
              <a:gd name="connsiteX877" fmla="*/ 5401030 w 6811107"/>
              <a:gd name="connsiteY877" fmla="*/ 472632 h 2256141"/>
              <a:gd name="connsiteX878" fmla="*/ 5385565 w 6811107"/>
              <a:gd name="connsiteY878" fmla="*/ 445568 h 2256141"/>
              <a:gd name="connsiteX879" fmla="*/ 5378799 w 6811107"/>
              <a:gd name="connsiteY879" fmla="*/ 438803 h 2256141"/>
              <a:gd name="connsiteX880" fmla="*/ 5269577 w 6811107"/>
              <a:gd name="connsiteY880" fmla="*/ 371626 h 2256141"/>
              <a:gd name="connsiteX881" fmla="*/ 5257978 w 6811107"/>
              <a:gd name="connsiteY881" fmla="*/ 366310 h 2256141"/>
              <a:gd name="connsiteX882" fmla="*/ 5148755 w 6811107"/>
              <a:gd name="connsiteY882" fmla="*/ 296717 h 2256141"/>
              <a:gd name="connsiteX883" fmla="*/ 5146339 w 6811107"/>
              <a:gd name="connsiteY883" fmla="*/ 286085 h 2256141"/>
              <a:gd name="connsiteX884" fmla="*/ 5167120 w 6811107"/>
              <a:gd name="connsiteY884" fmla="*/ 227607 h 2256141"/>
              <a:gd name="connsiteX885" fmla="*/ 5166154 w 6811107"/>
              <a:gd name="connsiteY885" fmla="*/ 216975 h 2256141"/>
              <a:gd name="connsiteX886" fmla="*/ 5070463 w 6811107"/>
              <a:gd name="connsiteY886" fmla="*/ 150765 h 2256141"/>
              <a:gd name="connsiteX887" fmla="*/ 5062731 w 6811107"/>
              <a:gd name="connsiteY887" fmla="*/ 141583 h 2256141"/>
              <a:gd name="connsiteX888" fmla="*/ 5050165 w 6811107"/>
              <a:gd name="connsiteY888" fmla="*/ 121285 h 2256141"/>
              <a:gd name="connsiteX889" fmla="*/ 5043399 w 6811107"/>
              <a:gd name="connsiteY889" fmla="*/ 107269 h 2256141"/>
              <a:gd name="connsiteX890" fmla="*/ 5036633 w 6811107"/>
              <a:gd name="connsiteY890" fmla="*/ 94221 h 2256141"/>
              <a:gd name="connsiteX891" fmla="*/ 5028901 w 6811107"/>
              <a:gd name="connsiteY891" fmla="*/ 84072 h 2256141"/>
              <a:gd name="connsiteX892" fmla="*/ 4981539 w 6811107"/>
              <a:gd name="connsiteY892" fmla="*/ 40093 h 2256141"/>
              <a:gd name="connsiteX893" fmla="*/ 4967523 w 6811107"/>
              <a:gd name="connsiteY893" fmla="*/ 38643 h 2256141"/>
              <a:gd name="connsiteX894" fmla="*/ 4973807 w 6811107"/>
              <a:gd name="connsiteY894" fmla="*/ 1430 h 2256141"/>
              <a:gd name="connsiteX895" fmla="*/ 4985405 w 6811107"/>
              <a:gd name="connsiteY895" fmla="*/ 6746 h 2256141"/>
              <a:gd name="connsiteX896" fmla="*/ 4996037 w 6811107"/>
              <a:gd name="connsiteY896" fmla="*/ 13029 h 2256141"/>
              <a:gd name="connsiteX897" fmla="*/ 5060798 w 6811107"/>
              <a:gd name="connsiteY897" fmla="*/ 61841 h 2256141"/>
              <a:gd name="connsiteX898" fmla="*/ 5069497 w 6811107"/>
              <a:gd name="connsiteY898" fmla="*/ 71990 h 2256141"/>
              <a:gd name="connsiteX899" fmla="*/ 5074813 w 6811107"/>
              <a:gd name="connsiteY899" fmla="*/ 85038 h 2256141"/>
              <a:gd name="connsiteX900" fmla="*/ 5102843 w 6811107"/>
              <a:gd name="connsiteY900" fmla="*/ 129017 h 2256141"/>
              <a:gd name="connsiteX901" fmla="*/ 5112026 w 6811107"/>
              <a:gd name="connsiteY901" fmla="*/ 137717 h 2256141"/>
              <a:gd name="connsiteX902" fmla="*/ 5213999 w 6811107"/>
              <a:gd name="connsiteY902" fmla="*/ 196194 h 2256141"/>
              <a:gd name="connsiteX903" fmla="*/ 5199984 w 6811107"/>
              <a:gd name="connsiteY903" fmla="*/ 263371 h 2256141"/>
              <a:gd name="connsiteX904" fmla="*/ 5186935 w 6811107"/>
              <a:gd name="connsiteY904" fmla="*/ 268203 h 2256141"/>
              <a:gd name="connsiteX905" fmla="*/ 5179202 w 6811107"/>
              <a:gd name="connsiteY905" fmla="*/ 277386 h 2256141"/>
              <a:gd name="connsiteX906" fmla="*/ 5252662 w 6811107"/>
              <a:gd name="connsiteY906" fmla="*/ 322331 h 2256141"/>
              <a:gd name="connsiteX907" fmla="*/ 5265227 w 6811107"/>
              <a:gd name="connsiteY907" fmla="*/ 326198 h 2256141"/>
              <a:gd name="connsiteX908" fmla="*/ 5277792 w 6811107"/>
              <a:gd name="connsiteY908" fmla="*/ 331513 h 2256141"/>
              <a:gd name="connsiteX909" fmla="*/ 5286975 w 6811107"/>
              <a:gd name="connsiteY909" fmla="*/ 335380 h 2256141"/>
              <a:gd name="connsiteX910" fmla="*/ 5311622 w 6811107"/>
              <a:gd name="connsiteY910" fmla="*/ 349395 h 2256141"/>
              <a:gd name="connsiteX911" fmla="*/ 5320805 w 6811107"/>
              <a:gd name="connsiteY911" fmla="*/ 355678 h 2256141"/>
              <a:gd name="connsiteX912" fmla="*/ 5344003 w 6811107"/>
              <a:gd name="connsiteY912" fmla="*/ 369693 h 2256141"/>
              <a:gd name="connsiteX913" fmla="*/ 5352701 w 6811107"/>
              <a:gd name="connsiteY913" fmla="*/ 374526 h 2256141"/>
              <a:gd name="connsiteX914" fmla="*/ 5405863 w 6811107"/>
              <a:gd name="connsiteY914" fmla="*/ 410772 h 2256141"/>
              <a:gd name="connsiteX915" fmla="*/ 5414562 w 6811107"/>
              <a:gd name="connsiteY915" fmla="*/ 419471 h 2256141"/>
              <a:gd name="connsiteX916" fmla="*/ 5448392 w 6811107"/>
              <a:gd name="connsiteY916" fmla="*/ 526760 h 2256141"/>
              <a:gd name="connsiteX917" fmla="*/ 5456125 w 6811107"/>
              <a:gd name="connsiteY917" fmla="*/ 538360 h 2256141"/>
              <a:gd name="connsiteX918" fmla="*/ 5525295 w 6811107"/>
              <a:gd name="connsiteY918" fmla="*/ 596897 h 2256141"/>
              <a:gd name="connsiteX919" fmla="*/ 5598196 w 6811107"/>
              <a:gd name="connsiteY919" fmla="*/ 644562 h 2256141"/>
              <a:gd name="connsiteX920" fmla="*/ 5597243 w 6811107"/>
              <a:gd name="connsiteY920" fmla="*/ 644199 h 2256141"/>
              <a:gd name="connsiteX921" fmla="*/ 5611259 w 6811107"/>
              <a:gd name="connsiteY921" fmla="*/ 654831 h 2256141"/>
              <a:gd name="connsiteX922" fmla="*/ 5627690 w 6811107"/>
              <a:gd name="connsiteY922" fmla="*/ 673196 h 2256141"/>
              <a:gd name="connsiteX923" fmla="*/ 5653788 w 6811107"/>
              <a:gd name="connsiteY923" fmla="*/ 747138 h 2256141"/>
              <a:gd name="connsiteX924" fmla="*/ 5656204 w 6811107"/>
              <a:gd name="connsiteY924" fmla="*/ 767436 h 2256141"/>
              <a:gd name="connsiteX925" fmla="*/ 5714198 w 6811107"/>
              <a:gd name="connsiteY925" fmla="*/ 908555 h 2256141"/>
              <a:gd name="connsiteX926" fmla="*/ 5725797 w 6811107"/>
              <a:gd name="connsiteY926" fmla="*/ 927886 h 2256141"/>
              <a:gd name="connsiteX927" fmla="*/ 5734496 w 6811107"/>
              <a:gd name="connsiteY927" fmla="*/ 952534 h 2256141"/>
              <a:gd name="connsiteX928" fmla="*/ 5745129 w 6811107"/>
              <a:gd name="connsiteY928" fmla="*/ 1008112 h 2256141"/>
              <a:gd name="connsiteX929" fmla="*/ 5746578 w 6811107"/>
              <a:gd name="connsiteY929" fmla="*/ 1011012 h 2256141"/>
              <a:gd name="connsiteX930" fmla="*/ 5751895 w 6811107"/>
              <a:gd name="connsiteY930" fmla="*/ 1067556 h 2256141"/>
              <a:gd name="connsiteX931" fmla="*/ 5754311 w 6811107"/>
              <a:gd name="connsiteY931" fmla="*/ 1081571 h 2256141"/>
              <a:gd name="connsiteX932" fmla="*/ 5781375 w 6811107"/>
              <a:gd name="connsiteY932" fmla="*/ 1146331 h 2256141"/>
              <a:gd name="connsiteX933" fmla="*/ 5788141 w 6811107"/>
              <a:gd name="connsiteY933" fmla="*/ 1158897 h 2256141"/>
              <a:gd name="connsiteX934" fmla="*/ 5820521 w 6811107"/>
              <a:gd name="connsiteY934" fmla="*/ 1223173 h 2256141"/>
              <a:gd name="connsiteX935" fmla="*/ 5826803 w 6811107"/>
              <a:gd name="connsiteY935" fmla="*/ 1237188 h 2256141"/>
              <a:gd name="connsiteX936" fmla="*/ 5870299 w 6811107"/>
              <a:gd name="connsiteY936" fmla="*/ 1309198 h 2256141"/>
              <a:gd name="connsiteX937" fmla="*/ 5880448 w 6811107"/>
              <a:gd name="connsiteY937" fmla="*/ 1317897 h 2256141"/>
              <a:gd name="connsiteX938" fmla="*/ 5938442 w 6811107"/>
              <a:gd name="connsiteY938" fmla="*/ 1385074 h 2256141"/>
              <a:gd name="connsiteX939" fmla="*/ 5939409 w 6811107"/>
              <a:gd name="connsiteY939" fmla="*/ 1387490 h 2256141"/>
              <a:gd name="connsiteX940" fmla="*/ 5951974 w 6811107"/>
              <a:gd name="connsiteY940" fmla="*/ 1417454 h 2256141"/>
              <a:gd name="connsiteX941" fmla="*/ 5962123 w 6811107"/>
              <a:gd name="connsiteY941" fmla="*/ 1424220 h 2256141"/>
              <a:gd name="connsiteX942" fmla="*/ 6040899 w 6811107"/>
              <a:gd name="connsiteY942" fmla="*/ 1469648 h 2256141"/>
              <a:gd name="connsiteX943" fmla="*/ 6002236 w 6811107"/>
              <a:gd name="connsiteY943" fmla="*/ 1553740 h 2256141"/>
              <a:gd name="connsiteX944" fmla="*/ 6001269 w 6811107"/>
              <a:gd name="connsiteY944" fmla="*/ 1558573 h 2256141"/>
              <a:gd name="connsiteX945" fmla="*/ 6003685 w 6811107"/>
              <a:gd name="connsiteY945" fmla="*/ 1580804 h 2256141"/>
              <a:gd name="connsiteX946" fmla="*/ 6010451 w 6811107"/>
              <a:gd name="connsiteY946" fmla="*/ 1589503 h 2256141"/>
              <a:gd name="connsiteX947" fmla="*/ 6113874 w 6811107"/>
              <a:gd name="connsiteY947" fmla="*/ 1620433 h 2256141"/>
              <a:gd name="connsiteX948" fmla="*/ 6124023 w 6811107"/>
              <a:gd name="connsiteY948" fmla="*/ 1617534 h 2256141"/>
              <a:gd name="connsiteX949" fmla="*/ 6168002 w 6811107"/>
              <a:gd name="connsiteY949" fmla="*/ 1621400 h 2256141"/>
              <a:gd name="connsiteX950" fmla="*/ 6179601 w 6811107"/>
              <a:gd name="connsiteY950" fmla="*/ 1626233 h 2256141"/>
              <a:gd name="connsiteX951" fmla="*/ 6281574 w 6811107"/>
              <a:gd name="connsiteY951" fmla="*/ 1626233 h 2256141"/>
              <a:gd name="connsiteX952" fmla="*/ 6289307 w 6811107"/>
              <a:gd name="connsiteY952" fmla="*/ 1618500 h 2256141"/>
              <a:gd name="connsiteX953" fmla="*/ 6298006 w 6811107"/>
              <a:gd name="connsiteY953" fmla="*/ 1517977 h 2256141"/>
              <a:gd name="connsiteX954" fmla="*/ 6373882 w 6811107"/>
              <a:gd name="connsiteY954" fmla="*/ 1517977 h 2256141"/>
              <a:gd name="connsiteX955" fmla="*/ 6385480 w 6811107"/>
              <a:gd name="connsiteY955" fmla="*/ 1515561 h 2256141"/>
              <a:gd name="connsiteX956" fmla="*/ 6499052 w 6811107"/>
              <a:gd name="connsiteY956" fmla="*/ 1577421 h 2256141"/>
              <a:gd name="connsiteX957" fmla="*/ 6503885 w 6811107"/>
              <a:gd name="connsiteY957" fmla="*/ 1602068 h 2256141"/>
              <a:gd name="connsiteX958" fmla="*/ 6509201 w 6811107"/>
              <a:gd name="connsiteY958" fmla="*/ 1626233 h 2256141"/>
              <a:gd name="connsiteX959" fmla="*/ 6513067 w 6811107"/>
              <a:gd name="connsiteY959" fmla="*/ 1640248 h 2256141"/>
              <a:gd name="connsiteX960" fmla="*/ 6567196 w 6811107"/>
              <a:gd name="connsiteY960" fmla="*/ 1746570 h 2256141"/>
              <a:gd name="connsiteX961" fmla="*/ 6570095 w 6811107"/>
              <a:gd name="connsiteY961" fmla="*/ 1756719 h 2256141"/>
              <a:gd name="connsiteX962" fmla="*/ 6571061 w 6811107"/>
              <a:gd name="connsiteY962" fmla="*/ 1768318 h 2256141"/>
              <a:gd name="connsiteX963" fmla="*/ 6570095 w 6811107"/>
              <a:gd name="connsiteY963" fmla="*/ 1792482 h 2256141"/>
              <a:gd name="connsiteX964" fmla="*/ 6564779 w 6811107"/>
              <a:gd name="connsiteY964" fmla="*/ 1863526 h 2256141"/>
              <a:gd name="connsiteX965" fmla="*/ 6573961 w 6811107"/>
              <a:gd name="connsiteY965" fmla="*/ 1884306 h 2256141"/>
              <a:gd name="connsiteX966" fmla="*/ 6597159 w 6811107"/>
              <a:gd name="connsiteY966" fmla="*/ 1897355 h 2256141"/>
              <a:gd name="connsiteX967" fmla="*/ 6609724 w 6811107"/>
              <a:gd name="connsiteY967" fmla="*/ 1902188 h 2256141"/>
              <a:gd name="connsiteX968" fmla="*/ 6684633 w 6811107"/>
              <a:gd name="connsiteY968" fmla="*/ 1994979 h 2256141"/>
              <a:gd name="connsiteX969" fmla="*/ 6682217 w 6811107"/>
              <a:gd name="connsiteY969" fmla="*/ 2009477 h 2256141"/>
              <a:gd name="connsiteX970" fmla="*/ 6679801 w 6811107"/>
              <a:gd name="connsiteY970" fmla="*/ 2022042 h 2256141"/>
              <a:gd name="connsiteX971" fmla="*/ 6680767 w 6811107"/>
              <a:gd name="connsiteY971" fmla="*/ 2032675 h 2256141"/>
              <a:gd name="connsiteX972" fmla="*/ 6682217 w 6811107"/>
              <a:gd name="connsiteY972" fmla="*/ 2045723 h 2256141"/>
              <a:gd name="connsiteX973" fmla="*/ 6696233 w 6811107"/>
              <a:gd name="connsiteY973" fmla="*/ 2080520 h 2256141"/>
              <a:gd name="connsiteX974" fmla="*/ 6703965 w 6811107"/>
              <a:gd name="connsiteY974" fmla="*/ 2089702 h 2256141"/>
              <a:gd name="connsiteX975" fmla="*/ 6711697 w 6811107"/>
              <a:gd name="connsiteY975" fmla="*/ 2099851 h 2256141"/>
              <a:gd name="connsiteX976" fmla="*/ 6719430 w 6811107"/>
              <a:gd name="connsiteY976" fmla="*/ 2110000 h 2256141"/>
              <a:gd name="connsiteX977" fmla="*/ 6797722 w 6811107"/>
              <a:gd name="connsiteY977" fmla="*/ 2250636 h 2256141"/>
              <a:gd name="connsiteX978" fmla="*/ 6734412 w 6811107"/>
              <a:gd name="connsiteY978" fmla="*/ 2253536 h 2256141"/>
              <a:gd name="connsiteX979" fmla="*/ 6725229 w 6811107"/>
              <a:gd name="connsiteY979" fmla="*/ 2253536 h 2256141"/>
              <a:gd name="connsiteX980" fmla="*/ 6695749 w 6811107"/>
              <a:gd name="connsiteY980" fmla="*/ 2252569 h 2256141"/>
              <a:gd name="connsiteX981" fmla="*/ 6687050 w 6811107"/>
              <a:gd name="connsiteY981" fmla="*/ 2252569 h 2256141"/>
              <a:gd name="connsiteX982" fmla="*/ 3288323 w 6811107"/>
              <a:gd name="connsiteY982" fmla="*/ 2252569 h 2256141"/>
              <a:gd name="connsiteX983" fmla="*/ 3288323 w 6811107"/>
              <a:gd name="connsiteY983" fmla="*/ 2256141 h 2256141"/>
              <a:gd name="connsiteX984" fmla="*/ 4431 w 6811107"/>
              <a:gd name="connsiteY984" fmla="*/ 2256141 h 2256141"/>
              <a:gd name="connsiteX985" fmla="*/ 3079 w 6811107"/>
              <a:gd name="connsiteY985" fmla="*/ 2243715 h 2256141"/>
              <a:gd name="connsiteX986" fmla="*/ 1275 w 6811107"/>
              <a:gd name="connsiteY986" fmla="*/ 2230513 h 2256141"/>
              <a:gd name="connsiteX987" fmla="*/ 373 w 6811107"/>
              <a:gd name="connsiteY987" fmla="*/ 2211098 h 2256141"/>
              <a:gd name="connsiteX988" fmla="*/ 8489 w 6811107"/>
              <a:gd name="connsiteY988" fmla="*/ 2190129 h 2256141"/>
              <a:gd name="connsiteX989" fmla="*/ 14801 w 6811107"/>
              <a:gd name="connsiteY989" fmla="*/ 2181975 h 2256141"/>
              <a:gd name="connsiteX990" fmla="*/ 143303 w 6811107"/>
              <a:gd name="connsiteY990" fmla="*/ 2036749 h 2256141"/>
              <a:gd name="connsiteX991" fmla="*/ 150517 w 6811107"/>
              <a:gd name="connsiteY991" fmla="*/ 2027429 h 2256141"/>
              <a:gd name="connsiteX992" fmla="*/ 187490 w 6811107"/>
              <a:gd name="connsiteY992" fmla="*/ 2000248 h 2256141"/>
              <a:gd name="connsiteX993" fmla="*/ 233029 w 6811107"/>
              <a:gd name="connsiteY993" fmla="*/ 1944332 h 2256141"/>
              <a:gd name="connsiteX994" fmla="*/ 244752 w 6811107"/>
              <a:gd name="connsiteY994" fmla="*/ 1940449 h 2256141"/>
              <a:gd name="connsiteX995" fmla="*/ 287135 w 6811107"/>
              <a:gd name="connsiteY995" fmla="*/ 1921810 h 2256141"/>
              <a:gd name="connsiteX996" fmla="*/ 297956 w 6811107"/>
              <a:gd name="connsiteY996" fmla="*/ 1919480 h 2256141"/>
              <a:gd name="connsiteX997" fmla="*/ 329518 w 6811107"/>
              <a:gd name="connsiteY997" fmla="*/ 1913268 h 2256141"/>
              <a:gd name="connsiteX998" fmla="*/ 339437 w 6811107"/>
              <a:gd name="connsiteY998" fmla="*/ 1910161 h 2256141"/>
              <a:gd name="connsiteX999" fmla="*/ 410226 w 6811107"/>
              <a:gd name="connsiteY999" fmla="*/ 1888416 h 2256141"/>
              <a:gd name="connsiteX1000" fmla="*/ 418792 w 6811107"/>
              <a:gd name="connsiteY1000" fmla="*/ 1882203 h 2256141"/>
              <a:gd name="connsiteX1001" fmla="*/ 422399 w 6811107"/>
              <a:gd name="connsiteY1001" fmla="*/ 1834441 h 2256141"/>
              <a:gd name="connsiteX1002" fmla="*/ 419694 w 6811107"/>
              <a:gd name="connsiteY1002" fmla="*/ 1823957 h 2256141"/>
              <a:gd name="connsiteX1003" fmla="*/ 426007 w 6811107"/>
              <a:gd name="connsiteY1003" fmla="*/ 1750179 h 2256141"/>
              <a:gd name="connsiteX1004" fmla="*/ 431868 w 6811107"/>
              <a:gd name="connsiteY1004" fmla="*/ 1740083 h 2256141"/>
              <a:gd name="connsiteX1005" fmla="*/ 465684 w 6811107"/>
              <a:gd name="connsiteY1005" fmla="*/ 1679119 h 2256141"/>
              <a:gd name="connsiteX1006" fmla="*/ 469291 w 6811107"/>
              <a:gd name="connsiteY1006" fmla="*/ 1668635 h 2256141"/>
              <a:gd name="connsiteX1007" fmla="*/ 453511 w 6811107"/>
              <a:gd name="connsiteY1007" fmla="*/ 1603400 h 2256141"/>
              <a:gd name="connsiteX1008" fmla="*/ 457118 w 6811107"/>
              <a:gd name="connsiteY1008" fmla="*/ 1594081 h 2256141"/>
              <a:gd name="connsiteX1009" fmla="*/ 487327 w 6811107"/>
              <a:gd name="connsiteY1009" fmla="*/ 1560686 h 2256141"/>
              <a:gd name="connsiteX1010" fmla="*/ 493188 w 6811107"/>
              <a:gd name="connsiteY1010" fmla="*/ 1552532 h 2256141"/>
              <a:gd name="connsiteX1011" fmla="*/ 496795 w 6811107"/>
              <a:gd name="connsiteY1011" fmla="*/ 1541271 h 2256141"/>
              <a:gd name="connsiteX1012" fmla="*/ 503108 w 6811107"/>
              <a:gd name="connsiteY1012" fmla="*/ 1531952 h 2256141"/>
              <a:gd name="connsiteX1013" fmla="*/ 510322 w 6811107"/>
              <a:gd name="connsiteY1013" fmla="*/ 1522632 h 2256141"/>
              <a:gd name="connsiteX1014" fmla="*/ 517536 w 6811107"/>
              <a:gd name="connsiteY1014" fmla="*/ 1517196 h 2256141"/>
              <a:gd name="connsiteX1015" fmla="*/ 536473 w 6811107"/>
              <a:gd name="connsiteY1015" fmla="*/ 1473706 h 2256141"/>
              <a:gd name="connsiteX1016" fmla="*/ 543687 w 6811107"/>
              <a:gd name="connsiteY1016" fmla="*/ 1461280 h 2256141"/>
              <a:gd name="connsiteX1017" fmla="*/ 566682 w 6811107"/>
              <a:gd name="connsiteY1017" fmla="*/ 1441865 h 2256141"/>
              <a:gd name="connsiteX1018" fmla="*/ 644685 w 6811107"/>
              <a:gd name="connsiteY1018" fmla="*/ 1465940 h 2256141"/>
              <a:gd name="connsiteX1019" fmla="*/ 658211 w 6811107"/>
              <a:gd name="connsiteY1019" fmla="*/ 1465940 h 2256141"/>
              <a:gd name="connsiteX1020" fmla="*/ 794378 w 6811107"/>
              <a:gd name="connsiteY1020" fmla="*/ 1511371 h 2256141"/>
              <a:gd name="connsiteX1021" fmla="*/ 802945 w 6811107"/>
              <a:gd name="connsiteY1021" fmla="*/ 1518749 h 2256141"/>
              <a:gd name="connsiteX1022" fmla="*/ 829096 w 6811107"/>
              <a:gd name="connsiteY1022" fmla="*/ 1523021 h 2256141"/>
              <a:gd name="connsiteX1023" fmla="*/ 839917 w 6811107"/>
              <a:gd name="connsiteY1023" fmla="*/ 1521855 h 2256141"/>
              <a:gd name="connsiteX1024" fmla="*/ 861559 w 6811107"/>
              <a:gd name="connsiteY1024" fmla="*/ 1517972 h 2256141"/>
              <a:gd name="connsiteX1025" fmla="*/ 874635 w 6811107"/>
              <a:gd name="connsiteY1025" fmla="*/ 1514089 h 2256141"/>
              <a:gd name="connsiteX1026" fmla="*/ 1002235 w 6811107"/>
              <a:gd name="connsiteY1026" fmla="*/ 1413130 h 2256141"/>
              <a:gd name="connsiteX1027" fmla="*/ 1004489 w 6811107"/>
              <a:gd name="connsiteY1027" fmla="*/ 1403811 h 2256141"/>
              <a:gd name="connsiteX1028" fmla="*/ 1042814 w 6811107"/>
              <a:gd name="connsiteY1028" fmla="*/ 1335469 h 2256141"/>
              <a:gd name="connsiteX1029" fmla="*/ 1053635 w 6811107"/>
              <a:gd name="connsiteY1029" fmla="*/ 1329256 h 2256141"/>
              <a:gd name="connsiteX1030" fmla="*/ 1106389 w 6811107"/>
              <a:gd name="connsiteY1030" fmla="*/ 1284601 h 2256141"/>
              <a:gd name="connsiteX1031" fmla="*/ 1112701 w 6811107"/>
              <a:gd name="connsiteY1031" fmla="*/ 1276446 h 2256141"/>
              <a:gd name="connsiteX1032" fmla="*/ 1132089 w 6811107"/>
              <a:gd name="connsiteY1032" fmla="*/ 1230626 h 2256141"/>
              <a:gd name="connsiteX1033" fmla="*/ 1137951 w 6811107"/>
              <a:gd name="connsiteY1033" fmla="*/ 1222472 h 2256141"/>
              <a:gd name="connsiteX1034" fmla="*/ 1160945 w 6811107"/>
              <a:gd name="connsiteY1034" fmla="*/ 1195291 h 2256141"/>
              <a:gd name="connsiteX1035" fmla="*/ 1169512 w 6811107"/>
              <a:gd name="connsiteY1035" fmla="*/ 1188301 h 2256141"/>
              <a:gd name="connsiteX1036" fmla="*/ 1234440 w 6811107"/>
              <a:gd name="connsiteY1036" fmla="*/ 1178205 h 2256141"/>
              <a:gd name="connsiteX1037" fmla="*/ 1248868 w 6811107"/>
              <a:gd name="connsiteY1037" fmla="*/ 1180147 h 2256141"/>
              <a:gd name="connsiteX1038" fmla="*/ 1300268 w 6811107"/>
              <a:gd name="connsiteY1038" fmla="*/ 1184030 h 2256141"/>
              <a:gd name="connsiteX1039" fmla="*/ 1312442 w 6811107"/>
              <a:gd name="connsiteY1039" fmla="*/ 1183253 h 2256141"/>
              <a:gd name="connsiteX1040" fmla="*/ 1324165 w 6811107"/>
              <a:gd name="connsiteY1040" fmla="*/ 1183253 h 2256141"/>
              <a:gd name="connsiteX1041" fmla="*/ 1366548 w 6811107"/>
              <a:gd name="connsiteY1041" fmla="*/ 1147141 h 2256141"/>
              <a:gd name="connsiteX1042" fmla="*/ 1368803 w 6811107"/>
              <a:gd name="connsiteY1042" fmla="*/ 1136656 h 2256141"/>
              <a:gd name="connsiteX1043" fmla="*/ 1369704 w 6811107"/>
              <a:gd name="connsiteY1043" fmla="*/ 1126561 h 2256141"/>
              <a:gd name="connsiteX1044" fmla="*/ 1371057 w 6811107"/>
              <a:gd name="connsiteY1044" fmla="*/ 1106757 h 2256141"/>
              <a:gd name="connsiteX1045" fmla="*/ 1389994 w 6811107"/>
              <a:gd name="connsiteY1045" fmla="*/ 936291 h 2256141"/>
              <a:gd name="connsiteX1046" fmla="*/ 1398110 w 6811107"/>
              <a:gd name="connsiteY1046" fmla="*/ 924641 h 2256141"/>
              <a:gd name="connsiteX1047" fmla="*/ 1405324 w 6811107"/>
              <a:gd name="connsiteY1047" fmla="*/ 919594 h 2256141"/>
              <a:gd name="connsiteX1048" fmla="*/ 1413891 w 6811107"/>
              <a:gd name="connsiteY1048" fmla="*/ 915711 h 2256141"/>
              <a:gd name="connsiteX1049" fmla="*/ 1441394 w 6811107"/>
              <a:gd name="connsiteY1049" fmla="*/ 811645 h 2256141"/>
              <a:gd name="connsiteX1050" fmla="*/ 1489639 w 6811107"/>
              <a:gd name="connsiteY1050" fmla="*/ 758447 h 2256141"/>
              <a:gd name="connsiteX1051" fmla="*/ 1493246 w 6811107"/>
              <a:gd name="connsiteY1051" fmla="*/ 751069 h 2256141"/>
              <a:gd name="connsiteX1052" fmla="*/ 1508576 w 6811107"/>
              <a:gd name="connsiteY1052" fmla="*/ 711462 h 2256141"/>
              <a:gd name="connsiteX1053" fmla="*/ 1558173 w 6811107"/>
              <a:gd name="connsiteY1053" fmla="*/ 651274 h 2256141"/>
              <a:gd name="connsiteX1054" fmla="*/ 1572602 w 6811107"/>
              <a:gd name="connsiteY1054" fmla="*/ 654381 h 2256141"/>
              <a:gd name="connsiteX1055" fmla="*/ 1585677 w 6811107"/>
              <a:gd name="connsiteY1055" fmla="*/ 661370 h 2256141"/>
              <a:gd name="connsiteX1056" fmla="*/ 1613181 w 6811107"/>
              <a:gd name="connsiteY1056" fmla="*/ 671466 h 2256141"/>
              <a:gd name="connsiteX1057" fmla="*/ 1621748 w 6811107"/>
              <a:gd name="connsiteY1057" fmla="*/ 672243 h 2256141"/>
              <a:gd name="connsiteX1058" fmla="*/ 1718236 w 6811107"/>
              <a:gd name="connsiteY1058" fmla="*/ 645062 h 2256141"/>
              <a:gd name="connsiteX1059" fmla="*/ 1743486 w 6811107"/>
              <a:gd name="connsiteY1059" fmla="*/ 689717 h 2256141"/>
              <a:gd name="connsiteX1060" fmla="*/ 1755209 w 6811107"/>
              <a:gd name="connsiteY1060" fmla="*/ 696706 h 2256141"/>
              <a:gd name="connsiteX1061" fmla="*/ 1777753 w 6811107"/>
              <a:gd name="connsiteY1061" fmla="*/ 711462 h 2256141"/>
              <a:gd name="connsiteX1062" fmla="*/ 1790829 w 6811107"/>
              <a:gd name="connsiteY1062" fmla="*/ 714568 h 2256141"/>
              <a:gd name="connsiteX1063" fmla="*/ 1813824 w 6811107"/>
              <a:gd name="connsiteY1063" fmla="*/ 718452 h 2256141"/>
              <a:gd name="connsiteX1064" fmla="*/ 1821940 w 6811107"/>
              <a:gd name="connsiteY1064" fmla="*/ 719228 h 2256141"/>
              <a:gd name="connsiteX1065" fmla="*/ 1880554 w 6811107"/>
              <a:gd name="connsiteY1065" fmla="*/ 662147 h 2256141"/>
              <a:gd name="connsiteX1066" fmla="*/ 1936013 w 6811107"/>
              <a:gd name="connsiteY1066" fmla="*/ 652051 h 2256141"/>
              <a:gd name="connsiteX1067" fmla="*/ 1944580 w 6811107"/>
              <a:gd name="connsiteY1067" fmla="*/ 641567 h 2256141"/>
              <a:gd name="connsiteX1068" fmla="*/ 1952696 w 6811107"/>
              <a:gd name="connsiteY1068" fmla="*/ 631471 h 2256141"/>
              <a:gd name="connsiteX1069" fmla="*/ 1989668 w 6811107"/>
              <a:gd name="connsiteY1069" fmla="*/ 558858 h 2256141"/>
              <a:gd name="connsiteX1070" fmla="*/ 1995980 w 6811107"/>
              <a:gd name="connsiteY1070" fmla="*/ 548762 h 2256141"/>
              <a:gd name="connsiteX1071" fmla="*/ 2018524 w 6811107"/>
              <a:gd name="connsiteY1071" fmla="*/ 527793 h 2256141"/>
              <a:gd name="connsiteX1072" fmla="*/ 2027993 w 6811107"/>
              <a:gd name="connsiteY1072" fmla="*/ 524687 h 2256141"/>
              <a:gd name="connsiteX1073" fmla="*/ 2041069 w 6811107"/>
              <a:gd name="connsiteY1073" fmla="*/ 520804 h 2256141"/>
              <a:gd name="connsiteX1074" fmla="*/ 2051890 w 6811107"/>
              <a:gd name="connsiteY1074" fmla="*/ 513814 h 2256141"/>
              <a:gd name="connsiteX1075" fmla="*/ 2160156 w 6811107"/>
              <a:gd name="connsiteY1075" fmla="*/ 446413 h 2256141"/>
              <a:gd name="connsiteX1076" fmla="*/ 2179490 w 6811107"/>
              <a:gd name="connsiteY1076" fmla="*/ 447414 h 2256141"/>
              <a:gd name="connsiteX1077" fmla="*/ 2190311 w 6811107"/>
              <a:gd name="connsiteY1077" fmla="*/ 451685 h 2256141"/>
              <a:gd name="connsiteX1078" fmla="*/ 2200230 w 6811107"/>
              <a:gd name="connsiteY1078" fmla="*/ 456734 h 2256141"/>
              <a:gd name="connsiteX1079" fmla="*/ 2260649 w 6811107"/>
              <a:gd name="connsiteY1079" fmla="*/ 495952 h 2256141"/>
              <a:gd name="connsiteX1080" fmla="*/ 2268765 w 6811107"/>
              <a:gd name="connsiteY1080" fmla="*/ 504107 h 2256141"/>
              <a:gd name="connsiteX1081" fmla="*/ 2273724 w 6811107"/>
              <a:gd name="connsiteY1081" fmla="*/ 514591 h 2256141"/>
              <a:gd name="connsiteX1082" fmla="*/ 2299875 w 6811107"/>
              <a:gd name="connsiteY1082" fmla="*/ 549927 h 2256141"/>
              <a:gd name="connsiteX1083" fmla="*/ 2308442 w 6811107"/>
              <a:gd name="connsiteY1083" fmla="*/ 556916 h 2256141"/>
              <a:gd name="connsiteX1084" fmla="*/ 2403579 w 6811107"/>
              <a:gd name="connsiteY1084" fmla="*/ 603901 h 2256141"/>
              <a:gd name="connsiteX1085" fmla="*/ 2390503 w 6811107"/>
              <a:gd name="connsiteY1085" fmla="*/ 657876 h 2256141"/>
              <a:gd name="connsiteX1086" fmla="*/ 2378329 w 6811107"/>
              <a:gd name="connsiteY1086" fmla="*/ 661759 h 2256141"/>
              <a:gd name="connsiteX1087" fmla="*/ 2371115 w 6811107"/>
              <a:gd name="connsiteY1087" fmla="*/ 669136 h 2256141"/>
              <a:gd name="connsiteX1088" fmla="*/ 2439649 w 6811107"/>
              <a:gd name="connsiteY1088" fmla="*/ 705249 h 2256141"/>
              <a:gd name="connsiteX1089" fmla="*/ 2451372 w 6811107"/>
              <a:gd name="connsiteY1089" fmla="*/ 708356 h 2256141"/>
              <a:gd name="connsiteX1090" fmla="*/ 2463095 w 6811107"/>
              <a:gd name="connsiteY1090" fmla="*/ 712627 h 2256141"/>
              <a:gd name="connsiteX1091" fmla="*/ 2471662 w 6811107"/>
              <a:gd name="connsiteY1091" fmla="*/ 715733 h 2256141"/>
              <a:gd name="connsiteX1092" fmla="*/ 2494657 w 6811107"/>
              <a:gd name="connsiteY1092" fmla="*/ 726994 h 2256141"/>
              <a:gd name="connsiteX1093" fmla="*/ 2503224 w 6811107"/>
              <a:gd name="connsiteY1093" fmla="*/ 732042 h 2256141"/>
              <a:gd name="connsiteX1094" fmla="*/ 2524866 w 6811107"/>
              <a:gd name="connsiteY1094" fmla="*/ 743303 h 2256141"/>
              <a:gd name="connsiteX1095" fmla="*/ 2532982 w 6811107"/>
              <a:gd name="connsiteY1095" fmla="*/ 747186 h 2256141"/>
              <a:gd name="connsiteX1096" fmla="*/ 2582579 w 6811107"/>
              <a:gd name="connsiteY1096" fmla="*/ 776309 h 2256141"/>
              <a:gd name="connsiteX1097" fmla="*/ 2590695 w 6811107"/>
              <a:gd name="connsiteY1097" fmla="*/ 783298 h 2256141"/>
              <a:gd name="connsiteX1098" fmla="*/ 2622257 w 6811107"/>
              <a:gd name="connsiteY1098" fmla="*/ 869502 h 2256141"/>
              <a:gd name="connsiteX1099" fmla="*/ 2629471 w 6811107"/>
              <a:gd name="connsiteY1099" fmla="*/ 878822 h 2256141"/>
              <a:gd name="connsiteX1100" fmla="*/ 2731237 w 6811107"/>
              <a:gd name="connsiteY1100" fmla="*/ 945386 h 2256141"/>
              <a:gd name="connsiteX1101" fmla="*/ 2762595 w 6811107"/>
              <a:gd name="connsiteY1101" fmla="*/ 964351 h 2256141"/>
              <a:gd name="connsiteX1102" fmla="*/ 2761129 w 6811107"/>
              <a:gd name="connsiteY1102" fmla="*/ 963861 h 2256141"/>
              <a:gd name="connsiteX1103" fmla="*/ 2774204 w 6811107"/>
              <a:gd name="connsiteY1103" fmla="*/ 972403 h 2256141"/>
              <a:gd name="connsiteX1104" fmla="*/ 2789534 w 6811107"/>
              <a:gd name="connsiteY1104" fmla="*/ 987159 h 2256141"/>
              <a:gd name="connsiteX1105" fmla="*/ 2813882 w 6811107"/>
              <a:gd name="connsiteY1105" fmla="*/ 1046569 h 2256141"/>
              <a:gd name="connsiteX1106" fmla="*/ 2816136 w 6811107"/>
              <a:gd name="connsiteY1106" fmla="*/ 1062878 h 2256141"/>
              <a:gd name="connsiteX1107" fmla="*/ 2870242 w 6811107"/>
              <a:gd name="connsiteY1107" fmla="*/ 1176264 h 2256141"/>
              <a:gd name="connsiteX1108" fmla="*/ 2881064 w 6811107"/>
              <a:gd name="connsiteY1108" fmla="*/ 1191796 h 2256141"/>
              <a:gd name="connsiteX1109" fmla="*/ 2889179 w 6811107"/>
              <a:gd name="connsiteY1109" fmla="*/ 1211599 h 2256141"/>
              <a:gd name="connsiteX1110" fmla="*/ 2899099 w 6811107"/>
              <a:gd name="connsiteY1110" fmla="*/ 1256254 h 2256141"/>
              <a:gd name="connsiteX1111" fmla="*/ 2900451 w 6811107"/>
              <a:gd name="connsiteY1111" fmla="*/ 1258585 h 2256141"/>
              <a:gd name="connsiteX1112" fmla="*/ 2905411 w 6811107"/>
              <a:gd name="connsiteY1112" fmla="*/ 1304016 h 2256141"/>
              <a:gd name="connsiteX1113" fmla="*/ 2907665 w 6811107"/>
              <a:gd name="connsiteY1113" fmla="*/ 1315277 h 2256141"/>
              <a:gd name="connsiteX1114" fmla="*/ 2932915 w 6811107"/>
              <a:gd name="connsiteY1114" fmla="*/ 1367310 h 2256141"/>
              <a:gd name="connsiteX1115" fmla="*/ 2939227 w 6811107"/>
              <a:gd name="connsiteY1115" fmla="*/ 1377406 h 2256141"/>
              <a:gd name="connsiteX1116" fmla="*/ 2969437 w 6811107"/>
              <a:gd name="connsiteY1116" fmla="*/ 1429051 h 2256141"/>
              <a:gd name="connsiteX1117" fmla="*/ 2975298 w 6811107"/>
              <a:gd name="connsiteY1117" fmla="*/ 1440311 h 2256141"/>
              <a:gd name="connsiteX1118" fmla="*/ 3015877 w 6811107"/>
              <a:gd name="connsiteY1118" fmla="*/ 1498169 h 2256141"/>
              <a:gd name="connsiteX1119" fmla="*/ 3025346 w 6811107"/>
              <a:gd name="connsiteY1119" fmla="*/ 1505158 h 2256141"/>
              <a:gd name="connsiteX1120" fmla="*/ 3079452 w 6811107"/>
              <a:gd name="connsiteY1120" fmla="*/ 1559133 h 2256141"/>
              <a:gd name="connsiteX1121" fmla="*/ 3080354 w 6811107"/>
              <a:gd name="connsiteY1121" fmla="*/ 1561074 h 2256141"/>
              <a:gd name="connsiteX1122" fmla="*/ 3092077 w 6811107"/>
              <a:gd name="connsiteY1122" fmla="*/ 1585149 h 2256141"/>
              <a:gd name="connsiteX1123" fmla="*/ 3101545 w 6811107"/>
              <a:gd name="connsiteY1123" fmla="*/ 1590586 h 2256141"/>
              <a:gd name="connsiteX1124" fmla="*/ 3109075 w 6811107"/>
              <a:gd name="connsiteY1124" fmla="*/ 1592534 h 2256141"/>
              <a:gd name="connsiteX1125" fmla="*/ 3136842 w 6811107"/>
              <a:gd name="connsiteY1125" fmla="*/ 1534409 h 2256141"/>
              <a:gd name="connsiteX1126" fmla="*/ 3140708 w 6811107"/>
              <a:gd name="connsiteY1126" fmla="*/ 1521360 h 2256141"/>
              <a:gd name="connsiteX1127" fmla="*/ 3123794 w 6811107"/>
              <a:gd name="connsiteY1127" fmla="*/ 1440168 h 2256141"/>
              <a:gd name="connsiteX1128" fmla="*/ 3127660 w 6811107"/>
              <a:gd name="connsiteY1128" fmla="*/ 1428570 h 2256141"/>
              <a:gd name="connsiteX1129" fmla="*/ 3160040 w 6811107"/>
              <a:gd name="connsiteY1129" fmla="*/ 1387007 h 2256141"/>
              <a:gd name="connsiteX1130" fmla="*/ 3166323 w 6811107"/>
              <a:gd name="connsiteY1130" fmla="*/ 1376858 h 2256141"/>
              <a:gd name="connsiteX1131" fmla="*/ 3170189 w 6811107"/>
              <a:gd name="connsiteY1131" fmla="*/ 1362842 h 2256141"/>
              <a:gd name="connsiteX1132" fmla="*/ 3176955 w 6811107"/>
              <a:gd name="connsiteY1132" fmla="*/ 1351244 h 2256141"/>
              <a:gd name="connsiteX1133" fmla="*/ 3184688 w 6811107"/>
              <a:gd name="connsiteY1133" fmla="*/ 1339645 h 2256141"/>
              <a:gd name="connsiteX1134" fmla="*/ 3192420 w 6811107"/>
              <a:gd name="connsiteY1134" fmla="*/ 1332879 h 2256141"/>
              <a:gd name="connsiteX1135" fmla="*/ 3212718 w 6811107"/>
              <a:gd name="connsiteY1135" fmla="*/ 1278751 h 2256141"/>
              <a:gd name="connsiteX1136" fmla="*/ 3220451 w 6811107"/>
              <a:gd name="connsiteY1136" fmla="*/ 1263286 h 2256141"/>
              <a:gd name="connsiteX1137" fmla="*/ 3245098 w 6811107"/>
              <a:gd name="connsiteY1137" fmla="*/ 1239122 h 2256141"/>
              <a:gd name="connsiteX1138" fmla="*/ 3328706 w 6811107"/>
              <a:gd name="connsiteY1138" fmla="*/ 1269086 h 2256141"/>
              <a:gd name="connsiteX1139" fmla="*/ 3343205 w 6811107"/>
              <a:gd name="connsiteY1139" fmla="*/ 1269086 h 2256141"/>
              <a:gd name="connsiteX1140" fmla="*/ 3489157 w 6811107"/>
              <a:gd name="connsiteY1140" fmla="*/ 1325630 h 2256141"/>
              <a:gd name="connsiteX1141" fmla="*/ 3498339 w 6811107"/>
              <a:gd name="connsiteY1141" fmla="*/ 1334812 h 2256141"/>
              <a:gd name="connsiteX1142" fmla="*/ 3526369 w 6811107"/>
              <a:gd name="connsiteY1142" fmla="*/ 1340128 h 2256141"/>
              <a:gd name="connsiteX1143" fmla="*/ 3537968 w 6811107"/>
              <a:gd name="connsiteY1143" fmla="*/ 1338678 h 2256141"/>
              <a:gd name="connsiteX1144" fmla="*/ 3561166 w 6811107"/>
              <a:gd name="connsiteY1144" fmla="*/ 1333845 h 2256141"/>
              <a:gd name="connsiteX1145" fmla="*/ 3575181 w 6811107"/>
              <a:gd name="connsiteY1145" fmla="*/ 1329012 h 2256141"/>
              <a:gd name="connsiteX1146" fmla="*/ 3711951 w 6811107"/>
              <a:gd name="connsiteY1146" fmla="*/ 1203359 h 2256141"/>
              <a:gd name="connsiteX1147" fmla="*/ 3714367 w 6811107"/>
              <a:gd name="connsiteY1147" fmla="*/ 1191760 h 2256141"/>
              <a:gd name="connsiteX1148" fmla="*/ 3755446 w 6811107"/>
              <a:gd name="connsiteY1148" fmla="*/ 1106702 h 2256141"/>
              <a:gd name="connsiteX1149" fmla="*/ 3767045 w 6811107"/>
              <a:gd name="connsiteY1149" fmla="*/ 1098969 h 2256141"/>
              <a:gd name="connsiteX1150" fmla="*/ 3823589 w 6811107"/>
              <a:gd name="connsiteY1150" fmla="*/ 1043392 h 2256141"/>
              <a:gd name="connsiteX1151" fmla="*/ 3830355 w 6811107"/>
              <a:gd name="connsiteY1151" fmla="*/ 1033242 h 2256141"/>
              <a:gd name="connsiteX1152" fmla="*/ 3851136 w 6811107"/>
              <a:gd name="connsiteY1152" fmla="*/ 976215 h 2256141"/>
              <a:gd name="connsiteX1153" fmla="*/ 3857419 w 6811107"/>
              <a:gd name="connsiteY1153" fmla="*/ 966066 h 2256141"/>
              <a:gd name="connsiteX1154" fmla="*/ 3882067 w 6811107"/>
              <a:gd name="connsiteY1154" fmla="*/ 932236 h 2256141"/>
              <a:gd name="connsiteX1155" fmla="*/ 3891249 w 6811107"/>
              <a:gd name="connsiteY1155" fmla="*/ 923537 h 2256141"/>
              <a:gd name="connsiteX1156" fmla="*/ 3960842 w 6811107"/>
              <a:gd name="connsiteY1156" fmla="*/ 910972 h 2256141"/>
              <a:gd name="connsiteX1157" fmla="*/ 3976307 w 6811107"/>
              <a:gd name="connsiteY1157" fmla="*/ 913388 h 2256141"/>
              <a:gd name="connsiteX1158" fmla="*/ 4031402 w 6811107"/>
              <a:gd name="connsiteY1158" fmla="*/ 918221 h 2256141"/>
              <a:gd name="connsiteX1159" fmla="*/ 4044450 w 6811107"/>
              <a:gd name="connsiteY1159" fmla="*/ 917254 h 2256141"/>
              <a:gd name="connsiteX1160" fmla="*/ 4057016 w 6811107"/>
              <a:gd name="connsiteY1160" fmla="*/ 917254 h 2256141"/>
              <a:gd name="connsiteX1161" fmla="*/ 4102444 w 6811107"/>
              <a:gd name="connsiteY1161" fmla="*/ 872309 h 2256141"/>
              <a:gd name="connsiteX1162" fmla="*/ 4104861 w 6811107"/>
              <a:gd name="connsiteY1162" fmla="*/ 859260 h 2256141"/>
              <a:gd name="connsiteX1163" fmla="*/ 4105828 w 6811107"/>
              <a:gd name="connsiteY1163" fmla="*/ 846695 h 2256141"/>
              <a:gd name="connsiteX1164" fmla="*/ 4107277 w 6811107"/>
              <a:gd name="connsiteY1164" fmla="*/ 822047 h 2256141"/>
              <a:gd name="connsiteX1165" fmla="*/ 4127575 w 6811107"/>
              <a:gd name="connsiteY1165" fmla="*/ 609885 h 2256141"/>
              <a:gd name="connsiteX1166" fmla="*/ 4136274 w 6811107"/>
              <a:gd name="connsiteY1166" fmla="*/ 595387 h 2256141"/>
              <a:gd name="connsiteX1167" fmla="*/ 4144007 w 6811107"/>
              <a:gd name="connsiteY1167" fmla="*/ 589104 h 2256141"/>
              <a:gd name="connsiteX1168" fmla="*/ 4153189 w 6811107"/>
              <a:gd name="connsiteY1168" fmla="*/ 584271 h 2256141"/>
              <a:gd name="connsiteX1169" fmla="*/ 4182669 w 6811107"/>
              <a:gd name="connsiteY1169" fmla="*/ 454751 h 2256141"/>
              <a:gd name="connsiteX1170" fmla="*/ 4234381 w 6811107"/>
              <a:gd name="connsiteY1170" fmla="*/ 388541 h 2256141"/>
              <a:gd name="connsiteX1171" fmla="*/ 4238247 w 6811107"/>
              <a:gd name="connsiteY1171" fmla="*/ 379359 h 2256141"/>
              <a:gd name="connsiteX1172" fmla="*/ 4254679 w 6811107"/>
              <a:gd name="connsiteY1172" fmla="*/ 330064 h 2256141"/>
              <a:gd name="connsiteX1173" fmla="*/ 4307841 w 6811107"/>
              <a:gd name="connsiteY1173" fmla="*/ 255154 h 2256141"/>
              <a:gd name="connsiteX1174" fmla="*/ 4323306 w 6811107"/>
              <a:gd name="connsiteY1174" fmla="*/ 259021 h 2256141"/>
              <a:gd name="connsiteX1175" fmla="*/ 4337321 w 6811107"/>
              <a:gd name="connsiteY1175" fmla="*/ 267720 h 2256141"/>
              <a:gd name="connsiteX1176" fmla="*/ 4366801 w 6811107"/>
              <a:gd name="connsiteY1176" fmla="*/ 280285 h 2256141"/>
              <a:gd name="connsiteX1177" fmla="*/ 4375983 w 6811107"/>
              <a:gd name="connsiteY1177" fmla="*/ 281252 h 2256141"/>
              <a:gd name="connsiteX1178" fmla="*/ 4479406 w 6811107"/>
              <a:gd name="connsiteY1178" fmla="*/ 247422 h 2256141"/>
              <a:gd name="connsiteX1179" fmla="*/ 4506470 w 6811107"/>
              <a:gd name="connsiteY1179" fmla="*/ 303000 h 2256141"/>
              <a:gd name="connsiteX1180" fmla="*/ 4519035 w 6811107"/>
              <a:gd name="connsiteY1180" fmla="*/ 311699 h 2256141"/>
              <a:gd name="connsiteX1181" fmla="*/ 4543200 w 6811107"/>
              <a:gd name="connsiteY1181" fmla="*/ 330064 h 2256141"/>
              <a:gd name="connsiteX1182" fmla="*/ 4557215 w 6811107"/>
              <a:gd name="connsiteY1182" fmla="*/ 333930 h 2256141"/>
              <a:gd name="connsiteX1183" fmla="*/ 4581863 w 6811107"/>
              <a:gd name="connsiteY1183" fmla="*/ 338763 h 2256141"/>
              <a:gd name="connsiteX1184" fmla="*/ 4590562 w 6811107"/>
              <a:gd name="connsiteY1184" fmla="*/ 339729 h 2256141"/>
              <a:gd name="connsiteX1185" fmla="*/ 4653389 w 6811107"/>
              <a:gd name="connsiteY1185" fmla="*/ 268686 h 2256141"/>
              <a:gd name="connsiteX1186" fmla="*/ 4712833 w 6811107"/>
              <a:gd name="connsiteY1186" fmla="*/ 256121 h 2256141"/>
              <a:gd name="connsiteX1187" fmla="*/ 4722015 w 6811107"/>
              <a:gd name="connsiteY1187" fmla="*/ 243073 h 2256141"/>
              <a:gd name="connsiteX1188" fmla="*/ 4730714 w 6811107"/>
              <a:gd name="connsiteY1188" fmla="*/ 230507 h 2256141"/>
              <a:gd name="connsiteX1189" fmla="*/ 4770343 w 6811107"/>
              <a:gd name="connsiteY1189" fmla="*/ 140133 h 2256141"/>
              <a:gd name="connsiteX1190" fmla="*/ 4777109 w 6811107"/>
              <a:gd name="connsiteY1190" fmla="*/ 127567 h 2256141"/>
              <a:gd name="connsiteX1191" fmla="*/ 4801274 w 6811107"/>
              <a:gd name="connsiteY1191" fmla="*/ 101470 h 2256141"/>
              <a:gd name="connsiteX1192" fmla="*/ 4811423 w 6811107"/>
              <a:gd name="connsiteY1192" fmla="*/ 97604 h 2256141"/>
              <a:gd name="connsiteX1193" fmla="*/ 4825438 w 6811107"/>
              <a:gd name="connsiteY1193" fmla="*/ 92771 h 2256141"/>
              <a:gd name="connsiteX1194" fmla="*/ 4837037 w 6811107"/>
              <a:gd name="connsiteY1194" fmla="*/ 84072 h 2256141"/>
              <a:gd name="connsiteX1195" fmla="*/ 4973807 w 6811107"/>
              <a:gd name="connsiteY1195" fmla="*/ 1430 h 2256141"/>
              <a:gd name="connsiteX0" fmla="*/ 3151621 w 6811107"/>
              <a:gd name="connsiteY0" fmla="*/ 1759646 h 2256141"/>
              <a:gd name="connsiteX1" fmla="*/ 3155328 w 6811107"/>
              <a:gd name="connsiteY1" fmla="*/ 1769768 h 2256141"/>
              <a:gd name="connsiteX2" fmla="*/ 3142959 w 6811107"/>
              <a:gd name="connsiteY2" fmla="*/ 1801891 h 2256141"/>
              <a:gd name="connsiteX3" fmla="*/ 3126014 w 6811107"/>
              <a:gd name="connsiteY3" fmla="*/ 1821578 h 2256141"/>
              <a:gd name="connsiteX4" fmla="*/ 3141294 w 6811107"/>
              <a:gd name="connsiteY4" fmla="*/ 1835710 h 2256141"/>
              <a:gd name="connsiteX5" fmla="*/ 3181352 w 6811107"/>
              <a:gd name="connsiteY5" fmla="*/ 1853226 h 2256141"/>
              <a:gd name="connsiteX6" fmla="*/ 3196361 w 6811107"/>
              <a:gd name="connsiteY6" fmla="*/ 1855167 h 2256141"/>
              <a:gd name="connsiteX7" fmla="*/ 3209011 w 6811107"/>
              <a:gd name="connsiteY7" fmla="*/ 1844360 h 2256141"/>
              <a:gd name="connsiteX8" fmla="*/ 3185931 w 6811107"/>
              <a:gd name="connsiteY8" fmla="*/ 1839696 h 2256141"/>
              <a:gd name="connsiteX9" fmla="*/ 3162414 w 6811107"/>
              <a:gd name="connsiteY9" fmla="*/ 1825511 h 2256141"/>
              <a:gd name="connsiteX10" fmla="*/ 3157454 w 6811107"/>
              <a:gd name="connsiteY10" fmla="*/ 1816968 h 2256141"/>
              <a:gd name="connsiteX11" fmla="*/ 3161963 w 6811107"/>
              <a:gd name="connsiteY11" fmla="*/ 1792116 h 2256141"/>
              <a:gd name="connsiteX12" fmla="*/ 3162414 w 6811107"/>
              <a:gd name="connsiteY12" fmla="*/ 1790563 h 2256141"/>
              <a:gd name="connsiteX13" fmla="*/ 3163316 w 6811107"/>
              <a:gd name="connsiteY13" fmla="*/ 1764207 h 2256141"/>
              <a:gd name="connsiteX14" fmla="*/ 3151621 w 6811107"/>
              <a:gd name="connsiteY14" fmla="*/ 1759646 h 2256141"/>
              <a:gd name="connsiteX15" fmla="*/ 6379802 w 6811107"/>
              <a:gd name="connsiteY15" fmla="*/ 1550780 h 2256141"/>
              <a:gd name="connsiteX16" fmla="*/ 6342951 w 6811107"/>
              <a:gd name="connsiteY16" fmla="*/ 1552773 h 2256141"/>
              <a:gd name="connsiteX17" fmla="*/ 6333769 w 6811107"/>
              <a:gd name="connsiteY17" fmla="*/ 1558089 h 2256141"/>
              <a:gd name="connsiteX18" fmla="*/ 6321204 w 6811107"/>
              <a:gd name="connsiteY18" fmla="*/ 1628166 h 2256141"/>
              <a:gd name="connsiteX19" fmla="*/ 6317337 w 6811107"/>
              <a:gd name="connsiteY19" fmla="*/ 1639765 h 2256141"/>
              <a:gd name="connsiteX20" fmla="*/ 6262243 w 6811107"/>
              <a:gd name="connsiteY20" fmla="*/ 1675045 h 2256141"/>
              <a:gd name="connsiteX21" fmla="*/ 6327003 w 6811107"/>
              <a:gd name="connsiteY21" fmla="*/ 1691959 h 2256141"/>
              <a:gd name="connsiteX22" fmla="*/ 6332319 w 6811107"/>
              <a:gd name="connsiteY22" fmla="*/ 1685677 h 2256141"/>
              <a:gd name="connsiteX23" fmla="*/ 6345368 w 6811107"/>
              <a:gd name="connsiteY23" fmla="*/ 1661029 h 2256141"/>
              <a:gd name="connsiteX24" fmla="*/ 6350201 w 6811107"/>
              <a:gd name="connsiteY24" fmla="*/ 1649430 h 2256141"/>
              <a:gd name="connsiteX25" fmla="*/ 6414961 w 6811107"/>
              <a:gd name="connsiteY25" fmla="*/ 1619950 h 2256141"/>
              <a:gd name="connsiteX26" fmla="*/ 6440575 w 6811107"/>
              <a:gd name="connsiteY26" fmla="*/ 1684227 h 2256141"/>
              <a:gd name="connsiteX27" fmla="*/ 6443475 w 6811107"/>
              <a:gd name="connsiteY27" fmla="*/ 1695826 h 2256141"/>
              <a:gd name="connsiteX28" fmla="*/ 6475855 w 6811107"/>
              <a:gd name="connsiteY28" fmla="*/ 1772185 h 2256141"/>
              <a:gd name="connsiteX29" fmla="*/ 6481171 w 6811107"/>
              <a:gd name="connsiteY29" fmla="*/ 1785233 h 2256141"/>
              <a:gd name="connsiteX30" fmla="*/ 6487453 w 6811107"/>
              <a:gd name="connsiteY30" fmla="*/ 1797798 h 2256141"/>
              <a:gd name="connsiteX31" fmla="*/ 6491320 w 6811107"/>
              <a:gd name="connsiteY31" fmla="*/ 1810364 h 2256141"/>
              <a:gd name="connsiteX32" fmla="*/ 6512101 w 6811107"/>
              <a:gd name="connsiteY32" fmla="*/ 1924419 h 2256141"/>
              <a:gd name="connsiteX33" fmla="*/ 6519833 w 6811107"/>
              <a:gd name="connsiteY33" fmla="*/ 1936018 h 2256141"/>
              <a:gd name="connsiteX34" fmla="*/ 6529016 w 6811107"/>
              <a:gd name="connsiteY34" fmla="*/ 1946167 h 2256141"/>
              <a:gd name="connsiteX35" fmla="*/ 6584111 w 6811107"/>
              <a:gd name="connsiteY35" fmla="*/ 1980963 h 2256141"/>
              <a:gd name="connsiteX36" fmla="*/ 6590877 w 6811107"/>
              <a:gd name="connsiteY36" fmla="*/ 1989662 h 2256141"/>
              <a:gd name="connsiteX37" fmla="*/ 6621807 w 6811107"/>
              <a:gd name="connsiteY37" fmla="*/ 2031225 h 2256141"/>
              <a:gd name="connsiteX38" fmla="*/ 6636305 w 6811107"/>
              <a:gd name="connsiteY38" fmla="*/ 2084386 h 2256141"/>
              <a:gd name="connsiteX39" fmla="*/ 6641138 w 6811107"/>
              <a:gd name="connsiteY39" fmla="*/ 2093569 h 2256141"/>
              <a:gd name="connsiteX40" fmla="*/ 6646454 w 6811107"/>
              <a:gd name="connsiteY40" fmla="*/ 2106134 h 2256141"/>
              <a:gd name="connsiteX41" fmla="*/ 6660953 w 6811107"/>
              <a:gd name="connsiteY41" fmla="*/ 2127882 h 2256141"/>
              <a:gd name="connsiteX42" fmla="*/ 6671102 w 6811107"/>
              <a:gd name="connsiteY42" fmla="*/ 2135614 h 2256141"/>
              <a:gd name="connsiteX43" fmla="*/ 6683667 w 6811107"/>
              <a:gd name="connsiteY43" fmla="*/ 2141897 h 2256141"/>
              <a:gd name="connsiteX44" fmla="*/ 6751810 w 6811107"/>
              <a:gd name="connsiteY44" fmla="*/ 2175244 h 2256141"/>
              <a:gd name="connsiteX45" fmla="*/ 6692366 w 6811107"/>
              <a:gd name="connsiteY45" fmla="*/ 2121116 h 2256141"/>
              <a:gd name="connsiteX46" fmla="*/ 6682217 w 6811107"/>
              <a:gd name="connsiteY46" fmla="*/ 2111933 h 2256141"/>
              <a:gd name="connsiteX47" fmla="*/ 6673518 w 6811107"/>
              <a:gd name="connsiteY47" fmla="*/ 2101784 h 2256141"/>
              <a:gd name="connsiteX48" fmla="*/ 6660469 w 6811107"/>
              <a:gd name="connsiteY48" fmla="*/ 2060222 h 2256141"/>
              <a:gd name="connsiteX49" fmla="*/ 6659986 w 6811107"/>
              <a:gd name="connsiteY49" fmla="*/ 2052006 h 2256141"/>
              <a:gd name="connsiteX50" fmla="*/ 6658536 w 6811107"/>
              <a:gd name="connsiteY50" fmla="*/ 2041374 h 2256141"/>
              <a:gd name="connsiteX51" fmla="*/ 6658536 w 6811107"/>
              <a:gd name="connsiteY51" fmla="*/ 1988696 h 2256141"/>
              <a:gd name="connsiteX52" fmla="*/ 6656119 w 6811107"/>
              <a:gd name="connsiteY52" fmla="*/ 1976131 h 2256141"/>
              <a:gd name="connsiteX53" fmla="*/ 6594259 w 6811107"/>
              <a:gd name="connsiteY53" fmla="*/ 1919103 h 2256141"/>
              <a:gd name="connsiteX54" fmla="*/ 6584111 w 6811107"/>
              <a:gd name="connsiteY54" fmla="*/ 1913787 h 2256141"/>
              <a:gd name="connsiteX55" fmla="*/ 6573478 w 6811107"/>
              <a:gd name="connsiteY55" fmla="*/ 1907504 h 2256141"/>
              <a:gd name="connsiteX56" fmla="*/ 6545448 w 6811107"/>
              <a:gd name="connsiteY56" fmla="*/ 1791516 h 2256141"/>
              <a:gd name="connsiteX57" fmla="*/ 6545448 w 6811107"/>
              <a:gd name="connsiteY57" fmla="*/ 1780884 h 2256141"/>
              <a:gd name="connsiteX58" fmla="*/ 6543997 w 6811107"/>
              <a:gd name="connsiteY58" fmla="*/ 1770251 h 2256141"/>
              <a:gd name="connsiteX59" fmla="*/ 6492769 w 6811107"/>
              <a:gd name="connsiteY59" fmla="*/ 1664412 h 2256141"/>
              <a:gd name="connsiteX60" fmla="*/ 6487937 w 6811107"/>
              <a:gd name="connsiteY60" fmla="*/ 1650397 h 2256141"/>
              <a:gd name="connsiteX61" fmla="*/ 6431393 w 6811107"/>
              <a:gd name="connsiteY61" fmla="*/ 1555673 h 2256141"/>
              <a:gd name="connsiteX62" fmla="*/ 6417377 w 6811107"/>
              <a:gd name="connsiteY62" fmla="*/ 1552773 h 2256141"/>
              <a:gd name="connsiteX63" fmla="*/ 6379802 w 6811107"/>
              <a:gd name="connsiteY63" fmla="*/ 1550780 h 2256141"/>
              <a:gd name="connsiteX64" fmla="*/ 1384133 w 6811107"/>
              <a:gd name="connsiteY64" fmla="*/ 1201892 h 2256141"/>
              <a:gd name="connsiteX65" fmla="*/ 1380976 w 6811107"/>
              <a:gd name="connsiteY65" fmla="*/ 1204610 h 2256141"/>
              <a:gd name="connsiteX66" fmla="*/ 1327772 w 6811107"/>
              <a:gd name="connsiteY66" fmla="*/ 1222472 h 2256141"/>
              <a:gd name="connsiteX67" fmla="*/ 1316951 w 6811107"/>
              <a:gd name="connsiteY67" fmla="*/ 1224414 h 2256141"/>
              <a:gd name="connsiteX68" fmla="*/ 1295308 w 6811107"/>
              <a:gd name="connsiteY68" fmla="*/ 1223637 h 2256141"/>
              <a:gd name="connsiteX69" fmla="*/ 1283135 w 6811107"/>
              <a:gd name="connsiteY69" fmla="*/ 1223637 h 2256141"/>
              <a:gd name="connsiteX70" fmla="*/ 1222717 w 6811107"/>
              <a:gd name="connsiteY70" fmla="*/ 1226743 h 2256141"/>
              <a:gd name="connsiteX71" fmla="*/ 1212797 w 6811107"/>
              <a:gd name="connsiteY71" fmla="*/ 1228685 h 2256141"/>
              <a:gd name="connsiteX72" fmla="*/ 1175374 w 6811107"/>
              <a:gd name="connsiteY72" fmla="*/ 1250819 h 2256141"/>
              <a:gd name="connsiteX73" fmla="*/ 1169061 w 6811107"/>
              <a:gd name="connsiteY73" fmla="*/ 1260137 h 2256141"/>
              <a:gd name="connsiteX74" fmla="*/ 1123522 w 6811107"/>
              <a:gd name="connsiteY74" fmla="*/ 1338187 h 2256141"/>
              <a:gd name="connsiteX75" fmla="*/ 1118562 w 6811107"/>
              <a:gd name="connsiteY75" fmla="*/ 1345177 h 2256141"/>
              <a:gd name="connsiteX76" fmla="*/ 1096920 w 6811107"/>
              <a:gd name="connsiteY76" fmla="*/ 1368863 h 2256141"/>
              <a:gd name="connsiteX77" fmla="*/ 1088804 w 6811107"/>
              <a:gd name="connsiteY77" fmla="*/ 1375076 h 2256141"/>
              <a:gd name="connsiteX78" fmla="*/ 1040560 w 6811107"/>
              <a:gd name="connsiteY78" fmla="*/ 1437593 h 2256141"/>
              <a:gd name="connsiteX79" fmla="*/ 1036953 w 6811107"/>
              <a:gd name="connsiteY79" fmla="*/ 1446913 h 2256141"/>
              <a:gd name="connsiteX80" fmla="*/ 1008096 w 6811107"/>
              <a:gd name="connsiteY80" fmla="*/ 1491568 h 2256141"/>
              <a:gd name="connsiteX81" fmla="*/ 1001784 w 6811107"/>
              <a:gd name="connsiteY81" fmla="*/ 1498557 h 2256141"/>
              <a:gd name="connsiteX82" fmla="*/ 942718 w 6811107"/>
              <a:gd name="connsiteY82" fmla="*/ 1537776 h 2256141"/>
              <a:gd name="connsiteX83" fmla="*/ 929643 w 6811107"/>
              <a:gd name="connsiteY83" fmla="*/ 1543212 h 2256141"/>
              <a:gd name="connsiteX84" fmla="*/ 862010 w 6811107"/>
              <a:gd name="connsiteY84" fmla="*/ 1557580 h 2256141"/>
              <a:gd name="connsiteX85" fmla="*/ 852091 w 6811107"/>
              <a:gd name="connsiteY85" fmla="*/ 1557580 h 2256141"/>
              <a:gd name="connsiteX86" fmla="*/ 790771 w 6811107"/>
              <a:gd name="connsiteY86" fmla="*/ 1559521 h 2256141"/>
              <a:gd name="connsiteX87" fmla="*/ 780852 w 6811107"/>
              <a:gd name="connsiteY87" fmla="*/ 1558745 h 2256141"/>
              <a:gd name="connsiteX88" fmla="*/ 756954 w 6811107"/>
              <a:gd name="connsiteY88" fmla="*/ 1554473 h 2256141"/>
              <a:gd name="connsiteX89" fmla="*/ 750642 w 6811107"/>
              <a:gd name="connsiteY89" fmla="*/ 1548261 h 2256141"/>
              <a:gd name="connsiteX90" fmla="*/ 738919 w 6811107"/>
              <a:gd name="connsiteY90" fmla="*/ 1496616 h 2256141"/>
              <a:gd name="connsiteX91" fmla="*/ 642430 w 6811107"/>
              <a:gd name="connsiteY91" fmla="*/ 1492344 h 2256141"/>
              <a:gd name="connsiteX92" fmla="*/ 630707 w 6811107"/>
              <a:gd name="connsiteY92" fmla="*/ 1491179 h 2256141"/>
              <a:gd name="connsiteX93" fmla="*/ 599597 w 6811107"/>
              <a:gd name="connsiteY93" fmla="*/ 1488073 h 2256141"/>
              <a:gd name="connsiteX94" fmla="*/ 589677 w 6811107"/>
              <a:gd name="connsiteY94" fmla="*/ 1491179 h 2256141"/>
              <a:gd name="connsiteX95" fmla="*/ 581110 w 6811107"/>
              <a:gd name="connsiteY95" fmla="*/ 1499334 h 2256141"/>
              <a:gd name="connsiteX96" fmla="*/ 571642 w 6811107"/>
              <a:gd name="connsiteY96" fmla="*/ 1506323 h 2256141"/>
              <a:gd name="connsiteX97" fmla="*/ 545491 w 6811107"/>
              <a:gd name="connsiteY97" fmla="*/ 1546707 h 2256141"/>
              <a:gd name="connsiteX98" fmla="*/ 539178 w 6811107"/>
              <a:gd name="connsiteY98" fmla="*/ 1551755 h 2256141"/>
              <a:gd name="connsiteX99" fmla="*/ 529259 w 6811107"/>
              <a:gd name="connsiteY99" fmla="*/ 1556803 h 2256141"/>
              <a:gd name="connsiteX100" fmla="*/ 514831 w 6811107"/>
              <a:gd name="connsiteY100" fmla="*/ 1568452 h 2256141"/>
              <a:gd name="connsiteX101" fmla="*/ 512125 w 6811107"/>
              <a:gd name="connsiteY101" fmla="*/ 1577771 h 2256141"/>
              <a:gd name="connsiteX102" fmla="*/ 509871 w 6811107"/>
              <a:gd name="connsiteY102" fmla="*/ 1587867 h 2256141"/>
              <a:gd name="connsiteX103" fmla="*/ 506264 w 6811107"/>
              <a:gd name="connsiteY103" fmla="*/ 1597187 h 2256141"/>
              <a:gd name="connsiteX104" fmla="*/ 503558 w 6811107"/>
              <a:gd name="connsiteY104" fmla="*/ 1670965 h 2256141"/>
              <a:gd name="connsiteX105" fmla="*/ 502657 w 6811107"/>
              <a:gd name="connsiteY105" fmla="*/ 1681449 h 2256141"/>
              <a:gd name="connsiteX106" fmla="*/ 471546 w 6811107"/>
              <a:gd name="connsiteY106" fmla="*/ 1742413 h 2256141"/>
              <a:gd name="connsiteX107" fmla="*/ 465234 w 6811107"/>
              <a:gd name="connsiteY107" fmla="*/ 1750956 h 2256141"/>
              <a:gd name="connsiteX108" fmla="*/ 456667 w 6811107"/>
              <a:gd name="connsiteY108" fmla="*/ 1806872 h 2256141"/>
              <a:gd name="connsiteX109" fmla="*/ 461627 w 6811107"/>
              <a:gd name="connsiteY109" fmla="*/ 1818133 h 2256141"/>
              <a:gd name="connsiteX110" fmla="*/ 449452 w 6811107"/>
              <a:gd name="connsiteY110" fmla="*/ 1915986 h 2256141"/>
              <a:gd name="connsiteX111" fmla="*/ 439984 w 6811107"/>
              <a:gd name="connsiteY111" fmla="*/ 1924528 h 2256141"/>
              <a:gd name="connsiteX112" fmla="*/ 377311 w 6811107"/>
              <a:gd name="connsiteY112" fmla="*/ 1953651 h 2256141"/>
              <a:gd name="connsiteX113" fmla="*/ 365138 w 6811107"/>
              <a:gd name="connsiteY113" fmla="*/ 1955593 h 2256141"/>
              <a:gd name="connsiteX114" fmla="*/ 306072 w 6811107"/>
              <a:gd name="connsiteY114" fmla="*/ 1955593 h 2256141"/>
              <a:gd name="connsiteX115" fmla="*/ 294349 w 6811107"/>
              <a:gd name="connsiteY115" fmla="*/ 1956369 h 2256141"/>
              <a:gd name="connsiteX116" fmla="*/ 274059 w 6811107"/>
              <a:gd name="connsiteY116" fmla="*/ 1962582 h 2256141"/>
              <a:gd name="connsiteX117" fmla="*/ 263238 w 6811107"/>
              <a:gd name="connsiteY117" fmla="*/ 1964912 h 2256141"/>
              <a:gd name="connsiteX118" fmla="*/ 254671 w 6811107"/>
              <a:gd name="connsiteY118" fmla="*/ 1970348 h 2256141"/>
              <a:gd name="connsiteX119" fmla="*/ 263238 w 6811107"/>
              <a:gd name="connsiteY119" fmla="*/ 1969572 h 2256141"/>
              <a:gd name="connsiteX120" fmla="*/ 271805 w 6811107"/>
              <a:gd name="connsiteY120" fmla="*/ 1969572 h 2256141"/>
              <a:gd name="connsiteX121" fmla="*/ 288488 w 6811107"/>
              <a:gd name="connsiteY121" fmla="*/ 1974620 h 2256141"/>
              <a:gd name="connsiteX122" fmla="*/ 300661 w 6811107"/>
              <a:gd name="connsiteY122" fmla="*/ 1979668 h 2256141"/>
              <a:gd name="connsiteX123" fmla="*/ 323205 w 6811107"/>
              <a:gd name="connsiteY123" fmla="*/ 1993258 h 2256141"/>
              <a:gd name="connsiteX124" fmla="*/ 330419 w 6811107"/>
              <a:gd name="connsiteY124" fmla="*/ 1997530 h 2256141"/>
              <a:gd name="connsiteX125" fmla="*/ 434122 w 6811107"/>
              <a:gd name="connsiteY125" fmla="*/ 2008014 h 2256141"/>
              <a:gd name="connsiteX126" fmla="*/ 444944 w 6811107"/>
              <a:gd name="connsiteY126" fmla="*/ 2006072 h 2256141"/>
              <a:gd name="connsiteX127" fmla="*/ 454863 w 6811107"/>
              <a:gd name="connsiteY127" fmla="*/ 2002189 h 2256141"/>
              <a:gd name="connsiteX128" fmla="*/ 571191 w 6811107"/>
              <a:gd name="connsiteY128" fmla="*/ 1917151 h 2256141"/>
              <a:gd name="connsiteX129" fmla="*/ 578405 w 6811107"/>
              <a:gd name="connsiteY129" fmla="*/ 1910161 h 2256141"/>
              <a:gd name="connsiteX130" fmla="*/ 585619 w 6811107"/>
              <a:gd name="connsiteY130" fmla="*/ 1901619 h 2256141"/>
              <a:gd name="connsiteX131" fmla="*/ 646939 w 6811107"/>
              <a:gd name="connsiteY131" fmla="*/ 1820462 h 2256141"/>
              <a:gd name="connsiteX132" fmla="*/ 641980 w 6811107"/>
              <a:gd name="connsiteY132" fmla="*/ 1809978 h 2256141"/>
              <a:gd name="connsiteX133" fmla="*/ 608163 w 6811107"/>
              <a:gd name="connsiteY133" fmla="*/ 1716785 h 2256141"/>
              <a:gd name="connsiteX134" fmla="*/ 614025 w 6811107"/>
              <a:gd name="connsiteY134" fmla="*/ 1709407 h 2256141"/>
              <a:gd name="connsiteX135" fmla="*/ 622141 w 6811107"/>
              <a:gd name="connsiteY135" fmla="*/ 1703194 h 2256141"/>
              <a:gd name="connsiteX136" fmla="*/ 640176 w 6811107"/>
              <a:gd name="connsiteY136" fmla="*/ 1691934 h 2256141"/>
              <a:gd name="connsiteX137" fmla="*/ 659564 w 6811107"/>
              <a:gd name="connsiteY137" fmla="*/ 1634852 h 2256141"/>
              <a:gd name="connsiteX138" fmla="*/ 664524 w 6811107"/>
              <a:gd name="connsiteY138" fmla="*/ 1625533 h 2256141"/>
              <a:gd name="connsiteX139" fmla="*/ 727196 w 6811107"/>
              <a:gd name="connsiteY139" fmla="*/ 1622427 h 2256141"/>
              <a:gd name="connsiteX140" fmla="*/ 739370 w 6811107"/>
              <a:gd name="connsiteY140" fmla="*/ 1621650 h 2256141"/>
              <a:gd name="connsiteX141" fmla="*/ 763718 w 6811107"/>
              <a:gd name="connsiteY141" fmla="*/ 1620485 h 2256141"/>
              <a:gd name="connsiteX142" fmla="*/ 771834 w 6811107"/>
              <a:gd name="connsiteY142" fmla="*/ 1622427 h 2256141"/>
              <a:gd name="connsiteX143" fmla="*/ 779950 w 6811107"/>
              <a:gd name="connsiteY143" fmla="*/ 1631746 h 2256141"/>
              <a:gd name="connsiteX144" fmla="*/ 787164 w 6811107"/>
              <a:gd name="connsiteY144" fmla="*/ 1642230 h 2256141"/>
              <a:gd name="connsiteX145" fmla="*/ 801592 w 6811107"/>
              <a:gd name="connsiteY145" fmla="*/ 1661645 h 2256141"/>
              <a:gd name="connsiteX146" fmla="*/ 850738 w 6811107"/>
              <a:gd name="connsiteY146" fmla="*/ 1685721 h 2256141"/>
              <a:gd name="connsiteX147" fmla="*/ 859305 w 6811107"/>
              <a:gd name="connsiteY147" fmla="*/ 1691157 h 2256141"/>
              <a:gd name="connsiteX148" fmla="*/ 885456 w 6811107"/>
              <a:gd name="connsiteY148" fmla="*/ 1707854 h 2256141"/>
              <a:gd name="connsiteX149" fmla="*/ 975633 w 6811107"/>
              <a:gd name="connsiteY149" fmla="*/ 1727269 h 2256141"/>
              <a:gd name="connsiteX150" fmla="*/ 988708 w 6811107"/>
              <a:gd name="connsiteY150" fmla="*/ 1734647 h 2256141"/>
              <a:gd name="connsiteX151" fmla="*/ 1003136 w 6811107"/>
              <a:gd name="connsiteY151" fmla="*/ 1735812 h 2256141"/>
              <a:gd name="connsiteX152" fmla="*/ 1013958 w 6811107"/>
              <a:gd name="connsiteY152" fmla="*/ 1733871 h 2256141"/>
              <a:gd name="connsiteX153" fmla="*/ 1106389 w 6811107"/>
              <a:gd name="connsiteY153" fmla="*/ 1685332 h 2256141"/>
              <a:gd name="connsiteX154" fmla="*/ 1117210 w 6811107"/>
              <a:gd name="connsiteY154" fmla="*/ 1683391 h 2256141"/>
              <a:gd name="connsiteX155" fmla="*/ 1174923 w 6811107"/>
              <a:gd name="connsiteY155" fmla="*/ 1685721 h 2256141"/>
              <a:gd name="connsiteX156" fmla="*/ 1197918 w 6811107"/>
              <a:gd name="connsiteY156" fmla="*/ 1677178 h 2256141"/>
              <a:gd name="connsiteX157" fmla="*/ 1207387 w 6811107"/>
              <a:gd name="connsiteY157" fmla="*/ 1669800 h 2256141"/>
              <a:gd name="connsiteX158" fmla="*/ 1215502 w 6811107"/>
              <a:gd name="connsiteY158" fmla="*/ 1661257 h 2256141"/>
              <a:gd name="connsiteX159" fmla="*/ 1216434 w 6811107"/>
              <a:gd name="connsiteY159" fmla="*/ 1660981 h 2256141"/>
              <a:gd name="connsiteX160" fmla="*/ 1220293 w 6811107"/>
              <a:gd name="connsiteY160" fmla="*/ 1660821 h 2256141"/>
              <a:gd name="connsiteX161" fmla="*/ 1231283 w 6811107"/>
              <a:gd name="connsiteY161" fmla="*/ 1658927 h 2256141"/>
              <a:gd name="connsiteX162" fmla="*/ 1222379 w 6811107"/>
              <a:gd name="connsiteY162" fmla="*/ 1659219 h 2256141"/>
              <a:gd name="connsiteX163" fmla="*/ 1216434 w 6811107"/>
              <a:gd name="connsiteY163" fmla="*/ 1660981 h 2256141"/>
              <a:gd name="connsiteX164" fmla="*/ 1214608 w 6811107"/>
              <a:gd name="connsiteY164" fmla="*/ 1661057 h 2256141"/>
              <a:gd name="connsiteX165" fmla="*/ 1209641 w 6811107"/>
              <a:gd name="connsiteY165" fmla="*/ 1658927 h 2256141"/>
              <a:gd name="connsiteX166" fmla="*/ 1280430 w 6811107"/>
              <a:gd name="connsiteY166" fmla="*/ 1656986 h 2256141"/>
              <a:gd name="connsiteX167" fmla="*/ 1293505 w 6811107"/>
              <a:gd name="connsiteY167" fmla="*/ 1658927 h 2256141"/>
              <a:gd name="connsiteX168" fmla="*/ 1307933 w 6811107"/>
              <a:gd name="connsiteY168" fmla="*/ 1656986 h 2256141"/>
              <a:gd name="connsiteX169" fmla="*/ 1316500 w 6811107"/>
              <a:gd name="connsiteY169" fmla="*/ 1655821 h 2256141"/>
              <a:gd name="connsiteX170" fmla="*/ 1324616 w 6811107"/>
              <a:gd name="connsiteY170" fmla="*/ 1652715 h 2256141"/>
              <a:gd name="connsiteX171" fmla="*/ 1349866 w 6811107"/>
              <a:gd name="connsiteY171" fmla="*/ 1631746 h 2256141"/>
              <a:gd name="connsiteX172" fmla="*/ 1354825 w 6811107"/>
              <a:gd name="connsiteY172" fmla="*/ 1626698 h 2256141"/>
              <a:gd name="connsiteX173" fmla="*/ 1359334 w 6811107"/>
              <a:gd name="connsiteY173" fmla="*/ 1619320 h 2256141"/>
              <a:gd name="connsiteX174" fmla="*/ 1363843 w 6811107"/>
              <a:gd name="connsiteY174" fmla="*/ 1611166 h 2256141"/>
              <a:gd name="connsiteX175" fmla="*/ 1388190 w 6811107"/>
              <a:gd name="connsiteY175" fmla="*/ 1575830 h 2256141"/>
              <a:gd name="connsiteX176" fmla="*/ 1390445 w 6811107"/>
              <a:gd name="connsiteY176" fmla="*/ 1568841 h 2256141"/>
              <a:gd name="connsiteX177" fmla="*/ 1399012 w 6811107"/>
              <a:gd name="connsiteY177" fmla="*/ 1548261 h 2256141"/>
              <a:gd name="connsiteX178" fmla="*/ 1399913 w 6811107"/>
              <a:gd name="connsiteY178" fmla="*/ 1540106 h 2256141"/>
              <a:gd name="connsiteX179" fmla="*/ 1394052 w 6811107"/>
              <a:gd name="connsiteY179" fmla="*/ 1555638 h 2256141"/>
              <a:gd name="connsiteX180" fmla="*/ 1387740 w 6811107"/>
              <a:gd name="connsiteY180" fmla="*/ 1560686 h 2256141"/>
              <a:gd name="connsiteX181" fmla="*/ 1335888 w 6811107"/>
              <a:gd name="connsiteY181" fmla="*/ 1619709 h 2256141"/>
              <a:gd name="connsiteX182" fmla="*/ 1280880 w 6811107"/>
              <a:gd name="connsiteY182" fmla="*/ 1645725 h 2256141"/>
              <a:gd name="connsiteX183" fmla="*/ 1268707 w 6811107"/>
              <a:gd name="connsiteY183" fmla="*/ 1644948 h 2256141"/>
              <a:gd name="connsiteX184" fmla="*/ 1165004 w 6811107"/>
              <a:gd name="connsiteY184" fmla="*/ 1624368 h 2256141"/>
              <a:gd name="connsiteX185" fmla="*/ 1153281 w 6811107"/>
              <a:gd name="connsiteY185" fmla="*/ 1624368 h 2256141"/>
              <a:gd name="connsiteX186" fmla="*/ 1112250 w 6811107"/>
              <a:gd name="connsiteY186" fmla="*/ 1629805 h 2256141"/>
              <a:gd name="connsiteX187" fmla="*/ 1101429 w 6811107"/>
              <a:gd name="connsiteY187" fmla="*/ 1630969 h 2256141"/>
              <a:gd name="connsiteX188" fmla="*/ 1040109 w 6811107"/>
              <a:gd name="connsiteY188" fmla="*/ 1633299 h 2256141"/>
              <a:gd name="connsiteX189" fmla="*/ 1028386 w 6811107"/>
              <a:gd name="connsiteY189" fmla="*/ 1635629 h 2256141"/>
              <a:gd name="connsiteX190" fmla="*/ 989610 w 6811107"/>
              <a:gd name="connsiteY190" fmla="*/ 1641065 h 2256141"/>
              <a:gd name="connsiteX191" fmla="*/ 988708 w 6811107"/>
              <a:gd name="connsiteY191" fmla="*/ 1594081 h 2256141"/>
              <a:gd name="connsiteX192" fmla="*/ 994570 w 6811107"/>
              <a:gd name="connsiteY192" fmla="*/ 1589032 h 2256141"/>
              <a:gd name="connsiteX193" fmla="*/ 1009900 w 6811107"/>
              <a:gd name="connsiteY193" fmla="*/ 1582820 h 2256141"/>
              <a:gd name="connsiteX194" fmla="*/ 1019368 w 6811107"/>
              <a:gd name="connsiteY194" fmla="*/ 1580490 h 2256141"/>
              <a:gd name="connsiteX195" fmla="*/ 1028837 w 6811107"/>
              <a:gd name="connsiteY195" fmla="*/ 1578160 h 2256141"/>
              <a:gd name="connsiteX196" fmla="*/ 1039658 w 6811107"/>
              <a:gd name="connsiteY196" fmla="*/ 1575830 h 2256141"/>
              <a:gd name="connsiteX197" fmla="*/ 1056792 w 6811107"/>
              <a:gd name="connsiteY197" fmla="*/ 1564569 h 2256141"/>
              <a:gd name="connsiteX198" fmla="*/ 1059046 w 6811107"/>
              <a:gd name="connsiteY198" fmla="*/ 1554085 h 2256141"/>
              <a:gd name="connsiteX199" fmla="*/ 1059046 w 6811107"/>
              <a:gd name="connsiteY199" fmla="*/ 1547095 h 2256141"/>
              <a:gd name="connsiteX200" fmla="*/ 1068965 w 6811107"/>
              <a:gd name="connsiteY200" fmla="*/ 1529233 h 2256141"/>
              <a:gd name="connsiteX201" fmla="*/ 1078885 w 6811107"/>
              <a:gd name="connsiteY201" fmla="*/ 1522244 h 2256141"/>
              <a:gd name="connsiteX202" fmla="*/ 1125777 w 6811107"/>
              <a:gd name="connsiteY202" fmla="*/ 1472153 h 2256141"/>
              <a:gd name="connsiteX203" fmla="*/ 1128482 w 6811107"/>
              <a:gd name="connsiteY203" fmla="*/ 1462057 h 2256141"/>
              <a:gd name="connsiteX204" fmla="*/ 1132089 w 6811107"/>
              <a:gd name="connsiteY204" fmla="*/ 1454679 h 2256141"/>
              <a:gd name="connsiteX205" fmla="*/ 1156437 w 6811107"/>
              <a:gd name="connsiteY205" fmla="*/ 1404588 h 2256141"/>
              <a:gd name="connsiteX206" fmla="*/ 1160945 w 6811107"/>
              <a:gd name="connsiteY206" fmla="*/ 1394103 h 2256141"/>
              <a:gd name="connsiteX207" fmla="*/ 1170865 w 6811107"/>
              <a:gd name="connsiteY207" fmla="*/ 1374299 h 2256141"/>
              <a:gd name="connsiteX208" fmla="*/ 1179432 w 6811107"/>
              <a:gd name="connsiteY208" fmla="*/ 1366922 h 2256141"/>
              <a:gd name="connsiteX209" fmla="*/ 1196565 w 6811107"/>
              <a:gd name="connsiteY209" fmla="*/ 1352166 h 2256141"/>
              <a:gd name="connsiteX210" fmla="*/ 1201525 w 6811107"/>
              <a:gd name="connsiteY210" fmla="*/ 1344788 h 2256141"/>
              <a:gd name="connsiteX211" fmla="*/ 1213699 w 6811107"/>
              <a:gd name="connsiteY211" fmla="*/ 1262856 h 2256141"/>
              <a:gd name="connsiteX212" fmla="*/ 1220913 w 6811107"/>
              <a:gd name="connsiteY212" fmla="*/ 1256643 h 2256141"/>
              <a:gd name="connsiteX213" fmla="*/ 1302974 w 6811107"/>
              <a:gd name="connsiteY213" fmla="*/ 1238004 h 2256141"/>
              <a:gd name="connsiteX214" fmla="*/ 1315147 w 6811107"/>
              <a:gd name="connsiteY214" fmla="*/ 1236839 h 2256141"/>
              <a:gd name="connsiteX215" fmla="*/ 1324616 w 6811107"/>
              <a:gd name="connsiteY215" fmla="*/ 1235674 h 2256141"/>
              <a:gd name="connsiteX216" fmla="*/ 1334536 w 6811107"/>
              <a:gd name="connsiteY216" fmla="*/ 1234898 h 2256141"/>
              <a:gd name="connsiteX217" fmla="*/ 1384133 w 6811107"/>
              <a:gd name="connsiteY217" fmla="*/ 1201892 h 2256141"/>
              <a:gd name="connsiteX218" fmla="*/ 2762595 w 6811107"/>
              <a:gd name="connsiteY218" fmla="*/ 964351 h 2256141"/>
              <a:gd name="connsiteX219" fmla="*/ 2770429 w 6811107"/>
              <a:gd name="connsiteY219" fmla="*/ 966967 h 2256141"/>
              <a:gd name="connsiteX220" fmla="*/ 2780066 w 6811107"/>
              <a:gd name="connsiteY220" fmla="*/ 970073 h 2256141"/>
              <a:gd name="connsiteX221" fmla="*/ 2765638 w 6811107"/>
              <a:gd name="connsiteY221" fmla="*/ 966190 h 2256141"/>
              <a:gd name="connsiteX222" fmla="*/ 2762595 w 6811107"/>
              <a:gd name="connsiteY222" fmla="*/ 964351 h 2256141"/>
              <a:gd name="connsiteX223" fmla="*/ 4121293 w 6811107"/>
              <a:gd name="connsiteY223" fmla="*/ 940452 h 2256141"/>
              <a:gd name="connsiteX224" fmla="*/ 4117909 w 6811107"/>
              <a:gd name="connsiteY224" fmla="*/ 943835 h 2256141"/>
              <a:gd name="connsiteX225" fmla="*/ 4060882 w 6811107"/>
              <a:gd name="connsiteY225" fmla="*/ 966066 h 2256141"/>
              <a:gd name="connsiteX226" fmla="*/ 4049283 w 6811107"/>
              <a:gd name="connsiteY226" fmla="*/ 968483 h 2256141"/>
              <a:gd name="connsiteX227" fmla="*/ 4026085 w 6811107"/>
              <a:gd name="connsiteY227" fmla="*/ 967516 h 2256141"/>
              <a:gd name="connsiteX228" fmla="*/ 4013037 w 6811107"/>
              <a:gd name="connsiteY228" fmla="*/ 967516 h 2256141"/>
              <a:gd name="connsiteX229" fmla="*/ 3948277 w 6811107"/>
              <a:gd name="connsiteY229" fmla="*/ 971382 h 2256141"/>
              <a:gd name="connsiteX230" fmla="*/ 3937645 w 6811107"/>
              <a:gd name="connsiteY230" fmla="*/ 973799 h 2256141"/>
              <a:gd name="connsiteX231" fmla="*/ 3897532 w 6811107"/>
              <a:gd name="connsiteY231" fmla="*/ 1001346 h 2256141"/>
              <a:gd name="connsiteX232" fmla="*/ 3890766 w 6811107"/>
              <a:gd name="connsiteY232" fmla="*/ 1012944 h 2256141"/>
              <a:gd name="connsiteX233" fmla="*/ 3841954 w 6811107"/>
              <a:gd name="connsiteY233" fmla="*/ 1110085 h 2256141"/>
              <a:gd name="connsiteX234" fmla="*/ 3836638 w 6811107"/>
              <a:gd name="connsiteY234" fmla="*/ 1118784 h 2256141"/>
              <a:gd name="connsiteX235" fmla="*/ 3813440 w 6811107"/>
              <a:gd name="connsiteY235" fmla="*/ 1148264 h 2256141"/>
              <a:gd name="connsiteX236" fmla="*/ 3804741 w 6811107"/>
              <a:gd name="connsiteY236" fmla="*/ 1155997 h 2256141"/>
              <a:gd name="connsiteX237" fmla="*/ 3753030 w 6811107"/>
              <a:gd name="connsiteY237" fmla="*/ 1233806 h 2256141"/>
              <a:gd name="connsiteX238" fmla="*/ 3749164 w 6811107"/>
              <a:gd name="connsiteY238" fmla="*/ 1245405 h 2256141"/>
              <a:gd name="connsiteX239" fmla="*/ 3718233 w 6811107"/>
              <a:gd name="connsiteY239" fmla="*/ 1300982 h 2256141"/>
              <a:gd name="connsiteX240" fmla="*/ 3711467 w 6811107"/>
              <a:gd name="connsiteY240" fmla="*/ 1309681 h 2256141"/>
              <a:gd name="connsiteX241" fmla="*/ 3648157 w 6811107"/>
              <a:gd name="connsiteY241" fmla="*/ 1358493 h 2256141"/>
              <a:gd name="connsiteX242" fmla="*/ 3634142 w 6811107"/>
              <a:gd name="connsiteY242" fmla="*/ 1365259 h 2256141"/>
              <a:gd name="connsiteX243" fmla="*/ 3561649 w 6811107"/>
              <a:gd name="connsiteY243" fmla="*/ 1383141 h 2256141"/>
              <a:gd name="connsiteX244" fmla="*/ 3551017 w 6811107"/>
              <a:gd name="connsiteY244" fmla="*/ 1383141 h 2256141"/>
              <a:gd name="connsiteX245" fmla="*/ 3485290 w 6811107"/>
              <a:gd name="connsiteY245" fmla="*/ 1385557 h 2256141"/>
              <a:gd name="connsiteX246" fmla="*/ 3474658 w 6811107"/>
              <a:gd name="connsiteY246" fmla="*/ 1384590 h 2256141"/>
              <a:gd name="connsiteX247" fmla="*/ 3449044 w 6811107"/>
              <a:gd name="connsiteY247" fmla="*/ 1379274 h 2256141"/>
              <a:gd name="connsiteX248" fmla="*/ 3442278 w 6811107"/>
              <a:gd name="connsiteY248" fmla="*/ 1371542 h 2256141"/>
              <a:gd name="connsiteX249" fmla="*/ 3429712 w 6811107"/>
              <a:gd name="connsiteY249" fmla="*/ 1307265 h 2256141"/>
              <a:gd name="connsiteX250" fmla="*/ 3326290 w 6811107"/>
              <a:gd name="connsiteY250" fmla="*/ 1301949 h 2256141"/>
              <a:gd name="connsiteX251" fmla="*/ 3313724 w 6811107"/>
              <a:gd name="connsiteY251" fmla="*/ 1300499 h 2256141"/>
              <a:gd name="connsiteX252" fmla="*/ 3280378 w 6811107"/>
              <a:gd name="connsiteY252" fmla="*/ 1296633 h 2256141"/>
              <a:gd name="connsiteX253" fmla="*/ 3269746 w 6811107"/>
              <a:gd name="connsiteY253" fmla="*/ 1300499 h 2256141"/>
              <a:gd name="connsiteX254" fmla="*/ 3260563 w 6811107"/>
              <a:gd name="connsiteY254" fmla="*/ 1310648 h 2256141"/>
              <a:gd name="connsiteX255" fmla="*/ 3250414 w 6811107"/>
              <a:gd name="connsiteY255" fmla="*/ 1319347 h 2256141"/>
              <a:gd name="connsiteX256" fmla="*/ 3222384 w 6811107"/>
              <a:gd name="connsiteY256" fmla="*/ 1369608 h 2256141"/>
              <a:gd name="connsiteX257" fmla="*/ 3215618 w 6811107"/>
              <a:gd name="connsiteY257" fmla="*/ 1375891 h 2256141"/>
              <a:gd name="connsiteX258" fmla="*/ 3204986 w 6811107"/>
              <a:gd name="connsiteY258" fmla="*/ 1382174 h 2256141"/>
              <a:gd name="connsiteX259" fmla="*/ 3189520 w 6811107"/>
              <a:gd name="connsiteY259" fmla="*/ 1396672 h 2256141"/>
              <a:gd name="connsiteX260" fmla="*/ 3186621 w 6811107"/>
              <a:gd name="connsiteY260" fmla="*/ 1408271 h 2256141"/>
              <a:gd name="connsiteX261" fmla="*/ 3184204 w 6811107"/>
              <a:gd name="connsiteY261" fmla="*/ 1420837 h 2256141"/>
              <a:gd name="connsiteX262" fmla="*/ 3180338 w 6811107"/>
              <a:gd name="connsiteY262" fmla="*/ 1432435 h 2256141"/>
              <a:gd name="connsiteX263" fmla="*/ 3177438 w 6811107"/>
              <a:gd name="connsiteY263" fmla="*/ 1524259 h 2256141"/>
              <a:gd name="connsiteX264" fmla="*/ 3176471 w 6811107"/>
              <a:gd name="connsiteY264" fmla="*/ 1537308 h 2256141"/>
              <a:gd name="connsiteX265" fmla="*/ 3163242 w 6811107"/>
              <a:gd name="connsiteY265" fmla="*/ 1578689 h 2256141"/>
              <a:gd name="connsiteX266" fmla="*/ 3148196 w 6811107"/>
              <a:gd name="connsiteY266" fmla="*/ 1604490 h 2256141"/>
              <a:gd name="connsiteX267" fmla="*/ 3175039 w 6811107"/>
              <a:gd name="connsiteY267" fmla="*/ 1627086 h 2256141"/>
              <a:gd name="connsiteX268" fmla="*/ 3138969 w 6811107"/>
              <a:gd name="connsiteY268" fmla="*/ 1694652 h 2256141"/>
              <a:gd name="connsiteX269" fmla="*/ 3138067 w 6811107"/>
              <a:gd name="connsiteY269" fmla="*/ 1698535 h 2256141"/>
              <a:gd name="connsiteX270" fmla="*/ 3140321 w 6811107"/>
              <a:gd name="connsiteY270" fmla="*/ 1716397 h 2256141"/>
              <a:gd name="connsiteX271" fmla="*/ 3146633 w 6811107"/>
              <a:gd name="connsiteY271" fmla="*/ 1723386 h 2256141"/>
              <a:gd name="connsiteX272" fmla="*/ 3243122 w 6811107"/>
              <a:gd name="connsiteY272" fmla="*/ 1748238 h 2256141"/>
              <a:gd name="connsiteX273" fmla="*/ 3252591 w 6811107"/>
              <a:gd name="connsiteY273" fmla="*/ 1745908 h 2256141"/>
              <a:gd name="connsiteX274" fmla="*/ 3273782 w 6811107"/>
              <a:gd name="connsiteY274" fmla="*/ 1745131 h 2256141"/>
              <a:gd name="connsiteX275" fmla="*/ 3304365 w 6811107"/>
              <a:gd name="connsiteY275" fmla="*/ 2038246 h 2256141"/>
              <a:gd name="connsiteX276" fmla="*/ 3313120 w 6811107"/>
              <a:gd name="connsiteY276" fmla="*/ 1766083 h 2256141"/>
              <a:gd name="connsiteX277" fmla="*/ 3331123 w 6811107"/>
              <a:gd name="connsiteY277" fmla="*/ 1710324 h 2256141"/>
              <a:gd name="connsiteX278" fmla="*/ 3325807 w 6811107"/>
              <a:gd name="connsiteY278" fmla="*/ 1697276 h 2256141"/>
              <a:gd name="connsiteX279" fmla="*/ 3289560 w 6811107"/>
              <a:gd name="connsiteY279" fmla="*/ 1581287 h 2256141"/>
              <a:gd name="connsiteX280" fmla="*/ 3295843 w 6811107"/>
              <a:gd name="connsiteY280" fmla="*/ 1572105 h 2256141"/>
              <a:gd name="connsiteX281" fmla="*/ 3304542 w 6811107"/>
              <a:gd name="connsiteY281" fmla="*/ 1564372 h 2256141"/>
              <a:gd name="connsiteX282" fmla="*/ 3323873 w 6811107"/>
              <a:gd name="connsiteY282" fmla="*/ 1550357 h 2256141"/>
              <a:gd name="connsiteX283" fmla="*/ 3344654 w 6811107"/>
              <a:gd name="connsiteY283" fmla="*/ 1479314 h 2256141"/>
              <a:gd name="connsiteX284" fmla="*/ 3349971 w 6811107"/>
              <a:gd name="connsiteY284" fmla="*/ 1467715 h 2256141"/>
              <a:gd name="connsiteX285" fmla="*/ 3417147 w 6811107"/>
              <a:gd name="connsiteY285" fmla="*/ 1463849 h 2256141"/>
              <a:gd name="connsiteX286" fmla="*/ 3430196 w 6811107"/>
              <a:gd name="connsiteY286" fmla="*/ 1462883 h 2256141"/>
              <a:gd name="connsiteX287" fmla="*/ 3456293 w 6811107"/>
              <a:gd name="connsiteY287" fmla="*/ 1461432 h 2256141"/>
              <a:gd name="connsiteX288" fmla="*/ 3464992 w 6811107"/>
              <a:gd name="connsiteY288" fmla="*/ 1463849 h 2256141"/>
              <a:gd name="connsiteX289" fmla="*/ 3473691 w 6811107"/>
              <a:gd name="connsiteY289" fmla="*/ 1475448 h 2256141"/>
              <a:gd name="connsiteX290" fmla="*/ 3481424 w 6811107"/>
              <a:gd name="connsiteY290" fmla="*/ 1488496 h 2256141"/>
              <a:gd name="connsiteX291" fmla="*/ 3496889 w 6811107"/>
              <a:gd name="connsiteY291" fmla="*/ 1512661 h 2256141"/>
              <a:gd name="connsiteX292" fmla="*/ 3549567 w 6811107"/>
              <a:gd name="connsiteY292" fmla="*/ 1542625 h 2256141"/>
              <a:gd name="connsiteX293" fmla="*/ 3558750 w 6811107"/>
              <a:gd name="connsiteY293" fmla="*/ 1549391 h 2256141"/>
              <a:gd name="connsiteX294" fmla="*/ 3586780 w 6811107"/>
              <a:gd name="connsiteY294" fmla="*/ 1570172 h 2256141"/>
              <a:gd name="connsiteX295" fmla="*/ 3683437 w 6811107"/>
              <a:gd name="connsiteY295" fmla="*/ 1594336 h 2256141"/>
              <a:gd name="connsiteX296" fmla="*/ 3697452 w 6811107"/>
              <a:gd name="connsiteY296" fmla="*/ 1603519 h 2256141"/>
              <a:gd name="connsiteX297" fmla="*/ 3712917 w 6811107"/>
              <a:gd name="connsiteY297" fmla="*/ 1604968 h 2256141"/>
              <a:gd name="connsiteX298" fmla="*/ 3724516 w 6811107"/>
              <a:gd name="connsiteY298" fmla="*/ 1602552 h 2256141"/>
              <a:gd name="connsiteX299" fmla="*/ 3823589 w 6811107"/>
              <a:gd name="connsiteY299" fmla="*/ 1542141 h 2256141"/>
              <a:gd name="connsiteX300" fmla="*/ 3835188 w 6811107"/>
              <a:gd name="connsiteY300" fmla="*/ 1539725 h 2256141"/>
              <a:gd name="connsiteX301" fmla="*/ 3897049 w 6811107"/>
              <a:gd name="connsiteY301" fmla="*/ 1542625 h 2256141"/>
              <a:gd name="connsiteX302" fmla="*/ 3921696 w 6811107"/>
              <a:gd name="connsiteY302" fmla="*/ 1531992 h 2256141"/>
              <a:gd name="connsiteX303" fmla="*/ 3931845 w 6811107"/>
              <a:gd name="connsiteY303" fmla="*/ 1522810 h 2256141"/>
              <a:gd name="connsiteX304" fmla="*/ 3940544 w 6811107"/>
              <a:gd name="connsiteY304" fmla="*/ 1512178 h 2256141"/>
              <a:gd name="connsiteX305" fmla="*/ 3944788 w 6811107"/>
              <a:gd name="connsiteY305" fmla="*/ 1511450 h 2256141"/>
              <a:gd name="connsiteX306" fmla="*/ 3945679 w 6811107"/>
              <a:gd name="connsiteY306" fmla="*/ 1511634 h 2256141"/>
              <a:gd name="connsiteX307" fmla="*/ 3957459 w 6811107"/>
              <a:gd name="connsiteY307" fmla="*/ 1509278 h 2256141"/>
              <a:gd name="connsiteX308" fmla="*/ 3944788 w 6811107"/>
              <a:gd name="connsiteY308" fmla="*/ 1511450 h 2256141"/>
              <a:gd name="connsiteX309" fmla="*/ 3934261 w 6811107"/>
              <a:gd name="connsiteY309" fmla="*/ 1509278 h 2256141"/>
              <a:gd name="connsiteX310" fmla="*/ 4010137 w 6811107"/>
              <a:gd name="connsiteY310" fmla="*/ 1506862 h 2256141"/>
              <a:gd name="connsiteX311" fmla="*/ 4024152 w 6811107"/>
              <a:gd name="connsiteY311" fmla="*/ 1509278 h 2256141"/>
              <a:gd name="connsiteX312" fmla="*/ 4039617 w 6811107"/>
              <a:gd name="connsiteY312" fmla="*/ 1506862 h 2256141"/>
              <a:gd name="connsiteX313" fmla="*/ 4048800 w 6811107"/>
              <a:gd name="connsiteY313" fmla="*/ 1505412 h 2256141"/>
              <a:gd name="connsiteX314" fmla="*/ 4057499 w 6811107"/>
              <a:gd name="connsiteY314" fmla="*/ 1501545 h 2256141"/>
              <a:gd name="connsiteX315" fmla="*/ 4084563 w 6811107"/>
              <a:gd name="connsiteY315" fmla="*/ 1475448 h 2256141"/>
              <a:gd name="connsiteX316" fmla="*/ 4089879 w 6811107"/>
              <a:gd name="connsiteY316" fmla="*/ 1469165 h 2256141"/>
              <a:gd name="connsiteX317" fmla="*/ 4094712 w 6811107"/>
              <a:gd name="connsiteY317" fmla="*/ 1459983 h 2256141"/>
              <a:gd name="connsiteX318" fmla="*/ 4099545 w 6811107"/>
              <a:gd name="connsiteY318" fmla="*/ 1449834 h 2256141"/>
              <a:gd name="connsiteX319" fmla="*/ 4125642 w 6811107"/>
              <a:gd name="connsiteY319" fmla="*/ 1405855 h 2256141"/>
              <a:gd name="connsiteX320" fmla="*/ 4128059 w 6811107"/>
              <a:gd name="connsiteY320" fmla="*/ 1397156 h 2256141"/>
              <a:gd name="connsiteX321" fmla="*/ 4137241 w 6811107"/>
              <a:gd name="connsiteY321" fmla="*/ 1371542 h 2256141"/>
              <a:gd name="connsiteX322" fmla="*/ 4138207 w 6811107"/>
              <a:gd name="connsiteY322" fmla="*/ 1361393 h 2256141"/>
              <a:gd name="connsiteX323" fmla="*/ 4131925 w 6811107"/>
              <a:gd name="connsiteY323" fmla="*/ 1380724 h 2256141"/>
              <a:gd name="connsiteX324" fmla="*/ 4125159 w 6811107"/>
              <a:gd name="connsiteY324" fmla="*/ 1387007 h 2256141"/>
              <a:gd name="connsiteX325" fmla="*/ 4069581 w 6811107"/>
              <a:gd name="connsiteY325" fmla="*/ 1460466 h 2256141"/>
              <a:gd name="connsiteX326" fmla="*/ 4010620 w 6811107"/>
              <a:gd name="connsiteY326" fmla="*/ 1492846 h 2256141"/>
              <a:gd name="connsiteX327" fmla="*/ 3997572 w 6811107"/>
              <a:gd name="connsiteY327" fmla="*/ 1491880 h 2256141"/>
              <a:gd name="connsiteX328" fmla="*/ 3886416 w 6811107"/>
              <a:gd name="connsiteY328" fmla="*/ 1466265 h 2256141"/>
              <a:gd name="connsiteX329" fmla="*/ 3873851 w 6811107"/>
              <a:gd name="connsiteY329" fmla="*/ 1466265 h 2256141"/>
              <a:gd name="connsiteX330" fmla="*/ 3829872 w 6811107"/>
              <a:gd name="connsiteY330" fmla="*/ 1473032 h 2256141"/>
              <a:gd name="connsiteX331" fmla="*/ 3818273 w 6811107"/>
              <a:gd name="connsiteY331" fmla="*/ 1474481 h 2256141"/>
              <a:gd name="connsiteX332" fmla="*/ 3752546 w 6811107"/>
              <a:gd name="connsiteY332" fmla="*/ 1477381 h 2256141"/>
              <a:gd name="connsiteX333" fmla="*/ 3739981 w 6811107"/>
              <a:gd name="connsiteY333" fmla="*/ 1480281 h 2256141"/>
              <a:gd name="connsiteX334" fmla="*/ 3698419 w 6811107"/>
              <a:gd name="connsiteY334" fmla="*/ 1487047 h 2256141"/>
              <a:gd name="connsiteX335" fmla="*/ 3697452 w 6811107"/>
              <a:gd name="connsiteY335" fmla="*/ 1428570 h 2256141"/>
              <a:gd name="connsiteX336" fmla="*/ 3703735 w 6811107"/>
              <a:gd name="connsiteY336" fmla="*/ 1422287 h 2256141"/>
              <a:gd name="connsiteX337" fmla="*/ 3720167 w 6811107"/>
              <a:gd name="connsiteY337" fmla="*/ 1414554 h 2256141"/>
              <a:gd name="connsiteX338" fmla="*/ 3730315 w 6811107"/>
              <a:gd name="connsiteY338" fmla="*/ 1411654 h 2256141"/>
              <a:gd name="connsiteX339" fmla="*/ 3740465 w 6811107"/>
              <a:gd name="connsiteY339" fmla="*/ 1408755 h 2256141"/>
              <a:gd name="connsiteX340" fmla="*/ 3752063 w 6811107"/>
              <a:gd name="connsiteY340" fmla="*/ 1405855 h 2256141"/>
              <a:gd name="connsiteX341" fmla="*/ 3770428 w 6811107"/>
              <a:gd name="connsiteY341" fmla="*/ 1391839 h 2256141"/>
              <a:gd name="connsiteX342" fmla="*/ 3772844 w 6811107"/>
              <a:gd name="connsiteY342" fmla="*/ 1378791 h 2256141"/>
              <a:gd name="connsiteX343" fmla="*/ 3772844 w 6811107"/>
              <a:gd name="connsiteY343" fmla="*/ 1370092 h 2256141"/>
              <a:gd name="connsiteX344" fmla="*/ 3783477 w 6811107"/>
              <a:gd name="connsiteY344" fmla="*/ 1347861 h 2256141"/>
              <a:gd name="connsiteX345" fmla="*/ 3794109 w 6811107"/>
              <a:gd name="connsiteY345" fmla="*/ 1339162 h 2256141"/>
              <a:gd name="connsiteX346" fmla="*/ 3844370 w 6811107"/>
              <a:gd name="connsiteY346" fmla="*/ 1276818 h 2256141"/>
              <a:gd name="connsiteX347" fmla="*/ 3847270 w 6811107"/>
              <a:gd name="connsiteY347" fmla="*/ 1264253 h 2256141"/>
              <a:gd name="connsiteX348" fmla="*/ 3851136 w 6811107"/>
              <a:gd name="connsiteY348" fmla="*/ 1255070 h 2256141"/>
              <a:gd name="connsiteX349" fmla="*/ 3877234 w 6811107"/>
              <a:gd name="connsiteY349" fmla="*/ 1192727 h 2256141"/>
              <a:gd name="connsiteX350" fmla="*/ 3882067 w 6811107"/>
              <a:gd name="connsiteY350" fmla="*/ 1179678 h 2256141"/>
              <a:gd name="connsiteX351" fmla="*/ 3892699 w 6811107"/>
              <a:gd name="connsiteY351" fmla="*/ 1155030 h 2256141"/>
              <a:gd name="connsiteX352" fmla="*/ 3901881 w 6811107"/>
              <a:gd name="connsiteY352" fmla="*/ 1145848 h 2256141"/>
              <a:gd name="connsiteX353" fmla="*/ 3920246 w 6811107"/>
              <a:gd name="connsiteY353" fmla="*/ 1127483 h 2256141"/>
              <a:gd name="connsiteX354" fmla="*/ 3925562 w 6811107"/>
              <a:gd name="connsiteY354" fmla="*/ 1118301 h 2256141"/>
              <a:gd name="connsiteX355" fmla="*/ 3938611 w 6811107"/>
              <a:gd name="connsiteY355" fmla="*/ 1016328 h 2256141"/>
              <a:gd name="connsiteX356" fmla="*/ 3946344 w 6811107"/>
              <a:gd name="connsiteY356" fmla="*/ 1008595 h 2256141"/>
              <a:gd name="connsiteX357" fmla="*/ 4034301 w 6811107"/>
              <a:gd name="connsiteY357" fmla="*/ 985397 h 2256141"/>
              <a:gd name="connsiteX358" fmla="*/ 4047350 w 6811107"/>
              <a:gd name="connsiteY358" fmla="*/ 983947 h 2256141"/>
              <a:gd name="connsiteX359" fmla="*/ 4057499 w 6811107"/>
              <a:gd name="connsiteY359" fmla="*/ 982498 h 2256141"/>
              <a:gd name="connsiteX360" fmla="*/ 4068131 w 6811107"/>
              <a:gd name="connsiteY360" fmla="*/ 981531 h 2256141"/>
              <a:gd name="connsiteX361" fmla="*/ 4121293 w 6811107"/>
              <a:gd name="connsiteY361" fmla="*/ 940452 h 2256141"/>
              <a:gd name="connsiteX362" fmla="*/ 5598196 w 6811107"/>
              <a:gd name="connsiteY362" fmla="*/ 644562 h 2256141"/>
              <a:gd name="connsiteX363" fmla="*/ 5617541 w 6811107"/>
              <a:gd name="connsiteY363" fmla="*/ 651931 h 2256141"/>
              <a:gd name="connsiteX364" fmla="*/ 5602076 w 6811107"/>
              <a:gd name="connsiteY364" fmla="*/ 647098 h 2256141"/>
              <a:gd name="connsiteX365" fmla="*/ 5598196 w 6811107"/>
              <a:gd name="connsiteY365" fmla="*/ 644562 h 2256141"/>
              <a:gd name="connsiteX366" fmla="*/ 2173628 w 6811107"/>
              <a:gd name="connsiteY366" fmla="*/ 477314 h 2256141"/>
              <a:gd name="connsiteX367" fmla="*/ 2125384 w 6811107"/>
              <a:gd name="connsiteY367" fmla="*/ 515756 h 2256141"/>
              <a:gd name="connsiteX368" fmla="*/ 2068573 w 6811107"/>
              <a:gd name="connsiteY368" fmla="*/ 544102 h 2256141"/>
              <a:gd name="connsiteX369" fmla="*/ 2061358 w 6811107"/>
              <a:gd name="connsiteY369" fmla="*/ 552257 h 2256141"/>
              <a:gd name="connsiteX370" fmla="*/ 2054144 w 6811107"/>
              <a:gd name="connsiteY370" fmla="*/ 559634 h 2256141"/>
              <a:gd name="connsiteX371" fmla="*/ 2044225 w 6811107"/>
              <a:gd name="connsiteY371" fmla="*/ 563517 h 2256141"/>
              <a:gd name="connsiteX372" fmla="*/ 2038363 w 6811107"/>
              <a:gd name="connsiteY372" fmla="*/ 565459 h 2256141"/>
              <a:gd name="connsiteX373" fmla="*/ 2043323 w 6811107"/>
              <a:gd name="connsiteY373" fmla="*/ 575555 h 2256141"/>
              <a:gd name="connsiteX374" fmla="*/ 2051890 w 6811107"/>
              <a:gd name="connsiteY374" fmla="*/ 582933 h 2256141"/>
              <a:gd name="connsiteX375" fmla="*/ 2072630 w 6811107"/>
              <a:gd name="connsiteY375" fmla="*/ 587981 h 2256141"/>
              <a:gd name="connsiteX376" fmla="*/ 2083452 w 6811107"/>
              <a:gd name="connsiteY376" fmla="*/ 586816 h 2256141"/>
              <a:gd name="connsiteX377" fmla="*/ 2118620 w 6811107"/>
              <a:gd name="connsiteY377" fmla="*/ 573225 h 2256141"/>
              <a:gd name="connsiteX378" fmla="*/ 2130794 w 6811107"/>
              <a:gd name="connsiteY378" fmla="*/ 569342 h 2256141"/>
              <a:gd name="connsiteX379" fmla="*/ 2147928 w 6811107"/>
              <a:gd name="connsiteY379" fmla="*/ 568566 h 2256141"/>
              <a:gd name="connsiteX380" fmla="*/ 2156495 w 6811107"/>
              <a:gd name="connsiteY380" fmla="*/ 568566 h 2256141"/>
              <a:gd name="connsiteX381" fmla="*/ 2205641 w 6811107"/>
              <a:gd name="connsiteY381" fmla="*/ 586428 h 2256141"/>
              <a:gd name="connsiteX382" fmla="*/ 2212855 w 6811107"/>
              <a:gd name="connsiteY382" fmla="*/ 594970 h 2256141"/>
              <a:gd name="connsiteX383" fmla="*/ 2145673 w 6811107"/>
              <a:gd name="connsiteY383" fmla="*/ 656323 h 2256141"/>
              <a:gd name="connsiteX384" fmla="*/ 2137107 w 6811107"/>
              <a:gd name="connsiteY384" fmla="*/ 658652 h 2256141"/>
              <a:gd name="connsiteX385" fmla="*/ 2132598 w 6811107"/>
              <a:gd name="connsiteY385" fmla="*/ 680398 h 2256141"/>
              <a:gd name="connsiteX386" fmla="*/ 2138910 w 6811107"/>
              <a:gd name="connsiteY386" fmla="*/ 687775 h 2256141"/>
              <a:gd name="connsiteX387" fmla="*/ 2159651 w 6811107"/>
              <a:gd name="connsiteY387" fmla="*/ 703307 h 2256141"/>
              <a:gd name="connsiteX388" fmla="*/ 2168218 w 6811107"/>
              <a:gd name="connsiteY388" fmla="*/ 708744 h 2256141"/>
              <a:gd name="connsiteX389" fmla="*/ 2252533 w 6811107"/>
              <a:gd name="connsiteY389" fmla="*/ 752234 h 2256141"/>
              <a:gd name="connsiteX390" fmla="*/ 2253435 w 6811107"/>
              <a:gd name="connsiteY390" fmla="*/ 764660 h 2256141"/>
              <a:gd name="connsiteX391" fmla="*/ 2264256 w 6811107"/>
              <a:gd name="connsiteY391" fmla="*/ 784463 h 2256141"/>
              <a:gd name="connsiteX392" fmla="*/ 2274175 w 6811107"/>
              <a:gd name="connsiteY392" fmla="*/ 790676 h 2256141"/>
              <a:gd name="connsiteX393" fmla="*/ 2339102 w 6811107"/>
              <a:gd name="connsiteY393" fmla="*/ 834167 h 2256141"/>
              <a:gd name="connsiteX394" fmla="*/ 2269666 w 6811107"/>
              <a:gd name="connsiteY394" fmla="*/ 864454 h 2256141"/>
              <a:gd name="connsiteX395" fmla="*/ 2255238 w 6811107"/>
              <a:gd name="connsiteY395" fmla="*/ 868726 h 2256141"/>
              <a:gd name="connsiteX396" fmla="*/ 2242162 w 6811107"/>
              <a:gd name="connsiteY396" fmla="*/ 872609 h 2256141"/>
              <a:gd name="connsiteX397" fmla="*/ 2228636 w 6811107"/>
              <a:gd name="connsiteY397" fmla="*/ 874939 h 2256141"/>
              <a:gd name="connsiteX398" fmla="*/ 2202485 w 6811107"/>
              <a:gd name="connsiteY398" fmla="*/ 879987 h 2256141"/>
              <a:gd name="connsiteX399" fmla="*/ 2190311 w 6811107"/>
              <a:gd name="connsiteY399" fmla="*/ 876880 h 2256141"/>
              <a:gd name="connsiteX400" fmla="*/ 2153339 w 6811107"/>
              <a:gd name="connsiteY400" fmla="*/ 869891 h 2256141"/>
              <a:gd name="connsiteX401" fmla="*/ 2140263 w 6811107"/>
              <a:gd name="connsiteY401" fmla="*/ 871055 h 2256141"/>
              <a:gd name="connsiteX402" fmla="*/ 2127187 w 6811107"/>
              <a:gd name="connsiteY402" fmla="*/ 872997 h 2256141"/>
              <a:gd name="connsiteX403" fmla="*/ 2118620 w 6811107"/>
              <a:gd name="connsiteY403" fmla="*/ 874162 h 2256141"/>
              <a:gd name="connsiteX404" fmla="*/ 2099233 w 6811107"/>
              <a:gd name="connsiteY404" fmla="*/ 885811 h 2256141"/>
              <a:gd name="connsiteX405" fmla="*/ 2010409 w 6811107"/>
              <a:gd name="connsiteY405" fmla="*/ 937844 h 2256141"/>
              <a:gd name="connsiteX406" fmla="*/ 2000940 w 6811107"/>
              <a:gd name="connsiteY406" fmla="*/ 945998 h 2256141"/>
              <a:gd name="connsiteX407" fmla="*/ 1944129 w 6811107"/>
              <a:gd name="connsiteY407" fmla="*/ 966578 h 2256141"/>
              <a:gd name="connsiteX408" fmla="*/ 1933308 w 6811107"/>
              <a:gd name="connsiteY408" fmla="*/ 965802 h 2256141"/>
              <a:gd name="connsiteX409" fmla="*/ 1900844 w 6811107"/>
              <a:gd name="connsiteY409" fmla="*/ 957259 h 2256141"/>
              <a:gd name="connsiteX410" fmla="*/ 1894532 w 6811107"/>
              <a:gd name="connsiteY410" fmla="*/ 951823 h 2256141"/>
              <a:gd name="connsiteX411" fmla="*/ 1896786 w 6811107"/>
              <a:gd name="connsiteY411" fmla="*/ 933185 h 2256141"/>
              <a:gd name="connsiteX412" fmla="*/ 1856207 w 6811107"/>
              <a:gd name="connsiteY412" fmla="*/ 973957 h 2256141"/>
              <a:gd name="connsiteX413" fmla="*/ 1862519 w 6811107"/>
              <a:gd name="connsiteY413" fmla="*/ 981334 h 2256141"/>
              <a:gd name="connsiteX414" fmla="*/ 1870635 w 6811107"/>
              <a:gd name="connsiteY414" fmla="*/ 984441 h 2256141"/>
              <a:gd name="connsiteX415" fmla="*/ 1927446 w 6811107"/>
              <a:gd name="connsiteY415" fmla="*/ 1015505 h 2256141"/>
              <a:gd name="connsiteX416" fmla="*/ 1956303 w 6811107"/>
              <a:gd name="connsiteY416" fmla="*/ 1025989 h 2256141"/>
              <a:gd name="connsiteX417" fmla="*/ 1967124 w 6811107"/>
              <a:gd name="connsiteY417" fmla="*/ 1024048 h 2256141"/>
              <a:gd name="connsiteX418" fmla="*/ 2061809 w 6811107"/>
              <a:gd name="connsiteY418" fmla="*/ 1004632 h 2256141"/>
              <a:gd name="connsiteX419" fmla="*/ 2073532 w 6811107"/>
              <a:gd name="connsiteY419" fmla="*/ 1003856 h 2256141"/>
              <a:gd name="connsiteX420" fmla="*/ 2092469 w 6811107"/>
              <a:gd name="connsiteY420" fmla="*/ 1000749 h 2256141"/>
              <a:gd name="connsiteX421" fmla="*/ 2101938 w 6811107"/>
              <a:gd name="connsiteY421" fmla="*/ 998808 h 2256141"/>
              <a:gd name="connsiteX422" fmla="*/ 2232694 w 6811107"/>
              <a:gd name="connsiteY422" fmla="*/ 992595 h 2256141"/>
              <a:gd name="connsiteX423" fmla="*/ 2242162 w 6811107"/>
              <a:gd name="connsiteY423" fmla="*/ 996866 h 2256141"/>
              <a:gd name="connsiteX424" fmla="*/ 2242162 w 6811107"/>
              <a:gd name="connsiteY424" fmla="*/ 1051618 h 2256141"/>
              <a:gd name="connsiteX425" fmla="*/ 2246671 w 6811107"/>
              <a:gd name="connsiteY425" fmla="*/ 1061714 h 2256141"/>
              <a:gd name="connsiteX426" fmla="*/ 2301679 w 6811107"/>
              <a:gd name="connsiteY426" fmla="*/ 1094719 h 2256141"/>
              <a:gd name="connsiteX427" fmla="*/ 2310246 w 6811107"/>
              <a:gd name="connsiteY427" fmla="*/ 1102874 h 2256141"/>
              <a:gd name="connsiteX428" fmla="*/ 2316107 w 6811107"/>
              <a:gd name="connsiteY428" fmla="*/ 1108310 h 2256141"/>
              <a:gd name="connsiteX429" fmla="*/ 2408538 w 6811107"/>
              <a:gd name="connsiteY429" fmla="*/ 1158013 h 2256141"/>
              <a:gd name="connsiteX430" fmla="*/ 2407636 w 6811107"/>
              <a:gd name="connsiteY430" fmla="*/ 1193349 h 2256141"/>
              <a:gd name="connsiteX431" fmla="*/ 2413949 w 6811107"/>
              <a:gd name="connsiteY431" fmla="*/ 1201892 h 2256141"/>
              <a:gd name="connsiteX432" fmla="*/ 2420261 w 6811107"/>
              <a:gd name="connsiteY432" fmla="*/ 1226743 h 2256141"/>
              <a:gd name="connsiteX433" fmla="*/ 2434689 w 6811107"/>
              <a:gd name="connsiteY433" fmla="*/ 1232180 h 2256141"/>
              <a:gd name="connsiteX434" fmla="*/ 2444609 w 6811107"/>
              <a:gd name="connsiteY434" fmla="*/ 1229073 h 2256141"/>
              <a:gd name="connsiteX435" fmla="*/ 2450921 w 6811107"/>
              <a:gd name="connsiteY435" fmla="*/ 1223637 h 2256141"/>
              <a:gd name="connsiteX436" fmla="*/ 2456782 w 6811107"/>
              <a:gd name="connsiteY436" fmla="*/ 1212376 h 2256141"/>
              <a:gd name="connsiteX437" fmla="*/ 2465349 w 6811107"/>
              <a:gd name="connsiteY437" fmla="*/ 1203833 h 2256141"/>
              <a:gd name="connsiteX438" fmla="*/ 2474818 w 6811107"/>
              <a:gd name="connsiteY438" fmla="*/ 1196456 h 2256141"/>
              <a:gd name="connsiteX439" fmla="*/ 2482934 w 6811107"/>
              <a:gd name="connsiteY439" fmla="*/ 1187136 h 2256141"/>
              <a:gd name="connsiteX440" fmla="*/ 2542901 w 6811107"/>
              <a:gd name="connsiteY440" fmla="*/ 1167333 h 2256141"/>
              <a:gd name="connsiteX441" fmla="*/ 2548763 w 6811107"/>
              <a:gd name="connsiteY441" fmla="*/ 1175875 h 2256141"/>
              <a:gd name="connsiteX442" fmla="*/ 2553271 w 6811107"/>
              <a:gd name="connsiteY442" fmla="*/ 1184030 h 2256141"/>
              <a:gd name="connsiteX443" fmla="*/ 2556879 w 6811107"/>
              <a:gd name="connsiteY443" fmla="*/ 1193349 h 2256141"/>
              <a:gd name="connsiteX444" fmla="*/ 2615944 w 6811107"/>
              <a:gd name="connsiteY444" fmla="*/ 1238004 h 2256141"/>
              <a:gd name="connsiteX445" fmla="*/ 2604221 w 6811107"/>
              <a:gd name="connsiteY445" fmla="*/ 1275670 h 2256141"/>
              <a:gd name="connsiteX446" fmla="*/ 2606927 w 6811107"/>
              <a:gd name="connsiteY446" fmla="*/ 1284212 h 2256141"/>
              <a:gd name="connsiteX447" fmla="*/ 2655171 w 6811107"/>
              <a:gd name="connsiteY447" fmla="*/ 1318384 h 2256141"/>
              <a:gd name="connsiteX448" fmla="*/ 2667345 w 6811107"/>
              <a:gd name="connsiteY448" fmla="*/ 1323431 h 2256141"/>
              <a:gd name="connsiteX449" fmla="*/ 2693496 w 6811107"/>
              <a:gd name="connsiteY449" fmla="*/ 1355661 h 2256141"/>
              <a:gd name="connsiteX450" fmla="*/ 2633529 w 6811107"/>
              <a:gd name="connsiteY450" fmla="*/ 1376630 h 2256141"/>
              <a:gd name="connsiteX451" fmla="*/ 2622707 w 6811107"/>
              <a:gd name="connsiteY451" fmla="*/ 1389055 h 2256141"/>
              <a:gd name="connsiteX452" fmla="*/ 2624962 w 6811107"/>
              <a:gd name="connsiteY452" fmla="*/ 1402646 h 2256141"/>
              <a:gd name="connsiteX453" fmla="*/ 2671854 w 6811107"/>
              <a:gd name="connsiteY453" fmla="*/ 1457397 h 2256141"/>
              <a:gd name="connsiteX454" fmla="*/ 2591146 w 6811107"/>
              <a:gd name="connsiteY454" fmla="*/ 1479530 h 2256141"/>
              <a:gd name="connsiteX455" fmla="*/ 2583932 w 6811107"/>
              <a:gd name="connsiteY455" fmla="*/ 1488073 h 2256141"/>
              <a:gd name="connsiteX456" fmla="*/ 2555075 w 6811107"/>
              <a:gd name="connsiteY456" fmla="*/ 1533505 h 2256141"/>
              <a:gd name="connsiteX457" fmla="*/ 2550115 w 6811107"/>
              <a:gd name="connsiteY457" fmla="*/ 1542824 h 2256141"/>
              <a:gd name="connsiteX458" fmla="*/ 2540647 w 6811107"/>
              <a:gd name="connsiteY458" fmla="*/ 1551367 h 2256141"/>
              <a:gd name="connsiteX459" fmla="*/ 2526218 w 6811107"/>
              <a:gd name="connsiteY459" fmla="*/ 1585537 h 2256141"/>
              <a:gd name="connsiteX460" fmla="*/ 2523513 w 6811107"/>
              <a:gd name="connsiteY460" fmla="*/ 1594081 h 2256141"/>
              <a:gd name="connsiteX461" fmla="*/ 2491951 w 6811107"/>
              <a:gd name="connsiteY461" fmla="*/ 1643783 h 2256141"/>
              <a:gd name="connsiteX462" fmla="*/ 2393659 w 6811107"/>
              <a:gd name="connsiteY462" fmla="*/ 1642619 h 2256141"/>
              <a:gd name="connsiteX463" fmla="*/ 2380132 w 6811107"/>
              <a:gd name="connsiteY463" fmla="*/ 1643783 h 2256141"/>
              <a:gd name="connsiteX464" fmla="*/ 2361195 w 6811107"/>
              <a:gd name="connsiteY464" fmla="*/ 1633299 h 2256141"/>
              <a:gd name="connsiteX465" fmla="*/ 2323772 w 6811107"/>
              <a:gd name="connsiteY465" fmla="*/ 1586703 h 2256141"/>
              <a:gd name="connsiteX466" fmla="*/ 2311598 w 6811107"/>
              <a:gd name="connsiteY466" fmla="*/ 1583596 h 2256141"/>
              <a:gd name="connsiteX467" fmla="*/ 2301679 w 6811107"/>
              <a:gd name="connsiteY467" fmla="*/ 1579325 h 2256141"/>
              <a:gd name="connsiteX468" fmla="*/ 2255689 w 6811107"/>
              <a:gd name="connsiteY468" fmla="*/ 1559910 h 2256141"/>
              <a:gd name="connsiteX469" fmla="*/ 2246220 w 6811107"/>
              <a:gd name="connsiteY469" fmla="*/ 1564181 h 2256141"/>
              <a:gd name="connsiteX470" fmla="*/ 2225480 w 6811107"/>
              <a:gd name="connsiteY470" fmla="*/ 1574277 h 2256141"/>
              <a:gd name="connsiteX471" fmla="*/ 2213757 w 6811107"/>
              <a:gd name="connsiteY471" fmla="*/ 1573500 h 2256141"/>
              <a:gd name="connsiteX472" fmla="*/ 2122227 w 6811107"/>
              <a:gd name="connsiteY472" fmla="*/ 1528069 h 2256141"/>
              <a:gd name="connsiteX473" fmla="*/ 2087510 w 6811107"/>
              <a:gd name="connsiteY473" fmla="*/ 1583208 h 2256141"/>
              <a:gd name="connsiteX474" fmla="*/ 2075336 w 6811107"/>
              <a:gd name="connsiteY474" fmla="*/ 1583984 h 2256141"/>
              <a:gd name="connsiteX475" fmla="*/ 1964418 w 6811107"/>
              <a:gd name="connsiteY475" fmla="*/ 1558745 h 2256141"/>
              <a:gd name="connsiteX476" fmla="*/ 1954499 w 6811107"/>
              <a:gd name="connsiteY476" fmla="*/ 1557580 h 2256141"/>
              <a:gd name="connsiteX477" fmla="*/ 1858010 w 6811107"/>
              <a:gd name="connsiteY477" fmla="*/ 1529621 h 2256141"/>
              <a:gd name="connsiteX478" fmla="*/ 1938267 w 6811107"/>
              <a:gd name="connsiteY478" fmla="*/ 1573500 h 2256141"/>
              <a:gd name="connsiteX479" fmla="*/ 1950441 w 6811107"/>
              <a:gd name="connsiteY479" fmla="*/ 1577771 h 2256141"/>
              <a:gd name="connsiteX480" fmla="*/ 1986512 w 6811107"/>
              <a:gd name="connsiteY480" fmla="*/ 1605730 h 2256141"/>
              <a:gd name="connsiteX481" fmla="*/ 1995980 w 6811107"/>
              <a:gd name="connsiteY481" fmla="*/ 1610001 h 2256141"/>
              <a:gd name="connsiteX482" fmla="*/ 2009056 w 6811107"/>
              <a:gd name="connsiteY482" fmla="*/ 1613107 h 2256141"/>
              <a:gd name="connsiteX483" fmla="*/ 2027993 w 6811107"/>
              <a:gd name="connsiteY483" fmla="*/ 1626698 h 2256141"/>
              <a:gd name="connsiteX484" fmla="*/ 2037913 w 6811107"/>
              <a:gd name="connsiteY484" fmla="*/ 1633688 h 2256141"/>
              <a:gd name="connsiteX485" fmla="*/ 2081197 w 6811107"/>
              <a:gd name="connsiteY485" fmla="*/ 1651549 h 2256141"/>
              <a:gd name="connsiteX486" fmla="*/ 2092920 w 6811107"/>
              <a:gd name="connsiteY486" fmla="*/ 1651549 h 2256141"/>
              <a:gd name="connsiteX487" fmla="*/ 2105094 w 6811107"/>
              <a:gd name="connsiteY487" fmla="*/ 1640289 h 2256141"/>
              <a:gd name="connsiteX488" fmla="*/ 2112308 w 6811107"/>
              <a:gd name="connsiteY488" fmla="*/ 1636017 h 2256141"/>
              <a:gd name="connsiteX489" fmla="*/ 2225029 w 6811107"/>
              <a:gd name="connsiteY489" fmla="*/ 1616602 h 2256141"/>
              <a:gd name="connsiteX490" fmla="*/ 2235850 w 6811107"/>
              <a:gd name="connsiteY490" fmla="*/ 1621650 h 2256141"/>
              <a:gd name="connsiteX491" fmla="*/ 2267412 w 6811107"/>
              <a:gd name="connsiteY491" fmla="*/ 1646890 h 2256141"/>
              <a:gd name="connsiteX492" fmla="*/ 2273273 w 6811107"/>
              <a:gd name="connsiteY492" fmla="*/ 1653103 h 2256141"/>
              <a:gd name="connsiteX493" fmla="*/ 2321067 w 6811107"/>
              <a:gd name="connsiteY493" fmla="*/ 1666694 h 2256141"/>
              <a:gd name="connsiteX494" fmla="*/ 2330986 w 6811107"/>
              <a:gd name="connsiteY494" fmla="*/ 1668635 h 2256141"/>
              <a:gd name="connsiteX495" fmla="*/ 2394561 w 6811107"/>
              <a:gd name="connsiteY495" fmla="*/ 1695817 h 2256141"/>
              <a:gd name="connsiteX496" fmla="*/ 2405382 w 6811107"/>
              <a:gd name="connsiteY496" fmla="*/ 1703194 h 2256141"/>
              <a:gd name="connsiteX497" fmla="*/ 2445060 w 6811107"/>
              <a:gd name="connsiteY497" fmla="*/ 1812308 h 2256141"/>
              <a:gd name="connsiteX498" fmla="*/ 2439198 w 6811107"/>
              <a:gd name="connsiteY498" fmla="*/ 1820851 h 2256141"/>
              <a:gd name="connsiteX499" fmla="*/ 2471662 w 6811107"/>
              <a:gd name="connsiteY499" fmla="*/ 1922975 h 2256141"/>
              <a:gd name="connsiteX500" fmla="*/ 2476171 w 6811107"/>
              <a:gd name="connsiteY500" fmla="*/ 1928411 h 2256141"/>
              <a:gd name="connsiteX501" fmla="*/ 2477072 w 6811107"/>
              <a:gd name="connsiteY501" fmla="*/ 1936566 h 2256141"/>
              <a:gd name="connsiteX502" fmla="*/ 2481581 w 6811107"/>
              <a:gd name="connsiteY502" fmla="*/ 1956369 h 2256141"/>
              <a:gd name="connsiteX503" fmla="*/ 2456332 w 6811107"/>
              <a:gd name="connsiteY503" fmla="*/ 2049563 h 2256141"/>
              <a:gd name="connsiteX504" fmla="*/ 2457234 w 6811107"/>
              <a:gd name="connsiteY504" fmla="*/ 2059659 h 2256141"/>
              <a:gd name="connsiteX505" fmla="*/ 2462194 w 6811107"/>
              <a:gd name="connsiteY505" fmla="*/ 2068978 h 2256141"/>
              <a:gd name="connsiteX506" fmla="*/ 2468055 w 6811107"/>
              <a:gd name="connsiteY506" fmla="*/ 2078297 h 2256141"/>
              <a:gd name="connsiteX507" fmla="*/ 2476171 w 6811107"/>
              <a:gd name="connsiteY507" fmla="*/ 2086840 h 2256141"/>
              <a:gd name="connsiteX508" fmla="*/ 2482483 w 6811107"/>
              <a:gd name="connsiteY508" fmla="*/ 2094218 h 2256141"/>
              <a:gd name="connsiteX509" fmla="*/ 2501871 w 6811107"/>
              <a:gd name="connsiteY509" fmla="*/ 2117904 h 2256141"/>
              <a:gd name="connsiteX510" fmla="*/ 2506831 w 6811107"/>
              <a:gd name="connsiteY510" fmla="*/ 2126059 h 2256141"/>
              <a:gd name="connsiteX511" fmla="*/ 2531178 w 6811107"/>
              <a:gd name="connsiteY511" fmla="*/ 2168384 h 2256141"/>
              <a:gd name="connsiteX512" fmla="*/ 2539745 w 6811107"/>
              <a:gd name="connsiteY512" fmla="*/ 2128000 h 2256141"/>
              <a:gd name="connsiteX513" fmla="*/ 2538844 w 6811107"/>
              <a:gd name="connsiteY513" fmla="*/ 2114798 h 2256141"/>
              <a:gd name="connsiteX514" fmla="*/ 2524415 w 6811107"/>
              <a:gd name="connsiteY514" fmla="*/ 2093830 h 2256141"/>
              <a:gd name="connsiteX515" fmla="*/ 2519455 w 6811107"/>
              <a:gd name="connsiteY515" fmla="*/ 2086840 h 2256141"/>
              <a:gd name="connsiteX516" fmla="*/ 2540196 w 6811107"/>
              <a:gd name="connsiteY516" fmla="*/ 2042185 h 2256141"/>
              <a:gd name="connsiteX517" fmla="*/ 2546057 w 6811107"/>
              <a:gd name="connsiteY517" fmla="*/ 2033642 h 2256141"/>
              <a:gd name="connsiteX518" fmla="*/ 2551017 w 6811107"/>
              <a:gd name="connsiteY518" fmla="*/ 1968019 h 2256141"/>
              <a:gd name="connsiteX519" fmla="*/ 2548763 w 6811107"/>
              <a:gd name="connsiteY519" fmla="*/ 1957535 h 2256141"/>
              <a:gd name="connsiteX520" fmla="*/ 2546057 w 6811107"/>
              <a:gd name="connsiteY520" fmla="*/ 1946273 h 2256141"/>
              <a:gd name="connsiteX521" fmla="*/ 2542450 w 6811107"/>
              <a:gd name="connsiteY521" fmla="*/ 1935789 h 2256141"/>
              <a:gd name="connsiteX522" fmla="*/ 2530727 w 6811107"/>
              <a:gd name="connsiteY522" fmla="*/ 1871330 h 2256141"/>
              <a:gd name="connsiteX523" fmla="*/ 2513594 w 6811107"/>
              <a:gd name="connsiteY523" fmla="*/ 1853468 h 2256141"/>
              <a:gd name="connsiteX524" fmla="*/ 2508634 w 6811107"/>
              <a:gd name="connsiteY524" fmla="*/ 1844149 h 2256141"/>
              <a:gd name="connsiteX525" fmla="*/ 2524415 w 6811107"/>
              <a:gd name="connsiteY525" fmla="*/ 1780467 h 2256141"/>
              <a:gd name="connsiteX526" fmla="*/ 2534335 w 6811107"/>
              <a:gd name="connsiteY526" fmla="*/ 1772313 h 2256141"/>
              <a:gd name="connsiteX527" fmla="*/ 2546057 w 6811107"/>
              <a:gd name="connsiteY527" fmla="*/ 1764158 h 2256141"/>
              <a:gd name="connsiteX528" fmla="*/ 2551017 w 6811107"/>
              <a:gd name="connsiteY528" fmla="*/ 1752897 h 2256141"/>
              <a:gd name="connsiteX529" fmla="*/ 2553271 w 6811107"/>
              <a:gd name="connsiteY529" fmla="*/ 1744355 h 2256141"/>
              <a:gd name="connsiteX530" fmla="*/ 2526670 w 6811107"/>
              <a:gd name="connsiteY530" fmla="*/ 1697758 h 2256141"/>
              <a:gd name="connsiteX531" fmla="*/ 2521710 w 6811107"/>
              <a:gd name="connsiteY531" fmla="*/ 1687274 h 2256141"/>
              <a:gd name="connsiteX532" fmla="*/ 2545607 w 6811107"/>
              <a:gd name="connsiteY532" fmla="*/ 1650773 h 2256141"/>
              <a:gd name="connsiteX533" fmla="*/ 2555526 w 6811107"/>
              <a:gd name="connsiteY533" fmla="*/ 1646890 h 2256141"/>
              <a:gd name="connsiteX534" fmla="*/ 2566347 w 6811107"/>
              <a:gd name="connsiteY534" fmla="*/ 1641842 h 2256141"/>
              <a:gd name="connsiteX535" fmla="*/ 2574463 w 6811107"/>
              <a:gd name="connsiteY535" fmla="*/ 1639900 h 2256141"/>
              <a:gd name="connsiteX536" fmla="*/ 2583932 w 6811107"/>
              <a:gd name="connsiteY536" fmla="*/ 1634852 h 2256141"/>
              <a:gd name="connsiteX537" fmla="*/ 2591146 w 6811107"/>
              <a:gd name="connsiteY537" fmla="*/ 1621262 h 2256141"/>
              <a:gd name="connsiteX538" fmla="*/ 2592047 w 6811107"/>
              <a:gd name="connsiteY538" fmla="*/ 1611166 h 2256141"/>
              <a:gd name="connsiteX539" fmla="*/ 2600163 w 6811107"/>
              <a:gd name="connsiteY539" fmla="*/ 1582820 h 2256141"/>
              <a:gd name="connsiteX540" fmla="*/ 2652917 w 6811107"/>
              <a:gd name="connsiteY540" fmla="*/ 1530787 h 2256141"/>
              <a:gd name="connsiteX541" fmla="*/ 2662385 w 6811107"/>
              <a:gd name="connsiteY541" fmla="*/ 1522244 h 2256141"/>
              <a:gd name="connsiteX542" fmla="*/ 2670952 w 6811107"/>
              <a:gd name="connsiteY542" fmla="*/ 1516031 h 2256141"/>
              <a:gd name="connsiteX543" fmla="*/ 2750308 w 6811107"/>
              <a:gd name="connsiteY543" fmla="*/ 1494286 h 2256141"/>
              <a:gd name="connsiteX544" fmla="*/ 2762481 w 6811107"/>
              <a:gd name="connsiteY544" fmla="*/ 1495063 h 2256141"/>
              <a:gd name="connsiteX545" fmla="*/ 2804865 w 6811107"/>
              <a:gd name="connsiteY545" fmla="*/ 1498169 h 2256141"/>
              <a:gd name="connsiteX546" fmla="*/ 2815685 w 6811107"/>
              <a:gd name="connsiteY546" fmla="*/ 1499334 h 2256141"/>
              <a:gd name="connsiteX547" fmla="*/ 2847247 w 6811107"/>
              <a:gd name="connsiteY547" fmla="*/ 1504770 h 2256141"/>
              <a:gd name="connsiteX548" fmla="*/ 2857167 w 6811107"/>
              <a:gd name="connsiteY548" fmla="*/ 1505935 h 2256141"/>
              <a:gd name="connsiteX549" fmla="*/ 2933817 w 6811107"/>
              <a:gd name="connsiteY549" fmla="*/ 1549814 h 2256141"/>
              <a:gd name="connsiteX550" fmla="*/ 2940129 w 6811107"/>
              <a:gd name="connsiteY550" fmla="*/ 1557968 h 2256141"/>
              <a:gd name="connsiteX551" fmla="*/ 2972593 w 6811107"/>
              <a:gd name="connsiteY551" fmla="*/ 1598740 h 2256141"/>
              <a:gd name="connsiteX552" fmla="*/ 2978905 w 6811107"/>
              <a:gd name="connsiteY552" fmla="*/ 1607283 h 2256141"/>
              <a:gd name="connsiteX553" fmla="*/ 2988374 w 6811107"/>
              <a:gd name="connsiteY553" fmla="*/ 1615437 h 2256141"/>
              <a:gd name="connsiteX554" fmla="*/ 3025346 w 6811107"/>
              <a:gd name="connsiteY554" fmla="*/ 1634852 h 2256141"/>
              <a:gd name="connsiteX555" fmla="*/ 3020386 w 6811107"/>
              <a:gd name="connsiteY555" fmla="*/ 1716785 h 2256141"/>
              <a:gd name="connsiteX556" fmla="*/ 3015427 w 6811107"/>
              <a:gd name="connsiteY556" fmla="*/ 1724163 h 2256141"/>
              <a:gd name="connsiteX557" fmla="*/ 3016328 w 6811107"/>
              <a:gd name="connsiteY557" fmla="*/ 1731152 h 2256141"/>
              <a:gd name="connsiteX558" fmla="*/ 3022190 w 6811107"/>
              <a:gd name="connsiteY558" fmla="*/ 1744355 h 2256141"/>
              <a:gd name="connsiteX559" fmla="*/ 3023543 w 6811107"/>
              <a:gd name="connsiteY559" fmla="*/ 1746296 h 2256141"/>
              <a:gd name="connsiteX560" fmla="*/ 3030757 w 6811107"/>
              <a:gd name="connsiteY560" fmla="*/ 1752509 h 2256141"/>
              <a:gd name="connsiteX561" fmla="*/ 3035265 w 6811107"/>
              <a:gd name="connsiteY561" fmla="*/ 1755616 h 2256141"/>
              <a:gd name="connsiteX562" fmla="*/ 3037971 w 6811107"/>
              <a:gd name="connsiteY562" fmla="*/ 1756780 h 2256141"/>
              <a:gd name="connsiteX563" fmla="*/ 3066827 w 6811107"/>
              <a:gd name="connsiteY563" fmla="*/ 1768041 h 2256141"/>
              <a:gd name="connsiteX564" fmla="*/ 3070434 w 6811107"/>
              <a:gd name="connsiteY564" fmla="*/ 1769983 h 2256141"/>
              <a:gd name="connsiteX565" fmla="*/ 3088728 w 6811107"/>
              <a:gd name="connsiteY565" fmla="*/ 1782205 h 2256141"/>
              <a:gd name="connsiteX566" fmla="*/ 3098663 w 6811107"/>
              <a:gd name="connsiteY566" fmla="*/ 1759256 h 2256141"/>
              <a:gd name="connsiteX567" fmla="*/ 3090447 w 6811107"/>
              <a:gd name="connsiteY567" fmla="*/ 1727722 h 2256141"/>
              <a:gd name="connsiteX568" fmla="*/ 3087547 w 6811107"/>
              <a:gd name="connsiteY568" fmla="*/ 1714674 h 2256141"/>
              <a:gd name="connsiteX569" fmla="*/ 3094196 w 6811107"/>
              <a:gd name="connsiteY569" fmla="*/ 1624440 h 2256141"/>
              <a:gd name="connsiteX570" fmla="*/ 3085314 w 6811107"/>
              <a:gd name="connsiteY570" fmla="*/ 1621601 h 2256141"/>
              <a:gd name="connsiteX571" fmla="*/ 3064122 w 6811107"/>
              <a:gd name="connsiteY571" fmla="*/ 1604953 h 2256141"/>
              <a:gd name="connsiteX572" fmla="*/ 3059162 w 6811107"/>
              <a:gd name="connsiteY572" fmla="*/ 1599516 h 2256141"/>
              <a:gd name="connsiteX573" fmla="*/ 3052850 w 6811107"/>
              <a:gd name="connsiteY573" fmla="*/ 1591362 h 2256141"/>
              <a:gd name="connsiteX574" fmla="*/ 3015427 w 6811107"/>
              <a:gd name="connsiteY574" fmla="*/ 1550978 h 2256141"/>
              <a:gd name="connsiteX575" fmla="*/ 3005507 w 6811107"/>
              <a:gd name="connsiteY575" fmla="*/ 1545542 h 2256141"/>
              <a:gd name="connsiteX576" fmla="*/ 2944187 w 6811107"/>
              <a:gd name="connsiteY576" fmla="*/ 1480307 h 2256141"/>
              <a:gd name="connsiteX577" fmla="*/ 2906764 w 6811107"/>
              <a:gd name="connsiteY577" fmla="*/ 1431380 h 2256141"/>
              <a:gd name="connsiteX578" fmla="*/ 2904059 w 6811107"/>
              <a:gd name="connsiteY578" fmla="*/ 1421284 h 2256141"/>
              <a:gd name="connsiteX579" fmla="*/ 2906764 w 6811107"/>
              <a:gd name="connsiteY579" fmla="*/ 1387890 h 2256141"/>
              <a:gd name="connsiteX580" fmla="*/ 2900902 w 6811107"/>
              <a:gd name="connsiteY580" fmla="*/ 1378571 h 2256141"/>
              <a:gd name="connsiteX581" fmla="*/ 2859872 w 6811107"/>
              <a:gd name="connsiteY581" fmla="*/ 1332751 h 2256141"/>
              <a:gd name="connsiteX582" fmla="*/ 2854011 w 6811107"/>
              <a:gd name="connsiteY582" fmla="*/ 1325761 h 2256141"/>
              <a:gd name="connsiteX583" fmla="*/ 2829663 w 6811107"/>
              <a:gd name="connsiteY583" fmla="*/ 1273728 h 2256141"/>
              <a:gd name="connsiteX584" fmla="*/ 2831015 w 6811107"/>
              <a:gd name="connsiteY584" fmla="*/ 1264409 h 2256141"/>
              <a:gd name="connsiteX585" fmla="*/ 2832368 w 6811107"/>
              <a:gd name="connsiteY585" fmla="*/ 1202280 h 2256141"/>
              <a:gd name="connsiteX586" fmla="*/ 2704768 w 6811107"/>
              <a:gd name="connsiteY586" fmla="*/ 1171216 h 2256141"/>
              <a:gd name="connsiteX587" fmla="*/ 2706121 w 6811107"/>
              <a:gd name="connsiteY587" fmla="*/ 1163838 h 2256141"/>
              <a:gd name="connsiteX588" fmla="*/ 2739937 w 6811107"/>
              <a:gd name="connsiteY588" fmla="*/ 1127725 h 2256141"/>
              <a:gd name="connsiteX589" fmla="*/ 2730469 w 6811107"/>
              <a:gd name="connsiteY589" fmla="*/ 1107145 h 2256141"/>
              <a:gd name="connsiteX590" fmla="*/ 2658328 w 6811107"/>
              <a:gd name="connsiteY590" fmla="*/ 1073751 h 2256141"/>
              <a:gd name="connsiteX591" fmla="*/ 2644801 w 6811107"/>
              <a:gd name="connsiteY591" fmla="*/ 1073751 h 2256141"/>
              <a:gd name="connsiteX592" fmla="*/ 2559133 w 6811107"/>
              <a:gd name="connsiteY592" fmla="*/ 1072975 h 2256141"/>
              <a:gd name="connsiteX593" fmla="*/ 2562740 w 6811107"/>
              <a:gd name="connsiteY593" fmla="*/ 1064820 h 2256141"/>
              <a:gd name="connsiteX594" fmla="*/ 2567700 w 6811107"/>
              <a:gd name="connsiteY594" fmla="*/ 1057442 h 2256141"/>
              <a:gd name="connsiteX595" fmla="*/ 2527120 w 6811107"/>
              <a:gd name="connsiteY595" fmla="*/ 1034532 h 2256141"/>
              <a:gd name="connsiteX596" fmla="*/ 2491050 w 6811107"/>
              <a:gd name="connsiteY596" fmla="*/ 1032590 h 2256141"/>
              <a:gd name="connsiteX597" fmla="*/ 2477523 w 6811107"/>
              <a:gd name="connsiteY597" fmla="*/ 1031814 h 2256141"/>
              <a:gd name="connsiteX598" fmla="*/ 2368409 w 6811107"/>
              <a:gd name="connsiteY598" fmla="*/ 1001526 h 2256141"/>
              <a:gd name="connsiteX599" fmla="*/ 2385543 w 6811107"/>
              <a:gd name="connsiteY599" fmla="*/ 951435 h 2256141"/>
              <a:gd name="connsiteX600" fmla="*/ 2382838 w 6811107"/>
              <a:gd name="connsiteY600" fmla="*/ 942892 h 2256141"/>
              <a:gd name="connsiteX601" fmla="*/ 2385092 w 6811107"/>
              <a:gd name="connsiteY601" fmla="*/ 934349 h 2256141"/>
              <a:gd name="connsiteX602" fmla="*/ 2395914 w 6811107"/>
              <a:gd name="connsiteY602" fmla="*/ 919982 h 2256141"/>
              <a:gd name="connsiteX603" fmla="*/ 2405833 w 6811107"/>
              <a:gd name="connsiteY603" fmla="*/ 913769 h 2256141"/>
              <a:gd name="connsiteX604" fmla="*/ 2418007 w 6811107"/>
              <a:gd name="connsiteY604" fmla="*/ 909498 h 2256141"/>
              <a:gd name="connsiteX605" fmla="*/ 2431533 w 6811107"/>
              <a:gd name="connsiteY605" fmla="*/ 907168 h 2256141"/>
              <a:gd name="connsiteX606" fmla="*/ 2546959 w 6811107"/>
              <a:gd name="connsiteY606" fmla="*/ 895907 h 2256141"/>
              <a:gd name="connsiteX607" fmla="*/ 2558682 w 6811107"/>
              <a:gd name="connsiteY607" fmla="*/ 891636 h 2256141"/>
              <a:gd name="connsiteX608" fmla="*/ 2582579 w 6811107"/>
              <a:gd name="connsiteY608" fmla="*/ 837661 h 2256141"/>
              <a:gd name="connsiteX609" fmla="*/ 2578070 w 6811107"/>
              <a:gd name="connsiteY609" fmla="*/ 826012 h 2256141"/>
              <a:gd name="connsiteX610" fmla="*/ 2563642 w 6811107"/>
              <a:gd name="connsiteY610" fmla="*/ 804267 h 2256141"/>
              <a:gd name="connsiteX611" fmla="*/ 2557330 w 6811107"/>
              <a:gd name="connsiteY611" fmla="*/ 798831 h 2256141"/>
              <a:gd name="connsiteX612" fmla="*/ 2455430 w 6811107"/>
              <a:gd name="connsiteY612" fmla="*/ 744856 h 2256141"/>
              <a:gd name="connsiteX613" fmla="*/ 2444609 w 6811107"/>
              <a:gd name="connsiteY613" fmla="*/ 740585 h 2256141"/>
              <a:gd name="connsiteX614" fmla="*/ 2342709 w 6811107"/>
              <a:gd name="connsiteY614" fmla="*/ 684669 h 2256141"/>
              <a:gd name="connsiteX615" fmla="*/ 2340455 w 6811107"/>
              <a:gd name="connsiteY615" fmla="*/ 676126 h 2256141"/>
              <a:gd name="connsiteX616" fmla="*/ 2359843 w 6811107"/>
              <a:gd name="connsiteY616" fmla="*/ 629141 h 2256141"/>
              <a:gd name="connsiteX617" fmla="*/ 2358941 w 6811107"/>
              <a:gd name="connsiteY617" fmla="*/ 620599 h 2256141"/>
              <a:gd name="connsiteX618" fmla="*/ 2269666 w 6811107"/>
              <a:gd name="connsiteY618" fmla="*/ 567400 h 2256141"/>
              <a:gd name="connsiteX619" fmla="*/ 2262452 w 6811107"/>
              <a:gd name="connsiteY619" fmla="*/ 560023 h 2256141"/>
              <a:gd name="connsiteX620" fmla="*/ 2250729 w 6811107"/>
              <a:gd name="connsiteY620" fmla="*/ 543714 h 2256141"/>
              <a:gd name="connsiteX621" fmla="*/ 2244417 w 6811107"/>
              <a:gd name="connsiteY621" fmla="*/ 532453 h 2256141"/>
              <a:gd name="connsiteX622" fmla="*/ 2238105 w 6811107"/>
              <a:gd name="connsiteY622" fmla="*/ 521969 h 2256141"/>
              <a:gd name="connsiteX623" fmla="*/ 2230890 w 6811107"/>
              <a:gd name="connsiteY623" fmla="*/ 513814 h 2256141"/>
              <a:gd name="connsiteX624" fmla="*/ 2186704 w 6811107"/>
              <a:gd name="connsiteY624" fmla="*/ 478479 h 2256141"/>
              <a:gd name="connsiteX625" fmla="*/ 2173628 w 6811107"/>
              <a:gd name="connsiteY625" fmla="*/ 477314 h 2256141"/>
              <a:gd name="connsiteX626" fmla="*/ 4967523 w 6811107"/>
              <a:gd name="connsiteY626" fmla="*/ 38643 h 2256141"/>
              <a:gd name="connsiteX627" fmla="*/ 4915813 w 6811107"/>
              <a:gd name="connsiteY627" fmla="*/ 86488 h 2256141"/>
              <a:gd name="connsiteX628" fmla="*/ 4854919 w 6811107"/>
              <a:gd name="connsiteY628" fmla="*/ 121768 h 2256141"/>
              <a:gd name="connsiteX629" fmla="*/ 4847186 w 6811107"/>
              <a:gd name="connsiteY629" fmla="*/ 131917 h 2256141"/>
              <a:gd name="connsiteX630" fmla="*/ 4839453 w 6811107"/>
              <a:gd name="connsiteY630" fmla="*/ 141099 h 2256141"/>
              <a:gd name="connsiteX631" fmla="*/ 4828821 w 6811107"/>
              <a:gd name="connsiteY631" fmla="*/ 145932 h 2256141"/>
              <a:gd name="connsiteX632" fmla="*/ 4822538 w 6811107"/>
              <a:gd name="connsiteY632" fmla="*/ 148349 h 2256141"/>
              <a:gd name="connsiteX633" fmla="*/ 4827855 w 6811107"/>
              <a:gd name="connsiteY633" fmla="*/ 160914 h 2256141"/>
              <a:gd name="connsiteX634" fmla="*/ 4837037 w 6811107"/>
              <a:gd name="connsiteY634" fmla="*/ 170096 h 2256141"/>
              <a:gd name="connsiteX635" fmla="*/ 4859268 w 6811107"/>
              <a:gd name="connsiteY635" fmla="*/ 176379 h 2256141"/>
              <a:gd name="connsiteX636" fmla="*/ 4870867 w 6811107"/>
              <a:gd name="connsiteY636" fmla="*/ 174929 h 2256141"/>
              <a:gd name="connsiteX637" fmla="*/ 4908563 w 6811107"/>
              <a:gd name="connsiteY637" fmla="*/ 158015 h 2256141"/>
              <a:gd name="connsiteX638" fmla="*/ 4921612 w 6811107"/>
              <a:gd name="connsiteY638" fmla="*/ 153182 h 2256141"/>
              <a:gd name="connsiteX639" fmla="*/ 4939977 w 6811107"/>
              <a:gd name="connsiteY639" fmla="*/ 152215 h 2256141"/>
              <a:gd name="connsiteX640" fmla="*/ 4949159 w 6811107"/>
              <a:gd name="connsiteY640" fmla="*/ 152215 h 2256141"/>
              <a:gd name="connsiteX641" fmla="*/ 5001837 w 6811107"/>
              <a:gd name="connsiteY641" fmla="*/ 174446 h 2256141"/>
              <a:gd name="connsiteX642" fmla="*/ 5009569 w 6811107"/>
              <a:gd name="connsiteY642" fmla="*/ 185078 h 2256141"/>
              <a:gd name="connsiteX643" fmla="*/ 4937560 w 6811107"/>
              <a:gd name="connsiteY643" fmla="*/ 261437 h 2256141"/>
              <a:gd name="connsiteX644" fmla="*/ 4928378 w 6811107"/>
              <a:gd name="connsiteY644" fmla="*/ 264337 h 2256141"/>
              <a:gd name="connsiteX645" fmla="*/ 4923545 w 6811107"/>
              <a:gd name="connsiteY645" fmla="*/ 291401 h 2256141"/>
              <a:gd name="connsiteX646" fmla="*/ 4930311 w 6811107"/>
              <a:gd name="connsiteY646" fmla="*/ 300583 h 2256141"/>
              <a:gd name="connsiteX647" fmla="*/ 4952542 w 6811107"/>
              <a:gd name="connsiteY647" fmla="*/ 319915 h 2256141"/>
              <a:gd name="connsiteX648" fmla="*/ 4961724 w 6811107"/>
              <a:gd name="connsiteY648" fmla="*/ 326681 h 2256141"/>
              <a:gd name="connsiteX649" fmla="*/ 5052099 w 6811107"/>
              <a:gd name="connsiteY649" fmla="*/ 380808 h 2256141"/>
              <a:gd name="connsiteX650" fmla="*/ 5053065 w 6811107"/>
              <a:gd name="connsiteY650" fmla="*/ 396273 h 2256141"/>
              <a:gd name="connsiteX651" fmla="*/ 5064664 w 6811107"/>
              <a:gd name="connsiteY651" fmla="*/ 420921 h 2256141"/>
              <a:gd name="connsiteX652" fmla="*/ 5075296 w 6811107"/>
              <a:gd name="connsiteY652" fmla="*/ 428654 h 2256141"/>
              <a:gd name="connsiteX653" fmla="*/ 5144889 w 6811107"/>
              <a:gd name="connsiteY653" fmla="*/ 482782 h 2256141"/>
              <a:gd name="connsiteX654" fmla="*/ 5070463 w 6811107"/>
              <a:gd name="connsiteY654" fmla="*/ 520478 h 2256141"/>
              <a:gd name="connsiteX655" fmla="*/ 5054998 w 6811107"/>
              <a:gd name="connsiteY655" fmla="*/ 525794 h 2256141"/>
              <a:gd name="connsiteX656" fmla="*/ 5040983 w 6811107"/>
              <a:gd name="connsiteY656" fmla="*/ 530627 h 2256141"/>
              <a:gd name="connsiteX657" fmla="*/ 5026484 w 6811107"/>
              <a:gd name="connsiteY657" fmla="*/ 533527 h 2256141"/>
              <a:gd name="connsiteX658" fmla="*/ 4998454 w 6811107"/>
              <a:gd name="connsiteY658" fmla="*/ 539809 h 2256141"/>
              <a:gd name="connsiteX659" fmla="*/ 4985405 w 6811107"/>
              <a:gd name="connsiteY659" fmla="*/ 535943 h 2256141"/>
              <a:gd name="connsiteX660" fmla="*/ 4945776 w 6811107"/>
              <a:gd name="connsiteY660" fmla="*/ 527244 h 2256141"/>
              <a:gd name="connsiteX661" fmla="*/ 4931761 w 6811107"/>
              <a:gd name="connsiteY661" fmla="*/ 528693 h 2256141"/>
              <a:gd name="connsiteX662" fmla="*/ 4917745 w 6811107"/>
              <a:gd name="connsiteY662" fmla="*/ 531110 h 2256141"/>
              <a:gd name="connsiteX663" fmla="*/ 4908563 w 6811107"/>
              <a:gd name="connsiteY663" fmla="*/ 532560 h 2256141"/>
              <a:gd name="connsiteX664" fmla="*/ 4887782 w 6811107"/>
              <a:gd name="connsiteY664" fmla="*/ 547058 h 2256141"/>
              <a:gd name="connsiteX665" fmla="*/ 4792575 w 6811107"/>
              <a:gd name="connsiteY665" fmla="*/ 611818 h 2256141"/>
              <a:gd name="connsiteX666" fmla="*/ 4782426 w 6811107"/>
              <a:gd name="connsiteY666" fmla="*/ 621968 h 2256141"/>
              <a:gd name="connsiteX667" fmla="*/ 4721532 w 6811107"/>
              <a:gd name="connsiteY667" fmla="*/ 647581 h 2256141"/>
              <a:gd name="connsiteX668" fmla="*/ 4709933 w 6811107"/>
              <a:gd name="connsiteY668" fmla="*/ 646615 h 2256141"/>
              <a:gd name="connsiteX669" fmla="*/ 4675137 w 6811107"/>
              <a:gd name="connsiteY669" fmla="*/ 635983 h 2256141"/>
              <a:gd name="connsiteX670" fmla="*/ 4668371 w 6811107"/>
              <a:gd name="connsiteY670" fmla="*/ 629217 h 2256141"/>
              <a:gd name="connsiteX671" fmla="*/ 4670787 w 6811107"/>
              <a:gd name="connsiteY671" fmla="*/ 606019 h 2256141"/>
              <a:gd name="connsiteX672" fmla="*/ 4627291 w 6811107"/>
              <a:gd name="connsiteY672" fmla="*/ 656764 h 2256141"/>
              <a:gd name="connsiteX673" fmla="*/ 4634057 w 6811107"/>
              <a:gd name="connsiteY673" fmla="*/ 665946 h 2256141"/>
              <a:gd name="connsiteX674" fmla="*/ 4642756 w 6811107"/>
              <a:gd name="connsiteY674" fmla="*/ 669812 h 2256141"/>
              <a:gd name="connsiteX675" fmla="*/ 4703650 w 6811107"/>
              <a:gd name="connsiteY675" fmla="*/ 708475 h 2256141"/>
              <a:gd name="connsiteX676" fmla="*/ 4734581 w 6811107"/>
              <a:gd name="connsiteY676" fmla="*/ 721524 h 2256141"/>
              <a:gd name="connsiteX677" fmla="*/ 4746179 w 6811107"/>
              <a:gd name="connsiteY677" fmla="*/ 719107 h 2256141"/>
              <a:gd name="connsiteX678" fmla="*/ 4847669 w 6811107"/>
              <a:gd name="connsiteY678" fmla="*/ 694943 h 2256141"/>
              <a:gd name="connsiteX679" fmla="*/ 4860235 w 6811107"/>
              <a:gd name="connsiteY679" fmla="*/ 693977 h 2256141"/>
              <a:gd name="connsiteX680" fmla="*/ 4880532 w 6811107"/>
              <a:gd name="connsiteY680" fmla="*/ 690110 h 2256141"/>
              <a:gd name="connsiteX681" fmla="*/ 4890681 w 6811107"/>
              <a:gd name="connsiteY681" fmla="*/ 687694 h 2256141"/>
              <a:gd name="connsiteX682" fmla="*/ 5030834 w 6811107"/>
              <a:gd name="connsiteY682" fmla="*/ 679962 h 2256141"/>
              <a:gd name="connsiteX683" fmla="*/ 5040983 w 6811107"/>
              <a:gd name="connsiteY683" fmla="*/ 685278 h 2256141"/>
              <a:gd name="connsiteX684" fmla="*/ 5040983 w 6811107"/>
              <a:gd name="connsiteY684" fmla="*/ 753421 h 2256141"/>
              <a:gd name="connsiteX685" fmla="*/ 5045816 w 6811107"/>
              <a:gd name="connsiteY685" fmla="*/ 765986 h 2256141"/>
              <a:gd name="connsiteX686" fmla="*/ 5104776 w 6811107"/>
              <a:gd name="connsiteY686" fmla="*/ 807065 h 2256141"/>
              <a:gd name="connsiteX687" fmla="*/ 5113959 w 6811107"/>
              <a:gd name="connsiteY687" fmla="*/ 817214 h 2256141"/>
              <a:gd name="connsiteX688" fmla="*/ 5120241 w 6811107"/>
              <a:gd name="connsiteY688" fmla="*/ 823980 h 2256141"/>
              <a:gd name="connsiteX689" fmla="*/ 5219315 w 6811107"/>
              <a:gd name="connsiteY689" fmla="*/ 885841 h 2256141"/>
              <a:gd name="connsiteX690" fmla="*/ 5218349 w 6811107"/>
              <a:gd name="connsiteY690" fmla="*/ 929820 h 2256141"/>
              <a:gd name="connsiteX691" fmla="*/ 5225115 w 6811107"/>
              <a:gd name="connsiteY691" fmla="*/ 940452 h 2256141"/>
              <a:gd name="connsiteX692" fmla="*/ 5231881 w 6811107"/>
              <a:gd name="connsiteY692" fmla="*/ 971382 h 2256141"/>
              <a:gd name="connsiteX693" fmla="*/ 5247345 w 6811107"/>
              <a:gd name="connsiteY693" fmla="*/ 978148 h 2256141"/>
              <a:gd name="connsiteX694" fmla="*/ 5257978 w 6811107"/>
              <a:gd name="connsiteY694" fmla="*/ 974282 h 2256141"/>
              <a:gd name="connsiteX695" fmla="*/ 5264744 w 6811107"/>
              <a:gd name="connsiteY695" fmla="*/ 967516 h 2256141"/>
              <a:gd name="connsiteX696" fmla="*/ 5271026 w 6811107"/>
              <a:gd name="connsiteY696" fmla="*/ 953501 h 2256141"/>
              <a:gd name="connsiteX697" fmla="*/ 5280209 w 6811107"/>
              <a:gd name="connsiteY697" fmla="*/ 942868 h 2256141"/>
              <a:gd name="connsiteX698" fmla="*/ 5290357 w 6811107"/>
              <a:gd name="connsiteY698" fmla="*/ 933686 h 2256141"/>
              <a:gd name="connsiteX699" fmla="*/ 5299057 w 6811107"/>
              <a:gd name="connsiteY699" fmla="*/ 922087 h 2256141"/>
              <a:gd name="connsiteX700" fmla="*/ 5363334 w 6811107"/>
              <a:gd name="connsiteY700" fmla="*/ 897440 h 2256141"/>
              <a:gd name="connsiteX701" fmla="*/ 5369616 w 6811107"/>
              <a:gd name="connsiteY701" fmla="*/ 908072 h 2256141"/>
              <a:gd name="connsiteX702" fmla="*/ 5374449 w 6811107"/>
              <a:gd name="connsiteY702" fmla="*/ 918221 h 2256141"/>
              <a:gd name="connsiteX703" fmla="*/ 5378316 w 6811107"/>
              <a:gd name="connsiteY703" fmla="*/ 929820 h 2256141"/>
              <a:gd name="connsiteX704" fmla="*/ 5441626 w 6811107"/>
              <a:gd name="connsiteY704" fmla="*/ 985397 h 2256141"/>
              <a:gd name="connsiteX705" fmla="*/ 5429061 w 6811107"/>
              <a:gd name="connsiteY705" fmla="*/ 1032276 h 2256141"/>
              <a:gd name="connsiteX706" fmla="*/ 5431960 w 6811107"/>
              <a:gd name="connsiteY706" fmla="*/ 1042908 h 2256141"/>
              <a:gd name="connsiteX707" fmla="*/ 5483671 w 6811107"/>
              <a:gd name="connsiteY707" fmla="*/ 1085438 h 2256141"/>
              <a:gd name="connsiteX708" fmla="*/ 5496720 w 6811107"/>
              <a:gd name="connsiteY708" fmla="*/ 1091720 h 2256141"/>
              <a:gd name="connsiteX709" fmla="*/ 5524751 w 6811107"/>
              <a:gd name="connsiteY709" fmla="*/ 1131833 h 2256141"/>
              <a:gd name="connsiteX710" fmla="*/ 5460474 w 6811107"/>
              <a:gd name="connsiteY710" fmla="*/ 1157930 h 2256141"/>
              <a:gd name="connsiteX711" fmla="*/ 5448875 w 6811107"/>
              <a:gd name="connsiteY711" fmla="*/ 1173395 h 2256141"/>
              <a:gd name="connsiteX712" fmla="*/ 5451291 w 6811107"/>
              <a:gd name="connsiteY712" fmla="*/ 1190310 h 2256141"/>
              <a:gd name="connsiteX713" fmla="*/ 5501553 w 6811107"/>
              <a:gd name="connsiteY713" fmla="*/ 1258453 h 2256141"/>
              <a:gd name="connsiteX714" fmla="*/ 5415045 w 6811107"/>
              <a:gd name="connsiteY714" fmla="*/ 1286000 h 2256141"/>
              <a:gd name="connsiteX715" fmla="*/ 5407313 w 6811107"/>
              <a:gd name="connsiteY715" fmla="*/ 1296633 h 2256141"/>
              <a:gd name="connsiteX716" fmla="*/ 5376382 w 6811107"/>
              <a:gd name="connsiteY716" fmla="*/ 1353177 h 2256141"/>
              <a:gd name="connsiteX717" fmla="*/ 5371066 w 6811107"/>
              <a:gd name="connsiteY717" fmla="*/ 1364776 h 2256141"/>
              <a:gd name="connsiteX718" fmla="*/ 5360917 w 6811107"/>
              <a:gd name="connsiteY718" fmla="*/ 1375408 h 2256141"/>
              <a:gd name="connsiteX719" fmla="*/ 5345452 w 6811107"/>
              <a:gd name="connsiteY719" fmla="*/ 1417937 h 2256141"/>
              <a:gd name="connsiteX720" fmla="*/ 5342552 w 6811107"/>
              <a:gd name="connsiteY720" fmla="*/ 1428570 h 2256141"/>
              <a:gd name="connsiteX721" fmla="*/ 5308723 w 6811107"/>
              <a:gd name="connsiteY721" fmla="*/ 1490429 h 2256141"/>
              <a:gd name="connsiteX722" fmla="*/ 5203367 w 6811107"/>
              <a:gd name="connsiteY722" fmla="*/ 1488980 h 2256141"/>
              <a:gd name="connsiteX723" fmla="*/ 5188868 w 6811107"/>
              <a:gd name="connsiteY723" fmla="*/ 1490429 h 2256141"/>
              <a:gd name="connsiteX724" fmla="*/ 5168570 w 6811107"/>
              <a:gd name="connsiteY724" fmla="*/ 1477381 h 2256141"/>
              <a:gd name="connsiteX725" fmla="*/ 5128457 w 6811107"/>
              <a:gd name="connsiteY725" fmla="*/ 1419387 h 2256141"/>
              <a:gd name="connsiteX726" fmla="*/ 5115409 w 6811107"/>
              <a:gd name="connsiteY726" fmla="*/ 1415521 h 2256141"/>
              <a:gd name="connsiteX727" fmla="*/ 5104776 w 6811107"/>
              <a:gd name="connsiteY727" fmla="*/ 1410205 h 2256141"/>
              <a:gd name="connsiteX728" fmla="*/ 5055481 w 6811107"/>
              <a:gd name="connsiteY728" fmla="*/ 1386041 h 2256141"/>
              <a:gd name="connsiteX729" fmla="*/ 5045333 w 6811107"/>
              <a:gd name="connsiteY729" fmla="*/ 1391356 h 2256141"/>
              <a:gd name="connsiteX730" fmla="*/ 5023101 w 6811107"/>
              <a:gd name="connsiteY730" fmla="*/ 1403922 h 2256141"/>
              <a:gd name="connsiteX731" fmla="*/ 5010536 w 6811107"/>
              <a:gd name="connsiteY731" fmla="*/ 1402955 h 2256141"/>
              <a:gd name="connsiteX732" fmla="*/ 4912429 w 6811107"/>
              <a:gd name="connsiteY732" fmla="*/ 1346411 h 2256141"/>
              <a:gd name="connsiteX733" fmla="*/ 4875217 w 6811107"/>
              <a:gd name="connsiteY733" fmla="*/ 1415038 h 2256141"/>
              <a:gd name="connsiteX734" fmla="*/ 4862167 w 6811107"/>
              <a:gd name="connsiteY734" fmla="*/ 1416004 h 2256141"/>
              <a:gd name="connsiteX735" fmla="*/ 4743279 w 6811107"/>
              <a:gd name="connsiteY735" fmla="*/ 1384590 h 2256141"/>
              <a:gd name="connsiteX736" fmla="*/ 4732647 w 6811107"/>
              <a:gd name="connsiteY736" fmla="*/ 1383141 h 2256141"/>
              <a:gd name="connsiteX737" fmla="*/ 4629224 w 6811107"/>
              <a:gd name="connsiteY737" fmla="*/ 1348344 h 2256141"/>
              <a:gd name="connsiteX738" fmla="*/ 4715249 w 6811107"/>
              <a:gd name="connsiteY738" fmla="*/ 1402955 h 2256141"/>
              <a:gd name="connsiteX739" fmla="*/ 4728298 w 6811107"/>
              <a:gd name="connsiteY739" fmla="*/ 1408271 h 2256141"/>
              <a:gd name="connsiteX740" fmla="*/ 4766961 w 6811107"/>
              <a:gd name="connsiteY740" fmla="*/ 1443068 h 2256141"/>
              <a:gd name="connsiteX741" fmla="*/ 4777109 w 6811107"/>
              <a:gd name="connsiteY741" fmla="*/ 1448384 h 2256141"/>
              <a:gd name="connsiteX742" fmla="*/ 4791125 w 6811107"/>
              <a:gd name="connsiteY742" fmla="*/ 1452250 h 2256141"/>
              <a:gd name="connsiteX743" fmla="*/ 4811423 w 6811107"/>
              <a:gd name="connsiteY743" fmla="*/ 1469165 h 2256141"/>
              <a:gd name="connsiteX744" fmla="*/ 4822055 w 6811107"/>
              <a:gd name="connsiteY744" fmla="*/ 1477865 h 2256141"/>
              <a:gd name="connsiteX745" fmla="*/ 4868451 w 6811107"/>
              <a:gd name="connsiteY745" fmla="*/ 1500095 h 2256141"/>
              <a:gd name="connsiteX746" fmla="*/ 4881016 w 6811107"/>
              <a:gd name="connsiteY746" fmla="*/ 1500095 h 2256141"/>
              <a:gd name="connsiteX747" fmla="*/ 4894064 w 6811107"/>
              <a:gd name="connsiteY747" fmla="*/ 1486080 h 2256141"/>
              <a:gd name="connsiteX748" fmla="*/ 4901797 w 6811107"/>
              <a:gd name="connsiteY748" fmla="*/ 1480764 h 2256141"/>
              <a:gd name="connsiteX749" fmla="*/ 5022618 w 6811107"/>
              <a:gd name="connsiteY749" fmla="*/ 1456600 h 2256141"/>
              <a:gd name="connsiteX750" fmla="*/ 5034217 w 6811107"/>
              <a:gd name="connsiteY750" fmla="*/ 1462883 h 2256141"/>
              <a:gd name="connsiteX751" fmla="*/ 5068047 w 6811107"/>
              <a:gd name="connsiteY751" fmla="*/ 1494296 h 2256141"/>
              <a:gd name="connsiteX752" fmla="*/ 5074330 w 6811107"/>
              <a:gd name="connsiteY752" fmla="*/ 1502029 h 2256141"/>
              <a:gd name="connsiteX753" fmla="*/ 5125558 w 6811107"/>
              <a:gd name="connsiteY753" fmla="*/ 1518943 h 2256141"/>
              <a:gd name="connsiteX754" fmla="*/ 5136190 w 6811107"/>
              <a:gd name="connsiteY754" fmla="*/ 1521360 h 2256141"/>
              <a:gd name="connsiteX755" fmla="*/ 5204333 w 6811107"/>
              <a:gd name="connsiteY755" fmla="*/ 1555190 h 2256141"/>
              <a:gd name="connsiteX756" fmla="*/ 5215932 w 6811107"/>
              <a:gd name="connsiteY756" fmla="*/ 1564372 h 2256141"/>
              <a:gd name="connsiteX757" fmla="*/ 5258461 w 6811107"/>
              <a:gd name="connsiteY757" fmla="*/ 1700175 h 2256141"/>
              <a:gd name="connsiteX758" fmla="*/ 5252179 w 6811107"/>
              <a:gd name="connsiteY758" fmla="*/ 1710807 h 2256141"/>
              <a:gd name="connsiteX759" fmla="*/ 5286975 w 6811107"/>
              <a:gd name="connsiteY759" fmla="*/ 1837911 h 2256141"/>
              <a:gd name="connsiteX760" fmla="*/ 5291808 w 6811107"/>
              <a:gd name="connsiteY760" fmla="*/ 1844677 h 2256141"/>
              <a:gd name="connsiteX761" fmla="*/ 5292774 w 6811107"/>
              <a:gd name="connsiteY761" fmla="*/ 1854826 h 2256141"/>
              <a:gd name="connsiteX762" fmla="*/ 5297607 w 6811107"/>
              <a:gd name="connsiteY762" fmla="*/ 1879474 h 2256141"/>
              <a:gd name="connsiteX763" fmla="*/ 5270543 w 6811107"/>
              <a:gd name="connsiteY763" fmla="*/ 1995462 h 2256141"/>
              <a:gd name="connsiteX764" fmla="*/ 5271510 w 6811107"/>
              <a:gd name="connsiteY764" fmla="*/ 2008027 h 2256141"/>
              <a:gd name="connsiteX765" fmla="*/ 5276826 w 6811107"/>
              <a:gd name="connsiteY765" fmla="*/ 2019626 h 2256141"/>
              <a:gd name="connsiteX766" fmla="*/ 5283109 w 6811107"/>
              <a:gd name="connsiteY766" fmla="*/ 2031225 h 2256141"/>
              <a:gd name="connsiteX767" fmla="*/ 5291808 w 6811107"/>
              <a:gd name="connsiteY767" fmla="*/ 2041857 h 2256141"/>
              <a:gd name="connsiteX768" fmla="*/ 5298574 w 6811107"/>
              <a:gd name="connsiteY768" fmla="*/ 2051039 h 2256141"/>
              <a:gd name="connsiteX769" fmla="*/ 5319355 w 6811107"/>
              <a:gd name="connsiteY769" fmla="*/ 2080520 h 2256141"/>
              <a:gd name="connsiteX770" fmla="*/ 5324671 w 6811107"/>
              <a:gd name="connsiteY770" fmla="*/ 2090669 h 2256141"/>
              <a:gd name="connsiteX771" fmla="*/ 5350769 w 6811107"/>
              <a:gd name="connsiteY771" fmla="*/ 2143347 h 2256141"/>
              <a:gd name="connsiteX772" fmla="*/ 5359951 w 6811107"/>
              <a:gd name="connsiteY772" fmla="*/ 2093085 h 2256141"/>
              <a:gd name="connsiteX773" fmla="*/ 5358985 w 6811107"/>
              <a:gd name="connsiteY773" fmla="*/ 2076654 h 2256141"/>
              <a:gd name="connsiteX774" fmla="*/ 5343519 w 6811107"/>
              <a:gd name="connsiteY774" fmla="*/ 2050556 h 2256141"/>
              <a:gd name="connsiteX775" fmla="*/ 5338203 w 6811107"/>
              <a:gd name="connsiteY775" fmla="*/ 2041857 h 2256141"/>
              <a:gd name="connsiteX776" fmla="*/ 5360434 w 6811107"/>
              <a:gd name="connsiteY776" fmla="*/ 1986279 h 2256141"/>
              <a:gd name="connsiteX777" fmla="*/ 5366717 w 6811107"/>
              <a:gd name="connsiteY777" fmla="*/ 1975647 h 2256141"/>
              <a:gd name="connsiteX778" fmla="*/ 5372033 w 6811107"/>
              <a:gd name="connsiteY778" fmla="*/ 1893972 h 2256141"/>
              <a:gd name="connsiteX779" fmla="*/ 5369616 w 6811107"/>
              <a:gd name="connsiteY779" fmla="*/ 1880924 h 2256141"/>
              <a:gd name="connsiteX780" fmla="*/ 5366717 w 6811107"/>
              <a:gd name="connsiteY780" fmla="*/ 1866908 h 2256141"/>
              <a:gd name="connsiteX781" fmla="*/ 5362850 w 6811107"/>
              <a:gd name="connsiteY781" fmla="*/ 1853860 h 2256141"/>
              <a:gd name="connsiteX782" fmla="*/ 5350285 w 6811107"/>
              <a:gd name="connsiteY782" fmla="*/ 1773634 h 2256141"/>
              <a:gd name="connsiteX783" fmla="*/ 5331920 w 6811107"/>
              <a:gd name="connsiteY783" fmla="*/ 1751403 h 2256141"/>
              <a:gd name="connsiteX784" fmla="*/ 5326604 w 6811107"/>
              <a:gd name="connsiteY784" fmla="*/ 1739804 h 2256141"/>
              <a:gd name="connsiteX785" fmla="*/ 5343519 w 6811107"/>
              <a:gd name="connsiteY785" fmla="*/ 1660546 h 2256141"/>
              <a:gd name="connsiteX786" fmla="*/ 5354152 w 6811107"/>
              <a:gd name="connsiteY786" fmla="*/ 1650397 h 2256141"/>
              <a:gd name="connsiteX787" fmla="*/ 5366717 w 6811107"/>
              <a:gd name="connsiteY787" fmla="*/ 1640248 h 2256141"/>
              <a:gd name="connsiteX788" fmla="*/ 5372033 w 6811107"/>
              <a:gd name="connsiteY788" fmla="*/ 1626233 h 2256141"/>
              <a:gd name="connsiteX789" fmla="*/ 5374449 w 6811107"/>
              <a:gd name="connsiteY789" fmla="*/ 1615600 h 2256141"/>
              <a:gd name="connsiteX790" fmla="*/ 5345935 w 6811107"/>
              <a:gd name="connsiteY790" fmla="*/ 1557606 h 2256141"/>
              <a:gd name="connsiteX791" fmla="*/ 5340619 w 6811107"/>
              <a:gd name="connsiteY791" fmla="*/ 1544558 h 2256141"/>
              <a:gd name="connsiteX792" fmla="*/ 5366233 w 6811107"/>
              <a:gd name="connsiteY792" fmla="*/ 1499129 h 2256141"/>
              <a:gd name="connsiteX793" fmla="*/ 5376866 w 6811107"/>
              <a:gd name="connsiteY793" fmla="*/ 1494296 h 2256141"/>
              <a:gd name="connsiteX794" fmla="*/ 5388465 w 6811107"/>
              <a:gd name="connsiteY794" fmla="*/ 1488013 h 2256141"/>
              <a:gd name="connsiteX795" fmla="*/ 5397164 w 6811107"/>
              <a:gd name="connsiteY795" fmla="*/ 1485597 h 2256141"/>
              <a:gd name="connsiteX796" fmla="*/ 5407313 w 6811107"/>
              <a:gd name="connsiteY796" fmla="*/ 1479314 h 2256141"/>
              <a:gd name="connsiteX797" fmla="*/ 5415045 w 6811107"/>
              <a:gd name="connsiteY797" fmla="*/ 1462399 h 2256141"/>
              <a:gd name="connsiteX798" fmla="*/ 5416011 w 6811107"/>
              <a:gd name="connsiteY798" fmla="*/ 1449834 h 2256141"/>
              <a:gd name="connsiteX799" fmla="*/ 5424711 w 6811107"/>
              <a:gd name="connsiteY799" fmla="*/ 1414554 h 2256141"/>
              <a:gd name="connsiteX800" fmla="*/ 5481255 w 6811107"/>
              <a:gd name="connsiteY800" fmla="*/ 1349794 h 2256141"/>
              <a:gd name="connsiteX801" fmla="*/ 5491404 w 6811107"/>
              <a:gd name="connsiteY801" fmla="*/ 1339162 h 2256141"/>
              <a:gd name="connsiteX802" fmla="*/ 5500587 w 6811107"/>
              <a:gd name="connsiteY802" fmla="*/ 1331429 h 2256141"/>
              <a:gd name="connsiteX803" fmla="*/ 5585645 w 6811107"/>
              <a:gd name="connsiteY803" fmla="*/ 1304365 h 2256141"/>
              <a:gd name="connsiteX804" fmla="*/ 5598693 w 6811107"/>
              <a:gd name="connsiteY804" fmla="*/ 1305332 h 2256141"/>
              <a:gd name="connsiteX805" fmla="*/ 5644122 w 6811107"/>
              <a:gd name="connsiteY805" fmla="*/ 1309198 h 2256141"/>
              <a:gd name="connsiteX806" fmla="*/ 5655721 w 6811107"/>
              <a:gd name="connsiteY806" fmla="*/ 1310648 h 2256141"/>
              <a:gd name="connsiteX807" fmla="*/ 5689551 w 6811107"/>
              <a:gd name="connsiteY807" fmla="*/ 1317414 h 2256141"/>
              <a:gd name="connsiteX808" fmla="*/ 5700183 w 6811107"/>
              <a:gd name="connsiteY808" fmla="*/ 1318864 h 2256141"/>
              <a:gd name="connsiteX809" fmla="*/ 5782341 w 6811107"/>
              <a:gd name="connsiteY809" fmla="*/ 1373475 h 2256141"/>
              <a:gd name="connsiteX810" fmla="*/ 5789108 w 6811107"/>
              <a:gd name="connsiteY810" fmla="*/ 1383624 h 2256141"/>
              <a:gd name="connsiteX811" fmla="*/ 5823904 w 6811107"/>
              <a:gd name="connsiteY811" fmla="*/ 1434369 h 2256141"/>
              <a:gd name="connsiteX812" fmla="*/ 5830670 w 6811107"/>
              <a:gd name="connsiteY812" fmla="*/ 1445001 h 2256141"/>
              <a:gd name="connsiteX813" fmla="*/ 5840819 w 6811107"/>
              <a:gd name="connsiteY813" fmla="*/ 1455150 h 2256141"/>
              <a:gd name="connsiteX814" fmla="*/ 5880448 w 6811107"/>
              <a:gd name="connsiteY814" fmla="*/ 1479314 h 2256141"/>
              <a:gd name="connsiteX815" fmla="*/ 5875132 w 6811107"/>
              <a:gd name="connsiteY815" fmla="*/ 1581287 h 2256141"/>
              <a:gd name="connsiteX816" fmla="*/ 5869816 w 6811107"/>
              <a:gd name="connsiteY816" fmla="*/ 1590470 h 2256141"/>
              <a:gd name="connsiteX817" fmla="*/ 5870783 w 6811107"/>
              <a:gd name="connsiteY817" fmla="*/ 1599169 h 2256141"/>
              <a:gd name="connsiteX818" fmla="*/ 5877065 w 6811107"/>
              <a:gd name="connsiteY818" fmla="*/ 1615600 h 2256141"/>
              <a:gd name="connsiteX819" fmla="*/ 5878515 w 6811107"/>
              <a:gd name="connsiteY819" fmla="*/ 1618017 h 2256141"/>
              <a:gd name="connsiteX820" fmla="*/ 5886248 w 6811107"/>
              <a:gd name="connsiteY820" fmla="*/ 1625749 h 2256141"/>
              <a:gd name="connsiteX821" fmla="*/ 5891081 w 6811107"/>
              <a:gd name="connsiteY821" fmla="*/ 1629616 h 2256141"/>
              <a:gd name="connsiteX822" fmla="*/ 5893980 w 6811107"/>
              <a:gd name="connsiteY822" fmla="*/ 1631065 h 2256141"/>
              <a:gd name="connsiteX823" fmla="*/ 5924911 w 6811107"/>
              <a:gd name="connsiteY823" fmla="*/ 1645080 h 2256141"/>
              <a:gd name="connsiteX824" fmla="*/ 5928777 w 6811107"/>
              <a:gd name="connsiteY824" fmla="*/ 1647497 h 2256141"/>
              <a:gd name="connsiteX825" fmla="*/ 5965023 w 6811107"/>
              <a:gd name="connsiteY825" fmla="*/ 1684710 h 2256141"/>
              <a:gd name="connsiteX826" fmla="*/ 5971306 w 6811107"/>
              <a:gd name="connsiteY826" fmla="*/ 1693409 h 2256141"/>
              <a:gd name="connsiteX827" fmla="*/ 6144321 w 6811107"/>
              <a:gd name="connsiteY827" fmla="*/ 1750437 h 2256141"/>
              <a:gd name="connsiteX828" fmla="*/ 6027367 w 6811107"/>
              <a:gd name="connsiteY828" fmla="*/ 1716607 h 2256141"/>
              <a:gd name="connsiteX829" fmla="*/ 6022050 w 6811107"/>
              <a:gd name="connsiteY829" fmla="*/ 1705974 h 2256141"/>
              <a:gd name="connsiteX830" fmla="*/ 6026883 w 6811107"/>
              <a:gd name="connsiteY830" fmla="*/ 1675045 h 2256141"/>
              <a:gd name="connsiteX831" fmla="*/ 6027367 w 6811107"/>
              <a:gd name="connsiteY831" fmla="*/ 1673111 h 2256141"/>
              <a:gd name="connsiteX832" fmla="*/ 5988704 w 6811107"/>
              <a:gd name="connsiteY832" fmla="*/ 1622366 h 2256141"/>
              <a:gd name="connsiteX833" fmla="*/ 5986287 w 6811107"/>
              <a:gd name="connsiteY833" fmla="*/ 1619950 h 2256141"/>
              <a:gd name="connsiteX834" fmla="*/ 5972272 w 6811107"/>
              <a:gd name="connsiteY834" fmla="*/ 1572105 h 2256141"/>
              <a:gd name="connsiteX835" fmla="*/ 5973239 w 6811107"/>
              <a:gd name="connsiteY835" fmla="*/ 1559539 h 2256141"/>
              <a:gd name="connsiteX836" fmla="*/ 5990153 w 6811107"/>
              <a:gd name="connsiteY836" fmla="*/ 1491397 h 2256141"/>
              <a:gd name="connsiteX837" fmla="*/ 5976139 w 6811107"/>
              <a:gd name="connsiteY837" fmla="*/ 1474481 h 2256141"/>
              <a:gd name="connsiteX838" fmla="*/ 5922011 w 6811107"/>
              <a:gd name="connsiteY838" fmla="*/ 1442101 h 2256141"/>
              <a:gd name="connsiteX839" fmla="*/ 5916694 w 6811107"/>
              <a:gd name="connsiteY839" fmla="*/ 1435335 h 2256141"/>
              <a:gd name="connsiteX840" fmla="*/ 5909929 w 6811107"/>
              <a:gd name="connsiteY840" fmla="*/ 1425186 h 2256141"/>
              <a:gd name="connsiteX841" fmla="*/ 5869816 w 6811107"/>
              <a:gd name="connsiteY841" fmla="*/ 1374925 h 2256141"/>
              <a:gd name="connsiteX842" fmla="*/ 5859184 w 6811107"/>
              <a:gd name="connsiteY842" fmla="*/ 1368159 h 2256141"/>
              <a:gd name="connsiteX843" fmla="*/ 5793457 w 6811107"/>
              <a:gd name="connsiteY843" fmla="*/ 1286967 h 2256141"/>
              <a:gd name="connsiteX844" fmla="*/ 5753344 w 6811107"/>
              <a:gd name="connsiteY844" fmla="*/ 1226073 h 2256141"/>
              <a:gd name="connsiteX845" fmla="*/ 5750445 w 6811107"/>
              <a:gd name="connsiteY845" fmla="*/ 1213508 h 2256141"/>
              <a:gd name="connsiteX846" fmla="*/ 5753344 w 6811107"/>
              <a:gd name="connsiteY846" fmla="*/ 1171945 h 2256141"/>
              <a:gd name="connsiteX847" fmla="*/ 5747062 w 6811107"/>
              <a:gd name="connsiteY847" fmla="*/ 1160346 h 2256141"/>
              <a:gd name="connsiteX848" fmla="*/ 5703083 w 6811107"/>
              <a:gd name="connsiteY848" fmla="*/ 1103319 h 2256141"/>
              <a:gd name="connsiteX849" fmla="*/ 5696800 w 6811107"/>
              <a:gd name="connsiteY849" fmla="*/ 1094620 h 2256141"/>
              <a:gd name="connsiteX850" fmla="*/ 5670703 w 6811107"/>
              <a:gd name="connsiteY850" fmla="*/ 1029860 h 2256141"/>
              <a:gd name="connsiteX851" fmla="*/ 5672152 w 6811107"/>
              <a:gd name="connsiteY851" fmla="*/ 1018261 h 2256141"/>
              <a:gd name="connsiteX852" fmla="*/ 5673603 w 6811107"/>
              <a:gd name="connsiteY852" fmla="*/ 940935 h 2256141"/>
              <a:gd name="connsiteX853" fmla="*/ 5536833 w 6811107"/>
              <a:gd name="connsiteY853" fmla="*/ 902273 h 2256141"/>
              <a:gd name="connsiteX854" fmla="*/ 5538283 w 6811107"/>
              <a:gd name="connsiteY854" fmla="*/ 893090 h 2256141"/>
              <a:gd name="connsiteX855" fmla="*/ 5574529 w 6811107"/>
              <a:gd name="connsiteY855" fmla="*/ 848145 h 2256141"/>
              <a:gd name="connsiteX856" fmla="*/ 5564380 w 6811107"/>
              <a:gd name="connsiteY856" fmla="*/ 822531 h 2256141"/>
              <a:gd name="connsiteX857" fmla="*/ 5487055 w 6811107"/>
              <a:gd name="connsiteY857" fmla="*/ 780968 h 2256141"/>
              <a:gd name="connsiteX858" fmla="*/ 5472556 w 6811107"/>
              <a:gd name="connsiteY858" fmla="*/ 780968 h 2256141"/>
              <a:gd name="connsiteX859" fmla="*/ 5380732 w 6811107"/>
              <a:gd name="connsiteY859" fmla="*/ 780002 h 2256141"/>
              <a:gd name="connsiteX860" fmla="*/ 5384598 w 6811107"/>
              <a:gd name="connsiteY860" fmla="*/ 769853 h 2256141"/>
              <a:gd name="connsiteX861" fmla="*/ 5389914 w 6811107"/>
              <a:gd name="connsiteY861" fmla="*/ 760670 h 2256141"/>
              <a:gd name="connsiteX862" fmla="*/ 5346419 w 6811107"/>
              <a:gd name="connsiteY862" fmla="*/ 732156 h 2256141"/>
              <a:gd name="connsiteX863" fmla="*/ 5307756 w 6811107"/>
              <a:gd name="connsiteY863" fmla="*/ 729740 h 2256141"/>
              <a:gd name="connsiteX864" fmla="*/ 5293257 w 6811107"/>
              <a:gd name="connsiteY864" fmla="*/ 728773 h 2256141"/>
              <a:gd name="connsiteX865" fmla="*/ 5176303 w 6811107"/>
              <a:gd name="connsiteY865" fmla="*/ 691077 h 2256141"/>
              <a:gd name="connsiteX866" fmla="*/ 5194668 w 6811107"/>
              <a:gd name="connsiteY866" fmla="*/ 628734 h 2256141"/>
              <a:gd name="connsiteX867" fmla="*/ 5191767 w 6811107"/>
              <a:gd name="connsiteY867" fmla="*/ 618101 h 2256141"/>
              <a:gd name="connsiteX868" fmla="*/ 5194184 w 6811107"/>
              <a:gd name="connsiteY868" fmla="*/ 607469 h 2256141"/>
              <a:gd name="connsiteX869" fmla="*/ 5205783 w 6811107"/>
              <a:gd name="connsiteY869" fmla="*/ 589587 h 2256141"/>
              <a:gd name="connsiteX870" fmla="*/ 5216415 w 6811107"/>
              <a:gd name="connsiteY870" fmla="*/ 581855 h 2256141"/>
              <a:gd name="connsiteX871" fmla="*/ 5229464 w 6811107"/>
              <a:gd name="connsiteY871" fmla="*/ 576539 h 2256141"/>
              <a:gd name="connsiteX872" fmla="*/ 5243962 w 6811107"/>
              <a:gd name="connsiteY872" fmla="*/ 573639 h 2256141"/>
              <a:gd name="connsiteX873" fmla="*/ 5367683 w 6811107"/>
              <a:gd name="connsiteY873" fmla="*/ 559624 h 2256141"/>
              <a:gd name="connsiteX874" fmla="*/ 5380249 w 6811107"/>
              <a:gd name="connsiteY874" fmla="*/ 554308 h 2256141"/>
              <a:gd name="connsiteX875" fmla="*/ 5405863 w 6811107"/>
              <a:gd name="connsiteY875" fmla="*/ 487131 h 2256141"/>
              <a:gd name="connsiteX876" fmla="*/ 5401030 w 6811107"/>
              <a:gd name="connsiteY876" fmla="*/ 472632 h 2256141"/>
              <a:gd name="connsiteX877" fmla="*/ 5385565 w 6811107"/>
              <a:gd name="connsiteY877" fmla="*/ 445568 h 2256141"/>
              <a:gd name="connsiteX878" fmla="*/ 5378799 w 6811107"/>
              <a:gd name="connsiteY878" fmla="*/ 438803 h 2256141"/>
              <a:gd name="connsiteX879" fmla="*/ 5269577 w 6811107"/>
              <a:gd name="connsiteY879" fmla="*/ 371626 h 2256141"/>
              <a:gd name="connsiteX880" fmla="*/ 5257978 w 6811107"/>
              <a:gd name="connsiteY880" fmla="*/ 366310 h 2256141"/>
              <a:gd name="connsiteX881" fmla="*/ 5148755 w 6811107"/>
              <a:gd name="connsiteY881" fmla="*/ 296717 h 2256141"/>
              <a:gd name="connsiteX882" fmla="*/ 5146339 w 6811107"/>
              <a:gd name="connsiteY882" fmla="*/ 286085 h 2256141"/>
              <a:gd name="connsiteX883" fmla="*/ 5167120 w 6811107"/>
              <a:gd name="connsiteY883" fmla="*/ 227607 h 2256141"/>
              <a:gd name="connsiteX884" fmla="*/ 5166154 w 6811107"/>
              <a:gd name="connsiteY884" fmla="*/ 216975 h 2256141"/>
              <a:gd name="connsiteX885" fmla="*/ 5070463 w 6811107"/>
              <a:gd name="connsiteY885" fmla="*/ 150765 h 2256141"/>
              <a:gd name="connsiteX886" fmla="*/ 5062731 w 6811107"/>
              <a:gd name="connsiteY886" fmla="*/ 141583 h 2256141"/>
              <a:gd name="connsiteX887" fmla="*/ 5050165 w 6811107"/>
              <a:gd name="connsiteY887" fmla="*/ 121285 h 2256141"/>
              <a:gd name="connsiteX888" fmla="*/ 5043399 w 6811107"/>
              <a:gd name="connsiteY888" fmla="*/ 107269 h 2256141"/>
              <a:gd name="connsiteX889" fmla="*/ 5036633 w 6811107"/>
              <a:gd name="connsiteY889" fmla="*/ 94221 h 2256141"/>
              <a:gd name="connsiteX890" fmla="*/ 5028901 w 6811107"/>
              <a:gd name="connsiteY890" fmla="*/ 84072 h 2256141"/>
              <a:gd name="connsiteX891" fmla="*/ 4981539 w 6811107"/>
              <a:gd name="connsiteY891" fmla="*/ 40093 h 2256141"/>
              <a:gd name="connsiteX892" fmla="*/ 4967523 w 6811107"/>
              <a:gd name="connsiteY892" fmla="*/ 38643 h 2256141"/>
              <a:gd name="connsiteX893" fmla="*/ 4973807 w 6811107"/>
              <a:gd name="connsiteY893" fmla="*/ 1430 h 2256141"/>
              <a:gd name="connsiteX894" fmla="*/ 4985405 w 6811107"/>
              <a:gd name="connsiteY894" fmla="*/ 6746 h 2256141"/>
              <a:gd name="connsiteX895" fmla="*/ 4996037 w 6811107"/>
              <a:gd name="connsiteY895" fmla="*/ 13029 h 2256141"/>
              <a:gd name="connsiteX896" fmla="*/ 5060798 w 6811107"/>
              <a:gd name="connsiteY896" fmla="*/ 61841 h 2256141"/>
              <a:gd name="connsiteX897" fmla="*/ 5069497 w 6811107"/>
              <a:gd name="connsiteY897" fmla="*/ 71990 h 2256141"/>
              <a:gd name="connsiteX898" fmla="*/ 5074813 w 6811107"/>
              <a:gd name="connsiteY898" fmla="*/ 85038 h 2256141"/>
              <a:gd name="connsiteX899" fmla="*/ 5102843 w 6811107"/>
              <a:gd name="connsiteY899" fmla="*/ 129017 h 2256141"/>
              <a:gd name="connsiteX900" fmla="*/ 5112026 w 6811107"/>
              <a:gd name="connsiteY900" fmla="*/ 137717 h 2256141"/>
              <a:gd name="connsiteX901" fmla="*/ 5213999 w 6811107"/>
              <a:gd name="connsiteY901" fmla="*/ 196194 h 2256141"/>
              <a:gd name="connsiteX902" fmla="*/ 5199984 w 6811107"/>
              <a:gd name="connsiteY902" fmla="*/ 263371 h 2256141"/>
              <a:gd name="connsiteX903" fmla="*/ 5186935 w 6811107"/>
              <a:gd name="connsiteY903" fmla="*/ 268203 h 2256141"/>
              <a:gd name="connsiteX904" fmla="*/ 5179202 w 6811107"/>
              <a:gd name="connsiteY904" fmla="*/ 277386 h 2256141"/>
              <a:gd name="connsiteX905" fmla="*/ 5252662 w 6811107"/>
              <a:gd name="connsiteY905" fmla="*/ 322331 h 2256141"/>
              <a:gd name="connsiteX906" fmla="*/ 5265227 w 6811107"/>
              <a:gd name="connsiteY906" fmla="*/ 326198 h 2256141"/>
              <a:gd name="connsiteX907" fmla="*/ 5277792 w 6811107"/>
              <a:gd name="connsiteY907" fmla="*/ 331513 h 2256141"/>
              <a:gd name="connsiteX908" fmla="*/ 5286975 w 6811107"/>
              <a:gd name="connsiteY908" fmla="*/ 335380 h 2256141"/>
              <a:gd name="connsiteX909" fmla="*/ 5311622 w 6811107"/>
              <a:gd name="connsiteY909" fmla="*/ 349395 h 2256141"/>
              <a:gd name="connsiteX910" fmla="*/ 5320805 w 6811107"/>
              <a:gd name="connsiteY910" fmla="*/ 355678 h 2256141"/>
              <a:gd name="connsiteX911" fmla="*/ 5344003 w 6811107"/>
              <a:gd name="connsiteY911" fmla="*/ 369693 h 2256141"/>
              <a:gd name="connsiteX912" fmla="*/ 5352701 w 6811107"/>
              <a:gd name="connsiteY912" fmla="*/ 374526 h 2256141"/>
              <a:gd name="connsiteX913" fmla="*/ 5405863 w 6811107"/>
              <a:gd name="connsiteY913" fmla="*/ 410772 h 2256141"/>
              <a:gd name="connsiteX914" fmla="*/ 5414562 w 6811107"/>
              <a:gd name="connsiteY914" fmla="*/ 419471 h 2256141"/>
              <a:gd name="connsiteX915" fmla="*/ 5448392 w 6811107"/>
              <a:gd name="connsiteY915" fmla="*/ 526760 h 2256141"/>
              <a:gd name="connsiteX916" fmla="*/ 5456125 w 6811107"/>
              <a:gd name="connsiteY916" fmla="*/ 538360 h 2256141"/>
              <a:gd name="connsiteX917" fmla="*/ 5525295 w 6811107"/>
              <a:gd name="connsiteY917" fmla="*/ 596897 h 2256141"/>
              <a:gd name="connsiteX918" fmla="*/ 5598196 w 6811107"/>
              <a:gd name="connsiteY918" fmla="*/ 644562 h 2256141"/>
              <a:gd name="connsiteX919" fmla="*/ 5597243 w 6811107"/>
              <a:gd name="connsiteY919" fmla="*/ 644199 h 2256141"/>
              <a:gd name="connsiteX920" fmla="*/ 5611259 w 6811107"/>
              <a:gd name="connsiteY920" fmla="*/ 654831 h 2256141"/>
              <a:gd name="connsiteX921" fmla="*/ 5627690 w 6811107"/>
              <a:gd name="connsiteY921" fmla="*/ 673196 h 2256141"/>
              <a:gd name="connsiteX922" fmla="*/ 5653788 w 6811107"/>
              <a:gd name="connsiteY922" fmla="*/ 747138 h 2256141"/>
              <a:gd name="connsiteX923" fmla="*/ 5656204 w 6811107"/>
              <a:gd name="connsiteY923" fmla="*/ 767436 h 2256141"/>
              <a:gd name="connsiteX924" fmla="*/ 5714198 w 6811107"/>
              <a:gd name="connsiteY924" fmla="*/ 908555 h 2256141"/>
              <a:gd name="connsiteX925" fmla="*/ 5725797 w 6811107"/>
              <a:gd name="connsiteY925" fmla="*/ 927886 h 2256141"/>
              <a:gd name="connsiteX926" fmla="*/ 5734496 w 6811107"/>
              <a:gd name="connsiteY926" fmla="*/ 952534 h 2256141"/>
              <a:gd name="connsiteX927" fmla="*/ 5745129 w 6811107"/>
              <a:gd name="connsiteY927" fmla="*/ 1008112 h 2256141"/>
              <a:gd name="connsiteX928" fmla="*/ 5746578 w 6811107"/>
              <a:gd name="connsiteY928" fmla="*/ 1011012 h 2256141"/>
              <a:gd name="connsiteX929" fmla="*/ 5751895 w 6811107"/>
              <a:gd name="connsiteY929" fmla="*/ 1067556 h 2256141"/>
              <a:gd name="connsiteX930" fmla="*/ 5754311 w 6811107"/>
              <a:gd name="connsiteY930" fmla="*/ 1081571 h 2256141"/>
              <a:gd name="connsiteX931" fmla="*/ 5781375 w 6811107"/>
              <a:gd name="connsiteY931" fmla="*/ 1146331 h 2256141"/>
              <a:gd name="connsiteX932" fmla="*/ 5788141 w 6811107"/>
              <a:gd name="connsiteY932" fmla="*/ 1158897 h 2256141"/>
              <a:gd name="connsiteX933" fmla="*/ 5820521 w 6811107"/>
              <a:gd name="connsiteY933" fmla="*/ 1223173 h 2256141"/>
              <a:gd name="connsiteX934" fmla="*/ 5826803 w 6811107"/>
              <a:gd name="connsiteY934" fmla="*/ 1237188 h 2256141"/>
              <a:gd name="connsiteX935" fmla="*/ 5870299 w 6811107"/>
              <a:gd name="connsiteY935" fmla="*/ 1309198 h 2256141"/>
              <a:gd name="connsiteX936" fmla="*/ 5880448 w 6811107"/>
              <a:gd name="connsiteY936" fmla="*/ 1317897 h 2256141"/>
              <a:gd name="connsiteX937" fmla="*/ 5938442 w 6811107"/>
              <a:gd name="connsiteY937" fmla="*/ 1385074 h 2256141"/>
              <a:gd name="connsiteX938" fmla="*/ 5939409 w 6811107"/>
              <a:gd name="connsiteY938" fmla="*/ 1387490 h 2256141"/>
              <a:gd name="connsiteX939" fmla="*/ 5951974 w 6811107"/>
              <a:gd name="connsiteY939" fmla="*/ 1417454 h 2256141"/>
              <a:gd name="connsiteX940" fmla="*/ 5962123 w 6811107"/>
              <a:gd name="connsiteY940" fmla="*/ 1424220 h 2256141"/>
              <a:gd name="connsiteX941" fmla="*/ 6040899 w 6811107"/>
              <a:gd name="connsiteY941" fmla="*/ 1469648 h 2256141"/>
              <a:gd name="connsiteX942" fmla="*/ 6002236 w 6811107"/>
              <a:gd name="connsiteY942" fmla="*/ 1553740 h 2256141"/>
              <a:gd name="connsiteX943" fmla="*/ 6001269 w 6811107"/>
              <a:gd name="connsiteY943" fmla="*/ 1558573 h 2256141"/>
              <a:gd name="connsiteX944" fmla="*/ 6003685 w 6811107"/>
              <a:gd name="connsiteY944" fmla="*/ 1580804 h 2256141"/>
              <a:gd name="connsiteX945" fmla="*/ 6010451 w 6811107"/>
              <a:gd name="connsiteY945" fmla="*/ 1589503 h 2256141"/>
              <a:gd name="connsiteX946" fmla="*/ 6113874 w 6811107"/>
              <a:gd name="connsiteY946" fmla="*/ 1620433 h 2256141"/>
              <a:gd name="connsiteX947" fmla="*/ 6124023 w 6811107"/>
              <a:gd name="connsiteY947" fmla="*/ 1617534 h 2256141"/>
              <a:gd name="connsiteX948" fmla="*/ 6168002 w 6811107"/>
              <a:gd name="connsiteY948" fmla="*/ 1621400 h 2256141"/>
              <a:gd name="connsiteX949" fmla="*/ 6179601 w 6811107"/>
              <a:gd name="connsiteY949" fmla="*/ 1626233 h 2256141"/>
              <a:gd name="connsiteX950" fmla="*/ 6281574 w 6811107"/>
              <a:gd name="connsiteY950" fmla="*/ 1626233 h 2256141"/>
              <a:gd name="connsiteX951" fmla="*/ 6289307 w 6811107"/>
              <a:gd name="connsiteY951" fmla="*/ 1618500 h 2256141"/>
              <a:gd name="connsiteX952" fmla="*/ 6298006 w 6811107"/>
              <a:gd name="connsiteY952" fmla="*/ 1517977 h 2256141"/>
              <a:gd name="connsiteX953" fmla="*/ 6373882 w 6811107"/>
              <a:gd name="connsiteY953" fmla="*/ 1517977 h 2256141"/>
              <a:gd name="connsiteX954" fmla="*/ 6385480 w 6811107"/>
              <a:gd name="connsiteY954" fmla="*/ 1515561 h 2256141"/>
              <a:gd name="connsiteX955" fmla="*/ 6499052 w 6811107"/>
              <a:gd name="connsiteY955" fmla="*/ 1577421 h 2256141"/>
              <a:gd name="connsiteX956" fmla="*/ 6503885 w 6811107"/>
              <a:gd name="connsiteY956" fmla="*/ 1602068 h 2256141"/>
              <a:gd name="connsiteX957" fmla="*/ 6509201 w 6811107"/>
              <a:gd name="connsiteY957" fmla="*/ 1626233 h 2256141"/>
              <a:gd name="connsiteX958" fmla="*/ 6513067 w 6811107"/>
              <a:gd name="connsiteY958" fmla="*/ 1640248 h 2256141"/>
              <a:gd name="connsiteX959" fmla="*/ 6567196 w 6811107"/>
              <a:gd name="connsiteY959" fmla="*/ 1746570 h 2256141"/>
              <a:gd name="connsiteX960" fmla="*/ 6570095 w 6811107"/>
              <a:gd name="connsiteY960" fmla="*/ 1756719 h 2256141"/>
              <a:gd name="connsiteX961" fmla="*/ 6571061 w 6811107"/>
              <a:gd name="connsiteY961" fmla="*/ 1768318 h 2256141"/>
              <a:gd name="connsiteX962" fmla="*/ 6570095 w 6811107"/>
              <a:gd name="connsiteY962" fmla="*/ 1792482 h 2256141"/>
              <a:gd name="connsiteX963" fmla="*/ 6564779 w 6811107"/>
              <a:gd name="connsiteY963" fmla="*/ 1863526 h 2256141"/>
              <a:gd name="connsiteX964" fmla="*/ 6573961 w 6811107"/>
              <a:gd name="connsiteY964" fmla="*/ 1884306 h 2256141"/>
              <a:gd name="connsiteX965" fmla="*/ 6597159 w 6811107"/>
              <a:gd name="connsiteY965" fmla="*/ 1897355 h 2256141"/>
              <a:gd name="connsiteX966" fmla="*/ 6609724 w 6811107"/>
              <a:gd name="connsiteY966" fmla="*/ 1902188 h 2256141"/>
              <a:gd name="connsiteX967" fmla="*/ 6684633 w 6811107"/>
              <a:gd name="connsiteY967" fmla="*/ 1994979 h 2256141"/>
              <a:gd name="connsiteX968" fmla="*/ 6682217 w 6811107"/>
              <a:gd name="connsiteY968" fmla="*/ 2009477 h 2256141"/>
              <a:gd name="connsiteX969" fmla="*/ 6679801 w 6811107"/>
              <a:gd name="connsiteY969" fmla="*/ 2022042 h 2256141"/>
              <a:gd name="connsiteX970" fmla="*/ 6680767 w 6811107"/>
              <a:gd name="connsiteY970" fmla="*/ 2032675 h 2256141"/>
              <a:gd name="connsiteX971" fmla="*/ 6682217 w 6811107"/>
              <a:gd name="connsiteY971" fmla="*/ 2045723 h 2256141"/>
              <a:gd name="connsiteX972" fmla="*/ 6696233 w 6811107"/>
              <a:gd name="connsiteY972" fmla="*/ 2080520 h 2256141"/>
              <a:gd name="connsiteX973" fmla="*/ 6703965 w 6811107"/>
              <a:gd name="connsiteY973" fmla="*/ 2089702 h 2256141"/>
              <a:gd name="connsiteX974" fmla="*/ 6711697 w 6811107"/>
              <a:gd name="connsiteY974" fmla="*/ 2099851 h 2256141"/>
              <a:gd name="connsiteX975" fmla="*/ 6719430 w 6811107"/>
              <a:gd name="connsiteY975" fmla="*/ 2110000 h 2256141"/>
              <a:gd name="connsiteX976" fmla="*/ 6797722 w 6811107"/>
              <a:gd name="connsiteY976" fmla="*/ 2250636 h 2256141"/>
              <a:gd name="connsiteX977" fmla="*/ 6734412 w 6811107"/>
              <a:gd name="connsiteY977" fmla="*/ 2253536 h 2256141"/>
              <a:gd name="connsiteX978" fmla="*/ 6725229 w 6811107"/>
              <a:gd name="connsiteY978" fmla="*/ 2253536 h 2256141"/>
              <a:gd name="connsiteX979" fmla="*/ 6695749 w 6811107"/>
              <a:gd name="connsiteY979" fmla="*/ 2252569 h 2256141"/>
              <a:gd name="connsiteX980" fmla="*/ 6687050 w 6811107"/>
              <a:gd name="connsiteY980" fmla="*/ 2252569 h 2256141"/>
              <a:gd name="connsiteX981" fmla="*/ 3288323 w 6811107"/>
              <a:gd name="connsiteY981" fmla="*/ 2252569 h 2256141"/>
              <a:gd name="connsiteX982" fmla="*/ 3288323 w 6811107"/>
              <a:gd name="connsiteY982" fmla="*/ 2256141 h 2256141"/>
              <a:gd name="connsiteX983" fmla="*/ 4431 w 6811107"/>
              <a:gd name="connsiteY983" fmla="*/ 2256141 h 2256141"/>
              <a:gd name="connsiteX984" fmla="*/ 3079 w 6811107"/>
              <a:gd name="connsiteY984" fmla="*/ 2243715 h 2256141"/>
              <a:gd name="connsiteX985" fmla="*/ 1275 w 6811107"/>
              <a:gd name="connsiteY985" fmla="*/ 2230513 h 2256141"/>
              <a:gd name="connsiteX986" fmla="*/ 373 w 6811107"/>
              <a:gd name="connsiteY986" fmla="*/ 2211098 h 2256141"/>
              <a:gd name="connsiteX987" fmla="*/ 8489 w 6811107"/>
              <a:gd name="connsiteY987" fmla="*/ 2190129 h 2256141"/>
              <a:gd name="connsiteX988" fmla="*/ 14801 w 6811107"/>
              <a:gd name="connsiteY988" fmla="*/ 2181975 h 2256141"/>
              <a:gd name="connsiteX989" fmla="*/ 143303 w 6811107"/>
              <a:gd name="connsiteY989" fmla="*/ 2036749 h 2256141"/>
              <a:gd name="connsiteX990" fmla="*/ 150517 w 6811107"/>
              <a:gd name="connsiteY990" fmla="*/ 2027429 h 2256141"/>
              <a:gd name="connsiteX991" fmla="*/ 187490 w 6811107"/>
              <a:gd name="connsiteY991" fmla="*/ 2000248 h 2256141"/>
              <a:gd name="connsiteX992" fmla="*/ 233029 w 6811107"/>
              <a:gd name="connsiteY992" fmla="*/ 1944332 h 2256141"/>
              <a:gd name="connsiteX993" fmla="*/ 244752 w 6811107"/>
              <a:gd name="connsiteY993" fmla="*/ 1940449 h 2256141"/>
              <a:gd name="connsiteX994" fmla="*/ 287135 w 6811107"/>
              <a:gd name="connsiteY994" fmla="*/ 1921810 h 2256141"/>
              <a:gd name="connsiteX995" fmla="*/ 297956 w 6811107"/>
              <a:gd name="connsiteY995" fmla="*/ 1919480 h 2256141"/>
              <a:gd name="connsiteX996" fmla="*/ 329518 w 6811107"/>
              <a:gd name="connsiteY996" fmla="*/ 1913268 h 2256141"/>
              <a:gd name="connsiteX997" fmla="*/ 339437 w 6811107"/>
              <a:gd name="connsiteY997" fmla="*/ 1910161 h 2256141"/>
              <a:gd name="connsiteX998" fmla="*/ 410226 w 6811107"/>
              <a:gd name="connsiteY998" fmla="*/ 1888416 h 2256141"/>
              <a:gd name="connsiteX999" fmla="*/ 418792 w 6811107"/>
              <a:gd name="connsiteY999" fmla="*/ 1882203 h 2256141"/>
              <a:gd name="connsiteX1000" fmla="*/ 422399 w 6811107"/>
              <a:gd name="connsiteY1000" fmla="*/ 1834441 h 2256141"/>
              <a:gd name="connsiteX1001" fmla="*/ 419694 w 6811107"/>
              <a:gd name="connsiteY1001" fmla="*/ 1823957 h 2256141"/>
              <a:gd name="connsiteX1002" fmla="*/ 426007 w 6811107"/>
              <a:gd name="connsiteY1002" fmla="*/ 1750179 h 2256141"/>
              <a:gd name="connsiteX1003" fmla="*/ 431868 w 6811107"/>
              <a:gd name="connsiteY1003" fmla="*/ 1740083 h 2256141"/>
              <a:gd name="connsiteX1004" fmla="*/ 465684 w 6811107"/>
              <a:gd name="connsiteY1004" fmla="*/ 1679119 h 2256141"/>
              <a:gd name="connsiteX1005" fmla="*/ 469291 w 6811107"/>
              <a:gd name="connsiteY1005" fmla="*/ 1668635 h 2256141"/>
              <a:gd name="connsiteX1006" fmla="*/ 453511 w 6811107"/>
              <a:gd name="connsiteY1006" fmla="*/ 1603400 h 2256141"/>
              <a:gd name="connsiteX1007" fmla="*/ 457118 w 6811107"/>
              <a:gd name="connsiteY1007" fmla="*/ 1594081 h 2256141"/>
              <a:gd name="connsiteX1008" fmla="*/ 487327 w 6811107"/>
              <a:gd name="connsiteY1008" fmla="*/ 1560686 h 2256141"/>
              <a:gd name="connsiteX1009" fmla="*/ 493188 w 6811107"/>
              <a:gd name="connsiteY1009" fmla="*/ 1552532 h 2256141"/>
              <a:gd name="connsiteX1010" fmla="*/ 496795 w 6811107"/>
              <a:gd name="connsiteY1010" fmla="*/ 1541271 h 2256141"/>
              <a:gd name="connsiteX1011" fmla="*/ 503108 w 6811107"/>
              <a:gd name="connsiteY1011" fmla="*/ 1531952 h 2256141"/>
              <a:gd name="connsiteX1012" fmla="*/ 510322 w 6811107"/>
              <a:gd name="connsiteY1012" fmla="*/ 1522632 h 2256141"/>
              <a:gd name="connsiteX1013" fmla="*/ 517536 w 6811107"/>
              <a:gd name="connsiteY1013" fmla="*/ 1517196 h 2256141"/>
              <a:gd name="connsiteX1014" fmla="*/ 536473 w 6811107"/>
              <a:gd name="connsiteY1014" fmla="*/ 1473706 h 2256141"/>
              <a:gd name="connsiteX1015" fmla="*/ 543687 w 6811107"/>
              <a:gd name="connsiteY1015" fmla="*/ 1461280 h 2256141"/>
              <a:gd name="connsiteX1016" fmla="*/ 566682 w 6811107"/>
              <a:gd name="connsiteY1016" fmla="*/ 1441865 h 2256141"/>
              <a:gd name="connsiteX1017" fmla="*/ 644685 w 6811107"/>
              <a:gd name="connsiteY1017" fmla="*/ 1465940 h 2256141"/>
              <a:gd name="connsiteX1018" fmla="*/ 658211 w 6811107"/>
              <a:gd name="connsiteY1018" fmla="*/ 1465940 h 2256141"/>
              <a:gd name="connsiteX1019" fmla="*/ 794378 w 6811107"/>
              <a:gd name="connsiteY1019" fmla="*/ 1511371 h 2256141"/>
              <a:gd name="connsiteX1020" fmla="*/ 802945 w 6811107"/>
              <a:gd name="connsiteY1020" fmla="*/ 1518749 h 2256141"/>
              <a:gd name="connsiteX1021" fmla="*/ 829096 w 6811107"/>
              <a:gd name="connsiteY1021" fmla="*/ 1523021 h 2256141"/>
              <a:gd name="connsiteX1022" fmla="*/ 839917 w 6811107"/>
              <a:gd name="connsiteY1022" fmla="*/ 1521855 h 2256141"/>
              <a:gd name="connsiteX1023" fmla="*/ 861559 w 6811107"/>
              <a:gd name="connsiteY1023" fmla="*/ 1517972 h 2256141"/>
              <a:gd name="connsiteX1024" fmla="*/ 874635 w 6811107"/>
              <a:gd name="connsiteY1024" fmla="*/ 1514089 h 2256141"/>
              <a:gd name="connsiteX1025" fmla="*/ 1002235 w 6811107"/>
              <a:gd name="connsiteY1025" fmla="*/ 1413130 h 2256141"/>
              <a:gd name="connsiteX1026" fmla="*/ 1004489 w 6811107"/>
              <a:gd name="connsiteY1026" fmla="*/ 1403811 h 2256141"/>
              <a:gd name="connsiteX1027" fmla="*/ 1042814 w 6811107"/>
              <a:gd name="connsiteY1027" fmla="*/ 1335469 h 2256141"/>
              <a:gd name="connsiteX1028" fmla="*/ 1053635 w 6811107"/>
              <a:gd name="connsiteY1028" fmla="*/ 1329256 h 2256141"/>
              <a:gd name="connsiteX1029" fmla="*/ 1106389 w 6811107"/>
              <a:gd name="connsiteY1029" fmla="*/ 1284601 h 2256141"/>
              <a:gd name="connsiteX1030" fmla="*/ 1112701 w 6811107"/>
              <a:gd name="connsiteY1030" fmla="*/ 1276446 h 2256141"/>
              <a:gd name="connsiteX1031" fmla="*/ 1132089 w 6811107"/>
              <a:gd name="connsiteY1031" fmla="*/ 1230626 h 2256141"/>
              <a:gd name="connsiteX1032" fmla="*/ 1137951 w 6811107"/>
              <a:gd name="connsiteY1032" fmla="*/ 1222472 h 2256141"/>
              <a:gd name="connsiteX1033" fmla="*/ 1160945 w 6811107"/>
              <a:gd name="connsiteY1033" fmla="*/ 1195291 h 2256141"/>
              <a:gd name="connsiteX1034" fmla="*/ 1169512 w 6811107"/>
              <a:gd name="connsiteY1034" fmla="*/ 1188301 h 2256141"/>
              <a:gd name="connsiteX1035" fmla="*/ 1234440 w 6811107"/>
              <a:gd name="connsiteY1035" fmla="*/ 1178205 h 2256141"/>
              <a:gd name="connsiteX1036" fmla="*/ 1248868 w 6811107"/>
              <a:gd name="connsiteY1036" fmla="*/ 1180147 h 2256141"/>
              <a:gd name="connsiteX1037" fmla="*/ 1300268 w 6811107"/>
              <a:gd name="connsiteY1037" fmla="*/ 1184030 h 2256141"/>
              <a:gd name="connsiteX1038" fmla="*/ 1312442 w 6811107"/>
              <a:gd name="connsiteY1038" fmla="*/ 1183253 h 2256141"/>
              <a:gd name="connsiteX1039" fmla="*/ 1324165 w 6811107"/>
              <a:gd name="connsiteY1039" fmla="*/ 1183253 h 2256141"/>
              <a:gd name="connsiteX1040" fmla="*/ 1366548 w 6811107"/>
              <a:gd name="connsiteY1040" fmla="*/ 1147141 h 2256141"/>
              <a:gd name="connsiteX1041" fmla="*/ 1368803 w 6811107"/>
              <a:gd name="connsiteY1041" fmla="*/ 1136656 h 2256141"/>
              <a:gd name="connsiteX1042" fmla="*/ 1369704 w 6811107"/>
              <a:gd name="connsiteY1042" fmla="*/ 1126561 h 2256141"/>
              <a:gd name="connsiteX1043" fmla="*/ 1371057 w 6811107"/>
              <a:gd name="connsiteY1043" fmla="*/ 1106757 h 2256141"/>
              <a:gd name="connsiteX1044" fmla="*/ 1389994 w 6811107"/>
              <a:gd name="connsiteY1044" fmla="*/ 936291 h 2256141"/>
              <a:gd name="connsiteX1045" fmla="*/ 1398110 w 6811107"/>
              <a:gd name="connsiteY1045" fmla="*/ 924641 h 2256141"/>
              <a:gd name="connsiteX1046" fmla="*/ 1405324 w 6811107"/>
              <a:gd name="connsiteY1046" fmla="*/ 919594 h 2256141"/>
              <a:gd name="connsiteX1047" fmla="*/ 1413891 w 6811107"/>
              <a:gd name="connsiteY1047" fmla="*/ 915711 h 2256141"/>
              <a:gd name="connsiteX1048" fmla="*/ 1441394 w 6811107"/>
              <a:gd name="connsiteY1048" fmla="*/ 811645 h 2256141"/>
              <a:gd name="connsiteX1049" fmla="*/ 1489639 w 6811107"/>
              <a:gd name="connsiteY1049" fmla="*/ 758447 h 2256141"/>
              <a:gd name="connsiteX1050" fmla="*/ 1493246 w 6811107"/>
              <a:gd name="connsiteY1050" fmla="*/ 751069 h 2256141"/>
              <a:gd name="connsiteX1051" fmla="*/ 1508576 w 6811107"/>
              <a:gd name="connsiteY1051" fmla="*/ 711462 h 2256141"/>
              <a:gd name="connsiteX1052" fmla="*/ 1558173 w 6811107"/>
              <a:gd name="connsiteY1052" fmla="*/ 651274 h 2256141"/>
              <a:gd name="connsiteX1053" fmla="*/ 1572602 w 6811107"/>
              <a:gd name="connsiteY1053" fmla="*/ 654381 h 2256141"/>
              <a:gd name="connsiteX1054" fmla="*/ 1585677 w 6811107"/>
              <a:gd name="connsiteY1054" fmla="*/ 661370 h 2256141"/>
              <a:gd name="connsiteX1055" fmla="*/ 1613181 w 6811107"/>
              <a:gd name="connsiteY1055" fmla="*/ 671466 h 2256141"/>
              <a:gd name="connsiteX1056" fmla="*/ 1621748 w 6811107"/>
              <a:gd name="connsiteY1056" fmla="*/ 672243 h 2256141"/>
              <a:gd name="connsiteX1057" fmla="*/ 1718236 w 6811107"/>
              <a:gd name="connsiteY1057" fmla="*/ 645062 h 2256141"/>
              <a:gd name="connsiteX1058" fmla="*/ 1743486 w 6811107"/>
              <a:gd name="connsiteY1058" fmla="*/ 689717 h 2256141"/>
              <a:gd name="connsiteX1059" fmla="*/ 1755209 w 6811107"/>
              <a:gd name="connsiteY1059" fmla="*/ 696706 h 2256141"/>
              <a:gd name="connsiteX1060" fmla="*/ 1777753 w 6811107"/>
              <a:gd name="connsiteY1060" fmla="*/ 711462 h 2256141"/>
              <a:gd name="connsiteX1061" fmla="*/ 1790829 w 6811107"/>
              <a:gd name="connsiteY1061" fmla="*/ 714568 h 2256141"/>
              <a:gd name="connsiteX1062" fmla="*/ 1813824 w 6811107"/>
              <a:gd name="connsiteY1062" fmla="*/ 718452 h 2256141"/>
              <a:gd name="connsiteX1063" fmla="*/ 1821940 w 6811107"/>
              <a:gd name="connsiteY1063" fmla="*/ 719228 h 2256141"/>
              <a:gd name="connsiteX1064" fmla="*/ 1880554 w 6811107"/>
              <a:gd name="connsiteY1064" fmla="*/ 662147 h 2256141"/>
              <a:gd name="connsiteX1065" fmla="*/ 1936013 w 6811107"/>
              <a:gd name="connsiteY1065" fmla="*/ 652051 h 2256141"/>
              <a:gd name="connsiteX1066" fmla="*/ 1944580 w 6811107"/>
              <a:gd name="connsiteY1066" fmla="*/ 641567 h 2256141"/>
              <a:gd name="connsiteX1067" fmla="*/ 1952696 w 6811107"/>
              <a:gd name="connsiteY1067" fmla="*/ 631471 h 2256141"/>
              <a:gd name="connsiteX1068" fmla="*/ 1989668 w 6811107"/>
              <a:gd name="connsiteY1068" fmla="*/ 558858 h 2256141"/>
              <a:gd name="connsiteX1069" fmla="*/ 1995980 w 6811107"/>
              <a:gd name="connsiteY1069" fmla="*/ 548762 h 2256141"/>
              <a:gd name="connsiteX1070" fmla="*/ 2018524 w 6811107"/>
              <a:gd name="connsiteY1070" fmla="*/ 527793 h 2256141"/>
              <a:gd name="connsiteX1071" fmla="*/ 2027993 w 6811107"/>
              <a:gd name="connsiteY1071" fmla="*/ 524687 h 2256141"/>
              <a:gd name="connsiteX1072" fmla="*/ 2041069 w 6811107"/>
              <a:gd name="connsiteY1072" fmla="*/ 520804 h 2256141"/>
              <a:gd name="connsiteX1073" fmla="*/ 2051890 w 6811107"/>
              <a:gd name="connsiteY1073" fmla="*/ 513814 h 2256141"/>
              <a:gd name="connsiteX1074" fmla="*/ 2160156 w 6811107"/>
              <a:gd name="connsiteY1074" fmla="*/ 446413 h 2256141"/>
              <a:gd name="connsiteX1075" fmla="*/ 2179490 w 6811107"/>
              <a:gd name="connsiteY1075" fmla="*/ 447414 h 2256141"/>
              <a:gd name="connsiteX1076" fmla="*/ 2190311 w 6811107"/>
              <a:gd name="connsiteY1076" fmla="*/ 451685 h 2256141"/>
              <a:gd name="connsiteX1077" fmla="*/ 2200230 w 6811107"/>
              <a:gd name="connsiteY1077" fmla="*/ 456734 h 2256141"/>
              <a:gd name="connsiteX1078" fmla="*/ 2260649 w 6811107"/>
              <a:gd name="connsiteY1078" fmla="*/ 495952 h 2256141"/>
              <a:gd name="connsiteX1079" fmla="*/ 2268765 w 6811107"/>
              <a:gd name="connsiteY1079" fmla="*/ 504107 h 2256141"/>
              <a:gd name="connsiteX1080" fmla="*/ 2273724 w 6811107"/>
              <a:gd name="connsiteY1080" fmla="*/ 514591 h 2256141"/>
              <a:gd name="connsiteX1081" fmla="*/ 2299875 w 6811107"/>
              <a:gd name="connsiteY1081" fmla="*/ 549927 h 2256141"/>
              <a:gd name="connsiteX1082" fmla="*/ 2308442 w 6811107"/>
              <a:gd name="connsiteY1082" fmla="*/ 556916 h 2256141"/>
              <a:gd name="connsiteX1083" fmla="*/ 2403579 w 6811107"/>
              <a:gd name="connsiteY1083" fmla="*/ 603901 h 2256141"/>
              <a:gd name="connsiteX1084" fmla="*/ 2390503 w 6811107"/>
              <a:gd name="connsiteY1084" fmla="*/ 657876 h 2256141"/>
              <a:gd name="connsiteX1085" fmla="*/ 2378329 w 6811107"/>
              <a:gd name="connsiteY1085" fmla="*/ 661759 h 2256141"/>
              <a:gd name="connsiteX1086" fmla="*/ 2371115 w 6811107"/>
              <a:gd name="connsiteY1086" fmla="*/ 669136 h 2256141"/>
              <a:gd name="connsiteX1087" fmla="*/ 2439649 w 6811107"/>
              <a:gd name="connsiteY1087" fmla="*/ 705249 h 2256141"/>
              <a:gd name="connsiteX1088" fmla="*/ 2451372 w 6811107"/>
              <a:gd name="connsiteY1088" fmla="*/ 708356 h 2256141"/>
              <a:gd name="connsiteX1089" fmla="*/ 2463095 w 6811107"/>
              <a:gd name="connsiteY1089" fmla="*/ 712627 h 2256141"/>
              <a:gd name="connsiteX1090" fmla="*/ 2471662 w 6811107"/>
              <a:gd name="connsiteY1090" fmla="*/ 715733 h 2256141"/>
              <a:gd name="connsiteX1091" fmla="*/ 2494657 w 6811107"/>
              <a:gd name="connsiteY1091" fmla="*/ 726994 h 2256141"/>
              <a:gd name="connsiteX1092" fmla="*/ 2503224 w 6811107"/>
              <a:gd name="connsiteY1092" fmla="*/ 732042 h 2256141"/>
              <a:gd name="connsiteX1093" fmla="*/ 2524866 w 6811107"/>
              <a:gd name="connsiteY1093" fmla="*/ 743303 h 2256141"/>
              <a:gd name="connsiteX1094" fmla="*/ 2532982 w 6811107"/>
              <a:gd name="connsiteY1094" fmla="*/ 747186 h 2256141"/>
              <a:gd name="connsiteX1095" fmla="*/ 2582579 w 6811107"/>
              <a:gd name="connsiteY1095" fmla="*/ 776309 h 2256141"/>
              <a:gd name="connsiteX1096" fmla="*/ 2590695 w 6811107"/>
              <a:gd name="connsiteY1096" fmla="*/ 783298 h 2256141"/>
              <a:gd name="connsiteX1097" fmla="*/ 2622257 w 6811107"/>
              <a:gd name="connsiteY1097" fmla="*/ 869502 h 2256141"/>
              <a:gd name="connsiteX1098" fmla="*/ 2629471 w 6811107"/>
              <a:gd name="connsiteY1098" fmla="*/ 878822 h 2256141"/>
              <a:gd name="connsiteX1099" fmla="*/ 2731237 w 6811107"/>
              <a:gd name="connsiteY1099" fmla="*/ 945386 h 2256141"/>
              <a:gd name="connsiteX1100" fmla="*/ 2762595 w 6811107"/>
              <a:gd name="connsiteY1100" fmla="*/ 964351 h 2256141"/>
              <a:gd name="connsiteX1101" fmla="*/ 2761129 w 6811107"/>
              <a:gd name="connsiteY1101" fmla="*/ 963861 h 2256141"/>
              <a:gd name="connsiteX1102" fmla="*/ 2774204 w 6811107"/>
              <a:gd name="connsiteY1102" fmla="*/ 972403 h 2256141"/>
              <a:gd name="connsiteX1103" fmla="*/ 2789534 w 6811107"/>
              <a:gd name="connsiteY1103" fmla="*/ 987159 h 2256141"/>
              <a:gd name="connsiteX1104" fmla="*/ 2813882 w 6811107"/>
              <a:gd name="connsiteY1104" fmla="*/ 1046569 h 2256141"/>
              <a:gd name="connsiteX1105" fmla="*/ 2816136 w 6811107"/>
              <a:gd name="connsiteY1105" fmla="*/ 1062878 h 2256141"/>
              <a:gd name="connsiteX1106" fmla="*/ 2870242 w 6811107"/>
              <a:gd name="connsiteY1106" fmla="*/ 1176264 h 2256141"/>
              <a:gd name="connsiteX1107" fmla="*/ 2881064 w 6811107"/>
              <a:gd name="connsiteY1107" fmla="*/ 1191796 h 2256141"/>
              <a:gd name="connsiteX1108" fmla="*/ 2889179 w 6811107"/>
              <a:gd name="connsiteY1108" fmla="*/ 1211599 h 2256141"/>
              <a:gd name="connsiteX1109" fmla="*/ 2899099 w 6811107"/>
              <a:gd name="connsiteY1109" fmla="*/ 1256254 h 2256141"/>
              <a:gd name="connsiteX1110" fmla="*/ 2900451 w 6811107"/>
              <a:gd name="connsiteY1110" fmla="*/ 1258585 h 2256141"/>
              <a:gd name="connsiteX1111" fmla="*/ 2905411 w 6811107"/>
              <a:gd name="connsiteY1111" fmla="*/ 1304016 h 2256141"/>
              <a:gd name="connsiteX1112" fmla="*/ 2907665 w 6811107"/>
              <a:gd name="connsiteY1112" fmla="*/ 1315277 h 2256141"/>
              <a:gd name="connsiteX1113" fmla="*/ 2932915 w 6811107"/>
              <a:gd name="connsiteY1113" fmla="*/ 1367310 h 2256141"/>
              <a:gd name="connsiteX1114" fmla="*/ 2939227 w 6811107"/>
              <a:gd name="connsiteY1114" fmla="*/ 1377406 h 2256141"/>
              <a:gd name="connsiteX1115" fmla="*/ 2969437 w 6811107"/>
              <a:gd name="connsiteY1115" fmla="*/ 1429051 h 2256141"/>
              <a:gd name="connsiteX1116" fmla="*/ 2975298 w 6811107"/>
              <a:gd name="connsiteY1116" fmla="*/ 1440311 h 2256141"/>
              <a:gd name="connsiteX1117" fmla="*/ 3015877 w 6811107"/>
              <a:gd name="connsiteY1117" fmla="*/ 1498169 h 2256141"/>
              <a:gd name="connsiteX1118" fmla="*/ 3025346 w 6811107"/>
              <a:gd name="connsiteY1118" fmla="*/ 1505158 h 2256141"/>
              <a:gd name="connsiteX1119" fmla="*/ 3079452 w 6811107"/>
              <a:gd name="connsiteY1119" fmla="*/ 1559133 h 2256141"/>
              <a:gd name="connsiteX1120" fmla="*/ 3080354 w 6811107"/>
              <a:gd name="connsiteY1120" fmla="*/ 1561074 h 2256141"/>
              <a:gd name="connsiteX1121" fmla="*/ 3092077 w 6811107"/>
              <a:gd name="connsiteY1121" fmla="*/ 1585149 h 2256141"/>
              <a:gd name="connsiteX1122" fmla="*/ 3101545 w 6811107"/>
              <a:gd name="connsiteY1122" fmla="*/ 1590586 h 2256141"/>
              <a:gd name="connsiteX1123" fmla="*/ 3109075 w 6811107"/>
              <a:gd name="connsiteY1123" fmla="*/ 1592534 h 2256141"/>
              <a:gd name="connsiteX1124" fmla="*/ 3136842 w 6811107"/>
              <a:gd name="connsiteY1124" fmla="*/ 1534409 h 2256141"/>
              <a:gd name="connsiteX1125" fmla="*/ 3140708 w 6811107"/>
              <a:gd name="connsiteY1125" fmla="*/ 1521360 h 2256141"/>
              <a:gd name="connsiteX1126" fmla="*/ 3123794 w 6811107"/>
              <a:gd name="connsiteY1126" fmla="*/ 1440168 h 2256141"/>
              <a:gd name="connsiteX1127" fmla="*/ 3127660 w 6811107"/>
              <a:gd name="connsiteY1127" fmla="*/ 1428570 h 2256141"/>
              <a:gd name="connsiteX1128" fmla="*/ 3160040 w 6811107"/>
              <a:gd name="connsiteY1128" fmla="*/ 1387007 h 2256141"/>
              <a:gd name="connsiteX1129" fmla="*/ 3166323 w 6811107"/>
              <a:gd name="connsiteY1129" fmla="*/ 1376858 h 2256141"/>
              <a:gd name="connsiteX1130" fmla="*/ 3170189 w 6811107"/>
              <a:gd name="connsiteY1130" fmla="*/ 1362842 h 2256141"/>
              <a:gd name="connsiteX1131" fmla="*/ 3176955 w 6811107"/>
              <a:gd name="connsiteY1131" fmla="*/ 1351244 h 2256141"/>
              <a:gd name="connsiteX1132" fmla="*/ 3184688 w 6811107"/>
              <a:gd name="connsiteY1132" fmla="*/ 1339645 h 2256141"/>
              <a:gd name="connsiteX1133" fmla="*/ 3192420 w 6811107"/>
              <a:gd name="connsiteY1133" fmla="*/ 1332879 h 2256141"/>
              <a:gd name="connsiteX1134" fmla="*/ 3212718 w 6811107"/>
              <a:gd name="connsiteY1134" fmla="*/ 1278751 h 2256141"/>
              <a:gd name="connsiteX1135" fmla="*/ 3220451 w 6811107"/>
              <a:gd name="connsiteY1135" fmla="*/ 1263286 h 2256141"/>
              <a:gd name="connsiteX1136" fmla="*/ 3245098 w 6811107"/>
              <a:gd name="connsiteY1136" fmla="*/ 1239122 h 2256141"/>
              <a:gd name="connsiteX1137" fmla="*/ 3328706 w 6811107"/>
              <a:gd name="connsiteY1137" fmla="*/ 1269086 h 2256141"/>
              <a:gd name="connsiteX1138" fmla="*/ 3343205 w 6811107"/>
              <a:gd name="connsiteY1138" fmla="*/ 1269086 h 2256141"/>
              <a:gd name="connsiteX1139" fmla="*/ 3489157 w 6811107"/>
              <a:gd name="connsiteY1139" fmla="*/ 1325630 h 2256141"/>
              <a:gd name="connsiteX1140" fmla="*/ 3498339 w 6811107"/>
              <a:gd name="connsiteY1140" fmla="*/ 1334812 h 2256141"/>
              <a:gd name="connsiteX1141" fmla="*/ 3526369 w 6811107"/>
              <a:gd name="connsiteY1141" fmla="*/ 1340128 h 2256141"/>
              <a:gd name="connsiteX1142" fmla="*/ 3537968 w 6811107"/>
              <a:gd name="connsiteY1142" fmla="*/ 1338678 h 2256141"/>
              <a:gd name="connsiteX1143" fmla="*/ 3561166 w 6811107"/>
              <a:gd name="connsiteY1143" fmla="*/ 1333845 h 2256141"/>
              <a:gd name="connsiteX1144" fmla="*/ 3575181 w 6811107"/>
              <a:gd name="connsiteY1144" fmla="*/ 1329012 h 2256141"/>
              <a:gd name="connsiteX1145" fmla="*/ 3711951 w 6811107"/>
              <a:gd name="connsiteY1145" fmla="*/ 1203359 h 2256141"/>
              <a:gd name="connsiteX1146" fmla="*/ 3714367 w 6811107"/>
              <a:gd name="connsiteY1146" fmla="*/ 1191760 h 2256141"/>
              <a:gd name="connsiteX1147" fmla="*/ 3755446 w 6811107"/>
              <a:gd name="connsiteY1147" fmla="*/ 1106702 h 2256141"/>
              <a:gd name="connsiteX1148" fmla="*/ 3767045 w 6811107"/>
              <a:gd name="connsiteY1148" fmla="*/ 1098969 h 2256141"/>
              <a:gd name="connsiteX1149" fmla="*/ 3823589 w 6811107"/>
              <a:gd name="connsiteY1149" fmla="*/ 1043392 h 2256141"/>
              <a:gd name="connsiteX1150" fmla="*/ 3830355 w 6811107"/>
              <a:gd name="connsiteY1150" fmla="*/ 1033242 h 2256141"/>
              <a:gd name="connsiteX1151" fmla="*/ 3851136 w 6811107"/>
              <a:gd name="connsiteY1151" fmla="*/ 976215 h 2256141"/>
              <a:gd name="connsiteX1152" fmla="*/ 3857419 w 6811107"/>
              <a:gd name="connsiteY1152" fmla="*/ 966066 h 2256141"/>
              <a:gd name="connsiteX1153" fmla="*/ 3882067 w 6811107"/>
              <a:gd name="connsiteY1153" fmla="*/ 932236 h 2256141"/>
              <a:gd name="connsiteX1154" fmla="*/ 3891249 w 6811107"/>
              <a:gd name="connsiteY1154" fmla="*/ 923537 h 2256141"/>
              <a:gd name="connsiteX1155" fmla="*/ 3960842 w 6811107"/>
              <a:gd name="connsiteY1155" fmla="*/ 910972 h 2256141"/>
              <a:gd name="connsiteX1156" fmla="*/ 3976307 w 6811107"/>
              <a:gd name="connsiteY1156" fmla="*/ 913388 h 2256141"/>
              <a:gd name="connsiteX1157" fmla="*/ 4031402 w 6811107"/>
              <a:gd name="connsiteY1157" fmla="*/ 918221 h 2256141"/>
              <a:gd name="connsiteX1158" fmla="*/ 4044450 w 6811107"/>
              <a:gd name="connsiteY1158" fmla="*/ 917254 h 2256141"/>
              <a:gd name="connsiteX1159" fmla="*/ 4057016 w 6811107"/>
              <a:gd name="connsiteY1159" fmla="*/ 917254 h 2256141"/>
              <a:gd name="connsiteX1160" fmla="*/ 4102444 w 6811107"/>
              <a:gd name="connsiteY1160" fmla="*/ 872309 h 2256141"/>
              <a:gd name="connsiteX1161" fmla="*/ 4104861 w 6811107"/>
              <a:gd name="connsiteY1161" fmla="*/ 859260 h 2256141"/>
              <a:gd name="connsiteX1162" fmla="*/ 4105828 w 6811107"/>
              <a:gd name="connsiteY1162" fmla="*/ 846695 h 2256141"/>
              <a:gd name="connsiteX1163" fmla="*/ 4107277 w 6811107"/>
              <a:gd name="connsiteY1163" fmla="*/ 822047 h 2256141"/>
              <a:gd name="connsiteX1164" fmla="*/ 4127575 w 6811107"/>
              <a:gd name="connsiteY1164" fmla="*/ 609885 h 2256141"/>
              <a:gd name="connsiteX1165" fmla="*/ 4136274 w 6811107"/>
              <a:gd name="connsiteY1165" fmla="*/ 595387 h 2256141"/>
              <a:gd name="connsiteX1166" fmla="*/ 4144007 w 6811107"/>
              <a:gd name="connsiteY1166" fmla="*/ 589104 h 2256141"/>
              <a:gd name="connsiteX1167" fmla="*/ 4153189 w 6811107"/>
              <a:gd name="connsiteY1167" fmla="*/ 584271 h 2256141"/>
              <a:gd name="connsiteX1168" fmla="*/ 4182669 w 6811107"/>
              <a:gd name="connsiteY1168" fmla="*/ 454751 h 2256141"/>
              <a:gd name="connsiteX1169" fmla="*/ 4234381 w 6811107"/>
              <a:gd name="connsiteY1169" fmla="*/ 388541 h 2256141"/>
              <a:gd name="connsiteX1170" fmla="*/ 4238247 w 6811107"/>
              <a:gd name="connsiteY1170" fmla="*/ 379359 h 2256141"/>
              <a:gd name="connsiteX1171" fmla="*/ 4254679 w 6811107"/>
              <a:gd name="connsiteY1171" fmla="*/ 330064 h 2256141"/>
              <a:gd name="connsiteX1172" fmla="*/ 4307841 w 6811107"/>
              <a:gd name="connsiteY1172" fmla="*/ 255154 h 2256141"/>
              <a:gd name="connsiteX1173" fmla="*/ 4323306 w 6811107"/>
              <a:gd name="connsiteY1173" fmla="*/ 259021 h 2256141"/>
              <a:gd name="connsiteX1174" fmla="*/ 4337321 w 6811107"/>
              <a:gd name="connsiteY1174" fmla="*/ 267720 h 2256141"/>
              <a:gd name="connsiteX1175" fmla="*/ 4366801 w 6811107"/>
              <a:gd name="connsiteY1175" fmla="*/ 280285 h 2256141"/>
              <a:gd name="connsiteX1176" fmla="*/ 4375983 w 6811107"/>
              <a:gd name="connsiteY1176" fmla="*/ 281252 h 2256141"/>
              <a:gd name="connsiteX1177" fmla="*/ 4479406 w 6811107"/>
              <a:gd name="connsiteY1177" fmla="*/ 247422 h 2256141"/>
              <a:gd name="connsiteX1178" fmla="*/ 4506470 w 6811107"/>
              <a:gd name="connsiteY1178" fmla="*/ 303000 h 2256141"/>
              <a:gd name="connsiteX1179" fmla="*/ 4519035 w 6811107"/>
              <a:gd name="connsiteY1179" fmla="*/ 311699 h 2256141"/>
              <a:gd name="connsiteX1180" fmla="*/ 4543200 w 6811107"/>
              <a:gd name="connsiteY1180" fmla="*/ 330064 h 2256141"/>
              <a:gd name="connsiteX1181" fmla="*/ 4557215 w 6811107"/>
              <a:gd name="connsiteY1181" fmla="*/ 333930 h 2256141"/>
              <a:gd name="connsiteX1182" fmla="*/ 4581863 w 6811107"/>
              <a:gd name="connsiteY1182" fmla="*/ 338763 h 2256141"/>
              <a:gd name="connsiteX1183" fmla="*/ 4590562 w 6811107"/>
              <a:gd name="connsiteY1183" fmla="*/ 339729 h 2256141"/>
              <a:gd name="connsiteX1184" fmla="*/ 4653389 w 6811107"/>
              <a:gd name="connsiteY1184" fmla="*/ 268686 h 2256141"/>
              <a:gd name="connsiteX1185" fmla="*/ 4712833 w 6811107"/>
              <a:gd name="connsiteY1185" fmla="*/ 256121 h 2256141"/>
              <a:gd name="connsiteX1186" fmla="*/ 4722015 w 6811107"/>
              <a:gd name="connsiteY1186" fmla="*/ 243073 h 2256141"/>
              <a:gd name="connsiteX1187" fmla="*/ 4730714 w 6811107"/>
              <a:gd name="connsiteY1187" fmla="*/ 230507 h 2256141"/>
              <a:gd name="connsiteX1188" fmla="*/ 4770343 w 6811107"/>
              <a:gd name="connsiteY1188" fmla="*/ 140133 h 2256141"/>
              <a:gd name="connsiteX1189" fmla="*/ 4777109 w 6811107"/>
              <a:gd name="connsiteY1189" fmla="*/ 127567 h 2256141"/>
              <a:gd name="connsiteX1190" fmla="*/ 4801274 w 6811107"/>
              <a:gd name="connsiteY1190" fmla="*/ 101470 h 2256141"/>
              <a:gd name="connsiteX1191" fmla="*/ 4811423 w 6811107"/>
              <a:gd name="connsiteY1191" fmla="*/ 97604 h 2256141"/>
              <a:gd name="connsiteX1192" fmla="*/ 4825438 w 6811107"/>
              <a:gd name="connsiteY1192" fmla="*/ 92771 h 2256141"/>
              <a:gd name="connsiteX1193" fmla="*/ 4837037 w 6811107"/>
              <a:gd name="connsiteY1193" fmla="*/ 84072 h 2256141"/>
              <a:gd name="connsiteX1194" fmla="*/ 4973807 w 6811107"/>
              <a:gd name="connsiteY1194" fmla="*/ 1430 h 2256141"/>
              <a:gd name="connsiteX0" fmla="*/ 3151621 w 6811107"/>
              <a:gd name="connsiteY0" fmla="*/ 1759646 h 2256141"/>
              <a:gd name="connsiteX1" fmla="*/ 3155328 w 6811107"/>
              <a:gd name="connsiteY1" fmla="*/ 1769768 h 2256141"/>
              <a:gd name="connsiteX2" fmla="*/ 3142959 w 6811107"/>
              <a:gd name="connsiteY2" fmla="*/ 1801891 h 2256141"/>
              <a:gd name="connsiteX3" fmla="*/ 3126014 w 6811107"/>
              <a:gd name="connsiteY3" fmla="*/ 1821578 h 2256141"/>
              <a:gd name="connsiteX4" fmla="*/ 3141294 w 6811107"/>
              <a:gd name="connsiteY4" fmla="*/ 1835710 h 2256141"/>
              <a:gd name="connsiteX5" fmla="*/ 3181352 w 6811107"/>
              <a:gd name="connsiteY5" fmla="*/ 1853226 h 2256141"/>
              <a:gd name="connsiteX6" fmla="*/ 3196361 w 6811107"/>
              <a:gd name="connsiteY6" fmla="*/ 1855167 h 2256141"/>
              <a:gd name="connsiteX7" fmla="*/ 3209011 w 6811107"/>
              <a:gd name="connsiteY7" fmla="*/ 1844360 h 2256141"/>
              <a:gd name="connsiteX8" fmla="*/ 3185931 w 6811107"/>
              <a:gd name="connsiteY8" fmla="*/ 1839696 h 2256141"/>
              <a:gd name="connsiteX9" fmla="*/ 3162414 w 6811107"/>
              <a:gd name="connsiteY9" fmla="*/ 1825511 h 2256141"/>
              <a:gd name="connsiteX10" fmla="*/ 3157454 w 6811107"/>
              <a:gd name="connsiteY10" fmla="*/ 1816968 h 2256141"/>
              <a:gd name="connsiteX11" fmla="*/ 3161963 w 6811107"/>
              <a:gd name="connsiteY11" fmla="*/ 1792116 h 2256141"/>
              <a:gd name="connsiteX12" fmla="*/ 3162414 w 6811107"/>
              <a:gd name="connsiteY12" fmla="*/ 1790563 h 2256141"/>
              <a:gd name="connsiteX13" fmla="*/ 3163316 w 6811107"/>
              <a:gd name="connsiteY13" fmla="*/ 1764207 h 2256141"/>
              <a:gd name="connsiteX14" fmla="*/ 3151621 w 6811107"/>
              <a:gd name="connsiteY14" fmla="*/ 1759646 h 2256141"/>
              <a:gd name="connsiteX15" fmla="*/ 6379802 w 6811107"/>
              <a:gd name="connsiteY15" fmla="*/ 1550780 h 2256141"/>
              <a:gd name="connsiteX16" fmla="*/ 6342951 w 6811107"/>
              <a:gd name="connsiteY16" fmla="*/ 1552773 h 2256141"/>
              <a:gd name="connsiteX17" fmla="*/ 6333769 w 6811107"/>
              <a:gd name="connsiteY17" fmla="*/ 1558089 h 2256141"/>
              <a:gd name="connsiteX18" fmla="*/ 6321204 w 6811107"/>
              <a:gd name="connsiteY18" fmla="*/ 1628166 h 2256141"/>
              <a:gd name="connsiteX19" fmla="*/ 6317337 w 6811107"/>
              <a:gd name="connsiteY19" fmla="*/ 1639765 h 2256141"/>
              <a:gd name="connsiteX20" fmla="*/ 6262243 w 6811107"/>
              <a:gd name="connsiteY20" fmla="*/ 1675045 h 2256141"/>
              <a:gd name="connsiteX21" fmla="*/ 6327003 w 6811107"/>
              <a:gd name="connsiteY21" fmla="*/ 1691959 h 2256141"/>
              <a:gd name="connsiteX22" fmla="*/ 6332319 w 6811107"/>
              <a:gd name="connsiteY22" fmla="*/ 1685677 h 2256141"/>
              <a:gd name="connsiteX23" fmla="*/ 6345368 w 6811107"/>
              <a:gd name="connsiteY23" fmla="*/ 1661029 h 2256141"/>
              <a:gd name="connsiteX24" fmla="*/ 6350201 w 6811107"/>
              <a:gd name="connsiteY24" fmla="*/ 1649430 h 2256141"/>
              <a:gd name="connsiteX25" fmla="*/ 6414961 w 6811107"/>
              <a:gd name="connsiteY25" fmla="*/ 1619950 h 2256141"/>
              <a:gd name="connsiteX26" fmla="*/ 6440575 w 6811107"/>
              <a:gd name="connsiteY26" fmla="*/ 1684227 h 2256141"/>
              <a:gd name="connsiteX27" fmla="*/ 6443475 w 6811107"/>
              <a:gd name="connsiteY27" fmla="*/ 1695826 h 2256141"/>
              <a:gd name="connsiteX28" fmla="*/ 6475855 w 6811107"/>
              <a:gd name="connsiteY28" fmla="*/ 1772185 h 2256141"/>
              <a:gd name="connsiteX29" fmla="*/ 6481171 w 6811107"/>
              <a:gd name="connsiteY29" fmla="*/ 1785233 h 2256141"/>
              <a:gd name="connsiteX30" fmla="*/ 6487453 w 6811107"/>
              <a:gd name="connsiteY30" fmla="*/ 1797798 h 2256141"/>
              <a:gd name="connsiteX31" fmla="*/ 6491320 w 6811107"/>
              <a:gd name="connsiteY31" fmla="*/ 1810364 h 2256141"/>
              <a:gd name="connsiteX32" fmla="*/ 6512101 w 6811107"/>
              <a:gd name="connsiteY32" fmla="*/ 1924419 h 2256141"/>
              <a:gd name="connsiteX33" fmla="*/ 6519833 w 6811107"/>
              <a:gd name="connsiteY33" fmla="*/ 1936018 h 2256141"/>
              <a:gd name="connsiteX34" fmla="*/ 6529016 w 6811107"/>
              <a:gd name="connsiteY34" fmla="*/ 1946167 h 2256141"/>
              <a:gd name="connsiteX35" fmla="*/ 6584111 w 6811107"/>
              <a:gd name="connsiteY35" fmla="*/ 1980963 h 2256141"/>
              <a:gd name="connsiteX36" fmla="*/ 6590877 w 6811107"/>
              <a:gd name="connsiteY36" fmla="*/ 1989662 h 2256141"/>
              <a:gd name="connsiteX37" fmla="*/ 6621807 w 6811107"/>
              <a:gd name="connsiteY37" fmla="*/ 2031225 h 2256141"/>
              <a:gd name="connsiteX38" fmla="*/ 6636305 w 6811107"/>
              <a:gd name="connsiteY38" fmla="*/ 2084386 h 2256141"/>
              <a:gd name="connsiteX39" fmla="*/ 6641138 w 6811107"/>
              <a:gd name="connsiteY39" fmla="*/ 2093569 h 2256141"/>
              <a:gd name="connsiteX40" fmla="*/ 6646454 w 6811107"/>
              <a:gd name="connsiteY40" fmla="*/ 2106134 h 2256141"/>
              <a:gd name="connsiteX41" fmla="*/ 6660953 w 6811107"/>
              <a:gd name="connsiteY41" fmla="*/ 2127882 h 2256141"/>
              <a:gd name="connsiteX42" fmla="*/ 6671102 w 6811107"/>
              <a:gd name="connsiteY42" fmla="*/ 2135614 h 2256141"/>
              <a:gd name="connsiteX43" fmla="*/ 6683667 w 6811107"/>
              <a:gd name="connsiteY43" fmla="*/ 2141897 h 2256141"/>
              <a:gd name="connsiteX44" fmla="*/ 6751810 w 6811107"/>
              <a:gd name="connsiteY44" fmla="*/ 2175244 h 2256141"/>
              <a:gd name="connsiteX45" fmla="*/ 6692366 w 6811107"/>
              <a:gd name="connsiteY45" fmla="*/ 2121116 h 2256141"/>
              <a:gd name="connsiteX46" fmla="*/ 6682217 w 6811107"/>
              <a:gd name="connsiteY46" fmla="*/ 2111933 h 2256141"/>
              <a:gd name="connsiteX47" fmla="*/ 6673518 w 6811107"/>
              <a:gd name="connsiteY47" fmla="*/ 2101784 h 2256141"/>
              <a:gd name="connsiteX48" fmla="*/ 6660469 w 6811107"/>
              <a:gd name="connsiteY48" fmla="*/ 2060222 h 2256141"/>
              <a:gd name="connsiteX49" fmla="*/ 6659986 w 6811107"/>
              <a:gd name="connsiteY49" fmla="*/ 2052006 h 2256141"/>
              <a:gd name="connsiteX50" fmla="*/ 6658536 w 6811107"/>
              <a:gd name="connsiteY50" fmla="*/ 2041374 h 2256141"/>
              <a:gd name="connsiteX51" fmla="*/ 6658536 w 6811107"/>
              <a:gd name="connsiteY51" fmla="*/ 1988696 h 2256141"/>
              <a:gd name="connsiteX52" fmla="*/ 6656119 w 6811107"/>
              <a:gd name="connsiteY52" fmla="*/ 1976131 h 2256141"/>
              <a:gd name="connsiteX53" fmla="*/ 6594259 w 6811107"/>
              <a:gd name="connsiteY53" fmla="*/ 1919103 h 2256141"/>
              <a:gd name="connsiteX54" fmla="*/ 6584111 w 6811107"/>
              <a:gd name="connsiteY54" fmla="*/ 1913787 h 2256141"/>
              <a:gd name="connsiteX55" fmla="*/ 6573478 w 6811107"/>
              <a:gd name="connsiteY55" fmla="*/ 1907504 h 2256141"/>
              <a:gd name="connsiteX56" fmla="*/ 6545448 w 6811107"/>
              <a:gd name="connsiteY56" fmla="*/ 1791516 h 2256141"/>
              <a:gd name="connsiteX57" fmla="*/ 6545448 w 6811107"/>
              <a:gd name="connsiteY57" fmla="*/ 1780884 h 2256141"/>
              <a:gd name="connsiteX58" fmla="*/ 6543997 w 6811107"/>
              <a:gd name="connsiteY58" fmla="*/ 1770251 h 2256141"/>
              <a:gd name="connsiteX59" fmla="*/ 6492769 w 6811107"/>
              <a:gd name="connsiteY59" fmla="*/ 1664412 h 2256141"/>
              <a:gd name="connsiteX60" fmla="*/ 6487937 w 6811107"/>
              <a:gd name="connsiteY60" fmla="*/ 1650397 h 2256141"/>
              <a:gd name="connsiteX61" fmla="*/ 6431393 w 6811107"/>
              <a:gd name="connsiteY61" fmla="*/ 1555673 h 2256141"/>
              <a:gd name="connsiteX62" fmla="*/ 6417377 w 6811107"/>
              <a:gd name="connsiteY62" fmla="*/ 1552773 h 2256141"/>
              <a:gd name="connsiteX63" fmla="*/ 6379802 w 6811107"/>
              <a:gd name="connsiteY63" fmla="*/ 1550780 h 2256141"/>
              <a:gd name="connsiteX64" fmla="*/ 1384133 w 6811107"/>
              <a:gd name="connsiteY64" fmla="*/ 1201892 h 2256141"/>
              <a:gd name="connsiteX65" fmla="*/ 1380976 w 6811107"/>
              <a:gd name="connsiteY65" fmla="*/ 1204610 h 2256141"/>
              <a:gd name="connsiteX66" fmla="*/ 1327772 w 6811107"/>
              <a:gd name="connsiteY66" fmla="*/ 1222472 h 2256141"/>
              <a:gd name="connsiteX67" fmla="*/ 1316951 w 6811107"/>
              <a:gd name="connsiteY67" fmla="*/ 1224414 h 2256141"/>
              <a:gd name="connsiteX68" fmla="*/ 1295308 w 6811107"/>
              <a:gd name="connsiteY68" fmla="*/ 1223637 h 2256141"/>
              <a:gd name="connsiteX69" fmla="*/ 1283135 w 6811107"/>
              <a:gd name="connsiteY69" fmla="*/ 1223637 h 2256141"/>
              <a:gd name="connsiteX70" fmla="*/ 1222717 w 6811107"/>
              <a:gd name="connsiteY70" fmla="*/ 1226743 h 2256141"/>
              <a:gd name="connsiteX71" fmla="*/ 1212797 w 6811107"/>
              <a:gd name="connsiteY71" fmla="*/ 1228685 h 2256141"/>
              <a:gd name="connsiteX72" fmla="*/ 1175374 w 6811107"/>
              <a:gd name="connsiteY72" fmla="*/ 1250819 h 2256141"/>
              <a:gd name="connsiteX73" fmla="*/ 1169061 w 6811107"/>
              <a:gd name="connsiteY73" fmla="*/ 1260137 h 2256141"/>
              <a:gd name="connsiteX74" fmla="*/ 1123522 w 6811107"/>
              <a:gd name="connsiteY74" fmla="*/ 1338187 h 2256141"/>
              <a:gd name="connsiteX75" fmla="*/ 1118562 w 6811107"/>
              <a:gd name="connsiteY75" fmla="*/ 1345177 h 2256141"/>
              <a:gd name="connsiteX76" fmla="*/ 1096920 w 6811107"/>
              <a:gd name="connsiteY76" fmla="*/ 1368863 h 2256141"/>
              <a:gd name="connsiteX77" fmla="*/ 1088804 w 6811107"/>
              <a:gd name="connsiteY77" fmla="*/ 1375076 h 2256141"/>
              <a:gd name="connsiteX78" fmla="*/ 1040560 w 6811107"/>
              <a:gd name="connsiteY78" fmla="*/ 1437593 h 2256141"/>
              <a:gd name="connsiteX79" fmla="*/ 1036953 w 6811107"/>
              <a:gd name="connsiteY79" fmla="*/ 1446913 h 2256141"/>
              <a:gd name="connsiteX80" fmla="*/ 1008096 w 6811107"/>
              <a:gd name="connsiteY80" fmla="*/ 1491568 h 2256141"/>
              <a:gd name="connsiteX81" fmla="*/ 1001784 w 6811107"/>
              <a:gd name="connsiteY81" fmla="*/ 1498557 h 2256141"/>
              <a:gd name="connsiteX82" fmla="*/ 942718 w 6811107"/>
              <a:gd name="connsiteY82" fmla="*/ 1537776 h 2256141"/>
              <a:gd name="connsiteX83" fmla="*/ 929643 w 6811107"/>
              <a:gd name="connsiteY83" fmla="*/ 1543212 h 2256141"/>
              <a:gd name="connsiteX84" fmla="*/ 862010 w 6811107"/>
              <a:gd name="connsiteY84" fmla="*/ 1557580 h 2256141"/>
              <a:gd name="connsiteX85" fmla="*/ 852091 w 6811107"/>
              <a:gd name="connsiteY85" fmla="*/ 1557580 h 2256141"/>
              <a:gd name="connsiteX86" fmla="*/ 790771 w 6811107"/>
              <a:gd name="connsiteY86" fmla="*/ 1559521 h 2256141"/>
              <a:gd name="connsiteX87" fmla="*/ 780852 w 6811107"/>
              <a:gd name="connsiteY87" fmla="*/ 1558745 h 2256141"/>
              <a:gd name="connsiteX88" fmla="*/ 756954 w 6811107"/>
              <a:gd name="connsiteY88" fmla="*/ 1554473 h 2256141"/>
              <a:gd name="connsiteX89" fmla="*/ 750642 w 6811107"/>
              <a:gd name="connsiteY89" fmla="*/ 1548261 h 2256141"/>
              <a:gd name="connsiteX90" fmla="*/ 738919 w 6811107"/>
              <a:gd name="connsiteY90" fmla="*/ 1496616 h 2256141"/>
              <a:gd name="connsiteX91" fmla="*/ 642430 w 6811107"/>
              <a:gd name="connsiteY91" fmla="*/ 1492344 h 2256141"/>
              <a:gd name="connsiteX92" fmla="*/ 630707 w 6811107"/>
              <a:gd name="connsiteY92" fmla="*/ 1491179 h 2256141"/>
              <a:gd name="connsiteX93" fmla="*/ 599597 w 6811107"/>
              <a:gd name="connsiteY93" fmla="*/ 1488073 h 2256141"/>
              <a:gd name="connsiteX94" fmla="*/ 589677 w 6811107"/>
              <a:gd name="connsiteY94" fmla="*/ 1491179 h 2256141"/>
              <a:gd name="connsiteX95" fmla="*/ 581110 w 6811107"/>
              <a:gd name="connsiteY95" fmla="*/ 1499334 h 2256141"/>
              <a:gd name="connsiteX96" fmla="*/ 571642 w 6811107"/>
              <a:gd name="connsiteY96" fmla="*/ 1506323 h 2256141"/>
              <a:gd name="connsiteX97" fmla="*/ 545491 w 6811107"/>
              <a:gd name="connsiteY97" fmla="*/ 1546707 h 2256141"/>
              <a:gd name="connsiteX98" fmla="*/ 539178 w 6811107"/>
              <a:gd name="connsiteY98" fmla="*/ 1551755 h 2256141"/>
              <a:gd name="connsiteX99" fmla="*/ 529259 w 6811107"/>
              <a:gd name="connsiteY99" fmla="*/ 1556803 h 2256141"/>
              <a:gd name="connsiteX100" fmla="*/ 514831 w 6811107"/>
              <a:gd name="connsiteY100" fmla="*/ 1568452 h 2256141"/>
              <a:gd name="connsiteX101" fmla="*/ 512125 w 6811107"/>
              <a:gd name="connsiteY101" fmla="*/ 1577771 h 2256141"/>
              <a:gd name="connsiteX102" fmla="*/ 509871 w 6811107"/>
              <a:gd name="connsiteY102" fmla="*/ 1587867 h 2256141"/>
              <a:gd name="connsiteX103" fmla="*/ 506264 w 6811107"/>
              <a:gd name="connsiteY103" fmla="*/ 1597187 h 2256141"/>
              <a:gd name="connsiteX104" fmla="*/ 503558 w 6811107"/>
              <a:gd name="connsiteY104" fmla="*/ 1670965 h 2256141"/>
              <a:gd name="connsiteX105" fmla="*/ 502657 w 6811107"/>
              <a:gd name="connsiteY105" fmla="*/ 1681449 h 2256141"/>
              <a:gd name="connsiteX106" fmla="*/ 471546 w 6811107"/>
              <a:gd name="connsiteY106" fmla="*/ 1742413 h 2256141"/>
              <a:gd name="connsiteX107" fmla="*/ 465234 w 6811107"/>
              <a:gd name="connsiteY107" fmla="*/ 1750956 h 2256141"/>
              <a:gd name="connsiteX108" fmla="*/ 456667 w 6811107"/>
              <a:gd name="connsiteY108" fmla="*/ 1806872 h 2256141"/>
              <a:gd name="connsiteX109" fmla="*/ 461627 w 6811107"/>
              <a:gd name="connsiteY109" fmla="*/ 1818133 h 2256141"/>
              <a:gd name="connsiteX110" fmla="*/ 449452 w 6811107"/>
              <a:gd name="connsiteY110" fmla="*/ 1915986 h 2256141"/>
              <a:gd name="connsiteX111" fmla="*/ 439984 w 6811107"/>
              <a:gd name="connsiteY111" fmla="*/ 1924528 h 2256141"/>
              <a:gd name="connsiteX112" fmla="*/ 377311 w 6811107"/>
              <a:gd name="connsiteY112" fmla="*/ 1953651 h 2256141"/>
              <a:gd name="connsiteX113" fmla="*/ 365138 w 6811107"/>
              <a:gd name="connsiteY113" fmla="*/ 1955593 h 2256141"/>
              <a:gd name="connsiteX114" fmla="*/ 306072 w 6811107"/>
              <a:gd name="connsiteY114" fmla="*/ 1955593 h 2256141"/>
              <a:gd name="connsiteX115" fmla="*/ 294349 w 6811107"/>
              <a:gd name="connsiteY115" fmla="*/ 1956369 h 2256141"/>
              <a:gd name="connsiteX116" fmla="*/ 274059 w 6811107"/>
              <a:gd name="connsiteY116" fmla="*/ 1962582 h 2256141"/>
              <a:gd name="connsiteX117" fmla="*/ 263238 w 6811107"/>
              <a:gd name="connsiteY117" fmla="*/ 1964912 h 2256141"/>
              <a:gd name="connsiteX118" fmla="*/ 254671 w 6811107"/>
              <a:gd name="connsiteY118" fmla="*/ 1970348 h 2256141"/>
              <a:gd name="connsiteX119" fmla="*/ 263238 w 6811107"/>
              <a:gd name="connsiteY119" fmla="*/ 1969572 h 2256141"/>
              <a:gd name="connsiteX120" fmla="*/ 271805 w 6811107"/>
              <a:gd name="connsiteY120" fmla="*/ 1969572 h 2256141"/>
              <a:gd name="connsiteX121" fmla="*/ 288488 w 6811107"/>
              <a:gd name="connsiteY121" fmla="*/ 1974620 h 2256141"/>
              <a:gd name="connsiteX122" fmla="*/ 300661 w 6811107"/>
              <a:gd name="connsiteY122" fmla="*/ 1979668 h 2256141"/>
              <a:gd name="connsiteX123" fmla="*/ 323205 w 6811107"/>
              <a:gd name="connsiteY123" fmla="*/ 1993258 h 2256141"/>
              <a:gd name="connsiteX124" fmla="*/ 330419 w 6811107"/>
              <a:gd name="connsiteY124" fmla="*/ 1997530 h 2256141"/>
              <a:gd name="connsiteX125" fmla="*/ 434122 w 6811107"/>
              <a:gd name="connsiteY125" fmla="*/ 2008014 h 2256141"/>
              <a:gd name="connsiteX126" fmla="*/ 444944 w 6811107"/>
              <a:gd name="connsiteY126" fmla="*/ 2006072 h 2256141"/>
              <a:gd name="connsiteX127" fmla="*/ 454863 w 6811107"/>
              <a:gd name="connsiteY127" fmla="*/ 2002189 h 2256141"/>
              <a:gd name="connsiteX128" fmla="*/ 571191 w 6811107"/>
              <a:gd name="connsiteY128" fmla="*/ 1917151 h 2256141"/>
              <a:gd name="connsiteX129" fmla="*/ 578405 w 6811107"/>
              <a:gd name="connsiteY129" fmla="*/ 1910161 h 2256141"/>
              <a:gd name="connsiteX130" fmla="*/ 585619 w 6811107"/>
              <a:gd name="connsiteY130" fmla="*/ 1901619 h 2256141"/>
              <a:gd name="connsiteX131" fmla="*/ 646939 w 6811107"/>
              <a:gd name="connsiteY131" fmla="*/ 1820462 h 2256141"/>
              <a:gd name="connsiteX132" fmla="*/ 641980 w 6811107"/>
              <a:gd name="connsiteY132" fmla="*/ 1809978 h 2256141"/>
              <a:gd name="connsiteX133" fmla="*/ 608163 w 6811107"/>
              <a:gd name="connsiteY133" fmla="*/ 1716785 h 2256141"/>
              <a:gd name="connsiteX134" fmla="*/ 614025 w 6811107"/>
              <a:gd name="connsiteY134" fmla="*/ 1709407 h 2256141"/>
              <a:gd name="connsiteX135" fmla="*/ 622141 w 6811107"/>
              <a:gd name="connsiteY135" fmla="*/ 1703194 h 2256141"/>
              <a:gd name="connsiteX136" fmla="*/ 640176 w 6811107"/>
              <a:gd name="connsiteY136" fmla="*/ 1691934 h 2256141"/>
              <a:gd name="connsiteX137" fmla="*/ 659564 w 6811107"/>
              <a:gd name="connsiteY137" fmla="*/ 1634852 h 2256141"/>
              <a:gd name="connsiteX138" fmla="*/ 664524 w 6811107"/>
              <a:gd name="connsiteY138" fmla="*/ 1625533 h 2256141"/>
              <a:gd name="connsiteX139" fmla="*/ 727196 w 6811107"/>
              <a:gd name="connsiteY139" fmla="*/ 1622427 h 2256141"/>
              <a:gd name="connsiteX140" fmla="*/ 739370 w 6811107"/>
              <a:gd name="connsiteY140" fmla="*/ 1621650 h 2256141"/>
              <a:gd name="connsiteX141" fmla="*/ 763718 w 6811107"/>
              <a:gd name="connsiteY141" fmla="*/ 1620485 h 2256141"/>
              <a:gd name="connsiteX142" fmla="*/ 771834 w 6811107"/>
              <a:gd name="connsiteY142" fmla="*/ 1622427 h 2256141"/>
              <a:gd name="connsiteX143" fmla="*/ 779950 w 6811107"/>
              <a:gd name="connsiteY143" fmla="*/ 1631746 h 2256141"/>
              <a:gd name="connsiteX144" fmla="*/ 787164 w 6811107"/>
              <a:gd name="connsiteY144" fmla="*/ 1642230 h 2256141"/>
              <a:gd name="connsiteX145" fmla="*/ 801592 w 6811107"/>
              <a:gd name="connsiteY145" fmla="*/ 1661645 h 2256141"/>
              <a:gd name="connsiteX146" fmla="*/ 850738 w 6811107"/>
              <a:gd name="connsiteY146" fmla="*/ 1685721 h 2256141"/>
              <a:gd name="connsiteX147" fmla="*/ 859305 w 6811107"/>
              <a:gd name="connsiteY147" fmla="*/ 1691157 h 2256141"/>
              <a:gd name="connsiteX148" fmla="*/ 885456 w 6811107"/>
              <a:gd name="connsiteY148" fmla="*/ 1707854 h 2256141"/>
              <a:gd name="connsiteX149" fmla="*/ 975633 w 6811107"/>
              <a:gd name="connsiteY149" fmla="*/ 1727269 h 2256141"/>
              <a:gd name="connsiteX150" fmla="*/ 988708 w 6811107"/>
              <a:gd name="connsiteY150" fmla="*/ 1734647 h 2256141"/>
              <a:gd name="connsiteX151" fmla="*/ 1003136 w 6811107"/>
              <a:gd name="connsiteY151" fmla="*/ 1735812 h 2256141"/>
              <a:gd name="connsiteX152" fmla="*/ 1013958 w 6811107"/>
              <a:gd name="connsiteY152" fmla="*/ 1733871 h 2256141"/>
              <a:gd name="connsiteX153" fmla="*/ 1106389 w 6811107"/>
              <a:gd name="connsiteY153" fmla="*/ 1685332 h 2256141"/>
              <a:gd name="connsiteX154" fmla="*/ 1117210 w 6811107"/>
              <a:gd name="connsiteY154" fmla="*/ 1683391 h 2256141"/>
              <a:gd name="connsiteX155" fmla="*/ 1174923 w 6811107"/>
              <a:gd name="connsiteY155" fmla="*/ 1685721 h 2256141"/>
              <a:gd name="connsiteX156" fmla="*/ 1197918 w 6811107"/>
              <a:gd name="connsiteY156" fmla="*/ 1677178 h 2256141"/>
              <a:gd name="connsiteX157" fmla="*/ 1207387 w 6811107"/>
              <a:gd name="connsiteY157" fmla="*/ 1669800 h 2256141"/>
              <a:gd name="connsiteX158" fmla="*/ 1215502 w 6811107"/>
              <a:gd name="connsiteY158" fmla="*/ 1661257 h 2256141"/>
              <a:gd name="connsiteX159" fmla="*/ 1216434 w 6811107"/>
              <a:gd name="connsiteY159" fmla="*/ 1660981 h 2256141"/>
              <a:gd name="connsiteX160" fmla="*/ 1220293 w 6811107"/>
              <a:gd name="connsiteY160" fmla="*/ 1660821 h 2256141"/>
              <a:gd name="connsiteX161" fmla="*/ 1231283 w 6811107"/>
              <a:gd name="connsiteY161" fmla="*/ 1658927 h 2256141"/>
              <a:gd name="connsiteX162" fmla="*/ 1222379 w 6811107"/>
              <a:gd name="connsiteY162" fmla="*/ 1659219 h 2256141"/>
              <a:gd name="connsiteX163" fmla="*/ 1216434 w 6811107"/>
              <a:gd name="connsiteY163" fmla="*/ 1660981 h 2256141"/>
              <a:gd name="connsiteX164" fmla="*/ 1214608 w 6811107"/>
              <a:gd name="connsiteY164" fmla="*/ 1661057 h 2256141"/>
              <a:gd name="connsiteX165" fmla="*/ 1209641 w 6811107"/>
              <a:gd name="connsiteY165" fmla="*/ 1658927 h 2256141"/>
              <a:gd name="connsiteX166" fmla="*/ 1280430 w 6811107"/>
              <a:gd name="connsiteY166" fmla="*/ 1656986 h 2256141"/>
              <a:gd name="connsiteX167" fmla="*/ 1293505 w 6811107"/>
              <a:gd name="connsiteY167" fmla="*/ 1658927 h 2256141"/>
              <a:gd name="connsiteX168" fmla="*/ 1307933 w 6811107"/>
              <a:gd name="connsiteY168" fmla="*/ 1656986 h 2256141"/>
              <a:gd name="connsiteX169" fmla="*/ 1316500 w 6811107"/>
              <a:gd name="connsiteY169" fmla="*/ 1655821 h 2256141"/>
              <a:gd name="connsiteX170" fmla="*/ 1324616 w 6811107"/>
              <a:gd name="connsiteY170" fmla="*/ 1652715 h 2256141"/>
              <a:gd name="connsiteX171" fmla="*/ 1349866 w 6811107"/>
              <a:gd name="connsiteY171" fmla="*/ 1631746 h 2256141"/>
              <a:gd name="connsiteX172" fmla="*/ 1354825 w 6811107"/>
              <a:gd name="connsiteY172" fmla="*/ 1626698 h 2256141"/>
              <a:gd name="connsiteX173" fmla="*/ 1359334 w 6811107"/>
              <a:gd name="connsiteY173" fmla="*/ 1619320 h 2256141"/>
              <a:gd name="connsiteX174" fmla="*/ 1363843 w 6811107"/>
              <a:gd name="connsiteY174" fmla="*/ 1611166 h 2256141"/>
              <a:gd name="connsiteX175" fmla="*/ 1388190 w 6811107"/>
              <a:gd name="connsiteY175" fmla="*/ 1575830 h 2256141"/>
              <a:gd name="connsiteX176" fmla="*/ 1390445 w 6811107"/>
              <a:gd name="connsiteY176" fmla="*/ 1568841 h 2256141"/>
              <a:gd name="connsiteX177" fmla="*/ 1399012 w 6811107"/>
              <a:gd name="connsiteY177" fmla="*/ 1548261 h 2256141"/>
              <a:gd name="connsiteX178" fmla="*/ 1399913 w 6811107"/>
              <a:gd name="connsiteY178" fmla="*/ 1540106 h 2256141"/>
              <a:gd name="connsiteX179" fmla="*/ 1394052 w 6811107"/>
              <a:gd name="connsiteY179" fmla="*/ 1555638 h 2256141"/>
              <a:gd name="connsiteX180" fmla="*/ 1387740 w 6811107"/>
              <a:gd name="connsiteY180" fmla="*/ 1560686 h 2256141"/>
              <a:gd name="connsiteX181" fmla="*/ 1335888 w 6811107"/>
              <a:gd name="connsiteY181" fmla="*/ 1619709 h 2256141"/>
              <a:gd name="connsiteX182" fmla="*/ 1280880 w 6811107"/>
              <a:gd name="connsiteY182" fmla="*/ 1645725 h 2256141"/>
              <a:gd name="connsiteX183" fmla="*/ 1268707 w 6811107"/>
              <a:gd name="connsiteY183" fmla="*/ 1644948 h 2256141"/>
              <a:gd name="connsiteX184" fmla="*/ 1165004 w 6811107"/>
              <a:gd name="connsiteY184" fmla="*/ 1624368 h 2256141"/>
              <a:gd name="connsiteX185" fmla="*/ 1153281 w 6811107"/>
              <a:gd name="connsiteY185" fmla="*/ 1624368 h 2256141"/>
              <a:gd name="connsiteX186" fmla="*/ 1112250 w 6811107"/>
              <a:gd name="connsiteY186" fmla="*/ 1629805 h 2256141"/>
              <a:gd name="connsiteX187" fmla="*/ 1101429 w 6811107"/>
              <a:gd name="connsiteY187" fmla="*/ 1630969 h 2256141"/>
              <a:gd name="connsiteX188" fmla="*/ 1040109 w 6811107"/>
              <a:gd name="connsiteY188" fmla="*/ 1633299 h 2256141"/>
              <a:gd name="connsiteX189" fmla="*/ 1028386 w 6811107"/>
              <a:gd name="connsiteY189" fmla="*/ 1635629 h 2256141"/>
              <a:gd name="connsiteX190" fmla="*/ 989610 w 6811107"/>
              <a:gd name="connsiteY190" fmla="*/ 1641065 h 2256141"/>
              <a:gd name="connsiteX191" fmla="*/ 988708 w 6811107"/>
              <a:gd name="connsiteY191" fmla="*/ 1594081 h 2256141"/>
              <a:gd name="connsiteX192" fmla="*/ 994570 w 6811107"/>
              <a:gd name="connsiteY192" fmla="*/ 1589032 h 2256141"/>
              <a:gd name="connsiteX193" fmla="*/ 1009900 w 6811107"/>
              <a:gd name="connsiteY193" fmla="*/ 1582820 h 2256141"/>
              <a:gd name="connsiteX194" fmla="*/ 1019368 w 6811107"/>
              <a:gd name="connsiteY194" fmla="*/ 1580490 h 2256141"/>
              <a:gd name="connsiteX195" fmla="*/ 1028837 w 6811107"/>
              <a:gd name="connsiteY195" fmla="*/ 1578160 h 2256141"/>
              <a:gd name="connsiteX196" fmla="*/ 1039658 w 6811107"/>
              <a:gd name="connsiteY196" fmla="*/ 1575830 h 2256141"/>
              <a:gd name="connsiteX197" fmla="*/ 1056792 w 6811107"/>
              <a:gd name="connsiteY197" fmla="*/ 1564569 h 2256141"/>
              <a:gd name="connsiteX198" fmla="*/ 1059046 w 6811107"/>
              <a:gd name="connsiteY198" fmla="*/ 1554085 h 2256141"/>
              <a:gd name="connsiteX199" fmla="*/ 1059046 w 6811107"/>
              <a:gd name="connsiteY199" fmla="*/ 1547095 h 2256141"/>
              <a:gd name="connsiteX200" fmla="*/ 1068965 w 6811107"/>
              <a:gd name="connsiteY200" fmla="*/ 1529233 h 2256141"/>
              <a:gd name="connsiteX201" fmla="*/ 1078885 w 6811107"/>
              <a:gd name="connsiteY201" fmla="*/ 1522244 h 2256141"/>
              <a:gd name="connsiteX202" fmla="*/ 1125777 w 6811107"/>
              <a:gd name="connsiteY202" fmla="*/ 1472153 h 2256141"/>
              <a:gd name="connsiteX203" fmla="*/ 1128482 w 6811107"/>
              <a:gd name="connsiteY203" fmla="*/ 1462057 h 2256141"/>
              <a:gd name="connsiteX204" fmla="*/ 1132089 w 6811107"/>
              <a:gd name="connsiteY204" fmla="*/ 1454679 h 2256141"/>
              <a:gd name="connsiteX205" fmla="*/ 1156437 w 6811107"/>
              <a:gd name="connsiteY205" fmla="*/ 1404588 h 2256141"/>
              <a:gd name="connsiteX206" fmla="*/ 1160945 w 6811107"/>
              <a:gd name="connsiteY206" fmla="*/ 1394103 h 2256141"/>
              <a:gd name="connsiteX207" fmla="*/ 1170865 w 6811107"/>
              <a:gd name="connsiteY207" fmla="*/ 1374299 h 2256141"/>
              <a:gd name="connsiteX208" fmla="*/ 1179432 w 6811107"/>
              <a:gd name="connsiteY208" fmla="*/ 1366922 h 2256141"/>
              <a:gd name="connsiteX209" fmla="*/ 1196565 w 6811107"/>
              <a:gd name="connsiteY209" fmla="*/ 1352166 h 2256141"/>
              <a:gd name="connsiteX210" fmla="*/ 1201525 w 6811107"/>
              <a:gd name="connsiteY210" fmla="*/ 1344788 h 2256141"/>
              <a:gd name="connsiteX211" fmla="*/ 1213699 w 6811107"/>
              <a:gd name="connsiteY211" fmla="*/ 1262856 h 2256141"/>
              <a:gd name="connsiteX212" fmla="*/ 1220913 w 6811107"/>
              <a:gd name="connsiteY212" fmla="*/ 1256643 h 2256141"/>
              <a:gd name="connsiteX213" fmla="*/ 1302974 w 6811107"/>
              <a:gd name="connsiteY213" fmla="*/ 1238004 h 2256141"/>
              <a:gd name="connsiteX214" fmla="*/ 1315147 w 6811107"/>
              <a:gd name="connsiteY214" fmla="*/ 1236839 h 2256141"/>
              <a:gd name="connsiteX215" fmla="*/ 1324616 w 6811107"/>
              <a:gd name="connsiteY215" fmla="*/ 1235674 h 2256141"/>
              <a:gd name="connsiteX216" fmla="*/ 1334536 w 6811107"/>
              <a:gd name="connsiteY216" fmla="*/ 1234898 h 2256141"/>
              <a:gd name="connsiteX217" fmla="*/ 1384133 w 6811107"/>
              <a:gd name="connsiteY217" fmla="*/ 1201892 h 2256141"/>
              <a:gd name="connsiteX218" fmla="*/ 2762595 w 6811107"/>
              <a:gd name="connsiteY218" fmla="*/ 964351 h 2256141"/>
              <a:gd name="connsiteX219" fmla="*/ 2770429 w 6811107"/>
              <a:gd name="connsiteY219" fmla="*/ 966967 h 2256141"/>
              <a:gd name="connsiteX220" fmla="*/ 2780066 w 6811107"/>
              <a:gd name="connsiteY220" fmla="*/ 970073 h 2256141"/>
              <a:gd name="connsiteX221" fmla="*/ 2765638 w 6811107"/>
              <a:gd name="connsiteY221" fmla="*/ 966190 h 2256141"/>
              <a:gd name="connsiteX222" fmla="*/ 2762595 w 6811107"/>
              <a:gd name="connsiteY222" fmla="*/ 964351 h 2256141"/>
              <a:gd name="connsiteX223" fmla="*/ 4121293 w 6811107"/>
              <a:gd name="connsiteY223" fmla="*/ 940452 h 2256141"/>
              <a:gd name="connsiteX224" fmla="*/ 4117909 w 6811107"/>
              <a:gd name="connsiteY224" fmla="*/ 943835 h 2256141"/>
              <a:gd name="connsiteX225" fmla="*/ 4060882 w 6811107"/>
              <a:gd name="connsiteY225" fmla="*/ 966066 h 2256141"/>
              <a:gd name="connsiteX226" fmla="*/ 4049283 w 6811107"/>
              <a:gd name="connsiteY226" fmla="*/ 968483 h 2256141"/>
              <a:gd name="connsiteX227" fmla="*/ 4026085 w 6811107"/>
              <a:gd name="connsiteY227" fmla="*/ 967516 h 2256141"/>
              <a:gd name="connsiteX228" fmla="*/ 4013037 w 6811107"/>
              <a:gd name="connsiteY228" fmla="*/ 967516 h 2256141"/>
              <a:gd name="connsiteX229" fmla="*/ 3948277 w 6811107"/>
              <a:gd name="connsiteY229" fmla="*/ 971382 h 2256141"/>
              <a:gd name="connsiteX230" fmla="*/ 3937645 w 6811107"/>
              <a:gd name="connsiteY230" fmla="*/ 973799 h 2256141"/>
              <a:gd name="connsiteX231" fmla="*/ 3897532 w 6811107"/>
              <a:gd name="connsiteY231" fmla="*/ 1001346 h 2256141"/>
              <a:gd name="connsiteX232" fmla="*/ 3890766 w 6811107"/>
              <a:gd name="connsiteY232" fmla="*/ 1012944 h 2256141"/>
              <a:gd name="connsiteX233" fmla="*/ 3841954 w 6811107"/>
              <a:gd name="connsiteY233" fmla="*/ 1110085 h 2256141"/>
              <a:gd name="connsiteX234" fmla="*/ 3836638 w 6811107"/>
              <a:gd name="connsiteY234" fmla="*/ 1118784 h 2256141"/>
              <a:gd name="connsiteX235" fmla="*/ 3813440 w 6811107"/>
              <a:gd name="connsiteY235" fmla="*/ 1148264 h 2256141"/>
              <a:gd name="connsiteX236" fmla="*/ 3804741 w 6811107"/>
              <a:gd name="connsiteY236" fmla="*/ 1155997 h 2256141"/>
              <a:gd name="connsiteX237" fmla="*/ 3753030 w 6811107"/>
              <a:gd name="connsiteY237" fmla="*/ 1233806 h 2256141"/>
              <a:gd name="connsiteX238" fmla="*/ 3749164 w 6811107"/>
              <a:gd name="connsiteY238" fmla="*/ 1245405 h 2256141"/>
              <a:gd name="connsiteX239" fmla="*/ 3718233 w 6811107"/>
              <a:gd name="connsiteY239" fmla="*/ 1300982 h 2256141"/>
              <a:gd name="connsiteX240" fmla="*/ 3711467 w 6811107"/>
              <a:gd name="connsiteY240" fmla="*/ 1309681 h 2256141"/>
              <a:gd name="connsiteX241" fmla="*/ 3648157 w 6811107"/>
              <a:gd name="connsiteY241" fmla="*/ 1358493 h 2256141"/>
              <a:gd name="connsiteX242" fmla="*/ 3634142 w 6811107"/>
              <a:gd name="connsiteY242" fmla="*/ 1365259 h 2256141"/>
              <a:gd name="connsiteX243" fmla="*/ 3561649 w 6811107"/>
              <a:gd name="connsiteY243" fmla="*/ 1383141 h 2256141"/>
              <a:gd name="connsiteX244" fmla="*/ 3551017 w 6811107"/>
              <a:gd name="connsiteY244" fmla="*/ 1383141 h 2256141"/>
              <a:gd name="connsiteX245" fmla="*/ 3485290 w 6811107"/>
              <a:gd name="connsiteY245" fmla="*/ 1385557 h 2256141"/>
              <a:gd name="connsiteX246" fmla="*/ 3474658 w 6811107"/>
              <a:gd name="connsiteY246" fmla="*/ 1384590 h 2256141"/>
              <a:gd name="connsiteX247" fmla="*/ 3449044 w 6811107"/>
              <a:gd name="connsiteY247" fmla="*/ 1379274 h 2256141"/>
              <a:gd name="connsiteX248" fmla="*/ 3442278 w 6811107"/>
              <a:gd name="connsiteY248" fmla="*/ 1371542 h 2256141"/>
              <a:gd name="connsiteX249" fmla="*/ 3429712 w 6811107"/>
              <a:gd name="connsiteY249" fmla="*/ 1307265 h 2256141"/>
              <a:gd name="connsiteX250" fmla="*/ 3326290 w 6811107"/>
              <a:gd name="connsiteY250" fmla="*/ 1301949 h 2256141"/>
              <a:gd name="connsiteX251" fmla="*/ 3313724 w 6811107"/>
              <a:gd name="connsiteY251" fmla="*/ 1300499 h 2256141"/>
              <a:gd name="connsiteX252" fmla="*/ 3280378 w 6811107"/>
              <a:gd name="connsiteY252" fmla="*/ 1296633 h 2256141"/>
              <a:gd name="connsiteX253" fmla="*/ 3269746 w 6811107"/>
              <a:gd name="connsiteY253" fmla="*/ 1300499 h 2256141"/>
              <a:gd name="connsiteX254" fmla="*/ 3260563 w 6811107"/>
              <a:gd name="connsiteY254" fmla="*/ 1310648 h 2256141"/>
              <a:gd name="connsiteX255" fmla="*/ 3250414 w 6811107"/>
              <a:gd name="connsiteY255" fmla="*/ 1319347 h 2256141"/>
              <a:gd name="connsiteX256" fmla="*/ 3222384 w 6811107"/>
              <a:gd name="connsiteY256" fmla="*/ 1369608 h 2256141"/>
              <a:gd name="connsiteX257" fmla="*/ 3215618 w 6811107"/>
              <a:gd name="connsiteY257" fmla="*/ 1375891 h 2256141"/>
              <a:gd name="connsiteX258" fmla="*/ 3204986 w 6811107"/>
              <a:gd name="connsiteY258" fmla="*/ 1382174 h 2256141"/>
              <a:gd name="connsiteX259" fmla="*/ 3189520 w 6811107"/>
              <a:gd name="connsiteY259" fmla="*/ 1396672 h 2256141"/>
              <a:gd name="connsiteX260" fmla="*/ 3186621 w 6811107"/>
              <a:gd name="connsiteY260" fmla="*/ 1408271 h 2256141"/>
              <a:gd name="connsiteX261" fmla="*/ 3184204 w 6811107"/>
              <a:gd name="connsiteY261" fmla="*/ 1420837 h 2256141"/>
              <a:gd name="connsiteX262" fmla="*/ 3180338 w 6811107"/>
              <a:gd name="connsiteY262" fmla="*/ 1432435 h 2256141"/>
              <a:gd name="connsiteX263" fmla="*/ 3177438 w 6811107"/>
              <a:gd name="connsiteY263" fmla="*/ 1524259 h 2256141"/>
              <a:gd name="connsiteX264" fmla="*/ 3176471 w 6811107"/>
              <a:gd name="connsiteY264" fmla="*/ 1537308 h 2256141"/>
              <a:gd name="connsiteX265" fmla="*/ 3163242 w 6811107"/>
              <a:gd name="connsiteY265" fmla="*/ 1578689 h 2256141"/>
              <a:gd name="connsiteX266" fmla="*/ 3148196 w 6811107"/>
              <a:gd name="connsiteY266" fmla="*/ 1604490 h 2256141"/>
              <a:gd name="connsiteX267" fmla="*/ 3175039 w 6811107"/>
              <a:gd name="connsiteY267" fmla="*/ 1627086 h 2256141"/>
              <a:gd name="connsiteX268" fmla="*/ 3138969 w 6811107"/>
              <a:gd name="connsiteY268" fmla="*/ 1694652 h 2256141"/>
              <a:gd name="connsiteX269" fmla="*/ 3138067 w 6811107"/>
              <a:gd name="connsiteY269" fmla="*/ 1698535 h 2256141"/>
              <a:gd name="connsiteX270" fmla="*/ 3140321 w 6811107"/>
              <a:gd name="connsiteY270" fmla="*/ 1716397 h 2256141"/>
              <a:gd name="connsiteX271" fmla="*/ 3146633 w 6811107"/>
              <a:gd name="connsiteY271" fmla="*/ 1723386 h 2256141"/>
              <a:gd name="connsiteX272" fmla="*/ 3243122 w 6811107"/>
              <a:gd name="connsiteY272" fmla="*/ 1748238 h 2256141"/>
              <a:gd name="connsiteX273" fmla="*/ 3252591 w 6811107"/>
              <a:gd name="connsiteY273" fmla="*/ 1745908 h 2256141"/>
              <a:gd name="connsiteX274" fmla="*/ 3304365 w 6811107"/>
              <a:gd name="connsiteY274" fmla="*/ 2038246 h 2256141"/>
              <a:gd name="connsiteX275" fmla="*/ 3313120 w 6811107"/>
              <a:gd name="connsiteY275" fmla="*/ 1766083 h 2256141"/>
              <a:gd name="connsiteX276" fmla="*/ 3331123 w 6811107"/>
              <a:gd name="connsiteY276" fmla="*/ 1710324 h 2256141"/>
              <a:gd name="connsiteX277" fmla="*/ 3325807 w 6811107"/>
              <a:gd name="connsiteY277" fmla="*/ 1697276 h 2256141"/>
              <a:gd name="connsiteX278" fmla="*/ 3289560 w 6811107"/>
              <a:gd name="connsiteY278" fmla="*/ 1581287 h 2256141"/>
              <a:gd name="connsiteX279" fmla="*/ 3295843 w 6811107"/>
              <a:gd name="connsiteY279" fmla="*/ 1572105 h 2256141"/>
              <a:gd name="connsiteX280" fmla="*/ 3304542 w 6811107"/>
              <a:gd name="connsiteY280" fmla="*/ 1564372 h 2256141"/>
              <a:gd name="connsiteX281" fmla="*/ 3323873 w 6811107"/>
              <a:gd name="connsiteY281" fmla="*/ 1550357 h 2256141"/>
              <a:gd name="connsiteX282" fmla="*/ 3344654 w 6811107"/>
              <a:gd name="connsiteY282" fmla="*/ 1479314 h 2256141"/>
              <a:gd name="connsiteX283" fmla="*/ 3349971 w 6811107"/>
              <a:gd name="connsiteY283" fmla="*/ 1467715 h 2256141"/>
              <a:gd name="connsiteX284" fmla="*/ 3417147 w 6811107"/>
              <a:gd name="connsiteY284" fmla="*/ 1463849 h 2256141"/>
              <a:gd name="connsiteX285" fmla="*/ 3430196 w 6811107"/>
              <a:gd name="connsiteY285" fmla="*/ 1462883 h 2256141"/>
              <a:gd name="connsiteX286" fmla="*/ 3456293 w 6811107"/>
              <a:gd name="connsiteY286" fmla="*/ 1461432 h 2256141"/>
              <a:gd name="connsiteX287" fmla="*/ 3464992 w 6811107"/>
              <a:gd name="connsiteY287" fmla="*/ 1463849 h 2256141"/>
              <a:gd name="connsiteX288" fmla="*/ 3473691 w 6811107"/>
              <a:gd name="connsiteY288" fmla="*/ 1475448 h 2256141"/>
              <a:gd name="connsiteX289" fmla="*/ 3481424 w 6811107"/>
              <a:gd name="connsiteY289" fmla="*/ 1488496 h 2256141"/>
              <a:gd name="connsiteX290" fmla="*/ 3496889 w 6811107"/>
              <a:gd name="connsiteY290" fmla="*/ 1512661 h 2256141"/>
              <a:gd name="connsiteX291" fmla="*/ 3549567 w 6811107"/>
              <a:gd name="connsiteY291" fmla="*/ 1542625 h 2256141"/>
              <a:gd name="connsiteX292" fmla="*/ 3558750 w 6811107"/>
              <a:gd name="connsiteY292" fmla="*/ 1549391 h 2256141"/>
              <a:gd name="connsiteX293" fmla="*/ 3586780 w 6811107"/>
              <a:gd name="connsiteY293" fmla="*/ 1570172 h 2256141"/>
              <a:gd name="connsiteX294" fmla="*/ 3683437 w 6811107"/>
              <a:gd name="connsiteY294" fmla="*/ 1594336 h 2256141"/>
              <a:gd name="connsiteX295" fmla="*/ 3697452 w 6811107"/>
              <a:gd name="connsiteY295" fmla="*/ 1603519 h 2256141"/>
              <a:gd name="connsiteX296" fmla="*/ 3712917 w 6811107"/>
              <a:gd name="connsiteY296" fmla="*/ 1604968 h 2256141"/>
              <a:gd name="connsiteX297" fmla="*/ 3724516 w 6811107"/>
              <a:gd name="connsiteY297" fmla="*/ 1602552 h 2256141"/>
              <a:gd name="connsiteX298" fmla="*/ 3823589 w 6811107"/>
              <a:gd name="connsiteY298" fmla="*/ 1542141 h 2256141"/>
              <a:gd name="connsiteX299" fmla="*/ 3835188 w 6811107"/>
              <a:gd name="connsiteY299" fmla="*/ 1539725 h 2256141"/>
              <a:gd name="connsiteX300" fmla="*/ 3897049 w 6811107"/>
              <a:gd name="connsiteY300" fmla="*/ 1542625 h 2256141"/>
              <a:gd name="connsiteX301" fmla="*/ 3921696 w 6811107"/>
              <a:gd name="connsiteY301" fmla="*/ 1531992 h 2256141"/>
              <a:gd name="connsiteX302" fmla="*/ 3931845 w 6811107"/>
              <a:gd name="connsiteY302" fmla="*/ 1522810 h 2256141"/>
              <a:gd name="connsiteX303" fmla="*/ 3940544 w 6811107"/>
              <a:gd name="connsiteY303" fmla="*/ 1512178 h 2256141"/>
              <a:gd name="connsiteX304" fmla="*/ 3944788 w 6811107"/>
              <a:gd name="connsiteY304" fmla="*/ 1511450 h 2256141"/>
              <a:gd name="connsiteX305" fmla="*/ 3945679 w 6811107"/>
              <a:gd name="connsiteY305" fmla="*/ 1511634 h 2256141"/>
              <a:gd name="connsiteX306" fmla="*/ 3957459 w 6811107"/>
              <a:gd name="connsiteY306" fmla="*/ 1509278 h 2256141"/>
              <a:gd name="connsiteX307" fmla="*/ 3944788 w 6811107"/>
              <a:gd name="connsiteY307" fmla="*/ 1511450 h 2256141"/>
              <a:gd name="connsiteX308" fmla="*/ 3934261 w 6811107"/>
              <a:gd name="connsiteY308" fmla="*/ 1509278 h 2256141"/>
              <a:gd name="connsiteX309" fmla="*/ 4010137 w 6811107"/>
              <a:gd name="connsiteY309" fmla="*/ 1506862 h 2256141"/>
              <a:gd name="connsiteX310" fmla="*/ 4024152 w 6811107"/>
              <a:gd name="connsiteY310" fmla="*/ 1509278 h 2256141"/>
              <a:gd name="connsiteX311" fmla="*/ 4039617 w 6811107"/>
              <a:gd name="connsiteY311" fmla="*/ 1506862 h 2256141"/>
              <a:gd name="connsiteX312" fmla="*/ 4048800 w 6811107"/>
              <a:gd name="connsiteY312" fmla="*/ 1505412 h 2256141"/>
              <a:gd name="connsiteX313" fmla="*/ 4057499 w 6811107"/>
              <a:gd name="connsiteY313" fmla="*/ 1501545 h 2256141"/>
              <a:gd name="connsiteX314" fmla="*/ 4084563 w 6811107"/>
              <a:gd name="connsiteY314" fmla="*/ 1475448 h 2256141"/>
              <a:gd name="connsiteX315" fmla="*/ 4089879 w 6811107"/>
              <a:gd name="connsiteY315" fmla="*/ 1469165 h 2256141"/>
              <a:gd name="connsiteX316" fmla="*/ 4094712 w 6811107"/>
              <a:gd name="connsiteY316" fmla="*/ 1459983 h 2256141"/>
              <a:gd name="connsiteX317" fmla="*/ 4099545 w 6811107"/>
              <a:gd name="connsiteY317" fmla="*/ 1449834 h 2256141"/>
              <a:gd name="connsiteX318" fmla="*/ 4125642 w 6811107"/>
              <a:gd name="connsiteY318" fmla="*/ 1405855 h 2256141"/>
              <a:gd name="connsiteX319" fmla="*/ 4128059 w 6811107"/>
              <a:gd name="connsiteY319" fmla="*/ 1397156 h 2256141"/>
              <a:gd name="connsiteX320" fmla="*/ 4137241 w 6811107"/>
              <a:gd name="connsiteY320" fmla="*/ 1371542 h 2256141"/>
              <a:gd name="connsiteX321" fmla="*/ 4138207 w 6811107"/>
              <a:gd name="connsiteY321" fmla="*/ 1361393 h 2256141"/>
              <a:gd name="connsiteX322" fmla="*/ 4131925 w 6811107"/>
              <a:gd name="connsiteY322" fmla="*/ 1380724 h 2256141"/>
              <a:gd name="connsiteX323" fmla="*/ 4125159 w 6811107"/>
              <a:gd name="connsiteY323" fmla="*/ 1387007 h 2256141"/>
              <a:gd name="connsiteX324" fmla="*/ 4069581 w 6811107"/>
              <a:gd name="connsiteY324" fmla="*/ 1460466 h 2256141"/>
              <a:gd name="connsiteX325" fmla="*/ 4010620 w 6811107"/>
              <a:gd name="connsiteY325" fmla="*/ 1492846 h 2256141"/>
              <a:gd name="connsiteX326" fmla="*/ 3997572 w 6811107"/>
              <a:gd name="connsiteY326" fmla="*/ 1491880 h 2256141"/>
              <a:gd name="connsiteX327" fmla="*/ 3886416 w 6811107"/>
              <a:gd name="connsiteY327" fmla="*/ 1466265 h 2256141"/>
              <a:gd name="connsiteX328" fmla="*/ 3873851 w 6811107"/>
              <a:gd name="connsiteY328" fmla="*/ 1466265 h 2256141"/>
              <a:gd name="connsiteX329" fmla="*/ 3829872 w 6811107"/>
              <a:gd name="connsiteY329" fmla="*/ 1473032 h 2256141"/>
              <a:gd name="connsiteX330" fmla="*/ 3818273 w 6811107"/>
              <a:gd name="connsiteY330" fmla="*/ 1474481 h 2256141"/>
              <a:gd name="connsiteX331" fmla="*/ 3752546 w 6811107"/>
              <a:gd name="connsiteY331" fmla="*/ 1477381 h 2256141"/>
              <a:gd name="connsiteX332" fmla="*/ 3739981 w 6811107"/>
              <a:gd name="connsiteY332" fmla="*/ 1480281 h 2256141"/>
              <a:gd name="connsiteX333" fmla="*/ 3698419 w 6811107"/>
              <a:gd name="connsiteY333" fmla="*/ 1487047 h 2256141"/>
              <a:gd name="connsiteX334" fmla="*/ 3697452 w 6811107"/>
              <a:gd name="connsiteY334" fmla="*/ 1428570 h 2256141"/>
              <a:gd name="connsiteX335" fmla="*/ 3703735 w 6811107"/>
              <a:gd name="connsiteY335" fmla="*/ 1422287 h 2256141"/>
              <a:gd name="connsiteX336" fmla="*/ 3720167 w 6811107"/>
              <a:gd name="connsiteY336" fmla="*/ 1414554 h 2256141"/>
              <a:gd name="connsiteX337" fmla="*/ 3730315 w 6811107"/>
              <a:gd name="connsiteY337" fmla="*/ 1411654 h 2256141"/>
              <a:gd name="connsiteX338" fmla="*/ 3740465 w 6811107"/>
              <a:gd name="connsiteY338" fmla="*/ 1408755 h 2256141"/>
              <a:gd name="connsiteX339" fmla="*/ 3752063 w 6811107"/>
              <a:gd name="connsiteY339" fmla="*/ 1405855 h 2256141"/>
              <a:gd name="connsiteX340" fmla="*/ 3770428 w 6811107"/>
              <a:gd name="connsiteY340" fmla="*/ 1391839 h 2256141"/>
              <a:gd name="connsiteX341" fmla="*/ 3772844 w 6811107"/>
              <a:gd name="connsiteY341" fmla="*/ 1378791 h 2256141"/>
              <a:gd name="connsiteX342" fmla="*/ 3772844 w 6811107"/>
              <a:gd name="connsiteY342" fmla="*/ 1370092 h 2256141"/>
              <a:gd name="connsiteX343" fmla="*/ 3783477 w 6811107"/>
              <a:gd name="connsiteY343" fmla="*/ 1347861 h 2256141"/>
              <a:gd name="connsiteX344" fmla="*/ 3794109 w 6811107"/>
              <a:gd name="connsiteY344" fmla="*/ 1339162 h 2256141"/>
              <a:gd name="connsiteX345" fmla="*/ 3844370 w 6811107"/>
              <a:gd name="connsiteY345" fmla="*/ 1276818 h 2256141"/>
              <a:gd name="connsiteX346" fmla="*/ 3847270 w 6811107"/>
              <a:gd name="connsiteY346" fmla="*/ 1264253 h 2256141"/>
              <a:gd name="connsiteX347" fmla="*/ 3851136 w 6811107"/>
              <a:gd name="connsiteY347" fmla="*/ 1255070 h 2256141"/>
              <a:gd name="connsiteX348" fmla="*/ 3877234 w 6811107"/>
              <a:gd name="connsiteY348" fmla="*/ 1192727 h 2256141"/>
              <a:gd name="connsiteX349" fmla="*/ 3882067 w 6811107"/>
              <a:gd name="connsiteY349" fmla="*/ 1179678 h 2256141"/>
              <a:gd name="connsiteX350" fmla="*/ 3892699 w 6811107"/>
              <a:gd name="connsiteY350" fmla="*/ 1155030 h 2256141"/>
              <a:gd name="connsiteX351" fmla="*/ 3901881 w 6811107"/>
              <a:gd name="connsiteY351" fmla="*/ 1145848 h 2256141"/>
              <a:gd name="connsiteX352" fmla="*/ 3920246 w 6811107"/>
              <a:gd name="connsiteY352" fmla="*/ 1127483 h 2256141"/>
              <a:gd name="connsiteX353" fmla="*/ 3925562 w 6811107"/>
              <a:gd name="connsiteY353" fmla="*/ 1118301 h 2256141"/>
              <a:gd name="connsiteX354" fmla="*/ 3938611 w 6811107"/>
              <a:gd name="connsiteY354" fmla="*/ 1016328 h 2256141"/>
              <a:gd name="connsiteX355" fmla="*/ 3946344 w 6811107"/>
              <a:gd name="connsiteY355" fmla="*/ 1008595 h 2256141"/>
              <a:gd name="connsiteX356" fmla="*/ 4034301 w 6811107"/>
              <a:gd name="connsiteY356" fmla="*/ 985397 h 2256141"/>
              <a:gd name="connsiteX357" fmla="*/ 4047350 w 6811107"/>
              <a:gd name="connsiteY357" fmla="*/ 983947 h 2256141"/>
              <a:gd name="connsiteX358" fmla="*/ 4057499 w 6811107"/>
              <a:gd name="connsiteY358" fmla="*/ 982498 h 2256141"/>
              <a:gd name="connsiteX359" fmla="*/ 4068131 w 6811107"/>
              <a:gd name="connsiteY359" fmla="*/ 981531 h 2256141"/>
              <a:gd name="connsiteX360" fmla="*/ 4121293 w 6811107"/>
              <a:gd name="connsiteY360" fmla="*/ 940452 h 2256141"/>
              <a:gd name="connsiteX361" fmla="*/ 5598196 w 6811107"/>
              <a:gd name="connsiteY361" fmla="*/ 644562 h 2256141"/>
              <a:gd name="connsiteX362" fmla="*/ 5617541 w 6811107"/>
              <a:gd name="connsiteY362" fmla="*/ 651931 h 2256141"/>
              <a:gd name="connsiteX363" fmla="*/ 5602076 w 6811107"/>
              <a:gd name="connsiteY363" fmla="*/ 647098 h 2256141"/>
              <a:gd name="connsiteX364" fmla="*/ 5598196 w 6811107"/>
              <a:gd name="connsiteY364" fmla="*/ 644562 h 2256141"/>
              <a:gd name="connsiteX365" fmla="*/ 2173628 w 6811107"/>
              <a:gd name="connsiteY365" fmla="*/ 477314 h 2256141"/>
              <a:gd name="connsiteX366" fmla="*/ 2125384 w 6811107"/>
              <a:gd name="connsiteY366" fmla="*/ 515756 h 2256141"/>
              <a:gd name="connsiteX367" fmla="*/ 2068573 w 6811107"/>
              <a:gd name="connsiteY367" fmla="*/ 544102 h 2256141"/>
              <a:gd name="connsiteX368" fmla="*/ 2061358 w 6811107"/>
              <a:gd name="connsiteY368" fmla="*/ 552257 h 2256141"/>
              <a:gd name="connsiteX369" fmla="*/ 2054144 w 6811107"/>
              <a:gd name="connsiteY369" fmla="*/ 559634 h 2256141"/>
              <a:gd name="connsiteX370" fmla="*/ 2044225 w 6811107"/>
              <a:gd name="connsiteY370" fmla="*/ 563517 h 2256141"/>
              <a:gd name="connsiteX371" fmla="*/ 2038363 w 6811107"/>
              <a:gd name="connsiteY371" fmla="*/ 565459 h 2256141"/>
              <a:gd name="connsiteX372" fmla="*/ 2043323 w 6811107"/>
              <a:gd name="connsiteY372" fmla="*/ 575555 h 2256141"/>
              <a:gd name="connsiteX373" fmla="*/ 2051890 w 6811107"/>
              <a:gd name="connsiteY373" fmla="*/ 582933 h 2256141"/>
              <a:gd name="connsiteX374" fmla="*/ 2072630 w 6811107"/>
              <a:gd name="connsiteY374" fmla="*/ 587981 h 2256141"/>
              <a:gd name="connsiteX375" fmla="*/ 2083452 w 6811107"/>
              <a:gd name="connsiteY375" fmla="*/ 586816 h 2256141"/>
              <a:gd name="connsiteX376" fmla="*/ 2118620 w 6811107"/>
              <a:gd name="connsiteY376" fmla="*/ 573225 h 2256141"/>
              <a:gd name="connsiteX377" fmla="*/ 2130794 w 6811107"/>
              <a:gd name="connsiteY377" fmla="*/ 569342 h 2256141"/>
              <a:gd name="connsiteX378" fmla="*/ 2147928 w 6811107"/>
              <a:gd name="connsiteY378" fmla="*/ 568566 h 2256141"/>
              <a:gd name="connsiteX379" fmla="*/ 2156495 w 6811107"/>
              <a:gd name="connsiteY379" fmla="*/ 568566 h 2256141"/>
              <a:gd name="connsiteX380" fmla="*/ 2205641 w 6811107"/>
              <a:gd name="connsiteY380" fmla="*/ 586428 h 2256141"/>
              <a:gd name="connsiteX381" fmla="*/ 2212855 w 6811107"/>
              <a:gd name="connsiteY381" fmla="*/ 594970 h 2256141"/>
              <a:gd name="connsiteX382" fmla="*/ 2145673 w 6811107"/>
              <a:gd name="connsiteY382" fmla="*/ 656323 h 2256141"/>
              <a:gd name="connsiteX383" fmla="*/ 2137107 w 6811107"/>
              <a:gd name="connsiteY383" fmla="*/ 658652 h 2256141"/>
              <a:gd name="connsiteX384" fmla="*/ 2132598 w 6811107"/>
              <a:gd name="connsiteY384" fmla="*/ 680398 h 2256141"/>
              <a:gd name="connsiteX385" fmla="*/ 2138910 w 6811107"/>
              <a:gd name="connsiteY385" fmla="*/ 687775 h 2256141"/>
              <a:gd name="connsiteX386" fmla="*/ 2159651 w 6811107"/>
              <a:gd name="connsiteY386" fmla="*/ 703307 h 2256141"/>
              <a:gd name="connsiteX387" fmla="*/ 2168218 w 6811107"/>
              <a:gd name="connsiteY387" fmla="*/ 708744 h 2256141"/>
              <a:gd name="connsiteX388" fmla="*/ 2252533 w 6811107"/>
              <a:gd name="connsiteY388" fmla="*/ 752234 h 2256141"/>
              <a:gd name="connsiteX389" fmla="*/ 2253435 w 6811107"/>
              <a:gd name="connsiteY389" fmla="*/ 764660 h 2256141"/>
              <a:gd name="connsiteX390" fmla="*/ 2264256 w 6811107"/>
              <a:gd name="connsiteY390" fmla="*/ 784463 h 2256141"/>
              <a:gd name="connsiteX391" fmla="*/ 2274175 w 6811107"/>
              <a:gd name="connsiteY391" fmla="*/ 790676 h 2256141"/>
              <a:gd name="connsiteX392" fmla="*/ 2339102 w 6811107"/>
              <a:gd name="connsiteY392" fmla="*/ 834167 h 2256141"/>
              <a:gd name="connsiteX393" fmla="*/ 2269666 w 6811107"/>
              <a:gd name="connsiteY393" fmla="*/ 864454 h 2256141"/>
              <a:gd name="connsiteX394" fmla="*/ 2255238 w 6811107"/>
              <a:gd name="connsiteY394" fmla="*/ 868726 h 2256141"/>
              <a:gd name="connsiteX395" fmla="*/ 2242162 w 6811107"/>
              <a:gd name="connsiteY395" fmla="*/ 872609 h 2256141"/>
              <a:gd name="connsiteX396" fmla="*/ 2228636 w 6811107"/>
              <a:gd name="connsiteY396" fmla="*/ 874939 h 2256141"/>
              <a:gd name="connsiteX397" fmla="*/ 2202485 w 6811107"/>
              <a:gd name="connsiteY397" fmla="*/ 879987 h 2256141"/>
              <a:gd name="connsiteX398" fmla="*/ 2190311 w 6811107"/>
              <a:gd name="connsiteY398" fmla="*/ 876880 h 2256141"/>
              <a:gd name="connsiteX399" fmla="*/ 2153339 w 6811107"/>
              <a:gd name="connsiteY399" fmla="*/ 869891 h 2256141"/>
              <a:gd name="connsiteX400" fmla="*/ 2140263 w 6811107"/>
              <a:gd name="connsiteY400" fmla="*/ 871055 h 2256141"/>
              <a:gd name="connsiteX401" fmla="*/ 2127187 w 6811107"/>
              <a:gd name="connsiteY401" fmla="*/ 872997 h 2256141"/>
              <a:gd name="connsiteX402" fmla="*/ 2118620 w 6811107"/>
              <a:gd name="connsiteY402" fmla="*/ 874162 h 2256141"/>
              <a:gd name="connsiteX403" fmla="*/ 2099233 w 6811107"/>
              <a:gd name="connsiteY403" fmla="*/ 885811 h 2256141"/>
              <a:gd name="connsiteX404" fmla="*/ 2010409 w 6811107"/>
              <a:gd name="connsiteY404" fmla="*/ 937844 h 2256141"/>
              <a:gd name="connsiteX405" fmla="*/ 2000940 w 6811107"/>
              <a:gd name="connsiteY405" fmla="*/ 945998 h 2256141"/>
              <a:gd name="connsiteX406" fmla="*/ 1944129 w 6811107"/>
              <a:gd name="connsiteY406" fmla="*/ 966578 h 2256141"/>
              <a:gd name="connsiteX407" fmla="*/ 1933308 w 6811107"/>
              <a:gd name="connsiteY407" fmla="*/ 965802 h 2256141"/>
              <a:gd name="connsiteX408" fmla="*/ 1900844 w 6811107"/>
              <a:gd name="connsiteY408" fmla="*/ 957259 h 2256141"/>
              <a:gd name="connsiteX409" fmla="*/ 1894532 w 6811107"/>
              <a:gd name="connsiteY409" fmla="*/ 951823 h 2256141"/>
              <a:gd name="connsiteX410" fmla="*/ 1896786 w 6811107"/>
              <a:gd name="connsiteY410" fmla="*/ 933185 h 2256141"/>
              <a:gd name="connsiteX411" fmla="*/ 1856207 w 6811107"/>
              <a:gd name="connsiteY411" fmla="*/ 973957 h 2256141"/>
              <a:gd name="connsiteX412" fmla="*/ 1862519 w 6811107"/>
              <a:gd name="connsiteY412" fmla="*/ 981334 h 2256141"/>
              <a:gd name="connsiteX413" fmla="*/ 1870635 w 6811107"/>
              <a:gd name="connsiteY413" fmla="*/ 984441 h 2256141"/>
              <a:gd name="connsiteX414" fmla="*/ 1927446 w 6811107"/>
              <a:gd name="connsiteY414" fmla="*/ 1015505 h 2256141"/>
              <a:gd name="connsiteX415" fmla="*/ 1956303 w 6811107"/>
              <a:gd name="connsiteY415" fmla="*/ 1025989 h 2256141"/>
              <a:gd name="connsiteX416" fmla="*/ 1967124 w 6811107"/>
              <a:gd name="connsiteY416" fmla="*/ 1024048 h 2256141"/>
              <a:gd name="connsiteX417" fmla="*/ 2061809 w 6811107"/>
              <a:gd name="connsiteY417" fmla="*/ 1004632 h 2256141"/>
              <a:gd name="connsiteX418" fmla="*/ 2073532 w 6811107"/>
              <a:gd name="connsiteY418" fmla="*/ 1003856 h 2256141"/>
              <a:gd name="connsiteX419" fmla="*/ 2092469 w 6811107"/>
              <a:gd name="connsiteY419" fmla="*/ 1000749 h 2256141"/>
              <a:gd name="connsiteX420" fmla="*/ 2101938 w 6811107"/>
              <a:gd name="connsiteY420" fmla="*/ 998808 h 2256141"/>
              <a:gd name="connsiteX421" fmla="*/ 2232694 w 6811107"/>
              <a:gd name="connsiteY421" fmla="*/ 992595 h 2256141"/>
              <a:gd name="connsiteX422" fmla="*/ 2242162 w 6811107"/>
              <a:gd name="connsiteY422" fmla="*/ 996866 h 2256141"/>
              <a:gd name="connsiteX423" fmla="*/ 2242162 w 6811107"/>
              <a:gd name="connsiteY423" fmla="*/ 1051618 h 2256141"/>
              <a:gd name="connsiteX424" fmla="*/ 2246671 w 6811107"/>
              <a:gd name="connsiteY424" fmla="*/ 1061714 h 2256141"/>
              <a:gd name="connsiteX425" fmla="*/ 2301679 w 6811107"/>
              <a:gd name="connsiteY425" fmla="*/ 1094719 h 2256141"/>
              <a:gd name="connsiteX426" fmla="*/ 2310246 w 6811107"/>
              <a:gd name="connsiteY426" fmla="*/ 1102874 h 2256141"/>
              <a:gd name="connsiteX427" fmla="*/ 2316107 w 6811107"/>
              <a:gd name="connsiteY427" fmla="*/ 1108310 h 2256141"/>
              <a:gd name="connsiteX428" fmla="*/ 2408538 w 6811107"/>
              <a:gd name="connsiteY428" fmla="*/ 1158013 h 2256141"/>
              <a:gd name="connsiteX429" fmla="*/ 2407636 w 6811107"/>
              <a:gd name="connsiteY429" fmla="*/ 1193349 h 2256141"/>
              <a:gd name="connsiteX430" fmla="*/ 2413949 w 6811107"/>
              <a:gd name="connsiteY430" fmla="*/ 1201892 h 2256141"/>
              <a:gd name="connsiteX431" fmla="*/ 2420261 w 6811107"/>
              <a:gd name="connsiteY431" fmla="*/ 1226743 h 2256141"/>
              <a:gd name="connsiteX432" fmla="*/ 2434689 w 6811107"/>
              <a:gd name="connsiteY432" fmla="*/ 1232180 h 2256141"/>
              <a:gd name="connsiteX433" fmla="*/ 2444609 w 6811107"/>
              <a:gd name="connsiteY433" fmla="*/ 1229073 h 2256141"/>
              <a:gd name="connsiteX434" fmla="*/ 2450921 w 6811107"/>
              <a:gd name="connsiteY434" fmla="*/ 1223637 h 2256141"/>
              <a:gd name="connsiteX435" fmla="*/ 2456782 w 6811107"/>
              <a:gd name="connsiteY435" fmla="*/ 1212376 h 2256141"/>
              <a:gd name="connsiteX436" fmla="*/ 2465349 w 6811107"/>
              <a:gd name="connsiteY436" fmla="*/ 1203833 h 2256141"/>
              <a:gd name="connsiteX437" fmla="*/ 2474818 w 6811107"/>
              <a:gd name="connsiteY437" fmla="*/ 1196456 h 2256141"/>
              <a:gd name="connsiteX438" fmla="*/ 2482934 w 6811107"/>
              <a:gd name="connsiteY438" fmla="*/ 1187136 h 2256141"/>
              <a:gd name="connsiteX439" fmla="*/ 2542901 w 6811107"/>
              <a:gd name="connsiteY439" fmla="*/ 1167333 h 2256141"/>
              <a:gd name="connsiteX440" fmla="*/ 2548763 w 6811107"/>
              <a:gd name="connsiteY440" fmla="*/ 1175875 h 2256141"/>
              <a:gd name="connsiteX441" fmla="*/ 2553271 w 6811107"/>
              <a:gd name="connsiteY441" fmla="*/ 1184030 h 2256141"/>
              <a:gd name="connsiteX442" fmla="*/ 2556879 w 6811107"/>
              <a:gd name="connsiteY442" fmla="*/ 1193349 h 2256141"/>
              <a:gd name="connsiteX443" fmla="*/ 2615944 w 6811107"/>
              <a:gd name="connsiteY443" fmla="*/ 1238004 h 2256141"/>
              <a:gd name="connsiteX444" fmla="*/ 2604221 w 6811107"/>
              <a:gd name="connsiteY444" fmla="*/ 1275670 h 2256141"/>
              <a:gd name="connsiteX445" fmla="*/ 2606927 w 6811107"/>
              <a:gd name="connsiteY445" fmla="*/ 1284212 h 2256141"/>
              <a:gd name="connsiteX446" fmla="*/ 2655171 w 6811107"/>
              <a:gd name="connsiteY446" fmla="*/ 1318384 h 2256141"/>
              <a:gd name="connsiteX447" fmla="*/ 2667345 w 6811107"/>
              <a:gd name="connsiteY447" fmla="*/ 1323431 h 2256141"/>
              <a:gd name="connsiteX448" fmla="*/ 2693496 w 6811107"/>
              <a:gd name="connsiteY448" fmla="*/ 1355661 h 2256141"/>
              <a:gd name="connsiteX449" fmla="*/ 2633529 w 6811107"/>
              <a:gd name="connsiteY449" fmla="*/ 1376630 h 2256141"/>
              <a:gd name="connsiteX450" fmla="*/ 2622707 w 6811107"/>
              <a:gd name="connsiteY450" fmla="*/ 1389055 h 2256141"/>
              <a:gd name="connsiteX451" fmla="*/ 2624962 w 6811107"/>
              <a:gd name="connsiteY451" fmla="*/ 1402646 h 2256141"/>
              <a:gd name="connsiteX452" fmla="*/ 2671854 w 6811107"/>
              <a:gd name="connsiteY452" fmla="*/ 1457397 h 2256141"/>
              <a:gd name="connsiteX453" fmla="*/ 2591146 w 6811107"/>
              <a:gd name="connsiteY453" fmla="*/ 1479530 h 2256141"/>
              <a:gd name="connsiteX454" fmla="*/ 2583932 w 6811107"/>
              <a:gd name="connsiteY454" fmla="*/ 1488073 h 2256141"/>
              <a:gd name="connsiteX455" fmla="*/ 2555075 w 6811107"/>
              <a:gd name="connsiteY455" fmla="*/ 1533505 h 2256141"/>
              <a:gd name="connsiteX456" fmla="*/ 2550115 w 6811107"/>
              <a:gd name="connsiteY456" fmla="*/ 1542824 h 2256141"/>
              <a:gd name="connsiteX457" fmla="*/ 2540647 w 6811107"/>
              <a:gd name="connsiteY457" fmla="*/ 1551367 h 2256141"/>
              <a:gd name="connsiteX458" fmla="*/ 2526218 w 6811107"/>
              <a:gd name="connsiteY458" fmla="*/ 1585537 h 2256141"/>
              <a:gd name="connsiteX459" fmla="*/ 2523513 w 6811107"/>
              <a:gd name="connsiteY459" fmla="*/ 1594081 h 2256141"/>
              <a:gd name="connsiteX460" fmla="*/ 2491951 w 6811107"/>
              <a:gd name="connsiteY460" fmla="*/ 1643783 h 2256141"/>
              <a:gd name="connsiteX461" fmla="*/ 2393659 w 6811107"/>
              <a:gd name="connsiteY461" fmla="*/ 1642619 h 2256141"/>
              <a:gd name="connsiteX462" fmla="*/ 2380132 w 6811107"/>
              <a:gd name="connsiteY462" fmla="*/ 1643783 h 2256141"/>
              <a:gd name="connsiteX463" fmla="*/ 2361195 w 6811107"/>
              <a:gd name="connsiteY463" fmla="*/ 1633299 h 2256141"/>
              <a:gd name="connsiteX464" fmla="*/ 2323772 w 6811107"/>
              <a:gd name="connsiteY464" fmla="*/ 1586703 h 2256141"/>
              <a:gd name="connsiteX465" fmla="*/ 2311598 w 6811107"/>
              <a:gd name="connsiteY465" fmla="*/ 1583596 h 2256141"/>
              <a:gd name="connsiteX466" fmla="*/ 2301679 w 6811107"/>
              <a:gd name="connsiteY466" fmla="*/ 1579325 h 2256141"/>
              <a:gd name="connsiteX467" fmla="*/ 2255689 w 6811107"/>
              <a:gd name="connsiteY467" fmla="*/ 1559910 h 2256141"/>
              <a:gd name="connsiteX468" fmla="*/ 2246220 w 6811107"/>
              <a:gd name="connsiteY468" fmla="*/ 1564181 h 2256141"/>
              <a:gd name="connsiteX469" fmla="*/ 2225480 w 6811107"/>
              <a:gd name="connsiteY469" fmla="*/ 1574277 h 2256141"/>
              <a:gd name="connsiteX470" fmla="*/ 2213757 w 6811107"/>
              <a:gd name="connsiteY470" fmla="*/ 1573500 h 2256141"/>
              <a:gd name="connsiteX471" fmla="*/ 2122227 w 6811107"/>
              <a:gd name="connsiteY471" fmla="*/ 1528069 h 2256141"/>
              <a:gd name="connsiteX472" fmla="*/ 2087510 w 6811107"/>
              <a:gd name="connsiteY472" fmla="*/ 1583208 h 2256141"/>
              <a:gd name="connsiteX473" fmla="*/ 2075336 w 6811107"/>
              <a:gd name="connsiteY473" fmla="*/ 1583984 h 2256141"/>
              <a:gd name="connsiteX474" fmla="*/ 1964418 w 6811107"/>
              <a:gd name="connsiteY474" fmla="*/ 1558745 h 2256141"/>
              <a:gd name="connsiteX475" fmla="*/ 1954499 w 6811107"/>
              <a:gd name="connsiteY475" fmla="*/ 1557580 h 2256141"/>
              <a:gd name="connsiteX476" fmla="*/ 1858010 w 6811107"/>
              <a:gd name="connsiteY476" fmla="*/ 1529621 h 2256141"/>
              <a:gd name="connsiteX477" fmla="*/ 1938267 w 6811107"/>
              <a:gd name="connsiteY477" fmla="*/ 1573500 h 2256141"/>
              <a:gd name="connsiteX478" fmla="*/ 1950441 w 6811107"/>
              <a:gd name="connsiteY478" fmla="*/ 1577771 h 2256141"/>
              <a:gd name="connsiteX479" fmla="*/ 1986512 w 6811107"/>
              <a:gd name="connsiteY479" fmla="*/ 1605730 h 2256141"/>
              <a:gd name="connsiteX480" fmla="*/ 1995980 w 6811107"/>
              <a:gd name="connsiteY480" fmla="*/ 1610001 h 2256141"/>
              <a:gd name="connsiteX481" fmla="*/ 2009056 w 6811107"/>
              <a:gd name="connsiteY481" fmla="*/ 1613107 h 2256141"/>
              <a:gd name="connsiteX482" fmla="*/ 2027993 w 6811107"/>
              <a:gd name="connsiteY482" fmla="*/ 1626698 h 2256141"/>
              <a:gd name="connsiteX483" fmla="*/ 2037913 w 6811107"/>
              <a:gd name="connsiteY483" fmla="*/ 1633688 h 2256141"/>
              <a:gd name="connsiteX484" fmla="*/ 2081197 w 6811107"/>
              <a:gd name="connsiteY484" fmla="*/ 1651549 h 2256141"/>
              <a:gd name="connsiteX485" fmla="*/ 2092920 w 6811107"/>
              <a:gd name="connsiteY485" fmla="*/ 1651549 h 2256141"/>
              <a:gd name="connsiteX486" fmla="*/ 2105094 w 6811107"/>
              <a:gd name="connsiteY486" fmla="*/ 1640289 h 2256141"/>
              <a:gd name="connsiteX487" fmla="*/ 2112308 w 6811107"/>
              <a:gd name="connsiteY487" fmla="*/ 1636017 h 2256141"/>
              <a:gd name="connsiteX488" fmla="*/ 2225029 w 6811107"/>
              <a:gd name="connsiteY488" fmla="*/ 1616602 h 2256141"/>
              <a:gd name="connsiteX489" fmla="*/ 2235850 w 6811107"/>
              <a:gd name="connsiteY489" fmla="*/ 1621650 h 2256141"/>
              <a:gd name="connsiteX490" fmla="*/ 2267412 w 6811107"/>
              <a:gd name="connsiteY490" fmla="*/ 1646890 h 2256141"/>
              <a:gd name="connsiteX491" fmla="*/ 2273273 w 6811107"/>
              <a:gd name="connsiteY491" fmla="*/ 1653103 h 2256141"/>
              <a:gd name="connsiteX492" fmla="*/ 2321067 w 6811107"/>
              <a:gd name="connsiteY492" fmla="*/ 1666694 h 2256141"/>
              <a:gd name="connsiteX493" fmla="*/ 2330986 w 6811107"/>
              <a:gd name="connsiteY493" fmla="*/ 1668635 h 2256141"/>
              <a:gd name="connsiteX494" fmla="*/ 2394561 w 6811107"/>
              <a:gd name="connsiteY494" fmla="*/ 1695817 h 2256141"/>
              <a:gd name="connsiteX495" fmla="*/ 2405382 w 6811107"/>
              <a:gd name="connsiteY495" fmla="*/ 1703194 h 2256141"/>
              <a:gd name="connsiteX496" fmla="*/ 2445060 w 6811107"/>
              <a:gd name="connsiteY496" fmla="*/ 1812308 h 2256141"/>
              <a:gd name="connsiteX497" fmla="*/ 2439198 w 6811107"/>
              <a:gd name="connsiteY497" fmla="*/ 1820851 h 2256141"/>
              <a:gd name="connsiteX498" fmla="*/ 2471662 w 6811107"/>
              <a:gd name="connsiteY498" fmla="*/ 1922975 h 2256141"/>
              <a:gd name="connsiteX499" fmla="*/ 2476171 w 6811107"/>
              <a:gd name="connsiteY499" fmla="*/ 1928411 h 2256141"/>
              <a:gd name="connsiteX500" fmla="*/ 2477072 w 6811107"/>
              <a:gd name="connsiteY500" fmla="*/ 1936566 h 2256141"/>
              <a:gd name="connsiteX501" fmla="*/ 2481581 w 6811107"/>
              <a:gd name="connsiteY501" fmla="*/ 1956369 h 2256141"/>
              <a:gd name="connsiteX502" fmla="*/ 2456332 w 6811107"/>
              <a:gd name="connsiteY502" fmla="*/ 2049563 h 2256141"/>
              <a:gd name="connsiteX503" fmla="*/ 2457234 w 6811107"/>
              <a:gd name="connsiteY503" fmla="*/ 2059659 h 2256141"/>
              <a:gd name="connsiteX504" fmla="*/ 2462194 w 6811107"/>
              <a:gd name="connsiteY504" fmla="*/ 2068978 h 2256141"/>
              <a:gd name="connsiteX505" fmla="*/ 2468055 w 6811107"/>
              <a:gd name="connsiteY505" fmla="*/ 2078297 h 2256141"/>
              <a:gd name="connsiteX506" fmla="*/ 2476171 w 6811107"/>
              <a:gd name="connsiteY506" fmla="*/ 2086840 h 2256141"/>
              <a:gd name="connsiteX507" fmla="*/ 2482483 w 6811107"/>
              <a:gd name="connsiteY507" fmla="*/ 2094218 h 2256141"/>
              <a:gd name="connsiteX508" fmla="*/ 2501871 w 6811107"/>
              <a:gd name="connsiteY508" fmla="*/ 2117904 h 2256141"/>
              <a:gd name="connsiteX509" fmla="*/ 2506831 w 6811107"/>
              <a:gd name="connsiteY509" fmla="*/ 2126059 h 2256141"/>
              <a:gd name="connsiteX510" fmla="*/ 2531178 w 6811107"/>
              <a:gd name="connsiteY510" fmla="*/ 2168384 h 2256141"/>
              <a:gd name="connsiteX511" fmla="*/ 2539745 w 6811107"/>
              <a:gd name="connsiteY511" fmla="*/ 2128000 h 2256141"/>
              <a:gd name="connsiteX512" fmla="*/ 2538844 w 6811107"/>
              <a:gd name="connsiteY512" fmla="*/ 2114798 h 2256141"/>
              <a:gd name="connsiteX513" fmla="*/ 2524415 w 6811107"/>
              <a:gd name="connsiteY513" fmla="*/ 2093830 h 2256141"/>
              <a:gd name="connsiteX514" fmla="*/ 2519455 w 6811107"/>
              <a:gd name="connsiteY514" fmla="*/ 2086840 h 2256141"/>
              <a:gd name="connsiteX515" fmla="*/ 2540196 w 6811107"/>
              <a:gd name="connsiteY515" fmla="*/ 2042185 h 2256141"/>
              <a:gd name="connsiteX516" fmla="*/ 2546057 w 6811107"/>
              <a:gd name="connsiteY516" fmla="*/ 2033642 h 2256141"/>
              <a:gd name="connsiteX517" fmla="*/ 2551017 w 6811107"/>
              <a:gd name="connsiteY517" fmla="*/ 1968019 h 2256141"/>
              <a:gd name="connsiteX518" fmla="*/ 2548763 w 6811107"/>
              <a:gd name="connsiteY518" fmla="*/ 1957535 h 2256141"/>
              <a:gd name="connsiteX519" fmla="*/ 2546057 w 6811107"/>
              <a:gd name="connsiteY519" fmla="*/ 1946273 h 2256141"/>
              <a:gd name="connsiteX520" fmla="*/ 2542450 w 6811107"/>
              <a:gd name="connsiteY520" fmla="*/ 1935789 h 2256141"/>
              <a:gd name="connsiteX521" fmla="*/ 2530727 w 6811107"/>
              <a:gd name="connsiteY521" fmla="*/ 1871330 h 2256141"/>
              <a:gd name="connsiteX522" fmla="*/ 2513594 w 6811107"/>
              <a:gd name="connsiteY522" fmla="*/ 1853468 h 2256141"/>
              <a:gd name="connsiteX523" fmla="*/ 2508634 w 6811107"/>
              <a:gd name="connsiteY523" fmla="*/ 1844149 h 2256141"/>
              <a:gd name="connsiteX524" fmla="*/ 2524415 w 6811107"/>
              <a:gd name="connsiteY524" fmla="*/ 1780467 h 2256141"/>
              <a:gd name="connsiteX525" fmla="*/ 2534335 w 6811107"/>
              <a:gd name="connsiteY525" fmla="*/ 1772313 h 2256141"/>
              <a:gd name="connsiteX526" fmla="*/ 2546057 w 6811107"/>
              <a:gd name="connsiteY526" fmla="*/ 1764158 h 2256141"/>
              <a:gd name="connsiteX527" fmla="*/ 2551017 w 6811107"/>
              <a:gd name="connsiteY527" fmla="*/ 1752897 h 2256141"/>
              <a:gd name="connsiteX528" fmla="*/ 2553271 w 6811107"/>
              <a:gd name="connsiteY528" fmla="*/ 1744355 h 2256141"/>
              <a:gd name="connsiteX529" fmla="*/ 2526670 w 6811107"/>
              <a:gd name="connsiteY529" fmla="*/ 1697758 h 2256141"/>
              <a:gd name="connsiteX530" fmla="*/ 2521710 w 6811107"/>
              <a:gd name="connsiteY530" fmla="*/ 1687274 h 2256141"/>
              <a:gd name="connsiteX531" fmla="*/ 2545607 w 6811107"/>
              <a:gd name="connsiteY531" fmla="*/ 1650773 h 2256141"/>
              <a:gd name="connsiteX532" fmla="*/ 2555526 w 6811107"/>
              <a:gd name="connsiteY532" fmla="*/ 1646890 h 2256141"/>
              <a:gd name="connsiteX533" fmla="*/ 2566347 w 6811107"/>
              <a:gd name="connsiteY533" fmla="*/ 1641842 h 2256141"/>
              <a:gd name="connsiteX534" fmla="*/ 2574463 w 6811107"/>
              <a:gd name="connsiteY534" fmla="*/ 1639900 h 2256141"/>
              <a:gd name="connsiteX535" fmla="*/ 2583932 w 6811107"/>
              <a:gd name="connsiteY535" fmla="*/ 1634852 h 2256141"/>
              <a:gd name="connsiteX536" fmla="*/ 2591146 w 6811107"/>
              <a:gd name="connsiteY536" fmla="*/ 1621262 h 2256141"/>
              <a:gd name="connsiteX537" fmla="*/ 2592047 w 6811107"/>
              <a:gd name="connsiteY537" fmla="*/ 1611166 h 2256141"/>
              <a:gd name="connsiteX538" fmla="*/ 2600163 w 6811107"/>
              <a:gd name="connsiteY538" fmla="*/ 1582820 h 2256141"/>
              <a:gd name="connsiteX539" fmla="*/ 2652917 w 6811107"/>
              <a:gd name="connsiteY539" fmla="*/ 1530787 h 2256141"/>
              <a:gd name="connsiteX540" fmla="*/ 2662385 w 6811107"/>
              <a:gd name="connsiteY540" fmla="*/ 1522244 h 2256141"/>
              <a:gd name="connsiteX541" fmla="*/ 2670952 w 6811107"/>
              <a:gd name="connsiteY541" fmla="*/ 1516031 h 2256141"/>
              <a:gd name="connsiteX542" fmla="*/ 2750308 w 6811107"/>
              <a:gd name="connsiteY542" fmla="*/ 1494286 h 2256141"/>
              <a:gd name="connsiteX543" fmla="*/ 2762481 w 6811107"/>
              <a:gd name="connsiteY543" fmla="*/ 1495063 h 2256141"/>
              <a:gd name="connsiteX544" fmla="*/ 2804865 w 6811107"/>
              <a:gd name="connsiteY544" fmla="*/ 1498169 h 2256141"/>
              <a:gd name="connsiteX545" fmla="*/ 2815685 w 6811107"/>
              <a:gd name="connsiteY545" fmla="*/ 1499334 h 2256141"/>
              <a:gd name="connsiteX546" fmla="*/ 2847247 w 6811107"/>
              <a:gd name="connsiteY546" fmla="*/ 1504770 h 2256141"/>
              <a:gd name="connsiteX547" fmla="*/ 2857167 w 6811107"/>
              <a:gd name="connsiteY547" fmla="*/ 1505935 h 2256141"/>
              <a:gd name="connsiteX548" fmla="*/ 2933817 w 6811107"/>
              <a:gd name="connsiteY548" fmla="*/ 1549814 h 2256141"/>
              <a:gd name="connsiteX549" fmla="*/ 2940129 w 6811107"/>
              <a:gd name="connsiteY549" fmla="*/ 1557968 h 2256141"/>
              <a:gd name="connsiteX550" fmla="*/ 2972593 w 6811107"/>
              <a:gd name="connsiteY550" fmla="*/ 1598740 h 2256141"/>
              <a:gd name="connsiteX551" fmla="*/ 2978905 w 6811107"/>
              <a:gd name="connsiteY551" fmla="*/ 1607283 h 2256141"/>
              <a:gd name="connsiteX552" fmla="*/ 2988374 w 6811107"/>
              <a:gd name="connsiteY552" fmla="*/ 1615437 h 2256141"/>
              <a:gd name="connsiteX553" fmla="*/ 3025346 w 6811107"/>
              <a:gd name="connsiteY553" fmla="*/ 1634852 h 2256141"/>
              <a:gd name="connsiteX554" fmla="*/ 3020386 w 6811107"/>
              <a:gd name="connsiteY554" fmla="*/ 1716785 h 2256141"/>
              <a:gd name="connsiteX555" fmla="*/ 3015427 w 6811107"/>
              <a:gd name="connsiteY555" fmla="*/ 1724163 h 2256141"/>
              <a:gd name="connsiteX556" fmla="*/ 3016328 w 6811107"/>
              <a:gd name="connsiteY556" fmla="*/ 1731152 h 2256141"/>
              <a:gd name="connsiteX557" fmla="*/ 3022190 w 6811107"/>
              <a:gd name="connsiteY557" fmla="*/ 1744355 h 2256141"/>
              <a:gd name="connsiteX558" fmla="*/ 3023543 w 6811107"/>
              <a:gd name="connsiteY558" fmla="*/ 1746296 h 2256141"/>
              <a:gd name="connsiteX559" fmla="*/ 3030757 w 6811107"/>
              <a:gd name="connsiteY559" fmla="*/ 1752509 h 2256141"/>
              <a:gd name="connsiteX560" fmla="*/ 3035265 w 6811107"/>
              <a:gd name="connsiteY560" fmla="*/ 1755616 h 2256141"/>
              <a:gd name="connsiteX561" fmla="*/ 3037971 w 6811107"/>
              <a:gd name="connsiteY561" fmla="*/ 1756780 h 2256141"/>
              <a:gd name="connsiteX562" fmla="*/ 3066827 w 6811107"/>
              <a:gd name="connsiteY562" fmla="*/ 1768041 h 2256141"/>
              <a:gd name="connsiteX563" fmla="*/ 3070434 w 6811107"/>
              <a:gd name="connsiteY563" fmla="*/ 1769983 h 2256141"/>
              <a:gd name="connsiteX564" fmla="*/ 3088728 w 6811107"/>
              <a:gd name="connsiteY564" fmla="*/ 1782205 h 2256141"/>
              <a:gd name="connsiteX565" fmla="*/ 3098663 w 6811107"/>
              <a:gd name="connsiteY565" fmla="*/ 1759256 h 2256141"/>
              <a:gd name="connsiteX566" fmla="*/ 3090447 w 6811107"/>
              <a:gd name="connsiteY566" fmla="*/ 1727722 h 2256141"/>
              <a:gd name="connsiteX567" fmla="*/ 3087547 w 6811107"/>
              <a:gd name="connsiteY567" fmla="*/ 1714674 h 2256141"/>
              <a:gd name="connsiteX568" fmla="*/ 3094196 w 6811107"/>
              <a:gd name="connsiteY568" fmla="*/ 1624440 h 2256141"/>
              <a:gd name="connsiteX569" fmla="*/ 3085314 w 6811107"/>
              <a:gd name="connsiteY569" fmla="*/ 1621601 h 2256141"/>
              <a:gd name="connsiteX570" fmla="*/ 3064122 w 6811107"/>
              <a:gd name="connsiteY570" fmla="*/ 1604953 h 2256141"/>
              <a:gd name="connsiteX571" fmla="*/ 3059162 w 6811107"/>
              <a:gd name="connsiteY571" fmla="*/ 1599516 h 2256141"/>
              <a:gd name="connsiteX572" fmla="*/ 3052850 w 6811107"/>
              <a:gd name="connsiteY572" fmla="*/ 1591362 h 2256141"/>
              <a:gd name="connsiteX573" fmla="*/ 3015427 w 6811107"/>
              <a:gd name="connsiteY573" fmla="*/ 1550978 h 2256141"/>
              <a:gd name="connsiteX574" fmla="*/ 3005507 w 6811107"/>
              <a:gd name="connsiteY574" fmla="*/ 1545542 h 2256141"/>
              <a:gd name="connsiteX575" fmla="*/ 2944187 w 6811107"/>
              <a:gd name="connsiteY575" fmla="*/ 1480307 h 2256141"/>
              <a:gd name="connsiteX576" fmla="*/ 2906764 w 6811107"/>
              <a:gd name="connsiteY576" fmla="*/ 1431380 h 2256141"/>
              <a:gd name="connsiteX577" fmla="*/ 2904059 w 6811107"/>
              <a:gd name="connsiteY577" fmla="*/ 1421284 h 2256141"/>
              <a:gd name="connsiteX578" fmla="*/ 2906764 w 6811107"/>
              <a:gd name="connsiteY578" fmla="*/ 1387890 h 2256141"/>
              <a:gd name="connsiteX579" fmla="*/ 2900902 w 6811107"/>
              <a:gd name="connsiteY579" fmla="*/ 1378571 h 2256141"/>
              <a:gd name="connsiteX580" fmla="*/ 2859872 w 6811107"/>
              <a:gd name="connsiteY580" fmla="*/ 1332751 h 2256141"/>
              <a:gd name="connsiteX581" fmla="*/ 2854011 w 6811107"/>
              <a:gd name="connsiteY581" fmla="*/ 1325761 h 2256141"/>
              <a:gd name="connsiteX582" fmla="*/ 2829663 w 6811107"/>
              <a:gd name="connsiteY582" fmla="*/ 1273728 h 2256141"/>
              <a:gd name="connsiteX583" fmla="*/ 2831015 w 6811107"/>
              <a:gd name="connsiteY583" fmla="*/ 1264409 h 2256141"/>
              <a:gd name="connsiteX584" fmla="*/ 2832368 w 6811107"/>
              <a:gd name="connsiteY584" fmla="*/ 1202280 h 2256141"/>
              <a:gd name="connsiteX585" fmla="*/ 2704768 w 6811107"/>
              <a:gd name="connsiteY585" fmla="*/ 1171216 h 2256141"/>
              <a:gd name="connsiteX586" fmla="*/ 2706121 w 6811107"/>
              <a:gd name="connsiteY586" fmla="*/ 1163838 h 2256141"/>
              <a:gd name="connsiteX587" fmla="*/ 2739937 w 6811107"/>
              <a:gd name="connsiteY587" fmla="*/ 1127725 h 2256141"/>
              <a:gd name="connsiteX588" fmla="*/ 2730469 w 6811107"/>
              <a:gd name="connsiteY588" fmla="*/ 1107145 h 2256141"/>
              <a:gd name="connsiteX589" fmla="*/ 2658328 w 6811107"/>
              <a:gd name="connsiteY589" fmla="*/ 1073751 h 2256141"/>
              <a:gd name="connsiteX590" fmla="*/ 2644801 w 6811107"/>
              <a:gd name="connsiteY590" fmla="*/ 1073751 h 2256141"/>
              <a:gd name="connsiteX591" fmla="*/ 2559133 w 6811107"/>
              <a:gd name="connsiteY591" fmla="*/ 1072975 h 2256141"/>
              <a:gd name="connsiteX592" fmla="*/ 2562740 w 6811107"/>
              <a:gd name="connsiteY592" fmla="*/ 1064820 h 2256141"/>
              <a:gd name="connsiteX593" fmla="*/ 2567700 w 6811107"/>
              <a:gd name="connsiteY593" fmla="*/ 1057442 h 2256141"/>
              <a:gd name="connsiteX594" fmla="*/ 2527120 w 6811107"/>
              <a:gd name="connsiteY594" fmla="*/ 1034532 h 2256141"/>
              <a:gd name="connsiteX595" fmla="*/ 2491050 w 6811107"/>
              <a:gd name="connsiteY595" fmla="*/ 1032590 h 2256141"/>
              <a:gd name="connsiteX596" fmla="*/ 2477523 w 6811107"/>
              <a:gd name="connsiteY596" fmla="*/ 1031814 h 2256141"/>
              <a:gd name="connsiteX597" fmla="*/ 2368409 w 6811107"/>
              <a:gd name="connsiteY597" fmla="*/ 1001526 h 2256141"/>
              <a:gd name="connsiteX598" fmla="*/ 2385543 w 6811107"/>
              <a:gd name="connsiteY598" fmla="*/ 951435 h 2256141"/>
              <a:gd name="connsiteX599" fmla="*/ 2382838 w 6811107"/>
              <a:gd name="connsiteY599" fmla="*/ 942892 h 2256141"/>
              <a:gd name="connsiteX600" fmla="*/ 2385092 w 6811107"/>
              <a:gd name="connsiteY600" fmla="*/ 934349 h 2256141"/>
              <a:gd name="connsiteX601" fmla="*/ 2395914 w 6811107"/>
              <a:gd name="connsiteY601" fmla="*/ 919982 h 2256141"/>
              <a:gd name="connsiteX602" fmla="*/ 2405833 w 6811107"/>
              <a:gd name="connsiteY602" fmla="*/ 913769 h 2256141"/>
              <a:gd name="connsiteX603" fmla="*/ 2418007 w 6811107"/>
              <a:gd name="connsiteY603" fmla="*/ 909498 h 2256141"/>
              <a:gd name="connsiteX604" fmla="*/ 2431533 w 6811107"/>
              <a:gd name="connsiteY604" fmla="*/ 907168 h 2256141"/>
              <a:gd name="connsiteX605" fmla="*/ 2546959 w 6811107"/>
              <a:gd name="connsiteY605" fmla="*/ 895907 h 2256141"/>
              <a:gd name="connsiteX606" fmla="*/ 2558682 w 6811107"/>
              <a:gd name="connsiteY606" fmla="*/ 891636 h 2256141"/>
              <a:gd name="connsiteX607" fmla="*/ 2582579 w 6811107"/>
              <a:gd name="connsiteY607" fmla="*/ 837661 h 2256141"/>
              <a:gd name="connsiteX608" fmla="*/ 2578070 w 6811107"/>
              <a:gd name="connsiteY608" fmla="*/ 826012 h 2256141"/>
              <a:gd name="connsiteX609" fmla="*/ 2563642 w 6811107"/>
              <a:gd name="connsiteY609" fmla="*/ 804267 h 2256141"/>
              <a:gd name="connsiteX610" fmla="*/ 2557330 w 6811107"/>
              <a:gd name="connsiteY610" fmla="*/ 798831 h 2256141"/>
              <a:gd name="connsiteX611" fmla="*/ 2455430 w 6811107"/>
              <a:gd name="connsiteY611" fmla="*/ 744856 h 2256141"/>
              <a:gd name="connsiteX612" fmla="*/ 2444609 w 6811107"/>
              <a:gd name="connsiteY612" fmla="*/ 740585 h 2256141"/>
              <a:gd name="connsiteX613" fmla="*/ 2342709 w 6811107"/>
              <a:gd name="connsiteY613" fmla="*/ 684669 h 2256141"/>
              <a:gd name="connsiteX614" fmla="*/ 2340455 w 6811107"/>
              <a:gd name="connsiteY614" fmla="*/ 676126 h 2256141"/>
              <a:gd name="connsiteX615" fmla="*/ 2359843 w 6811107"/>
              <a:gd name="connsiteY615" fmla="*/ 629141 h 2256141"/>
              <a:gd name="connsiteX616" fmla="*/ 2358941 w 6811107"/>
              <a:gd name="connsiteY616" fmla="*/ 620599 h 2256141"/>
              <a:gd name="connsiteX617" fmla="*/ 2269666 w 6811107"/>
              <a:gd name="connsiteY617" fmla="*/ 567400 h 2256141"/>
              <a:gd name="connsiteX618" fmla="*/ 2262452 w 6811107"/>
              <a:gd name="connsiteY618" fmla="*/ 560023 h 2256141"/>
              <a:gd name="connsiteX619" fmla="*/ 2250729 w 6811107"/>
              <a:gd name="connsiteY619" fmla="*/ 543714 h 2256141"/>
              <a:gd name="connsiteX620" fmla="*/ 2244417 w 6811107"/>
              <a:gd name="connsiteY620" fmla="*/ 532453 h 2256141"/>
              <a:gd name="connsiteX621" fmla="*/ 2238105 w 6811107"/>
              <a:gd name="connsiteY621" fmla="*/ 521969 h 2256141"/>
              <a:gd name="connsiteX622" fmla="*/ 2230890 w 6811107"/>
              <a:gd name="connsiteY622" fmla="*/ 513814 h 2256141"/>
              <a:gd name="connsiteX623" fmla="*/ 2186704 w 6811107"/>
              <a:gd name="connsiteY623" fmla="*/ 478479 h 2256141"/>
              <a:gd name="connsiteX624" fmla="*/ 2173628 w 6811107"/>
              <a:gd name="connsiteY624" fmla="*/ 477314 h 2256141"/>
              <a:gd name="connsiteX625" fmla="*/ 4967523 w 6811107"/>
              <a:gd name="connsiteY625" fmla="*/ 38643 h 2256141"/>
              <a:gd name="connsiteX626" fmla="*/ 4915813 w 6811107"/>
              <a:gd name="connsiteY626" fmla="*/ 86488 h 2256141"/>
              <a:gd name="connsiteX627" fmla="*/ 4854919 w 6811107"/>
              <a:gd name="connsiteY627" fmla="*/ 121768 h 2256141"/>
              <a:gd name="connsiteX628" fmla="*/ 4847186 w 6811107"/>
              <a:gd name="connsiteY628" fmla="*/ 131917 h 2256141"/>
              <a:gd name="connsiteX629" fmla="*/ 4839453 w 6811107"/>
              <a:gd name="connsiteY629" fmla="*/ 141099 h 2256141"/>
              <a:gd name="connsiteX630" fmla="*/ 4828821 w 6811107"/>
              <a:gd name="connsiteY630" fmla="*/ 145932 h 2256141"/>
              <a:gd name="connsiteX631" fmla="*/ 4822538 w 6811107"/>
              <a:gd name="connsiteY631" fmla="*/ 148349 h 2256141"/>
              <a:gd name="connsiteX632" fmla="*/ 4827855 w 6811107"/>
              <a:gd name="connsiteY632" fmla="*/ 160914 h 2256141"/>
              <a:gd name="connsiteX633" fmla="*/ 4837037 w 6811107"/>
              <a:gd name="connsiteY633" fmla="*/ 170096 h 2256141"/>
              <a:gd name="connsiteX634" fmla="*/ 4859268 w 6811107"/>
              <a:gd name="connsiteY634" fmla="*/ 176379 h 2256141"/>
              <a:gd name="connsiteX635" fmla="*/ 4870867 w 6811107"/>
              <a:gd name="connsiteY635" fmla="*/ 174929 h 2256141"/>
              <a:gd name="connsiteX636" fmla="*/ 4908563 w 6811107"/>
              <a:gd name="connsiteY636" fmla="*/ 158015 h 2256141"/>
              <a:gd name="connsiteX637" fmla="*/ 4921612 w 6811107"/>
              <a:gd name="connsiteY637" fmla="*/ 153182 h 2256141"/>
              <a:gd name="connsiteX638" fmla="*/ 4939977 w 6811107"/>
              <a:gd name="connsiteY638" fmla="*/ 152215 h 2256141"/>
              <a:gd name="connsiteX639" fmla="*/ 4949159 w 6811107"/>
              <a:gd name="connsiteY639" fmla="*/ 152215 h 2256141"/>
              <a:gd name="connsiteX640" fmla="*/ 5001837 w 6811107"/>
              <a:gd name="connsiteY640" fmla="*/ 174446 h 2256141"/>
              <a:gd name="connsiteX641" fmla="*/ 5009569 w 6811107"/>
              <a:gd name="connsiteY641" fmla="*/ 185078 h 2256141"/>
              <a:gd name="connsiteX642" fmla="*/ 4937560 w 6811107"/>
              <a:gd name="connsiteY642" fmla="*/ 261437 h 2256141"/>
              <a:gd name="connsiteX643" fmla="*/ 4928378 w 6811107"/>
              <a:gd name="connsiteY643" fmla="*/ 264337 h 2256141"/>
              <a:gd name="connsiteX644" fmla="*/ 4923545 w 6811107"/>
              <a:gd name="connsiteY644" fmla="*/ 291401 h 2256141"/>
              <a:gd name="connsiteX645" fmla="*/ 4930311 w 6811107"/>
              <a:gd name="connsiteY645" fmla="*/ 300583 h 2256141"/>
              <a:gd name="connsiteX646" fmla="*/ 4952542 w 6811107"/>
              <a:gd name="connsiteY646" fmla="*/ 319915 h 2256141"/>
              <a:gd name="connsiteX647" fmla="*/ 4961724 w 6811107"/>
              <a:gd name="connsiteY647" fmla="*/ 326681 h 2256141"/>
              <a:gd name="connsiteX648" fmla="*/ 5052099 w 6811107"/>
              <a:gd name="connsiteY648" fmla="*/ 380808 h 2256141"/>
              <a:gd name="connsiteX649" fmla="*/ 5053065 w 6811107"/>
              <a:gd name="connsiteY649" fmla="*/ 396273 h 2256141"/>
              <a:gd name="connsiteX650" fmla="*/ 5064664 w 6811107"/>
              <a:gd name="connsiteY650" fmla="*/ 420921 h 2256141"/>
              <a:gd name="connsiteX651" fmla="*/ 5075296 w 6811107"/>
              <a:gd name="connsiteY651" fmla="*/ 428654 h 2256141"/>
              <a:gd name="connsiteX652" fmla="*/ 5144889 w 6811107"/>
              <a:gd name="connsiteY652" fmla="*/ 482782 h 2256141"/>
              <a:gd name="connsiteX653" fmla="*/ 5070463 w 6811107"/>
              <a:gd name="connsiteY653" fmla="*/ 520478 h 2256141"/>
              <a:gd name="connsiteX654" fmla="*/ 5054998 w 6811107"/>
              <a:gd name="connsiteY654" fmla="*/ 525794 h 2256141"/>
              <a:gd name="connsiteX655" fmla="*/ 5040983 w 6811107"/>
              <a:gd name="connsiteY655" fmla="*/ 530627 h 2256141"/>
              <a:gd name="connsiteX656" fmla="*/ 5026484 w 6811107"/>
              <a:gd name="connsiteY656" fmla="*/ 533527 h 2256141"/>
              <a:gd name="connsiteX657" fmla="*/ 4998454 w 6811107"/>
              <a:gd name="connsiteY657" fmla="*/ 539809 h 2256141"/>
              <a:gd name="connsiteX658" fmla="*/ 4985405 w 6811107"/>
              <a:gd name="connsiteY658" fmla="*/ 535943 h 2256141"/>
              <a:gd name="connsiteX659" fmla="*/ 4945776 w 6811107"/>
              <a:gd name="connsiteY659" fmla="*/ 527244 h 2256141"/>
              <a:gd name="connsiteX660" fmla="*/ 4931761 w 6811107"/>
              <a:gd name="connsiteY660" fmla="*/ 528693 h 2256141"/>
              <a:gd name="connsiteX661" fmla="*/ 4917745 w 6811107"/>
              <a:gd name="connsiteY661" fmla="*/ 531110 h 2256141"/>
              <a:gd name="connsiteX662" fmla="*/ 4908563 w 6811107"/>
              <a:gd name="connsiteY662" fmla="*/ 532560 h 2256141"/>
              <a:gd name="connsiteX663" fmla="*/ 4887782 w 6811107"/>
              <a:gd name="connsiteY663" fmla="*/ 547058 h 2256141"/>
              <a:gd name="connsiteX664" fmla="*/ 4792575 w 6811107"/>
              <a:gd name="connsiteY664" fmla="*/ 611818 h 2256141"/>
              <a:gd name="connsiteX665" fmla="*/ 4782426 w 6811107"/>
              <a:gd name="connsiteY665" fmla="*/ 621968 h 2256141"/>
              <a:gd name="connsiteX666" fmla="*/ 4721532 w 6811107"/>
              <a:gd name="connsiteY666" fmla="*/ 647581 h 2256141"/>
              <a:gd name="connsiteX667" fmla="*/ 4709933 w 6811107"/>
              <a:gd name="connsiteY667" fmla="*/ 646615 h 2256141"/>
              <a:gd name="connsiteX668" fmla="*/ 4675137 w 6811107"/>
              <a:gd name="connsiteY668" fmla="*/ 635983 h 2256141"/>
              <a:gd name="connsiteX669" fmla="*/ 4668371 w 6811107"/>
              <a:gd name="connsiteY669" fmla="*/ 629217 h 2256141"/>
              <a:gd name="connsiteX670" fmla="*/ 4670787 w 6811107"/>
              <a:gd name="connsiteY670" fmla="*/ 606019 h 2256141"/>
              <a:gd name="connsiteX671" fmla="*/ 4627291 w 6811107"/>
              <a:gd name="connsiteY671" fmla="*/ 656764 h 2256141"/>
              <a:gd name="connsiteX672" fmla="*/ 4634057 w 6811107"/>
              <a:gd name="connsiteY672" fmla="*/ 665946 h 2256141"/>
              <a:gd name="connsiteX673" fmla="*/ 4642756 w 6811107"/>
              <a:gd name="connsiteY673" fmla="*/ 669812 h 2256141"/>
              <a:gd name="connsiteX674" fmla="*/ 4703650 w 6811107"/>
              <a:gd name="connsiteY674" fmla="*/ 708475 h 2256141"/>
              <a:gd name="connsiteX675" fmla="*/ 4734581 w 6811107"/>
              <a:gd name="connsiteY675" fmla="*/ 721524 h 2256141"/>
              <a:gd name="connsiteX676" fmla="*/ 4746179 w 6811107"/>
              <a:gd name="connsiteY676" fmla="*/ 719107 h 2256141"/>
              <a:gd name="connsiteX677" fmla="*/ 4847669 w 6811107"/>
              <a:gd name="connsiteY677" fmla="*/ 694943 h 2256141"/>
              <a:gd name="connsiteX678" fmla="*/ 4860235 w 6811107"/>
              <a:gd name="connsiteY678" fmla="*/ 693977 h 2256141"/>
              <a:gd name="connsiteX679" fmla="*/ 4880532 w 6811107"/>
              <a:gd name="connsiteY679" fmla="*/ 690110 h 2256141"/>
              <a:gd name="connsiteX680" fmla="*/ 4890681 w 6811107"/>
              <a:gd name="connsiteY680" fmla="*/ 687694 h 2256141"/>
              <a:gd name="connsiteX681" fmla="*/ 5030834 w 6811107"/>
              <a:gd name="connsiteY681" fmla="*/ 679962 h 2256141"/>
              <a:gd name="connsiteX682" fmla="*/ 5040983 w 6811107"/>
              <a:gd name="connsiteY682" fmla="*/ 685278 h 2256141"/>
              <a:gd name="connsiteX683" fmla="*/ 5040983 w 6811107"/>
              <a:gd name="connsiteY683" fmla="*/ 753421 h 2256141"/>
              <a:gd name="connsiteX684" fmla="*/ 5045816 w 6811107"/>
              <a:gd name="connsiteY684" fmla="*/ 765986 h 2256141"/>
              <a:gd name="connsiteX685" fmla="*/ 5104776 w 6811107"/>
              <a:gd name="connsiteY685" fmla="*/ 807065 h 2256141"/>
              <a:gd name="connsiteX686" fmla="*/ 5113959 w 6811107"/>
              <a:gd name="connsiteY686" fmla="*/ 817214 h 2256141"/>
              <a:gd name="connsiteX687" fmla="*/ 5120241 w 6811107"/>
              <a:gd name="connsiteY687" fmla="*/ 823980 h 2256141"/>
              <a:gd name="connsiteX688" fmla="*/ 5219315 w 6811107"/>
              <a:gd name="connsiteY688" fmla="*/ 885841 h 2256141"/>
              <a:gd name="connsiteX689" fmla="*/ 5218349 w 6811107"/>
              <a:gd name="connsiteY689" fmla="*/ 929820 h 2256141"/>
              <a:gd name="connsiteX690" fmla="*/ 5225115 w 6811107"/>
              <a:gd name="connsiteY690" fmla="*/ 940452 h 2256141"/>
              <a:gd name="connsiteX691" fmla="*/ 5231881 w 6811107"/>
              <a:gd name="connsiteY691" fmla="*/ 971382 h 2256141"/>
              <a:gd name="connsiteX692" fmla="*/ 5247345 w 6811107"/>
              <a:gd name="connsiteY692" fmla="*/ 978148 h 2256141"/>
              <a:gd name="connsiteX693" fmla="*/ 5257978 w 6811107"/>
              <a:gd name="connsiteY693" fmla="*/ 974282 h 2256141"/>
              <a:gd name="connsiteX694" fmla="*/ 5264744 w 6811107"/>
              <a:gd name="connsiteY694" fmla="*/ 967516 h 2256141"/>
              <a:gd name="connsiteX695" fmla="*/ 5271026 w 6811107"/>
              <a:gd name="connsiteY695" fmla="*/ 953501 h 2256141"/>
              <a:gd name="connsiteX696" fmla="*/ 5280209 w 6811107"/>
              <a:gd name="connsiteY696" fmla="*/ 942868 h 2256141"/>
              <a:gd name="connsiteX697" fmla="*/ 5290357 w 6811107"/>
              <a:gd name="connsiteY697" fmla="*/ 933686 h 2256141"/>
              <a:gd name="connsiteX698" fmla="*/ 5299057 w 6811107"/>
              <a:gd name="connsiteY698" fmla="*/ 922087 h 2256141"/>
              <a:gd name="connsiteX699" fmla="*/ 5363334 w 6811107"/>
              <a:gd name="connsiteY699" fmla="*/ 897440 h 2256141"/>
              <a:gd name="connsiteX700" fmla="*/ 5369616 w 6811107"/>
              <a:gd name="connsiteY700" fmla="*/ 908072 h 2256141"/>
              <a:gd name="connsiteX701" fmla="*/ 5374449 w 6811107"/>
              <a:gd name="connsiteY701" fmla="*/ 918221 h 2256141"/>
              <a:gd name="connsiteX702" fmla="*/ 5378316 w 6811107"/>
              <a:gd name="connsiteY702" fmla="*/ 929820 h 2256141"/>
              <a:gd name="connsiteX703" fmla="*/ 5441626 w 6811107"/>
              <a:gd name="connsiteY703" fmla="*/ 985397 h 2256141"/>
              <a:gd name="connsiteX704" fmla="*/ 5429061 w 6811107"/>
              <a:gd name="connsiteY704" fmla="*/ 1032276 h 2256141"/>
              <a:gd name="connsiteX705" fmla="*/ 5431960 w 6811107"/>
              <a:gd name="connsiteY705" fmla="*/ 1042908 h 2256141"/>
              <a:gd name="connsiteX706" fmla="*/ 5483671 w 6811107"/>
              <a:gd name="connsiteY706" fmla="*/ 1085438 h 2256141"/>
              <a:gd name="connsiteX707" fmla="*/ 5496720 w 6811107"/>
              <a:gd name="connsiteY707" fmla="*/ 1091720 h 2256141"/>
              <a:gd name="connsiteX708" fmla="*/ 5524751 w 6811107"/>
              <a:gd name="connsiteY708" fmla="*/ 1131833 h 2256141"/>
              <a:gd name="connsiteX709" fmla="*/ 5460474 w 6811107"/>
              <a:gd name="connsiteY709" fmla="*/ 1157930 h 2256141"/>
              <a:gd name="connsiteX710" fmla="*/ 5448875 w 6811107"/>
              <a:gd name="connsiteY710" fmla="*/ 1173395 h 2256141"/>
              <a:gd name="connsiteX711" fmla="*/ 5451291 w 6811107"/>
              <a:gd name="connsiteY711" fmla="*/ 1190310 h 2256141"/>
              <a:gd name="connsiteX712" fmla="*/ 5501553 w 6811107"/>
              <a:gd name="connsiteY712" fmla="*/ 1258453 h 2256141"/>
              <a:gd name="connsiteX713" fmla="*/ 5415045 w 6811107"/>
              <a:gd name="connsiteY713" fmla="*/ 1286000 h 2256141"/>
              <a:gd name="connsiteX714" fmla="*/ 5407313 w 6811107"/>
              <a:gd name="connsiteY714" fmla="*/ 1296633 h 2256141"/>
              <a:gd name="connsiteX715" fmla="*/ 5376382 w 6811107"/>
              <a:gd name="connsiteY715" fmla="*/ 1353177 h 2256141"/>
              <a:gd name="connsiteX716" fmla="*/ 5371066 w 6811107"/>
              <a:gd name="connsiteY716" fmla="*/ 1364776 h 2256141"/>
              <a:gd name="connsiteX717" fmla="*/ 5360917 w 6811107"/>
              <a:gd name="connsiteY717" fmla="*/ 1375408 h 2256141"/>
              <a:gd name="connsiteX718" fmla="*/ 5345452 w 6811107"/>
              <a:gd name="connsiteY718" fmla="*/ 1417937 h 2256141"/>
              <a:gd name="connsiteX719" fmla="*/ 5342552 w 6811107"/>
              <a:gd name="connsiteY719" fmla="*/ 1428570 h 2256141"/>
              <a:gd name="connsiteX720" fmla="*/ 5308723 w 6811107"/>
              <a:gd name="connsiteY720" fmla="*/ 1490429 h 2256141"/>
              <a:gd name="connsiteX721" fmla="*/ 5203367 w 6811107"/>
              <a:gd name="connsiteY721" fmla="*/ 1488980 h 2256141"/>
              <a:gd name="connsiteX722" fmla="*/ 5188868 w 6811107"/>
              <a:gd name="connsiteY722" fmla="*/ 1490429 h 2256141"/>
              <a:gd name="connsiteX723" fmla="*/ 5168570 w 6811107"/>
              <a:gd name="connsiteY723" fmla="*/ 1477381 h 2256141"/>
              <a:gd name="connsiteX724" fmla="*/ 5128457 w 6811107"/>
              <a:gd name="connsiteY724" fmla="*/ 1419387 h 2256141"/>
              <a:gd name="connsiteX725" fmla="*/ 5115409 w 6811107"/>
              <a:gd name="connsiteY725" fmla="*/ 1415521 h 2256141"/>
              <a:gd name="connsiteX726" fmla="*/ 5104776 w 6811107"/>
              <a:gd name="connsiteY726" fmla="*/ 1410205 h 2256141"/>
              <a:gd name="connsiteX727" fmla="*/ 5055481 w 6811107"/>
              <a:gd name="connsiteY727" fmla="*/ 1386041 h 2256141"/>
              <a:gd name="connsiteX728" fmla="*/ 5045333 w 6811107"/>
              <a:gd name="connsiteY728" fmla="*/ 1391356 h 2256141"/>
              <a:gd name="connsiteX729" fmla="*/ 5023101 w 6811107"/>
              <a:gd name="connsiteY729" fmla="*/ 1403922 h 2256141"/>
              <a:gd name="connsiteX730" fmla="*/ 5010536 w 6811107"/>
              <a:gd name="connsiteY730" fmla="*/ 1402955 h 2256141"/>
              <a:gd name="connsiteX731" fmla="*/ 4912429 w 6811107"/>
              <a:gd name="connsiteY731" fmla="*/ 1346411 h 2256141"/>
              <a:gd name="connsiteX732" fmla="*/ 4875217 w 6811107"/>
              <a:gd name="connsiteY732" fmla="*/ 1415038 h 2256141"/>
              <a:gd name="connsiteX733" fmla="*/ 4862167 w 6811107"/>
              <a:gd name="connsiteY733" fmla="*/ 1416004 h 2256141"/>
              <a:gd name="connsiteX734" fmla="*/ 4743279 w 6811107"/>
              <a:gd name="connsiteY734" fmla="*/ 1384590 h 2256141"/>
              <a:gd name="connsiteX735" fmla="*/ 4732647 w 6811107"/>
              <a:gd name="connsiteY735" fmla="*/ 1383141 h 2256141"/>
              <a:gd name="connsiteX736" fmla="*/ 4629224 w 6811107"/>
              <a:gd name="connsiteY736" fmla="*/ 1348344 h 2256141"/>
              <a:gd name="connsiteX737" fmla="*/ 4715249 w 6811107"/>
              <a:gd name="connsiteY737" fmla="*/ 1402955 h 2256141"/>
              <a:gd name="connsiteX738" fmla="*/ 4728298 w 6811107"/>
              <a:gd name="connsiteY738" fmla="*/ 1408271 h 2256141"/>
              <a:gd name="connsiteX739" fmla="*/ 4766961 w 6811107"/>
              <a:gd name="connsiteY739" fmla="*/ 1443068 h 2256141"/>
              <a:gd name="connsiteX740" fmla="*/ 4777109 w 6811107"/>
              <a:gd name="connsiteY740" fmla="*/ 1448384 h 2256141"/>
              <a:gd name="connsiteX741" fmla="*/ 4791125 w 6811107"/>
              <a:gd name="connsiteY741" fmla="*/ 1452250 h 2256141"/>
              <a:gd name="connsiteX742" fmla="*/ 4811423 w 6811107"/>
              <a:gd name="connsiteY742" fmla="*/ 1469165 h 2256141"/>
              <a:gd name="connsiteX743" fmla="*/ 4822055 w 6811107"/>
              <a:gd name="connsiteY743" fmla="*/ 1477865 h 2256141"/>
              <a:gd name="connsiteX744" fmla="*/ 4868451 w 6811107"/>
              <a:gd name="connsiteY744" fmla="*/ 1500095 h 2256141"/>
              <a:gd name="connsiteX745" fmla="*/ 4881016 w 6811107"/>
              <a:gd name="connsiteY745" fmla="*/ 1500095 h 2256141"/>
              <a:gd name="connsiteX746" fmla="*/ 4894064 w 6811107"/>
              <a:gd name="connsiteY746" fmla="*/ 1486080 h 2256141"/>
              <a:gd name="connsiteX747" fmla="*/ 4901797 w 6811107"/>
              <a:gd name="connsiteY747" fmla="*/ 1480764 h 2256141"/>
              <a:gd name="connsiteX748" fmla="*/ 5022618 w 6811107"/>
              <a:gd name="connsiteY748" fmla="*/ 1456600 h 2256141"/>
              <a:gd name="connsiteX749" fmla="*/ 5034217 w 6811107"/>
              <a:gd name="connsiteY749" fmla="*/ 1462883 h 2256141"/>
              <a:gd name="connsiteX750" fmla="*/ 5068047 w 6811107"/>
              <a:gd name="connsiteY750" fmla="*/ 1494296 h 2256141"/>
              <a:gd name="connsiteX751" fmla="*/ 5074330 w 6811107"/>
              <a:gd name="connsiteY751" fmla="*/ 1502029 h 2256141"/>
              <a:gd name="connsiteX752" fmla="*/ 5125558 w 6811107"/>
              <a:gd name="connsiteY752" fmla="*/ 1518943 h 2256141"/>
              <a:gd name="connsiteX753" fmla="*/ 5136190 w 6811107"/>
              <a:gd name="connsiteY753" fmla="*/ 1521360 h 2256141"/>
              <a:gd name="connsiteX754" fmla="*/ 5204333 w 6811107"/>
              <a:gd name="connsiteY754" fmla="*/ 1555190 h 2256141"/>
              <a:gd name="connsiteX755" fmla="*/ 5215932 w 6811107"/>
              <a:gd name="connsiteY755" fmla="*/ 1564372 h 2256141"/>
              <a:gd name="connsiteX756" fmla="*/ 5258461 w 6811107"/>
              <a:gd name="connsiteY756" fmla="*/ 1700175 h 2256141"/>
              <a:gd name="connsiteX757" fmla="*/ 5252179 w 6811107"/>
              <a:gd name="connsiteY757" fmla="*/ 1710807 h 2256141"/>
              <a:gd name="connsiteX758" fmla="*/ 5286975 w 6811107"/>
              <a:gd name="connsiteY758" fmla="*/ 1837911 h 2256141"/>
              <a:gd name="connsiteX759" fmla="*/ 5291808 w 6811107"/>
              <a:gd name="connsiteY759" fmla="*/ 1844677 h 2256141"/>
              <a:gd name="connsiteX760" fmla="*/ 5292774 w 6811107"/>
              <a:gd name="connsiteY760" fmla="*/ 1854826 h 2256141"/>
              <a:gd name="connsiteX761" fmla="*/ 5297607 w 6811107"/>
              <a:gd name="connsiteY761" fmla="*/ 1879474 h 2256141"/>
              <a:gd name="connsiteX762" fmla="*/ 5270543 w 6811107"/>
              <a:gd name="connsiteY762" fmla="*/ 1995462 h 2256141"/>
              <a:gd name="connsiteX763" fmla="*/ 5271510 w 6811107"/>
              <a:gd name="connsiteY763" fmla="*/ 2008027 h 2256141"/>
              <a:gd name="connsiteX764" fmla="*/ 5276826 w 6811107"/>
              <a:gd name="connsiteY764" fmla="*/ 2019626 h 2256141"/>
              <a:gd name="connsiteX765" fmla="*/ 5283109 w 6811107"/>
              <a:gd name="connsiteY765" fmla="*/ 2031225 h 2256141"/>
              <a:gd name="connsiteX766" fmla="*/ 5291808 w 6811107"/>
              <a:gd name="connsiteY766" fmla="*/ 2041857 h 2256141"/>
              <a:gd name="connsiteX767" fmla="*/ 5298574 w 6811107"/>
              <a:gd name="connsiteY767" fmla="*/ 2051039 h 2256141"/>
              <a:gd name="connsiteX768" fmla="*/ 5319355 w 6811107"/>
              <a:gd name="connsiteY768" fmla="*/ 2080520 h 2256141"/>
              <a:gd name="connsiteX769" fmla="*/ 5324671 w 6811107"/>
              <a:gd name="connsiteY769" fmla="*/ 2090669 h 2256141"/>
              <a:gd name="connsiteX770" fmla="*/ 5350769 w 6811107"/>
              <a:gd name="connsiteY770" fmla="*/ 2143347 h 2256141"/>
              <a:gd name="connsiteX771" fmla="*/ 5359951 w 6811107"/>
              <a:gd name="connsiteY771" fmla="*/ 2093085 h 2256141"/>
              <a:gd name="connsiteX772" fmla="*/ 5358985 w 6811107"/>
              <a:gd name="connsiteY772" fmla="*/ 2076654 h 2256141"/>
              <a:gd name="connsiteX773" fmla="*/ 5343519 w 6811107"/>
              <a:gd name="connsiteY773" fmla="*/ 2050556 h 2256141"/>
              <a:gd name="connsiteX774" fmla="*/ 5338203 w 6811107"/>
              <a:gd name="connsiteY774" fmla="*/ 2041857 h 2256141"/>
              <a:gd name="connsiteX775" fmla="*/ 5360434 w 6811107"/>
              <a:gd name="connsiteY775" fmla="*/ 1986279 h 2256141"/>
              <a:gd name="connsiteX776" fmla="*/ 5366717 w 6811107"/>
              <a:gd name="connsiteY776" fmla="*/ 1975647 h 2256141"/>
              <a:gd name="connsiteX777" fmla="*/ 5372033 w 6811107"/>
              <a:gd name="connsiteY777" fmla="*/ 1893972 h 2256141"/>
              <a:gd name="connsiteX778" fmla="*/ 5369616 w 6811107"/>
              <a:gd name="connsiteY778" fmla="*/ 1880924 h 2256141"/>
              <a:gd name="connsiteX779" fmla="*/ 5366717 w 6811107"/>
              <a:gd name="connsiteY779" fmla="*/ 1866908 h 2256141"/>
              <a:gd name="connsiteX780" fmla="*/ 5362850 w 6811107"/>
              <a:gd name="connsiteY780" fmla="*/ 1853860 h 2256141"/>
              <a:gd name="connsiteX781" fmla="*/ 5350285 w 6811107"/>
              <a:gd name="connsiteY781" fmla="*/ 1773634 h 2256141"/>
              <a:gd name="connsiteX782" fmla="*/ 5331920 w 6811107"/>
              <a:gd name="connsiteY782" fmla="*/ 1751403 h 2256141"/>
              <a:gd name="connsiteX783" fmla="*/ 5326604 w 6811107"/>
              <a:gd name="connsiteY783" fmla="*/ 1739804 h 2256141"/>
              <a:gd name="connsiteX784" fmla="*/ 5343519 w 6811107"/>
              <a:gd name="connsiteY784" fmla="*/ 1660546 h 2256141"/>
              <a:gd name="connsiteX785" fmla="*/ 5354152 w 6811107"/>
              <a:gd name="connsiteY785" fmla="*/ 1650397 h 2256141"/>
              <a:gd name="connsiteX786" fmla="*/ 5366717 w 6811107"/>
              <a:gd name="connsiteY786" fmla="*/ 1640248 h 2256141"/>
              <a:gd name="connsiteX787" fmla="*/ 5372033 w 6811107"/>
              <a:gd name="connsiteY787" fmla="*/ 1626233 h 2256141"/>
              <a:gd name="connsiteX788" fmla="*/ 5374449 w 6811107"/>
              <a:gd name="connsiteY788" fmla="*/ 1615600 h 2256141"/>
              <a:gd name="connsiteX789" fmla="*/ 5345935 w 6811107"/>
              <a:gd name="connsiteY789" fmla="*/ 1557606 h 2256141"/>
              <a:gd name="connsiteX790" fmla="*/ 5340619 w 6811107"/>
              <a:gd name="connsiteY790" fmla="*/ 1544558 h 2256141"/>
              <a:gd name="connsiteX791" fmla="*/ 5366233 w 6811107"/>
              <a:gd name="connsiteY791" fmla="*/ 1499129 h 2256141"/>
              <a:gd name="connsiteX792" fmla="*/ 5376866 w 6811107"/>
              <a:gd name="connsiteY792" fmla="*/ 1494296 h 2256141"/>
              <a:gd name="connsiteX793" fmla="*/ 5388465 w 6811107"/>
              <a:gd name="connsiteY793" fmla="*/ 1488013 h 2256141"/>
              <a:gd name="connsiteX794" fmla="*/ 5397164 w 6811107"/>
              <a:gd name="connsiteY794" fmla="*/ 1485597 h 2256141"/>
              <a:gd name="connsiteX795" fmla="*/ 5407313 w 6811107"/>
              <a:gd name="connsiteY795" fmla="*/ 1479314 h 2256141"/>
              <a:gd name="connsiteX796" fmla="*/ 5415045 w 6811107"/>
              <a:gd name="connsiteY796" fmla="*/ 1462399 h 2256141"/>
              <a:gd name="connsiteX797" fmla="*/ 5416011 w 6811107"/>
              <a:gd name="connsiteY797" fmla="*/ 1449834 h 2256141"/>
              <a:gd name="connsiteX798" fmla="*/ 5424711 w 6811107"/>
              <a:gd name="connsiteY798" fmla="*/ 1414554 h 2256141"/>
              <a:gd name="connsiteX799" fmla="*/ 5481255 w 6811107"/>
              <a:gd name="connsiteY799" fmla="*/ 1349794 h 2256141"/>
              <a:gd name="connsiteX800" fmla="*/ 5491404 w 6811107"/>
              <a:gd name="connsiteY800" fmla="*/ 1339162 h 2256141"/>
              <a:gd name="connsiteX801" fmla="*/ 5500587 w 6811107"/>
              <a:gd name="connsiteY801" fmla="*/ 1331429 h 2256141"/>
              <a:gd name="connsiteX802" fmla="*/ 5585645 w 6811107"/>
              <a:gd name="connsiteY802" fmla="*/ 1304365 h 2256141"/>
              <a:gd name="connsiteX803" fmla="*/ 5598693 w 6811107"/>
              <a:gd name="connsiteY803" fmla="*/ 1305332 h 2256141"/>
              <a:gd name="connsiteX804" fmla="*/ 5644122 w 6811107"/>
              <a:gd name="connsiteY804" fmla="*/ 1309198 h 2256141"/>
              <a:gd name="connsiteX805" fmla="*/ 5655721 w 6811107"/>
              <a:gd name="connsiteY805" fmla="*/ 1310648 h 2256141"/>
              <a:gd name="connsiteX806" fmla="*/ 5689551 w 6811107"/>
              <a:gd name="connsiteY806" fmla="*/ 1317414 h 2256141"/>
              <a:gd name="connsiteX807" fmla="*/ 5700183 w 6811107"/>
              <a:gd name="connsiteY807" fmla="*/ 1318864 h 2256141"/>
              <a:gd name="connsiteX808" fmla="*/ 5782341 w 6811107"/>
              <a:gd name="connsiteY808" fmla="*/ 1373475 h 2256141"/>
              <a:gd name="connsiteX809" fmla="*/ 5789108 w 6811107"/>
              <a:gd name="connsiteY809" fmla="*/ 1383624 h 2256141"/>
              <a:gd name="connsiteX810" fmla="*/ 5823904 w 6811107"/>
              <a:gd name="connsiteY810" fmla="*/ 1434369 h 2256141"/>
              <a:gd name="connsiteX811" fmla="*/ 5830670 w 6811107"/>
              <a:gd name="connsiteY811" fmla="*/ 1445001 h 2256141"/>
              <a:gd name="connsiteX812" fmla="*/ 5840819 w 6811107"/>
              <a:gd name="connsiteY812" fmla="*/ 1455150 h 2256141"/>
              <a:gd name="connsiteX813" fmla="*/ 5880448 w 6811107"/>
              <a:gd name="connsiteY813" fmla="*/ 1479314 h 2256141"/>
              <a:gd name="connsiteX814" fmla="*/ 5875132 w 6811107"/>
              <a:gd name="connsiteY814" fmla="*/ 1581287 h 2256141"/>
              <a:gd name="connsiteX815" fmla="*/ 5869816 w 6811107"/>
              <a:gd name="connsiteY815" fmla="*/ 1590470 h 2256141"/>
              <a:gd name="connsiteX816" fmla="*/ 5870783 w 6811107"/>
              <a:gd name="connsiteY816" fmla="*/ 1599169 h 2256141"/>
              <a:gd name="connsiteX817" fmla="*/ 5877065 w 6811107"/>
              <a:gd name="connsiteY817" fmla="*/ 1615600 h 2256141"/>
              <a:gd name="connsiteX818" fmla="*/ 5878515 w 6811107"/>
              <a:gd name="connsiteY818" fmla="*/ 1618017 h 2256141"/>
              <a:gd name="connsiteX819" fmla="*/ 5886248 w 6811107"/>
              <a:gd name="connsiteY819" fmla="*/ 1625749 h 2256141"/>
              <a:gd name="connsiteX820" fmla="*/ 5891081 w 6811107"/>
              <a:gd name="connsiteY820" fmla="*/ 1629616 h 2256141"/>
              <a:gd name="connsiteX821" fmla="*/ 5893980 w 6811107"/>
              <a:gd name="connsiteY821" fmla="*/ 1631065 h 2256141"/>
              <a:gd name="connsiteX822" fmla="*/ 5924911 w 6811107"/>
              <a:gd name="connsiteY822" fmla="*/ 1645080 h 2256141"/>
              <a:gd name="connsiteX823" fmla="*/ 5928777 w 6811107"/>
              <a:gd name="connsiteY823" fmla="*/ 1647497 h 2256141"/>
              <a:gd name="connsiteX824" fmla="*/ 5965023 w 6811107"/>
              <a:gd name="connsiteY824" fmla="*/ 1684710 h 2256141"/>
              <a:gd name="connsiteX825" fmla="*/ 5971306 w 6811107"/>
              <a:gd name="connsiteY825" fmla="*/ 1693409 h 2256141"/>
              <a:gd name="connsiteX826" fmla="*/ 6144321 w 6811107"/>
              <a:gd name="connsiteY826" fmla="*/ 1750437 h 2256141"/>
              <a:gd name="connsiteX827" fmla="*/ 6027367 w 6811107"/>
              <a:gd name="connsiteY827" fmla="*/ 1716607 h 2256141"/>
              <a:gd name="connsiteX828" fmla="*/ 6022050 w 6811107"/>
              <a:gd name="connsiteY828" fmla="*/ 1705974 h 2256141"/>
              <a:gd name="connsiteX829" fmla="*/ 6026883 w 6811107"/>
              <a:gd name="connsiteY829" fmla="*/ 1675045 h 2256141"/>
              <a:gd name="connsiteX830" fmla="*/ 6027367 w 6811107"/>
              <a:gd name="connsiteY830" fmla="*/ 1673111 h 2256141"/>
              <a:gd name="connsiteX831" fmla="*/ 5988704 w 6811107"/>
              <a:gd name="connsiteY831" fmla="*/ 1622366 h 2256141"/>
              <a:gd name="connsiteX832" fmla="*/ 5986287 w 6811107"/>
              <a:gd name="connsiteY832" fmla="*/ 1619950 h 2256141"/>
              <a:gd name="connsiteX833" fmla="*/ 5972272 w 6811107"/>
              <a:gd name="connsiteY833" fmla="*/ 1572105 h 2256141"/>
              <a:gd name="connsiteX834" fmla="*/ 5973239 w 6811107"/>
              <a:gd name="connsiteY834" fmla="*/ 1559539 h 2256141"/>
              <a:gd name="connsiteX835" fmla="*/ 5990153 w 6811107"/>
              <a:gd name="connsiteY835" fmla="*/ 1491397 h 2256141"/>
              <a:gd name="connsiteX836" fmla="*/ 5976139 w 6811107"/>
              <a:gd name="connsiteY836" fmla="*/ 1474481 h 2256141"/>
              <a:gd name="connsiteX837" fmla="*/ 5922011 w 6811107"/>
              <a:gd name="connsiteY837" fmla="*/ 1442101 h 2256141"/>
              <a:gd name="connsiteX838" fmla="*/ 5916694 w 6811107"/>
              <a:gd name="connsiteY838" fmla="*/ 1435335 h 2256141"/>
              <a:gd name="connsiteX839" fmla="*/ 5909929 w 6811107"/>
              <a:gd name="connsiteY839" fmla="*/ 1425186 h 2256141"/>
              <a:gd name="connsiteX840" fmla="*/ 5869816 w 6811107"/>
              <a:gd name="connsiteY840" fmla="*/ 1374925 h 2256141"/>
              <a:gd name="connsiteX841" fmla="*/ 5859184 w 6811107"/>
              <a:gd name="connsiteY841" fmla="*/ 1368159 h 2256141"/>
              <a:gd name="connsiteX842" fmla="*/ 5793457 w 6811107"/>
              <a:gd name="connsiteY842" fmla="*/ 1286967 h 2256141"/>
              <a:gd name="connsiteX843" fmla="*/ 5753344 w 6811107"/>
              <a:gd name="connsiteY843" fmla="*/ 1226073 h 2256141"/>
              <a:gd name="connsiteX844" fmla="*/ 5750445 w 6811107"/>
              <a:gd name="connsiteY844" fmla="*/ 1213508 h 2256141"/>
              <a:gd name="connsiteX845" fmla="*/ 5753344 w 6811107"/>
              <a:gd name="connsiteY845" fmla="*/ 1171945 h 2256141"/>
              <a:gd name="connsiteX846" fmla="*/ 5747062 w 6811107"/>
              <a:gd name="connsiteY846" fmla="*/ 1160346 h 2256141"/>
              <a:gd name="connsiteX847" fmla="*/ 5703083 w 6811107"/>
              <a:gd name="connsiteY847" fmla="*/ 1103319 h 2256141"/>
              <a:gd name="connsiteX848" fmla="*/ 5696800 w 6811107"/>
              <a:gd name="connsiteY848" fmla="*/ 1094620 h 2256141"/>
              <a:gd name="connsiteX849" fmla="*/ 5670703 w 6811107"/>
              <a:gd name="connsiteY849" fmla="*/ 1029860 h 2256141"/>
              <a:gd name="connsiteX850" fmla="*/ 5672152 w 6811107"/>
              <a:gd name="connsiteY850" fmla="*/ 1018261 h 2256141"/>
              <a:gd name="connsiteX851" fmla="*/ 5673603 w 6811107"/>
              <a:gd name="connsiteY851" fmla="*/ 940935 h 2256141"/>
              <a:gd name="connsiteX852" fmla="*/ 5536833 w 6811107"/>
              <a:gd name="connsiteY852" fmla="*/ 902273 h 2256141"/>
              <a:gd name="connsiteX853" fmla="*/ 5538283 w 6811107"/>
              <a:gd name="connsiteY853" fmla="*/ 893090 h 2256141"/>
              <a:gd name="connsiteX854" fmla="*/ 5574529 w 6811107"/>
              <a:gd name="connsiteY854" fmla="*/ 848145 h 2256141"/>
              <a:gd name="connsiteX855" fmla="*/ 5564380 w 6811107"/>
              <a:gd name="connsiteY855" fmla="*/ 822531 h 2256141"/>
              <a:gd name="connsiteX856" fmla="*/ 5487055 w 6811107"/>
              <a:gd name="connsiteY856" fmla="*/ 780968 h 2256141"/>
              <a:gd name="connsiteX857" fmla="*/ 5472556 w 6811107"/>
              <a:gd name="connsiteY857" fmla="*/ 780968 h 2256141"/>
              <a:gd name="connsiteX858" fmla="*/ 5380732 w 6811107"/>
              <a:gd name="connsiteY858" fmla="*/ 780002 h 2256141"/>
              <a:gd name="connsiteX859" fmla="*/ 5384598 w 6811107"/>
              <a:gd name="connsiteY859" fmla="*/ 769853 h 2256141"/>
              <a:gd name="connsiteX860" fmla="*/ 5389914 w 6811107"/>
              <a:gd name="connsiteY860" fmla="*/ 760670 h 2256141"/>
              <a:gd name="connsiteX861" fmla="*/ 5346419 w 6811107"/>
              <a:gd name="connsiteY861" fmla="*/ 732156 h 2256141"/>
              <a:gd name="connsiteX862" fmla="*/ 5307756 w 6811107"/>
              <a:gd name="connsiteY862" fmla="*/ 729740 h 2256141"/>
              <a:gd name="connsiteX863" fmla="*/ 5293257 w 6811107"/>
              <a:gd name="connsiteY863" fmla="*/ 728773 h 2256141"/>
              <a:gd name="connsiteX864" fmla="*/ 5176303 w 6811107"/>
              <a:gd name="connsiteY864" fmla="*/ 691077 h 2256141"/>
              <a:gd name="connsiteX865" fmla="*/ 5194668 w 6811107"/>
              <a:gd name="connsiteY865" fmla="*/ 628734 h 2256141"/>
              <a:gd name="connsiteX866" fmla="*/ 5191767 w 6811107"/>
              <a:gd name="connsiteY866" fmla="*/ 618101 h 2256141"/>
              <a:gd name="connsiteX867" fmla="*/ 5194184 w 6811107"/>
              <a:gd name="connsiteY867" fmla="*/ 607469 h 2256141"/>
              <a:gd name="connsiteX868" fmla="*/ 5205783 w 6811107"/>
              <a:gd name="connsiteY868" fmla="*/ 589587 h 2256141"/>
              <a:gd name="connsiteX869" fmla="*/ 5216415 w 6811107"/>
              <a:gd name="connsiteY869" fmla="*/ 581855 h 2256141"/>
              <a:gd name="connsiteX870" fmla="*/ 5229464 w 6811107"/>
              <a:gd name="connsiteY870" fmla="*/ 576539 h 2256141"/>
              <a:gd name="connsiteX871" fmla="*/ 5243962 w 6811107"/>
              <a:gd name="connsiteY871" fmla="*/ 573639 h 2256141"/>
              <a:gd name="connsiteX872" fmla="*/ 5367683 w 6811107"/>
              <a:gd name="connsiteY872" fmla="*/ 559624 h 2256141"/>
              <a:gd name="connsiteX873" fmla="*/ 5380249 w 6811107"/>
              <a:gd name="connsiteY873" fmla="*/ 554308 h 2256141"/>
              <a:gd name="connsiteX874" fmla="*/ 5405863 w 6811107"/>
              <a:gd name="connsiteY874" fmla="*/ 487131 h 2256141"/>
              <a:gd name="connsiteX875" fmla="*/ 5401030 w 6811107"/>
              <a:gd name="connsiteY875" fmla="*/ 472632 h 2256141"/>
              <a:gd name="connsiteX876" fmla="*/ 5385565 w 6811107"/>
              <a:gd name="connsiteY876" fmla="*/ 445568 h 2256141"/>
              <a:gd name="connsiteX877" fmla="*/ 5378799 w 6811107"/>
              <a:gd name="connsiteY877" fmla="*/ 438803 h 2256141"/>
              <a:gd name="connsiteX878" fmla="*/ 5269577 w 6811107"/>
              <a:gd name="connsiteY878" fmla="*/ 371626 h 2256141"/>
              <a:gd name="connsiteX879" fmla="*/ 5257978 w 6811107"/>
              <a:gd name="connsiteY879" fmla="*/ 366310 h 2256141"/>
              <a:gd name="connsiteX880" fmla="*/ 5148755 w 6811107"/>
              <a:gd name="connsiteY880" fmla="*/ 296717 h 2256141"/>
              <a:gd name="connsiteX881" fmla="*/ 5146339 w 6811107"/>
              <a:gd name="connsiteY881" fmla="*/ 286085 h 2256141"/>
              <a:gd name="connsiteX882" fmla="*/ 5167120 w 6811107"/>
              <a:gd name="connsiteY882" fmla="*/ 227607 h 2256141"/>
              <a:gd name="connsiteX883" fmla="*/ 5166154 w 6811107"/>
              <a:gd name="connsiteY883" fmla="*/ 216975 h 2256141"/>
              <a:gd name="connsiteX884" fmla="*/ 5070463 w 6811107"/>
              <a:gd name="connsiteY884" fmla="*/ 150765 h 2256141"/>
              <a:gd name="connsiteX885" fmla="*/ 5062731 w 6811107"/>
              <a:gd name="connsiteY885" fmla="*/ 141583 h 2256141"/>
              <a:gd name="connsiteX886" fmla="*/ 5050165 w 6811107"/>
              <a:gd name="connsiteY886" fmla="*/ 121285 h 2256141"/>
              <a:gd name="connsiteX887" fmla="*/ 5043399 w 6811107"/>
              <a:gd name="connsiteY887" fmla="*/ 107269 h 2256141"/>
              <a:gd name="connsiteX888" fmla="*/ 5036633 w 6811107"/>
              <a:gd name="connsiteY888" fmla="*/ 94221 h 2256141"/>
              <a:gd name="connsiteX889" fmla="*/ 5028901 w 6811107"/>
              <a:gd name="connsiteY889" fmla="*/ 84072 h 2256141"/>
              <a:gd name="connsiteX890" fmla="*/ 4981539 w 6811107"/>
              <a:gd name="connsiteY890" fmla="*/ 40093 h 2256141"/>
              <a:gd name="connsiteX891" fmla="*/ 4967523 w 6811107"/>
              <a:gd name="connsiteY891" fmla="*/ 38643 h 2256141"/>
              <a:gd name="connsiteX892" fmla="*/ 4973807 w 6811107"/>
              <a:gd name="connsiteY892" fmla="*/ 1430 h 2256141"/>
              <a:gd name="connsiteX893" fmla="*/ 4985405 w 6811107"/>
              <a:gd name="connsiteY893" fmla="*/ 6746 h 2256141"/>
              <a:gd name="connsiteX894" fmla="*/ 4996037 w 6811107"/>
              <a:gd name="connsiteY894" fmla="*/ 13029 h 2256141"/>
              <a:gd name="connsiteX895" fmla="*/ 5060798 w 6811107"/>
              <a:gd name="connsiteY895" fmla="*/ 61841 h 2256141"/>
              <a:gd name="connsiteX896" fmla="*/ 5069497 w 6811107"/>
              <a:gd name="connsiteY896" fmla="*/ 71990 h 2256141"/>
              <a:gd name="connsiteX897" fmla="*/ 5074813 w 6811107"/>
              <a:gd name="connsiteY897" fmla="*/ 85038 h 2256141"/>
              <a:gd name="connsiteX898" fmla="*/ 5102843 w 6811107"/>
              <a:gd name="connsiteY898" fmla="*/ 129017 h 2256141"/>
              <a:gd name="connsiteX899" fmla="*/ 5112026 w 6811107"/>
              <a:gd name="connsiteY899" fmla="*/ 137717 h 2256141"/>
              <a:gd name="connsiteX900" fmla="*/ 5213999 w 6811107"/>
              <a:gd name="connsiteY900" fmla="*/ 196194 h 2256141"/>
              <a:gd name="connsiteX901" fmla="*/ 5199984 w 6811107"/>
              <a:gd name="connsiteY901" fmla="*/ 263371 h 2256141"/>
              <a:gd name="connsiteX902" fmla="*/ 5186935 w 6811107"/>
              <a:gd name="connsiteY902" fmla="*/ 268203 h 2256141"/>
              <a:gd name="connsiteX903" fmla="*/ 5179202 w 6811107"/>
              <a:gd name="connsiteY903" fmla="*/ 277386 h 2256141"/>
              <a:gd name="connsiteX904" fmla="*/ 5252662 w 6811107"/>
              <a:gd name="connsiteY904" fmla="*/ 322331 h 2256141"/>
              <a:gd name="connsiteX905" fmla="*/ 5265227 w 6811107"/>
              <a:gd name="connsiteY905" fmla="*/ 326198 h 2256141"/>
              <a:gd name="connsiteX906" fmla="*/ 5277792 w 6811107"/>
              <a:gd name="connsiteY906" fmla="*/ 331513 h 2256141"/>
              <a:gd name="connsiteX907" fmla="*/ 5286975 w 6811107"/>
              <a:gd name="connsiteY907" fmla="*/ 335380 h 2256141"/>
              <a:gd name="connsiteX908" fmla="*/ 5311622 w 6811107"/>
              <a:gd name="connsiteY908" fmla="*/ 349395 h 2256141"/>
              <a:gd name="connsiteX909" fmla="*/ 5320805 w 6811107"/>
              <a:gd name="connsiteY909" fmla="*/ 355678 h 2256141"/>
              <a:gd name="connsiteX910" fmla="*/ 5344003 w 6811107"/>
              <a:gd name="connsiteY910" fmla="*/ 369693 h 2256141"/>
              <a:gd name="connsiteX911" fmla="*/ 5352701 w 6811107"/>
              <a:gd name="connsiteY911" fmla="*/ 374526 h 2256141"/>
              <a:gd name="connsiteX912" fmla="*/ 5405863 w 6811107"/>
              <a:gd name="connsiteY912" fmla="*/ 410772 h 2256141"/>
              <a:gd name="connsiteX913" fmla="*/ 5414562 w 6811107"/>
              <a:gd name="connsiteY913" fmla="*/ 419471 h 2256141"/>
              <a:gd name="connsiteX914" fmla="*/ 5448392 w 6811107"/>
              <a:gd name="connsiteY914" fmla="*/ 526760 h 2256141"/>
              <a:gd name="connsiteX915" fmla="*/ 5456125 w 6811107"/>
              <a:gd name="connsiteY915" fmla="*/ 538360 h 2256141"/>
              <a:gd name="connsiteX916" fmla="*/ 5525295 w 6811107"/>
              <a:gd name="connsiteY916" fmla="*/ 596897 h 2256141"/>
              <a:gd name="connsiteX917" fmla="*/ 5598196 w 6811107"/>
              <a:gd name="connsiteY917" fmla="*/ 644562 h 2256141"/>
              <a:gd name="connsiteX918" fmla="*/ 5597243 w 6811107"/>
              <a:gd name="connsiteY918" fmla="*/ 644199 h 2256141"/>
              <a:gd name="connsiteX919" fmla="*/ 5611259 w 6811107"/>
              <a:gd name="connsiteY919" fmla="*/ 654831 h 2256141"/>
              <a:gd name="connsiteX920" fmla="*/ 5627690 w 6811107"/>
              <a:gd name="connsiteY920" fmla="*/ 673196 h 2256141"/>
              <a:gd name="connsiteX921" fmla="*/ 5653788 w 6811107"/>
              <a:gd name="connsiteY921" fmla="*/ 747138 h 2256141"/>
              <a:gd name="connsiteX922" fmla="*/ 5656204 w 6811107"/>
              <a:gd name="connsiteY922" fmla="*/ 767436 h 2256141"/>
              <a:gd name="connsiteX923" fmla="*/ 5714198 w 6811107"/>
              <a:gd name="connsiteY923" fmla="*/ 908555 h 2256141"/>
              <a:gd name="connsiteX924" fmla="*/ 5725797 w 6811107"/>
              <a:gd name="connsiteY924" fmla="*/ 927886 h 2256141"/>
              <a:gd name="connsiteX925" fmla="*/ 5734496 w 6811107"/>
              <a:gd name="connsiteY925" fmla="*/ 952534 h 2256141"/>
              <a:gd name="connsiteX926" fmla="*/ 5745129 w 6811107"/>
              <a:gd name="connsiteY926" fmla="*/ 1008112 h 2256141"/>
              <a:gd name="connsiteX927" fmla="*/ 5746578 w 6811107"/>
              <a:gd name="connsiteY927" fmla="*/ 1011012 h 2256141"/>
              <a:gd name="connsiteX928" fmla="*/ 5751895 w 6811107"/>
              <a:gd name="connsiteY928" fmla="*/ 1067556 h 2256141"/>
              <a:gd name="connsiteX929" fmla="*/ 5754311 w 6811107"/>
              <a:gd name="connsiteY929" fmla="*/ 1081571 h 2256141"/>
              <a:gd name="connsiteX930" fmla="*/ 5781375 w 6811107"/>
              <a:gd name="connsiteY930" fmla="*/ 1146331 h 2256141"/>
              <a:gd name="connsiteX931" fmla="*/ 5788141 w 6811107"/>
              <a:gd name="connsiteY931" fmla="*/ 1158897 h 2256141"/>
              <a:gd name="connsiteX932" fmla="*/ 5820521 w 6811107"/>
              <a:gd name="connsiteY932" fmla="*/ 1223173 h 2256141"/>
              <a:gd name="connsiteX933" fmla="*/ 5826803 w 6811107"/>
              <a:gd name="connsiteY933" fmla="*/ 1237188 h 2256141"/>
              <a:gd name="connsiteX934" fmla="*/ 5870299 w 6811107"/>
              <a:gd name="connsiteY934" fmla="*/ 1309198 h 2256141"/>
              <a:gd name="connsiteX935" fmla="*/ 5880448 w 6811107"/>
              <a:gd name="connsiteY935" fmla="*/ 1317897 h 2256141"/>
              <a:gd name="connsiteX936" fmla="*/ 5938442 w 6811107"/>
              <a:gd name="connsiteY936" fmla="*/ 1385074 h 2256141"/>
              <a:gd name="connsiteX937" fmla="*/ 5939409 w 6811107"/>
              <a:gd name="connsiteY937" fmla="*/ 1387490 h 2256141"/>
              <a:gd name="connsiteX938" fmla="*/ 5951974 w 6811107"/>
              <a:gd name="connsiteY938" fmla="*/ 1417454 h 2256141"/>
              <a:gd name="connsiteX939" fmla="*/ 5962123 w 6811107"/>
              <a:gd name="connsiteY939" fmla="*/ 1424220 h 2256141"/>
              <a:gd name="connsiteX940" fmla="*/ 6040899 w 6811107"/>
              <a:gd name="connsiteY940" fmla="*/ 1469648 h 2256141"/>
              <a:gd name="connsiteX941" fmla="*/ 6002236 w 6811107"/>
              <a:gd name="connsiteY941" fmla="*/ 1553740 h 2256141"/>
              <a:gd name="connsiteX942" fmla="*/ 6001269 w 6811107"/>
              <a:gd name="connsiteY942" fmla="*/ 1558573 h 2256141"/>
              <a:gd name="connsiteX943" fmla="*/ 6003685 w 6811107"/>
              <a:gd name="connsiteY943" fmla="*/ 1580804 h 2256141"/>
              <a:gd name="connsiteX944" fmla="*/ 6010451 w 6811107"/>
              <a:gd name="connsiteY944" fmla="*/ 1589503 h 2256141"/>
              <a:gd name="connsiteX945" fmla="*/ 6113874 w 6811107"/>
              <a:gd name="connsiteY945" fmla="*/ 1620433 h 2256141"/>
              <a:gd name="connsiteX946" fmla="*/ 6124023 w 6811107"/>
              <a:gd name="connsiteY946" fmla="*/ 1617534 h 2256141"/>
              <a:gd name="connsiteX947" fmla="*/ 6168002 w 6811107"/>
              <a:gd name="connsiteY947" fmla="*/ 1621400 h 2256141"/>
              <a:gd name="connsiteX948" fmla="*/ 6179601 w 6811107"/>
              <a:gd name="connsiteY948" fmla="*/ 1626233 h 2256141"/>
              <a:gd name="connsiteX949" fmla="*/ 6281574 w 6811107"/>
              <a:gd name="connsiteY949" fmla="*/ 1626233 h 2256141"/>
              <a:gd name="connsiteX950" fmla="*/ 6289307 w 6811107"/>
              <a:gd name="connsiteY950" fmla="*/ 1618500 h 2256141"/>
              <a:gd name="connsiteX951" fmla="*/ 6298006 w 6811107"/>
              <a:gd name="connsiteY951" fmla="*/ 1517977 h 2256141"/>
              <a:gd name="connsiteX952" fmla="*/ 6373882 w 6811107"/>
              <a:gd name="connsiteY952" fmla="*/ 1517977 h 2256141"/>
              <a:gd name="connsiteX953" fmla="*/ 6385480 w 6811107"/>
              <a:gd name="connsiteY953" fmla="*/ 1515561 h 2256141"/>
              <a:gd name="connsiteX954" fmla="*/ 6499052 w 6811107"/>
              <a:gd name="connsiteY954" fmla="*/ 1577421 h 2256141"/>
              <a:gd name="connsiteX955" fmla="*/ 6503885 w 6811107"/>
              <a:gd name="connsiteY955" fmla="*/ 1602068 h 2256141"/>
              <a:gd name="connsiteX956" fmla="*/ 6509201 w 6811107"/>
              <a:gd name="connsiteY956" fmla="*/ 1626233 h 2256141"/>
              <a:gd name="connsiteX957" fmla="*/ 6513067 w 6811107"/>
              <a:gd name="connsiteY957" fmla="*/ 1640248 h 2256141"/>
              <a:gd name="connsiteX958" fmla="*/ 6567196 w 6811107"/>
              <a:gd name="connsiteY958" fmla="*/ 1746570 h 2256141"/>
              <a:gd name="connsiteX959" fmla="*/ 6570095 w 6811107"/>
              <a:gd name="connsiteY959" fmla="*/ 1756719 h 2256141"/>
              <a:gd name="connsiteX960" fmla="*/ 6571061 w 6811107"/>
              <a:gd name="connsiteY960" fmla="*/ 1768318 h 2256141"/>
              <a:gd name="connsiteX961" fmla="*/ 6570095 w 6811107"/>
              <a:gd name="connsiteY961" fmla="*/ 1792482 h 2256141"/>
              <a:gd name="connsiteX962" fmla="*/ 6564779 w 6811107"/>
              <a:gd name="connsiteY962" fmla="*/ 1863526 h 2256141"/>
              <a:gd name="connsiteX963" fmla="*/ 6573961 w 6811107"/>
              <a:gd name="connsiteY963" fmla="*/ 1884306 h 2256141"/>
              <a:gd name="connsiteX964" fmla="*/ 6597159 w 6811107"/>
              <a:gd name="connsiteY964" fmla="*/ 1897355 h 2256141"/>
              <a:gd name="connsiteX965" fmla="*/ 6609724 w 6811107"/>
              <a:gd name="connsiteY965" fmla="*/ 1902188 h 2256141"/>
              <a:gd name="connsiteX966" fmla="*/ 6684633 w 6811107"/>
              <a:gd name="connsiteY966" fmla="*/ 1994979 h 2256141"/>
              <a:gd name="connsiteX967" fmla="*/ 6682217 w 6811107"/>
              <a:gd name="connsiteY967" fmla="*/ 2009477 h 2256141"/>
              <a:gd name="connsiteX968" fmla="*/ 6679801 w 6811107"/>
              <a:gd name="connsiteY968" fmla="*/ 2022042 h 2256141"/>
              <a:gd name="connsiteX969" fmla="*/ 6680767 w 6811107"/>
              <a:gd name="connsiteY969" fmla="*/ 2032675 h 2256141"/>
              <a:gd name="connsiteX970" fmla="*/ 6682217 w 6811107"/>
              <a:gd name="connsiteY970" fmla="*/ 2045723 h 2256141"/>
              <a:gd name="connsiteX971" fmla="*/ 6696233 w 6811107"/>
              <a:gd name="connsiteY971" fmla="*/ 2080520 h 2256141"/>
              <a:gd name="connsiteX972" fmla="*/ 6703965 w 6811107"/>
              <a:gd name="connsiteY972" fmla="*/ 2089702 h 2256141"/>
              <a:gd name="connsiteX973" fmla="*/ 6711697 w 6811107"/>
              <a:gd name="connsiteY973" fmla="*/ 2099851 h 2256141"/>
              <a:gd name="connsiteX974" fmla="*/ 6719430 w 6811107"/>
              <a:gd name="connsiteY974" fmla="*/ 2110000 h 2256141"/>
              <a:gd name="connsiteX975" fmla="*/ 6797722 w 6811107"/>
              <a:gd name="connsiteY975" fmla="*/ 2250636 h 2256141"/>
              <a:gd name="connsiteX976" fmla="*/ 6734412 w 6811107"/>
              <a:gd name="connsiteY976" fmla="*/ 2253536 h 2256141"/>
              <a:gd name="connsiteX977" fmla="*/ 6725229 w 6811107"/>
              <a:gd name="connsiteY977" fmla="*/ 2253536 h 2256141"/>
              <a:gd name="connsiteX978" fmla="*/ 6695749 w 6811107"/>
              <a:gd name="connsiteY978" fmla="*/ 2252569 h 2256141"/>
              <a:gd name="connsiteX979" fmla="*/ 6687050 w 6811107"/>
              <a:gd name="connsiteY979" fmla="*/ 2252569 h 2256141"/>
              <a:gd name="connsiteX980" fmla="*/ 3288323 w 6811107"/>
              <a:gd name="connsiteY980" fmla="*/ 2252569 h 2256141"/>
              <a:gd name="connsiteX981" fmla="*/ 3288323 w 6811107"/>
              <a:gd name="connsiteY981" fmla="*/ 2256141 h 2256141"/>
              <a:gd name="connsiteX982" fmla="*/ 4431 w 6811107"/>
              <a:gd name="connsiteY982" fmla="*/ 2256141 h 2256141"/>
              <a:gd name="connsiteX983" fmla="*/ 3079 w 6811107"/>
              <a:gd name="connsiteY983" fmla="*/ 2243715 h 2256141"/>
              <a:gd name="connsiteX984" fmla="*/ 1275 w 6811107"/>
              <a:gd name="connsiteY984" fmla="*/ 2230513 h 2256141"/>
              <a:gd name="connsiteX985" fmla="*/ 373 w 6811107"/>
              <a:gd name="connsiteY985" fmla="*/ 2211098 h 2256141"/>
              <a:gd name="connsiteX986" fmla="*/ 8489 w 6811107"/>
              <a:gd name="connsiteY986" fmla="*/ 2190129 h 2256141"/>
              <a:gd name="connsiteX987" fmla="*/ 14801 w 6811107"/>
              <a:gd name="connsiteY987" fmla="*/ 2181975 h 2256141"/>
              <a:gd name="connsiteX988" fmla="*/ 143303 w 6811107"/>
              <a:gd name="connsiteY988" fmla="*/ 2036749 h 2256141"/>
              <a:gd name="connsiteX989" fmla="*/ 150517 w 6811107"/>
              <a:gd name="connsiteY989" fmla="*/ 2027429 h 2256141"/>
              <a:gd name="connsiteX990" fmla="*/ 187490 w 6811107"/>
              <a:gd name="connsiteY990" fmla="*/ 2000248 h 2256141"/>
              <a:gd name="connsiteX991" fmla="*/ 233029 w 6811107"/>
              <a:gd name="connsiteY991" fmla="*/ 1944332 h 2256141"/>
              <a:gd name="connsiteX992" fmla="*/ 244752 w 6811107"/>
              <a:gd name="connsiteY992" fmla="*/ 1940449 h 2256141"/>
              <a:gd name="connsiteX993" fmla="*/ 287135 w 6811107"/>
              <a:gd name="connsiteY993" fmla="*/ 1921810 h 2256141"/>
              <a:gd name="connsiteX994" fmla="*/ 297956 w 6811107"/>
              <a:gd name="connsiteY994" fmla="*/ 1919480 h 2256141"/>
              <a:gd name="connsiteX995" fmla="*/ 329518 w 6811107"/>
              <a:gd name="connsiteY995" fmla="*/ 1913268 h 2256141"/>
              <a:gd name="connsiteX996" fmla="*/ 339437 w 6811107"/>
              <a:gd name="connsiteY996" fmla="*/ 1910161 h 2256141"/>
              <a:gd name="connsiteX997" fmla="*/ 410226 w 6811107"/>
              <a:gd name="connsiteY997" fmla="*/ 1888416 h 2256141"/>
              <a:gd name="connsiteX998" fmla="*/ 418792 w 6811107"/>
              <a:gd name="connsiteY998" fmla="*/ 1882203 h 2256141"/>
              <a:gd name="connsiteX999" fmla="*/ 422399 w 6811107"/>
              <a:gd name="connsiteY999" fmla="*/ 1834441 h 2256141"/>
              <a:gd name="connsiteX1000" fmla="*/ 419694 w 6811107"/>
              <a:gd name="connsiteY1000" fmla="*/ 1823957 h 2256141"/>
              <a:gd name="connsiteX1001" fmla="*/ 426007 w 6811107"/>
              <a:gd name="connsiteY1001" fmla="*/ 1750179 h 2256141"/>
              <a:gd name="connsiteX1002" fmla="*/ 431868 w 6811107"/>
              <a:gd name="connsiteY1002" fmla="*/ 1740083 h 2256141"/>
              <a:gd name="connsiteX1003" fmla="*/ 465684 w 6811107"/>
              <a:gd name="connsiteY1003" fmla="*/ 1679119 h 2256141"/>
              <a:gd name="connsiteX1004" fmla="*/ 469291 w 6811107"/>
              <a:gd name="connsiteY1004" fmla="*/ 1668635 h 2256141"/>
              <a:gd name="connsiteX1005" fmla="*/ 453511 w 6811107"/>
              <a:gd name="connsiteY1005" fmla="*/ 1603400 h 2256141"/>
              <a:gd name="connsiteX1006" fmla="*/ 457118 w 6811107"/>
              <a:gd name="connsiteY1006" fmla="*/ 1594081 h 2256141"/>
              <a:gd name="connsiteX1007" fmla="*/ 487327 w 6811107"/>
              <a:gd name="connsiteY1007" fmla="*/ 1560686 h 2256141"/>
              <a:gd name="connsiteX1008" fmla="*/ 493188 w 6811107"/>
              <a:gd name="connsiteY1008" fmla="*/ 1552532 h 2256141"/>
              <a:gd name="connsiteX1009" fmla="*/ 496795 w 6811107"/>
              <a:gd name="connsiteY1009" fmla="*/ 1541271 h 2256141"/>
              <a:gd name="connsiteX1010" fmla="*/ 503108 w 6811107"/>
              <a:gd name="connsiteY1010" fmla="*/ 1531952 h 2256141"/>
              <a:gd name="connsiteX1011" fmla="*/ 510322 w 6811107"/>
              <a:gd name="connsiteY1011" fmla="*/ 1522632 h 2256141"/>
              <a:gd name="connsiteX1012" fmla="*/ 517536 w 6811107"/>
              <a:gd name="connsiteY1012" fmla="*/ 1517196 h 2256141"/>
              <a:gd name="connsiteX1013" fmla="*/ 536473 w 6811107"/>
              <a:gd name="connsiteY1013" fmla="*/ 1473706 h 2256141"/>
              <a:gd name="connsiteX1014" fmla="*/ 543687 w 6811107"/>
              <a:gd name="connsiteY1014" fmla="*/ 1461280 h 2256141"/>
              <a:gd name="connsiteX1015" fmla="*/ 566682 w 6811107"/>
              <a:gd name="connsiteY1015" fmla="*/ 1441865 h 2256141"/>
              <a:gd name="connsiteX1016" fmla="*/ 644685 w 6811107"/>
              <a:gd name="connsiteY1016" fmla="*/ 1465940 h 2256141"/>
              <a:gd name="connsiteX1017" fmla="*/ 658211 w 6811107"/>
              <a:gd name="connsiteY1017" fmla="*/ 1465940 h 2256141"/>
              <a:gd name="connsiteX1018" fmla="*/ 794378 w 6811107"/>
              <a:gd name="connsiteY1018" fmla="*/ 1511371 h 2256141"/>
              <a:gd name="connsiteX1019" fmla="*/ 802945 w 6811107"/>
              <a:gd name="connsiteY1019" fmla="*/ 1518749 h 2256141"/>
              <a:gd name="connsiteX1020" fmla="*/ 829096 w 6811107"/>
              <a:gd name="connsiteY1020" fmla="*/ 1523021 h 2256141"/>
              <a:gd name="connsiteX1021" fmla="*/ 839917 w 6811107"/>
              <a:gd name="connsiteY1021" fmla="*/ 1521855 h 2256141"/>
              <a:gd name="connsiteX1022" fmla="*/ 861559 w 6811107"/>
              <a:gd name="connsiteY1022" fmla="*/ 1517972 h 2256141"/>
              <a:gd name="connsiteX1023" fmla="*/ 874635 w 6811107"/>
              <a:gd name="connsiteY1023" fmla="*/ 1514089 h 2256141"/>
              <a:gd name="connsiteX1024" fmla="*/ 1002235 w 6811107"/>
              <a:gd name="connsiteY1024" fmla="*/ 1413130 h 2256141"/>
              <a:gd name="connsiteX1025" fmla="*/ 1004489 w 6811107"/>
              <a:gd name="connsiteY1025" fmla="*/ 1403811 h 2256141"/>
              <a:gd name="connsiteX1026" fmla="*/ 1042814 w 6811107"/>
              <a:gd name="connsiteY1026" fmla="*/ 1335469 h 2256141"/>
              <a:gd name="connsiteX1027" fmla="*/ 1053635 w 6811107"/>
              <a:gd name="connsiteY1027" fmla="*/ 1329256 h 2256141"/>
              <a:gd name="connsiteX1028" fmla="*/ 1106389 w 6811107"/>
              <a:gd name="connsiteY1028" fmla="*/ 1284601 h 2256141"/>
              <a:gd name="connsiteX1029" fmla="*/ 1112701 w 6811107"/>
              <a:gd name="connsiteY1029" fmla="*/ 1276446 h 2256141"/>
              <a:gd name="connsiteX1030" fmla="*/ 1132089 w 6811107"/>
              <a:gd name="connsiteY1030" fmla="*/ 1230626 h 2256141"/>
              <a:gd name="connsiteX1031" fmla="*/ 1137951 w 6811107"/>
              <a:gd name="connsiteY1031" fmla="*/ 1222472 h 2256141"/>
              <a:gd name="connsiteX1032" fmla="*/ 1160945 w 6811107"/>
              <a:gd name="connsiteY1032" fmla="*/ 1195291 h 2256141"/>
              <a:gd name="connsiteX1033" fmla="*/ 1169512 w 6811107"/>
              <a:gd name="connsiteY1033" fmla="*/ 1188301 h 2256141"/>
              <a:gd name="connsiteX1034" fmla="*/ 1234440 w 6811107"/>
              <a:gd name="connsiteY1034" fmla="*/ 1178205 h 2256141"/>
              <a:gd name="connsiteX1035" fmla="*/ 1248868 w 6811107"/>
              <a:gd name="connsiteY1035" fmla="*/ 1180147 h 2256141"/>
              <a:gd name="connsiteX1036" fmla="*/ 1300268 w 6811107"/>
              <a:gd name="connsiteY1036" fmla="*/ 1184030 h 2256141"/>
              <a:gd name="connsiteX1037" fmla="*/ 1312442 w 6811107"/>
              <a:gd name="connsiteY1037" fmla="*/ 1183253 h 2256141"/>
              <a:gd name="connsiteX1038" fmla="*/ 1324165 w 6811107"/>
              <a:gd name="connsiteY1038" fmla="*/ 1183253 h 2256141"/>
              <a:gd name="connsiteX1039" fmla="*/ 1366548 w 6811107"/>
              <a:gd name="connsiteY1039" fmla="*/ 1147141 h 2256141"/>
              <a:gd name="connsiteX1040" fmla="*/ 1368803 w 6811107"/>
              <a:gd name="connsiteY1040" fmla="*/ 1136656 h 2256141"/>
              <a:gd name="connsiteX1041" fmla="*/ 1369704 w 6811107"/>
              <a:gd name="connsiteY1041" fmla="*/ 1126561 h 2256141"/>
              <a:gd name="connsiteX1042" fmla="*/ 1371057 w 6811107"/>
              <a:gd name="connsiteY1042" fmla="*/ 1106757 h 2256141"/>
              <a:gd name="connsiteX1043" fmla="*/ 1389994 w 6811107"/>
              <a:gd name="connsiteY1043" fmla="*/ 936291 h 2256141"/>
              <a:gd name="connsiteX1044" fmla="*/ 1398110 w 6811107"/>
              <a:gd name="connsiteY1044" fmla="*/ 924641 h 2256141"/>
              <a:gd name="connsiteX1045" fmla="*/ 1405324 w 6811107"/>
              <a:gd name="connsiteY1045" fmla="*/ 919594 h 2256141"/>
              <a:gd name="connsiteX1046" fmla="*/ 1413891 w 6811107"/>
              <a:gd name="connsiteY1046" fmla="*/ 915711 h 2256141"/>
              <a:gd name="connsiteX1047" fmla="*/ 1441394 w 6811107"/>
              <a:gd name="connsiteY1047" fmla="*/ 811645 h 2256141"/>
              <a:gd name="connsiteX1048" fmla="*/ 1489639 w 6811107"/>
              <a:gd name="connsiteY1048" fmla="*/ 758447 h 2256141"/>
              <a:gd name="connsiteX1049" fmla="*/ 1493246 w 6811107"/>
              <a:gd name="connsiteY1049" fmla="*/ 751069 h 2256141"/>
              <a:gd name="connsiteX1050" fmla="*/ 1508576 w 6811107"/>
              <a:gd name="connsiteY1050" fmla="*/ 711462 h 2256141"/>
              <a:gd name="connsiteX1051" fmla="*/ 1558173 w 6811107"/>
              <a:gd name="connsiteY1051" fmla="*/ 651274 h 2256141"/>
              <a:gd name="connsiteX1052" fmla="*/ 1572602 w 6811107"/>
              <a:gd name="connsiteY1052" fmla="*/ 654381 h 2256141"/>
              <a:gd name="connsiteX1053" fmla="*/ 1585677 w 6811107"/>
              <a:gd name="connsiteY1053" fmla="*/ 661370 h 2256141"/>
              <a:gd name="connsiteX1054" fmla="*/ 1613181 w 6811107"/>
              <a:gd name="connsiteY1054" fmla="*/ 671466 h 2256141"/>
              <a:gd name="connsiteX1055" fmla="*/ 1621748 w 6811107"/>
              <a:gd name="connsiteY1055" fmla="*/ 672243 h 2256141"/>
              <a:gd name="connsiteX1056" fmla="*/ 1718236 w 6811107"/>
              <a:gd name="connsiteY1056" fmla="*/ 645062 h 2256141"/>
              <a:gd name="connsiteX1057" fmla="*/ 1743486 w 6811107"/>
              <a:gd name="connsiteY1057" fmla="*/ 689717 h 2256141"/>
              <a:gd name="connsiteX1058" fmla="*/ 1755209 w 6811107"/>
              <a:gd name="connsiteY1058" fmla="*/ 696706 h 2256141"/>
              <a:gd name="connsiteX1059" fmla="*/ 1777753 w 6811107"/>
              <a:gd name="connsiteY1059" fmla="*/ 711462 h 2256141"/>
              <a:gd name="connsiteX1060" fmla="*/ 1790829 w 6811107"/>
              <a:gd name="connsiteY1060" fmla="*/ 714568 h 2256141"/>
              <a:gd name="connsiteX1061" fmla="*/ 1813824 w 6811107"/>
              <a:gd name="connsiteY1061" fmla="*/ 718452 h 2256141"/>
              <a:gd name="connsiteX1062" fmla="*/ 1821940 w 6811107"/>
              <a:gd name="connsiteY1062" fmla="*/ 719228 h 2256141"/>
              <a:gd name="connsiteX1063" fmla="*/ 1880554 w 6811107"/>
              <a:gd name="connsiteY1063" fmla="*/ 662147 h 2256141"/>
              <a:gd name="connsiteX1064" fmla="*/ 1936013 w 6811107"/>
              <a:gd name="connsiteY1064" fmla="*/ 652051 h 2256141"/>
              <a:gd name="connsiteX1065" fmla="*/ 1944580 w 6811107"/>
              <a:gd name="connsiteY1065" fmla="*/ 641567 h 2256141"/>
              <a:gd name="connsiteX1066" fmla="*/ 1952696 w 6811107"/>
              <a:gd name="connsiteY1066" fmla="*/ 631471 h 2256141"/>
              <a:gd name="connsiteX1067" fmla="*/ 1989668 w 6811107"/>
              <a:gd name="connsiteY1067" fmla="*/ 558858 h 2256141"/>
              <a:gd name="connsiteX1068" fmla="*/ 1995980 w 6811107"/>
              <a:gd name="connsiteY1068" fmla="*/ 548762 h 2256141"/>
              <a:gd name="connsiteX1069" fmla="*/ 2018524 w 6811107"/>
              <a:gd name="connsiteY1069" fmla="*/ 527793 h 2256141"/>
              <a:gd name="connsiteX1070" fmla="*/ 2027993 w 6811107"/>
              <a:gd name="connsiteY1070" fmla="*/ 524687 h 2256141"/>
              <a:gd name="connsiteX1071" fmla="*/ 2041069 w 6811107"/>
              <a:gd name="connsiteY1071" fmla="*/ 520804 h 2256141"/>
              <a:gd name="connsiteX1072" fmla="*/ 2051890 w 6811107"/>
              <a:gd name="connsiteY1072" fmla="*/ 513814 h 2256141"/>
              <a:gd name="connsiteX1073" fmla="*/ 2160156 w 6811107"/>
              <a:gd name="connsiteY1073" fmla="*/ 446413 h 2256141"/>
              <a:gd name="connsiteX1074" fmla="*/ 2179490 w 6811107"/>
              <a:gd name="connsiteY1074" fmla="*/ 447414 h 2256141"/>
              <a:gd name="connsiteX1075" fmla="*/ 2190311 w 6811107"/>
              <a:gd name="connsiteY1075" fmla="*/ 451685 h 2256141"/>
              <a:gd name="connsiteX1076" fmla="*/ 2200230 w 6811107"/>
              <a:gd name="connsiteY1076" fmla="*/ 456734 h 2256141"/>
              <a:gd name="connsiteX1077" fmla="*/ 2260649 w 6811107"/>
              <a:gd name="connsiteY1077" fmla="*/ 495952 h 2256141"/>
              <a:gd name="connsiteX1078" fmla="*/ 2268765 w 6811107"/>
              <a:gd name="connsiteY1078" fmla="*/ 504107 h 2256141"/>
              <a:gd name="connsiteX1079" fmla="*/ 2273724 w 6811107"/>
              <a:gd name="connsiteY1079" fmla="*/ 514591 h 2256141"/>
              <a:gd name="connsiteX1080" fmla="*/ 2299875 w 6811107"/>
              <a:gd name="connsiteY1080" fmla="*/ 549927 h 2256141"/>
              <a:gd name="connsiteX1081" fmla="*/ 2308442 w 6811107"/>
              <a:gd name="connsiteY1081" fmla="*/ 556916 h 2256141"/>
              <a:gd name="connsiteX1082" fmla="*/ 2403579 w 6811107"/>
              <a:gd name="connsiteY1082" fmla="*/ 603901 h 2256141"/>
              <a:gd name="connsiteX1083" fmla="*/ 2390503 w 6811107"/>
              <a:gd name="connsiteY1083" fmla="*/ 657876 h 2256141"/>
              <a:gd name="connsiteX1084" fmla="*/ 2378329 w 6811107"/>
              <a:gd name="connsiteY1084" fmla="*/ 661759 h 2256141"/>
              <a:gd name="connsiteX1085" fmla="*/ 2371115 w 6811107"/>
              <a:gd name="connsiteY1085" fmla="*/ 669136 h 2256141"/>
              <a:gd name="connsiteX1086" fmla="*/ 2439649 w 6811107"/>
              <a:gd name="connsiteY1086" fmla="*/ 705249 h 2256141"/>
              <a:gd name="connsiteX1087" fmla="*/ 2451372 w 6811107"/>
              <a:gd name="connsiteY1087" fmla="*/ 708356 h 2256141"/>
              <a:gd name="connsiteX1088" fmla="*/ 2463095 w 6811107"/>
              <a:gd name="connsiteY1088" fmla="*/ 712627 h 2256141"/>
              <a:gd name="connsiteX1089" fmla="*/ 2471662 w 6811107"/>
              <a:gd name="connsiteY1089" fmla="*/ 715733 h 2256141"/>
              <a:gd name="connsiteX1090" fmla="*/ 2494657 w 6811107"/>
              <a:gd name="connsiteY1090" fmla="*/ 726994 h 2256141"/>
              <a:gd name="connsiteX1091" fmla="*/ 2503224 w 6811107"/>
              <a:gd name="connsiteY1091" fmla="*/ 732042 h 2256141"/>
              <a:gd name="connsiteX1092" fmla="*/ 2524866 w 6811107"/>
              <a:gd name="connsiteY1092" fmla="*/ 743303 h 2256141"/>
              <a:gd name="connsiteX1093" fmla="*/ 2532982 w 6811107"/>
              <a:gd name="connsiteY1093" fmla="*/ 747186 h 2256141"/>
              <a:gd name="connsiteX1094" fmla="*/ 2582579 w 6811107"/>
              <a:gd name="connsiteY1094" fmla="*/ 776309 h 2256141"/>
              <a:gd name="connsiteX1095" fmla="*/ 2590695 w 6811107"/>
              <a:gd name="connsiteY1095" fmla="*/ 783298 h 2256141"/>
              <a:gd name="connsiteX1096" fmla="*/ 2622257 w 6811107"/>
              <a:gd name="connsiteY1096" fmla="*/ 869502 h 2256141"/>
              <a:gd name="connsiteX1097" fmla="*/ 2629471 w 6811107"/>
              <a:gd name="connsiteY1097" fmla="*/ 878822 h 2256141"/>
              <a:gd name="connsiteX1098" fmla="*/ 2731237 w 6811107"/>
              <a:gd name="connsiteY1098" fmla="*/ 945386 h 2256141"/>
              <a:gd name="connsiteX1099" fmla="*/ 2762595 w 6811107"/>
              <a:gd name="connsiteY1099" fmla="*/ 964351 h 2256141"/>
              <a:gd name="connsiteX1100" fmla="*/ 2761129 w 6811107"/>
              <a:gd name="connsiteY1100" fmla="*/ 963861 h 2256141"/>
              <a:gd name="connsiteX1101" fmla="*/ 2774204 w 6811107"/>
              <a:gd name="connsiteY1101" fmla="*/ 972403 h 2256141"/>
              <a:gd name="connsiteX1102" fmla="*/ 2789534 w 6811107"/>
              <a:gd name="connsiteY1102" fmla="*/ 987159 h 2256141"/>
              <a:gd name="connsiteX1103" fmla="*/ 2813882 w 6811107"/>
              <a:gd name="connsiteY1103" fmla="*/ 1046569 h 2256141"/>
              <a:gd name="connsiteX1104" fmla="*/ 2816136 w 6811107"/>
              <a:gd name="connsiteY1104" fmla="*/ 1062878 h 2256141"/>
              <a:gd name="connsiteX1105" fmla="*/ 2870242 w 6811107"/>
              <a:gd name="connsiteY1105" fmla="*/ 1176264 h 2256141"/>
              <a:gd name="connsiteX1106" fmla="*/ 2881064 w 6811107"/>
              <a:gd name="connsiteY1106" fmla="*/ 1191796 h 2256141"/>
              <a:gd name="connsiteX1107" fmla="*/ 2889179 w 6811107"/>
              <a:gd name="connsiteY1107" fmla="*/ 1211599 h 2256141"/>
              <a:gd name="connsiteX1108" fmla="*/ 2899099 w 6811107"/>
              <a:gd name="connsiteY1108" fmla="*/ 1256254 h 2256141"/>
              <a:gd name="connsiteX1109" fmla="*/ 2900451 w 6811107"/>
              <a:gd name="connsiteY1109" fmla="*/ 1258585 h 2256141"/>
              <a:gd name="connsiteX1110" fmla="*/ 2905411 w 6811107"/>
              <a:gd name="connsiteY1110" fmla="*/ 1304016 h 2256141"/>
              <a:gd name="connsiteX1111" fmla="*/ 2907665 w 6811107"/>
              <a:gd name="connsiteY1111" fmla="*/ 1315277 h 2256141"/>
              <a:gd name="connsiteX1112" fmla="*/ 2932915 w 6811107"/>
              <a:gd name="connsiteY1112" fmla="*/ 1367310 h 2256141"/>
              <a:gd name="connsiteX1113" fmla="*/ 2939227 w 6811107"/>
              <a:gd name="connsiteY1113" fmla="*/ 1377406 h 2256141"/>
              <a:gd name="connsiteX1114" fmla="*/ 2969437 w 6811107"/>
              <a:gd name="connsiteY1114" fmla="*/ 1429051 h 2256141"/>
              <a:gd name="connsiteX1115" fmla="*/ 2975298 w 6811107"/>
              <a:gd name="connsiteY1115" fmla="*/ 1440311 h 2256141"/>
              <a:gd name="connsiteX1116" fmla="*/ 3015877 w 6811107"/>
              <a:gd name="connsiteY1116" fmla="*/ 1498169 h 2256141"/>
              <a:gd name="connsiteX1117" fmla="*/ 3025346 w 6811107"/>
              <a:gd name="connsiteY1117" fmla="*/ 1505158 h 2256141"/>
              <a:gd name="connsiteX1118" fmla="*/ 3079452 w 6811107"/>
              <a:gd name="connsiteY1118" fmla="*/ 1559133 h 2256141"/>
              <a:gd name="connsiteX1119" fmla="*/ 3080354 w 6811107"/>
              <a:gd name="connsiteY1119" fmla="*/ 1561074 h 2256141"/>
              <a:gd name="connsiteX1120" fmla="*/ 3092077 w 6811107"/>
              <a:gd name="connsiteY1120" fmla="*/ 1585149 h 2256141"/>
              <a:gd name="connsiteX1121" fmla="*/ 3101545 w 6811107"/>
              <a:gd name="connsiteY1121" fmla="*/ 1590586 h 2256141"/>
              <a:gd name="connsiteX1122" fmla="*/ 3109075 w 6811107"/>
              <a:gd name="connsiteY1122" fmla="*/ 1592534 h 2256141"/>
              <a:gd name="connsiteX1123" fmla="*/ 3136842 w 6811107"/>
              <a:gd name="connsiteY1123" fmla="*/ 1534409 h 2256141"/>
              <a:gd name="connsiteX1124" fmla="*/ 3140708 w 6811107"/>
              <a:gd name="connsiteY1124" fmla="*/ 1521360 h 2256141"/>
              <a:gd name="connsiteX1125" fmla="*/ 3123794 w 6811107"/>
              <a:gd name="connsiteY1125" fmla="*/ 1440168 h 2256141"/>
              <a:gd name="connsiteX1126" fmla="*/ 3127660 w 6811107"/>
              <a:gd name="connsiteY1126" fmla="*/ 1428570 h 2256141"/>
              <a:gd name="connsiteX1127" fmla="*/ 3160040 w 6811107"/>
              <a:gd name="connsiteY1127" fmla="*/ 1387007 h 2256141"/>
              <a:gd name="connsiteX1128" fmla="*/ 3166323 w 6811107"/>
              <a:gd name="connsiteY1128" fmla="*/ 1376858 h 2256141"/>
              <a:gd name="connsiteX1129" fmla="*/ 3170189 w 6811107"/>
              <a:gd name="connsiteY1129" fmla="*/ 1362842 h 2256141"/>
              <a:gd name="connsiteX1130" fmla="*/ 3176955 w 6811107"/>
              <a:gd name="connsiteY1130" fmla="*/ 1351244 h 2256141"/>
              <a:gd name="connsiteX1131" fmla="*/ 3184688 w 6811107"/>
              <a:gd name="connsiteY1131" fmla="*/ 1339645 h 2256141"/>
              <a:gd name="connsiteX1132" fmla="*/ 3192420 w 6811107"/>
              <a:gd name="connsiteY1132" fmla="*/ 1332879 h 2256141"/>
              <a:gd name="connsiteX1133" fmla="*/ 3212718 w 6811107"/>
              <a:gd name="connsiteY1133" fmla="*/ 1278751 h 2256141"/>
              <a:gd name="connsiteX1134" fmla="*/ 3220451 w 6811107"/>
              <a:gd name="connsiteY1134" fmla="*/ 1263286 h 2256141"/>
              <a:gd name="connsiteX1135" fmla="*/ 3245098 w 6811107"/>
              <a:gd name="connsiteY1135" fmla="*/ 1239122 h 2256141"/>
              <a:gd name="connsiteX1136" fmla="*/ 3328706 w 6811107"/>
              <a:gd name="connsiteY1136" fmla="*/ 1269086 h 2256141"/>
              <a:gd name="connsiteX1137" fmla="*/ 3343205 w 6811107"/>
              <a:gd name="connsiteY1137" fmla="*/ 1269086 h 2256141"/>
              <a:gd name="connsiteX1138" fmla="*/ 3489157 w 6811107"/>
              <a:gd name="connsiteY1138" fmla="*/ 1325630 h 2256141"/>
              <a:gd name="connsiteX1139" fmla="*/ 3498339 w 6811107"/>
              <a:gd name="connsiteY1139" fmla="*/ 1334812 h 2256141"/>
              <a:gd name="connsiteX1140" fmla="*/ 3526369 w 6811107"/>
              <a:gd name="connsiteY1140" fmla="*/ 1340128 h 2256141"/>
              <a:gd name="connsiteX1141" fmla="*/ 3537968 w 6811107"/>
              <a:gd name="connsiteY1141" fmla="*/ 1338678 h 2256141"/>
              <a:gd name="connsiteX1142" fmla="*/ 3561166 w 6811107"/>
              <a:gd name="connsiteY1142" fmla="*/ 1333845 h 2256141"/>
              <a:gd name="connsiteX1143" fmla="*/ 3575181 w 6811107"/>
              <a:gd name="connsiteY1143" fmla="*/ 1329012 h 2256141"/>
              <a:gd name="connsiteX1144" fmla="*/ 3711951 w 6811107"/>
              <a:gd name="connsiteY1144" fmla="*/ 1203359 h 2256141"/>
              <a:gd name="connsiteX1145" fmla="*/ 3714367 w 6811107"/>
              <a:gd name="connsiteY1145" fmla="*/ 1191760 h 2256141"/>
              <a:gd name="connsiteX1146" fmla="*/ 3755446 w 6811107"/>
              <a:gd name="connsiteY1146" fmla="*/ 1106702 h 2256141"/>
              <a:gd name="connsiteX1147" fmla="*/ 3767045 w 6811107"/>
              <a:gd name="connsiteY1147" fmla="*/ 1098969 h 2256141"/>
              <a:gd name="connsiteX1148" fmla="*/ 3823589 w 6811107"/>
              <a:gd name="connsiteY1148" fmla="*/ 1043392 h 2256141"/>
              <a:gd name="connsiteX1149" fmla="*/ 3830355 w 6811107"/>
              <a:gd name="connsiteY1149" fmla="*/ 1033242 h 2256141"/>
              <a:gd name="connsiteX1150" fmla="*/ 3851136 w 6811107"/>
              <a:gd name="connsiteY1150" fmla="*/ 976215 h 2256141"/>
              <a:gd name="connsiteX1151" fmla="*/ 3857419 w 6811107"/>
              <a:gd name="connsiteY1151" fmla="*/ 966066 h 2256141"/>
              <a:gd name="connsiteX1152" fmla="*/ 3882067 w 6811107"/>
              <a:gd name="connsiteY1152" fmla="*/ 932236 h 2256141"/>
              <a:gd name="connsiteX1153" fmla="*/ 3891249 w 6811107"/>
              <a:gd name="connsiteY1153" fmla="*/ 923537 h 2256141"/>
              <a:gd name="connsiteX1154" fmla="*/ 3960842 w 6811107"/>
              <a:gd name="connsiteY1154" fmla="*/ 910972 h 2256141"/>
              <a:gd name="connsiteX1155" fmla="*/ 3976307 w 6811107"/>
              <a:gd name="connsiteY1155" fmla="*/ 913388 h 2256141"/>
              <a:gd name="connsiteX1156" fmla="*/ 4031402 w 6811107"/>
              <a:gd name="connsiteY1156" fmla="*/ 918221 h 2256141"/>
              <a:gd name="connsiteX1157" fmla="*/ 4044450 w 6811107"/>
              <a:gd name="connsiteY1157" fmla="*/ 917254 h 2256141"/>
              <a:gd name="connsiteX1158" fmla="*/ 4057016 w 6811107"/>
              <a:gd name="connsiteY1158" fmla="*/ 917254 h 2256141"/>
              <a:gd name="connsiteX1159" fmla="*/ 4102444 w 6811107"/>
              <a:gd name="connsiteY1159" fmla="*/ 872309 h 2256141"/>
              <a:gd name="connsiteX1160" fmla="*/ 4104861 w 6811107"/>
              <a:gd name="connsiteY1160" fmla="*/ 859260 h 2256141"/>
              <a:gd name="connsiteX1161" fmla="*/ 4105828 w 6811107"/>
              <a:gd name="connsiteY1161" fmla="*/ 846695 h 2256141"/>
              <a:gd name="connsiteX1162" fmla="*/ 4107277 w 6811107"/>
              <a:gd name="connsiteY1162" fmla="*/ 822047 h 2256141"/>
              <a:gd name="connsiteX1163" fmla="*/ 4127575 w 6811107"/>
              <a:gd name="connsiteY1163" fmla="*/ 609885 h 2256141"/>
              <a:gd name="connsiteX1164" fmla="*/ 4136274 w 6811107"/>
              <a:gd name="connsiteY1164" fmla="*/ 595387 h 2256141"/>
              <a:gd name="connsiteX1165" fmla="*/ 4144007 w 6811107"/>
              <a:gd name="connsiteY1165" fmla="*/ 589104 h 2256141"/>
              <a:gd name="connsiteX1166" fmla="*/ 4153189 w 6811107"/>
              <a:gd name="connsiteY1166" fmla="*/ 584271 h 2256141"/>
              <a:gd name="connsiteX1167" fmla="*/ 4182669 w 6811107"/>
              <a:gd name="connsiteY1167" fmla="*/ 454751 h 2256141"/>
              <a:gd name="connsiteX1168" fmla="*/ 4234381 w 6811107"/>
              <a:gd name="connsiteY1168" fmla="*/ 388541 h 2256141"/>
              <a:gd name="connsiteX1169" fmla="*/ 4238247 w 6811107"/>
              <a:gd name="connsiteY1169" fmla="*/ 379359 h 2256141"/>
              <a:gd name="connsiteX1170" fmla="*/ 4254679 w 6811107"/>
              <a:gd name="connsiteY1170" fmla="*/ 330064 h 2256141"/>
              <a:gd name="connsiteX1171" fmla="*/ 4307841 w 6811107"/>
              <a:gd name="connsiteY1171" fmla="*/ 255154 h 2256141"/>
              <a:gd name="connsiteX1172" fmla="*/ 4323306 w 6811107"/>
              <a:gd name="connsiteY1172" fmla="*/ 259021 h 2256141"/>
              <a:gd name="connsiteX1173" fmla="*/ 4337321 w 6811107"/>
              <a:gd name="connsiteY1173" fmla="*/ 267720 h 2256141"/>
              <a:gd name="connsiteX1174" fmla="*/ 4366801 w 6811107"/>
              <a:gd name="connsiteY1174" fmla="*/ 280285 h 2256141"/>
              <a:gd name="connsiteX1175" fmla="*/ 4375983 w 6811107"/>
              <a:gd name="connsiteY1175" fmla="*/ 281252 h 2256141"/>
              <a:gd name="connsiteX1176" fmla="*/ 4479406 w 6811107"/>
              <a:gd name="connsiteY1176" fmla="*/ 247422 h 2256141"/>
              <a:gd name="connsiteX1177" fmla="*/ 4506470 w 6811107"/>
              <a:gd name="connsiteY1177" fmla="*/ 303000 h 2256141"/>
              <a:gd name="connsiteX1178" fmla="*/ 4519035 w 6811107"/>
              <a:gd name="connsiteY1178" fmla="*/ 311699 h 2256141"/>
              <a:gd name="connsiteX1179" fmla="*/ 4543200 w 6811107"/>
              <a:gd name="connsiteY1179" fmla="*/ 330064 h 2256141"/>
              <a:gd name="connsiteX1180" fmla="*/ 4557215 w 6811107"/>
              <a:gd name="connsiteY1180" fmla="*/ 333930 h 2256141"/>
              <a:gd name="connsiteX1181" fmla="*/ 4581863 w 6811107"/>
              <a:gd name="connsiteY1181" fmla="*/ 338763 h 2256141"/>
              <a:gd name="connsiteX1182" fmla="*/ 4590562 w 6811107"/>
              <a:gd name="connsiteY1182" fmla="*/ 339729 h 2256141"/>
              <a:gd name="connsiteX1183" fmla="*/ 4653389 w 6811107"/>
              <a:gd name="connsiteY1183" fmla="*/ 268686 h 2256141"/>
              <a:gd name="connsiteX1184" fmla="*/ 4712833 w 6811107"/>
              <a:gd name="connsiteY1184" fmla="*/ 256121 h 2256141"/>
              <a:gd name="connsiteX1185" fmla="*/ 4722015 w 6811107"/>
              <a:gd name="connsiteY1185" fmla="*/ 243073 h 2256141"/>
              <a:gd name="connsiteX1186" fmla="*/ 4730714 w 6811107"/>
              <a:gd name="connsiteY1186" fmla="*/ 230507 h 2256141"/>
              <a:gd name="connsiteX1187" fmla="*/ 4770343 w 6811107"/>
              <a:gd name="connsiteY1187" fmla="*/ 140133 h 2256141"/>
              <a:gd name="connsiteX1188" fmla="*/ 4777109 w 6811107"/>
              <a:gd name="connsiteY1188" fmla="*/ 127567 h 2256141"/>
              <a:gd name="connsiteX1189" fmla="*/ 4801274 w 6811107"/>
              <a:gd name="connsiteY1189" fmla="*/ 101470 h 2256141"/>
              <a:gd name="connsiteX1190" fmla="*/ 4811423 w 6811107"/>
              <a:gd name="connsiteY1190" fmla="*/ 97604 h 2256141"/>
              <a:gd name="connsiteX1191" fmla="*/ 4825438 w 6811107"/>
              <a:gd name="connsiteY1191" fmla="*/ 92771 h 2256141"/>
              <a:gd name="connsiteX1192" fmla="*/ 4837037 w 6811107"/>
              <a:gd name="connsiteY1192" fmla="*/ 84072 h 2256141"/>
              <a:gd name="connsiteX1193" fmla="*/ 4973807 w 6811107"/>
              <a:gd name="connsiteY1193" fmla="*/ 1430 h 2256141"/>
              <a:gd name="connsiteX0" fmla="*/ 3151621 w 6811107"/>
              <a:gd name="connsiteY0" fmla="*/ 1759646 h 2256141"/>
              <a:gd name="connsiteX1" fmla="*/ 3155328 w 6811107"/>
              <a:gd name="connsiteY1" fmla="*/ 1769768 h 2256141"/>
              <a:gd name="connsiteX2" fmla="*/ 3142959 w 6811107"/>
              <a:gd name="connsiteY2" fmla="*/ 1801891 h 2256141"/>
              <a:gd name="connsiteX3" fmla="*/ 3126014 w 6811107"/>
              <a:gd name="connsiteY3" fmla="*/ 1821578 h 2256141"/>
              <a:gd name="connsiteX4" fmla="*/ 3141294 w 6811107"/>
              <a:gd name="connsiteY4" fmla="*/ 1835710 h 2256141"/>
              <a:gd name="connsiteX5" fmla="*/ 3181352 w 6811107"/>
              <a:gd name="connsiteY5" fmla="*/ 1853226 h 2256141"/>
              <a:gd name="connsiteX6" fmla="*/ 3196361 w 6811107"/>
              <a:gd name="connsiteY6" fmla="*/ 1855167 h 2256141"/>
              <a:gd name="connsiteX7" fmla="*/ 3209011 w 6811107"/>
              <a:gd name="connsiteY7" fmla="*/ 1844360 h 2256141"/>
              <a:gd name="connsiteX8" fmla="*/ 3185931 w 6811107"/>
              <a:gd name="connsiteY8" fmla="*/ 1839696 h 2256141"/>
              <a:gd name="connsiteX9" fmla="*/ 3162414 w 6811107"/>
              <a:gd name="connsiteY9" fmla="*/ 1825511 h 2256141"/>
              <a:gd name="connsiteX10" fmla="*/ 3157454 w 6811107"/>
              <a:gd name="connsiteY10" fmla="*/ 1816968 h 2256141"/>
              <a:gd name="connsiteX11" fmla="*/ 3161963 w 6811107"/>
              <a:gd name="connsiteY11" fmla="*/ 1792116 h 2256141"/>
              <a:gd name="connsiteX12" fmla="*/ 3162414 w 6811107"/>
              <a:gd name="connsiteY12" fmla="*/ 1790563 h 2256141"/>
              <a:gd name="connsiteX13" fmla="*/ 3163316 w 6811107"/>
              <a:gd name="connsiteY13" fmla="*/ 1764207 h 2256141"/>
              <a:gd name="connsiteX14" fmla="*/ 3151621 w 6811107"/>
              <a:gd name="connsiteY14" fmla="*/ 1759646 h 2256141"/>
              <a:gd name="connsiteX15" fmla="*/ 6379802 w 6811107"/>
              <a:gd name="connsiteY15" fmla="*/ 1550780 h 2256141"/>
              <a:gd name="connsiteX16" fmla="*/ 6342951 w 6811107"/>
              <a:gd name="connsiteY16" fmla="*/ 1552773 h 2256141"/>
              <a:gd name="connsiteX17" fmla="*/ 6333769 w 6811107"/>
              <a:gd name="connsiteY17" fmla="*/ 1558089 h 2256141"/>
              <a:gd name="connsiteX18" fmla="*/ 6321204 w 6811107"/>
              <a:gd name="connsiteY18" fmla="*/ 1628166 h 2256141"/>
              <a:gd name="connsiteX19" fmla="*/ 6317337 w 6811107"/>
              <a:gd name="connsiteY19" fmla="*/ 1639765 h 2256141"/>
              <a:gd name="connsiteX20" fmla="*/ 6262243 w 6811107"/>
              <a:gd name="connsiteY20" fmla="*/ 1675045 h 2256141"/>
              <a:gd name="connsiteX21" fmla="*/ 6327003 w 6811107"/>
              <a:gd name="connsiteY21" fmla="*/ 1691959 h 2256141"/>
              <a:gd name="connsiteX22" fmla="*/ 6332319 w 6811107"/>
              <a:gd name="connsiteY22" fmla="*/ 1685677 h 2256141"/>
              <a:gd name="connsiteX23" fmla="*/ 6345368 w 6811107"/>
              <a:gd name="connsiteY23" fmla="*/ 1661029 h 2256141"/>
              <a:gd name="connsiteX24" fmla="*/ 6350201 w 6811107"/>
              <a:gd name="connsiteY24" fmla="*/ 1649430 h 2256141"/>
              <a:gd name="connsiteX25" fmla="*/ 6414961 w 6811107"/>
              <a:gd name="connsiteY25" fmla="*/ 1619950 h 2256141"/>
              <a:gd name="connsiteX26" fmla="*/ 6440575 w 6811107"/>
              <a:gd name="connsiteY26" fmla="*/ 1684227 h 2256141"/>
              <a:gd name="connsiteX27" fmla="*/ 6443475 w 6811107"/>
              <a:gd name="connsiteY27" fmla="*/ 1695826 h 2256141"/>
              <a:gd name="connsiteX28" fmla="*/ 6475855 w 6811107"/>
              <a:gd name="connsiteY28" fmla="*/ 1772185 h 2256141"/>
              <a:gd name="connsiteX29" fmla="*/ 6481171 w 6811107"/>
              <a:gd name="connsiteY29" fmla="*/ 1785233 h 2256141"/>
              <a:gd name="connsiteX30" fmla="*/ 6487453 w 6811107"/>
              <a:gd name="connsiteY30" fmla="*/ 1797798 h 2256141"/>
              <a:gd name="connsiteX31" fmla="*/ 6491320 w 6811107"/>
              <a:gd name="connsiteY31" fmla="*/ 1810364 h 2256141"/>
              <a:gd name="connsiteX32" fmla="*/ 6512101 w 6811107"/>
              <a:gd name="connsiteY32" fmla="*/ 1924419 h 2256141"/>
              <a:gd name="connsiteX33" fmla="*/ 6519833 w 6811107"/>
              <a:gd name="connsiteY33" fmla="*/ 1936018 h 2256141"/>
              <a:gd name="connsiteX34" fmla="*/ 6529016 w 6811107"/>
              <a:gd name="connsiteY34" fmla="*/ 1946167 h 2256141"/>
              <a:gd name="connsiteX35" fmla="*/ 6584111 w 6811107"/>
              <a:gd name="connsiteY35" fmla="*/ 1980963 h 2256141"/>
              <a:gd name="connsiteX36" fmla="*/ 6590877 w 6811107"/>
              <a:gd name="connsiteY36" fmla="*/ 1989662 h 2256141"/>
              <a:gd name="connsiteX37" fmla="*/ 6621807 w 6811107"/>
              <a:gd name="connsiteY37" fmla="*/ 2031225 h 2256141"/>
              <a:gd name="connsiteX38" fmla="*/ 6636305 w 6811107"/>
              <a:gd name="connsiteY38" fmla="*/ 2084386 h 2256141"/>
              <a:gd name="connsiteX39" fmla="*/ 6641138 w 6811107"/>
              <a:gd name="connsiteY39" fmla="*/ 2093569 h 2256141"/>
              <a:gd name="connsiteX40" fmla="*/ 6646454 w 6811107"/>
              <a:gd name="connsiteY40" fmla="*/ 2106134 h 2256141"/>
              <a:gd name="connsiteX41" fmla="*/ 6660953 w 6811107"/>
              <a:gd name="connsiteY41" fmla="*/ 2127882 h 2256141"/>
              <a:gd name="connsiteX42" fmla="*/ 6671102 w 6811107"/>
              <a:gd name="connsiteY42" fmla="*/ 2135614 h 2256141"/>
              <a:gd name="connsiteX43" fmla="*/ 6683667 w 6811107"/>
              <a:gd name="connsiteY43" fmla="*/ 2141897 h 2256141"/>
              <a:gd name="connsiteX44" fmla="*/ 6751810 w 6811107"/>
              <a:gd name="connsiteY44" fmla="*/ 2175244 h 2256141"/>
              <a:gd name="connsiteX45" fmla="*/ 6692366 w 6811107"/>
              <a:gd name="connsiteY45" fmla="*/ 2121116 h 2256141"/>
              <a:gd name="connsiteX46" fmla="*/ 6682217 w 6811107"/>
              <a:gd name="connsiteY46" fmla="*/ 2111933 h 2256141"/>
              <a:gd name="connsiteX47" fmla="*/ 6673518 w 6811107"/>
              <a:gd name="connsiteY47" fmla="*/ 2101784 h 2256141"/>
              <a:gd name="connsiteX48" fmla="*/ 6660469 w 6811107"/>
              <a:gd name="connsiteY48" fmla="*/ 2060222 h 2256141"/>
              <a:gd name="connsiteX49" fmla="*/ 6659986 w 6811107"/>
              <a:gd name="connsiteY49" fmla="*/ 2052006 h 2256141"/>
              <a:gd name="connsiteX50" fmla="*/ 6658536 w 6811107"/>
              <a:gd name="connsiteY50" fmla="*/ 2041374 h 2256141"/>
              <a:gd name="connsiteX51" fmla="*/ 6658536 w 6811107"/>
              <a:gd name="connsiteY51" fmla="*/ 1988696 h 2256141"/>
              <a:gd name="connsiteX52" fmla="*/ 6656119 w 6811107"/>
              <a:gd name="connsiteY52" fmla="*/ 1976131 h 2256141"/>
              <a:gd name="connsiteX53" fmla="*/ 6594259 w 6811107"/>
              <a:gd name="connsiteY53" fmla="*/ 1919103 h 2256141"/>
              <a:gd name="connsiteX54" fmla="*/ 6584111 w 6811107"/>
              <a:gd name="connsiteY54" fmla="*/ 1913787 h 2256141"/>
              <a:gd name="connsiteX55" fmla="*/ 6573478 w 6811107"/>
              <a:gd name="connsiteY55" fmla="*/ 1907504 h 2256141"/>
              <a:gd name="connsiteX56" fmla="*/ 6545448 w 6811107"/>
              <a:gd name="connsiteY56" fmla="*/ 1791516 h 2256141"/>
              <a:gd name="connsiteX57" fmla="*/ 6545448 w 6811107"/>
              <a:gd name="connsiteY57" fmla="*/ 1780884 h 2256141"/>
              <a:gd name="connsiteX58" fmla="*/ 6543997 w 6811107"/>
              <a:gd name="connsiteY58" fmla="*/ 1770251 h 2256141"/>
              <a:gd name="connsiteX59" fmla="*/ 6492769 w 6811107"/>
              <a:gd name="connsiteY59" fmla="*/ 1664412 h 2256141"/>
              <a:gd name="connsiteX60" fmla="*/ 6487937 w 6811107"/>
              <a:gd name="connsiteY60" fmla="*/ 1650397 h 2256141"/>
              <a:gd name="connsiteX61" fmla="*/ 6431393 w 6811107"/>
              <a:gd name="connsiteY61" fmla="*/ 1555673 h 2256141"/>
              <a:gd name="connsiteX62" fmla="*/ 6417377 w 6811107"/>
              <a:gd name="connsiteY62" fmla="*/ 1552773 h 2256141"/>
              <a:gd name="connsiteX63" fmla="*/ 6379802 w 6811107"/>
              <a:gd name="connsiteY63" fmla="*/ 1550780 h 2256141"/>
              <a:gd name="connsiteX64" fmla="*/ 1384133 w 6811107"/>
              <a:gd name="connsiteY64" fmla="*/ 1201892 h 2256141"/>
              <a:gd name="connsiteX65" fmla="*/ 1380976 w 6811107"/>
              <a:gd name="connsiteY65" fmla="*/ 1204610 h 2256141"/>
              <a:gd name="connsiteX66" fmla="*/ 1327772 w 6811107"/>
              <a:gd name="connsiteY66" fmla="*/ 1222472 h 2256141"/>
              <a:gd name="connsiteX67" fmla="*/ 1316951 w 6811107"/>
              <a:gd name="connsiteY67" fmla="*/ 1224414 h 2256141"/>
              <a:gd name="connsiteX68" fmla="*/ 1295308 w 6811107"/>
              <a:gd name="connsiteY68" fmla="*/ 1223637 h 2256141"/>
              <a:gd name="connsiteX69" fmla="*/ 1283135 w 6811107"/>
              <a:gd name="connsiteY69" fmla="*/ 1223637 h 2256141"/>
              <a:gd name="connsiteX70" fmla="*/ 1222717 w 6811107"/>
              <a:gd name="connsiteY70" fmla="*/ 1226743 h 2256141"/>
              <a:gd name="connsiteX71" fmla="*/ 1212797 w 6811107"/>
              <a:gd name="connsiteY71" fmla="*/ 1228685 h 2256141"/>
              <a:gd name="connsiteX72" fmla="*/ 1175374 w 6811107"/>
              <a:gd name="connsiteY72" fmla="*/ 1250819 h 2256141"/>
              <a:gd name="connsiteX73" fmla="*/ 1169061 w 6811107"/>
              <a:gd name="connsiteY73" fmla="*/ 1260137 h 2256141"/>
              <a:gd name="connsiteX74" fmla="*/ 1123522 w 6811107"/>
              <a:gd name="connsiteY74" fmla="*/ 1338187 h 2256141"/>
              <a:gd name="connsiteX75" fmla="*/ 1118562 w 6811107"/>
              <a:gd name="connsiteY75" fmla="*/ 1345177 h 2256141"/>
              <a:gd name="connsiteX76" fmla="*/ 1096920 w 6811107"/>
              <a:gd name="connsiteY76" fmla="*/ 1368863 h 2256141"/>
              <a:gd name="connsiteX77" fmla="*/ 1088804 w 6811107"/>
              <a:gd name="connsiteY77" fmla="*/ 1375076 h 2256141"/>
              <a:gd name="connsiteX78" fmla="*/ 1040560 w 6811107"/>
              <a:gd name="connsiteY78" fmla="*/ 1437593 h 2256141"/>
              <a:gd name="connsiteX79" fmla="*/ 1036953 w 6811107"/>
              <a:gd name="connsiteY79" fmla="*/ 1446913 h 2256141"/>
              <a:gd name="connsiteX80" fmla="*/ 1008096 w 6811107"/>
              <a:gd name="connsiteY80" fmla="*/ 1491568 h 2256141"/>
              <a:gd name="connsiteX81" fmla="*/ 1001784 w 6811107"/>
              <a:gd name="connsiteY81" fmla="*/ 1498557 h 2256141"/>
              <a:gd name="connsiteX82" fmla="*/ 942718 w 6811107"/>
              <a:gd name="connsiteY82" fmla="*/ 1537776 h 2256141"/>
              <a:gd name="connsiteX83" fmla="*/ 929643 w 6811107"/>
              <a:gd name="connsiteY83" fmla="*/ 1543212 h 2256141"/>
              <a:gd name="connsiteX84" fmla="*/ 862010 w 6811107"/>
              <a:gd name="connsiteY84" fmla="*/ 1557580 h 2256141"/>
              <a:gd name="connsiteX85" fmla="*/ 852091 w 6811107"/>
              <a:gd name="connsiteY85" fmla="*/ 1557580 h 2256141"/>
              <a:gd name="connsiteX86" fmla="*/ 790771 w 6811107"/>
              <a:gd name="connsiteY86" fmla="*/ 1559521 h 2256141"/>
              <a:gd name="connsiteX87" fmla="*/ 780852 w 6811107"/>
              <a:gd name="connsiteY87" fmla="*/ 1558745 h 2256141"/>
              <a:gd name="connsiteX88" fmla="*/ 756954 w 6811107"/>
              <a:gd name="connsiteY88" fmla="*/ 1554473 h 2256141"/>
              <a:gd name="connsiteX89" fmla="*/ 750642 w 6811107"/>
              <a:gd name="connsiteY89" fmla="*/ 1548261 h 2256141"/>
              <a:gd name="connsiteX90" fmla="*/ 738919 w 6811107"/>
              <a:gd name="connsiteY90" fmla="*/ 1496616 h 2256141"/>
              <a:gd name="connsiteX91" fmla="*/ 642430 w 6811107"/>
              <a:gd name="connsiteY91" fmla="*/ 1492344 h 2256141"/>
              <a:gd name="connsiteX92" fmla="*/ 630707 w 6811107"/>
              <a:gd name="connsiteY92" fmla="*/ 1491179 h 2256141"/>
              <a:gd name="connsiteX93" fmla="*/ 599597 w 6811107"/>
              <a:gd name="connsiteY93" fmla="*/ 1488073 h 2256141"/>
              <a:gd name="connsiteX94" fmla="*/ 589677 w 6811107"/>
              <a:gd name="connsiteY94" fmla="*/ 1491179 h 2256141"/>
              <a:gd name="connsiteX95" fmla="*/ 581110 w 6811107"/>
              <a:gd name="connsiteY95" fmla="*/ 1499334 h 2256141"/>
              <a:gd name="connsiteX96" fmla="*/ 571642 w 6811107"/>
              <a:gd name="connsiteY96" fmla="*/ 1506323 h 2256141"/>
              <a:gd name="connsiteX97" fmla="*/ 545491 w 6811107"/>
              <a:gd name="connsiteY97" fmla="*/ 1546707 h 2256141"/>
              <a:gd name="connsiteX98" fmla="*/ 539178 w 6811107"/>
              <a:gd name="connsiteY98" fmla="*/ 1551755 h 2256141"/>
              <a:gd name="connsiteX99" fmla="*/ 529259 w 6811107"/>
              <a:gd name="connsiteY99" fmla="*/ 1556803 h 2256141"/>
              <a:gd name="connsiteX100" fmla="*/ 514831 w 6811107"/>
              <a:gd name="connsiteY100" fmla="*/ 1568452 h 2256141"/>
              <a:gd name="connsiteX101" fmla="*/ 512125 w 6811107"/>
              <a:gd name="connsiteY101" fmla="*/ 1577771 h 2256141"/>
              <a:gd name="connsiteX102" fmla="*/ 509871 w 6811107"/>
              <a:gd name="connsiteY102" fmla="*/ 1587867 h 2256141"/>
              <a:gd name="connsiteX103" fmla="*/ 506264 w 6811107"/>
              <a:gd name="connsiteY103" fmla="*/ 1597187 h 2256141"/>
              <a:gd name="connsiteX104" fmla="*/ 503558 w 6811107"/>
              <a:gd name="connsiteY104" fmla="*/ 1670965 h 2256141"/>
              <a:gd name="connsiteX105" fmla="*/ 502657 w 6811107"/>
              <a:gd name="connsiteY105" fmla="*/ 1681449 h 2256141"/>
              <a:gd name="connsiteX106" fmla="*/ 471546 w 6811107"/>
              <a:gd name="connsiteY106" fmla="*/ 1742413 h 2256141"/>
              <a:gd name="connsiteX107" fmla="*/ 465234 w 6811107"/>
              <a:gd name="connsiteY107" fmla="*/ 1750956 h 2256141"/>
              <a:gd name="connsiteX108" fmla="*/ 456667 w 6811107"/>
              <a:gd name="connsiteY108" fmla="*/ 1806872 h 2256141"/>
              <a:gd name="connsiteX109" fmla="*/ 461627 w 6811107"/>
              <a:gd name="connsiteY109" fmla="*/ 1818133 h 2256141"/>
              <a:gd name="connsiteX110" fmla="*/ 449452 w 6811107"/>
              <a:gd name="connsiteY110" fmla="*/ 1915986 h 2256141"/>
              <a:gd name="connsiteX111" fmla="*/ 439984 w 6811107"/>
              <a:gd name="connsiteY111" fmla="*/ 1924528 h 2256141"/>
              <a:gd name="connsiteX112" fmla="*/ 377311 w 6811107"/>
              <a:gd name="connsiteY112" fmla="*/ 1953651 h 2256141"/>
              <a:gd name="connsiteX113" fmla="*/ 365138 w 6811107"/>
              <a:gd name="connsiteY113" fmla="*/ 1955593 h 2256141"/>
              <a:gd name="connsiteX114" fmla="*/ 306072 w 6811107"/>
              <a:gd name="connsiteY114" fmla="*/ 1955593 h 2256141"/>
              <a:gd name="connsiteX115" fmla="*/ 294349 w 6811107"/>
              <a:gd name="connsiteY115" fmla="*/ 1956369 h 2256141"/>
              <a:gd name="connsiteX116" fmla="*/ 274059 w 6811107"/>
              <a:gd name="connsiteY116" fmla="*/ 1962582 h 2256141"/>
              <a:gd name="connsiteX117" fmla="*/ 263238 w 6811107"/>
              <a:gd name="connsiteY117" fmla="*/ 1964912 h 2256141"/>
              <a:gd name="connsiteX118" fmla="*/ 254671 w 6811107"/>
              <a:gd name="connsiteY118" fmla="*/ 1970348 h 2256141"/>
              <a:gd name="connsiteX119" fmla="*/ 263238 w 6811107"/>
              <a:gd name="connsiteY119" fmla="*/ 1969572 h 2256141"/>
              <a:gd name="connsiteX120" fmla="*/ 271805 w 6811107"/>
              <a:gd name="connsiteY120" fmla="*/ 1969572 h 2256141"/>
              <a:gd name="connsiteX121" fmla="*/ 288488 w 6811107"/>
              <a:gd name="connsiteY121" fmla="*/ 1974620 h 2256141"/>
              <a:gd name="connsiteX122" fmla="*/ 300661 w 6811107"/>
              <a:gd name="connsiteY122" fmla="*/ 1979668 h 2256141"/>
              <a:gd name="connsiteX123" fmla="*/ 323205 w 6811107"/>
              <a:gd name="connsiteY123" fmla="*/ 1993258 h 2256141"/>
              <a:gd name="connsiteX124" fmla="*/ 330419 w 6811107"/>
              <a:gd name="connsiteY124" fmla="*/ 1997530 h 2256141"/>
              <a:gd name="connsiteX125" fmla="*/ 434122 w 6811107"/>
              <a:gd name="connsiteY125" fmla="*/ 2008014 h 2256141"/>
              <a:gd name="connsiteX126" fmla="*/ 444944 w 6811107"/>
              <a:gd name="connsiteY126" fmla="*/ 2006072 h 2256141"/>
              <a:gd name="connsiteX127" fmla="*/ 454863 w 6811107"/>
              <a:gd name="connsiteY127" fmla="*/ 2002189 h 2256141"/>
              <a:gd name="connsiteX128" fmla="*/ 571191 w 6811107"/>
              <a:gd name="connsiteY128" fmla="*/ 1917151 h 2256141"/>
              <a:gd name="connsiteX129" fmla="*/ 578405 w 6811107"/>
              <a:gd name="connsiteY129" fmla="*/ 1910161 h 2256141"/>
              <a:gd name="connsiteX130" fmla="*/ 585619 w 6811107"/>
              <a:gd name="connsiteY130" fmla="*/ 1901619 h 2256141"/>
              <a:gd name="connsiteX131" fmla="*/ 646939 w 6811107"/>
              <a:gd name="connsiteY131" fmla="*/ 1820462 h 2256141"/>
              <a:gd name="connsiteX132" fmla="*/ 641980 w 6811107"/>
              <a:gd name="connsiteY132" fmla="*/ 1809978 h 2256141"/>
              <a:gd name="connsiteX133" fmla="*/ 608163 w 6811107"/>
              <a:gd name="connsiteY133" fmla="*/ 1716785 h 2256141"/>
              <a:gd name="connsiteX134" fmla="*/ 614025 w 6811107"/>
              <a:gd name="connsiteY134" fmla="*/ 1709407 h 2256141"/>
              <a:gd name="connsiteX135" fmla="*/ 622141 w 6811107"/>
              <a:gd name="connsiteY135" fmla="*/ 1703194 h 2256141"/>
              <a:gd name="connsiteX136" fmla="*/ 640176 w 6811107"/>
              <a:gd name="connsiteY136" fmla="*/ 1691934 h 2256141"/>
              <a:gd name="connsiteX137" fmla="*/ 659564 w 6811107"/>
              <a:gd name="connsiteY137" fmla="*/ 1634852 h 2256141"/>
              <a:gd name="connsiteX138" fmla="*/ 664524 w 6811107"/>
              <a:gd name="connsiteY138" fmla="*/ 1625533 h 2256141"/>
              <a:gd name="connsiteX139" fmla="*/ 727196 w 6811107"/>
              <a:gd name="connsiteY139" fmla="*/ 1622427 h 2256141"/>
              <a:gd name="connsiteX140" fmla="*/ 739370 w 6811107"/>
              <a:gd name="connsiteY140" fmla="*/ 1621650 h 2256141"/>
              <a:gd name="connsiteX141" fmla="*/ 763718 w 6811107"/>
              <a:gd name="connsiteY141" fmla="*/ 1620485 h 2256141"/>
              <a:gd name="connsiteX142" fmla="*/ 771834 w 6811107"/>
              <a:gd name="connsiteY142" fmla="*/ 1622427 h 2256141"/>
              <a:gd name="connsiteX143" fmla="*/ 779950 w 6811107"/>
              <a:gd name="connsiteY143" fmla="*/ 1631746 h 2256141"/>
              <a:gd name="connsiteX144" fmla="*/ 787164 w 6811107"/>
              <a:gd name="connsiteY144" fmla="*/ 1642230 h 2256141"/>
              <a:gd name="connsiteX145" fmla="*/ 801592 w 6811107"/>
              <a:gd name="connsiteY145" fmla="*/ 1661645 h 2256141"/>
              <a:gd name="connsiteX146" fmla="*/ 850738 w 6811107"/>
              <a:gd name="connsiteY146" fmla="*/ 1685721 h 2256141"/>
              <a:gd name="connsiteX147" fmla="*/ 859305 w 6811107"/>
              <a:gd name="connsiteY147" fmla="*/ 1691157 h 2256141"/>
              <a:gd name="connsiteX148" fmla="*/ 885456 w 6811107"/>
              <a:gd name="connsiteY148" fmla="*/ 1707854 h 2256141"/>
              <a:gd name="connsiteX149" fmla="*/ 975633 w 6811107"/>
              <a:gd name="connsiteY149" fmla="*/ 1727269 h 2256141"/>
              <a:gd name="connsiteX150" fmla="*/ 988708 w 6811107"/>
              <a:gd name="connsiteY150" fmla="*/ 1734647 h 2256141"/>
              <a:gd name="connsiteX151" fmla="*/ 1003136 w 6811107"/>
              <a:gd name="connsiteY151" fmla="*/ 1735812 h 2256141"/>
              <a:gd name="connsiteX152" fmla="*/ 1013958 w 6811107"/>
              <a:gd name="connsiteY152" fmla="*/ 1733871 h 2256141"/>
              <a:gd name="connsiteX153" fmla="*/ 1106389 w 6811107"/>
              <a:gd name="connsiteY153" fmla="*/ 1685332 h 2256141"/>
              <a:gd name="connsiteX154" fmla="*/ 1117210 w 6811107"/>
              <a:gd name="connsiteY154" fmla="*/ 1683391 h 2256141"/>
              <a:gd name="connsiteX155" fmla="*/ 1174923 w 6811107"/>
              <a:gd name="connsiteY155" fmla="*/ 1685721 h 2256141"/>
              <a:gd name="connsiteX156" fmla="*/ 1197918 w 6811107"/>
              <a:gd name="connsiteY156" fmla="*/ 1677178 h 2256141"/>
              <a:gd name="connsiteX157" fmla="*/ 1207387 w 6811107"/>
              <a:gd name="connsiteY157" fmla="*/ 1669800 h 2256141"/>
              <a:gd name="connsiteX158" fmla="*/ 1215502 w 6811107"/>
              <a:gd name="connsiteY158" fmla="*/ 1661257 h 2256141"/>
              <a:gd name="connsiteX159" fmla="*/ 1216434 w 6811107"/>
              <a:gd name="connsiteY159" fmla="*/ 1660981 h 2256141"/>
              <a:gd name="connsiteX160" fmla="*/ 1220293 w 6811107"/>
              <a:gd name="connsiteY160" fmla="*/ 1660821 h 2256141"/>
              <a:gd name="connsiteX161" fmla="*/ 1231283 w 6811107"/>
              <a:gd name="connsiteY161" fmla="*/ 1658927 h 2256141"/>
              <a:gd name="connsiteX162" fmla="*/ 1222379 w 6811107"/>
              <a:gd name="connsiteY162" fmla="*/ 1659219 h 2256141"/>
              <a:gd name="connsiteX163" fmla="*/ 1216434 w 6811107"/>
              <a:gd name="connsiteY163" fmla="*/ 1660981 h 2256141"/>
              <a:gd name="connsiteX164" fmla="*/ 1214608 w 6811107"/>
              <a:gd name="connsiteY164" fmla="*/ 1661057 h 2256141"/>
              <a:gd name="connsiteX165" fmla="*/ 1209641 w 6811107"/>
              <a:gd name="connsiteY165" fmla="*/ 1658927 h 2256141"/>
              <a:gd name="connsiteX166" fmla="*/ 1280430 w 6811107"/>
              <a:gd name="connsiteY166" fmla="*/ 1656986 h 2256141"/>
              <a:gd name="connsiteX167" fmla="*/ 1293505 w 6811107"/>
              <a:gd name="connsiteY167" fmla="*/ 1658927 h 2256141"/>
              <a:gd name="connsiteX168" fmla="*/ 1307933 w 6811107"/>
              <a:gd name="connsiteY168" fmla="*/ 1656986 h 2256141"/>
              <a:gd name="connsiteX169" fmla="*/ 1316500 w 6811107"/>
              <a:gd name="connsiteY169" fmla="*/ 1655821 h 2256141"/>
              <a:gd name="connsiteX170" fmla="*/ 1324616 w 6811107"/>
              <a:gd name="connsiteY170" fmla="*/ 1652715 h 2256141"/>
              <a:gd name="connsiteX171" fmla="*/ 1349866 w 6811107"/>
              <a:gd name="connsiteY171" fmla="*/ 1631746 h 2256141"/>
              <a:gd name="connsiteX172" fmla="*/ 1354825 w 6811107"/>
              <a:gd name="connsiteY172" fmla="*/ 1626698 h 2256141"/>
              <a:gd name="connsiteX173" fmla="*/ 1359334 w 6811107"/>
              <a:gd name="connsiteY173" fmla="*/ 1619320 h 2256141"/>
              <a:gd name="connsiteX174" fmla="*/ 1363843 w 6811107"/>
              <a:gd name="connsiteY174" fmla="*/ 1611166 h 2256141"/>
              <a:gd name="connsiteX175" fmla="*/ 1388190 w 6811107"/>
              <a:gd name="connsiteY175" fmla="*/ 1575830 h 2256141"/>
              <a:gd name="connsiteX176" fmla="*/ 1390445 w 6811107"/>
              <a:gd name="connsiteY176" fmla="*/ 1568841 h 2256141"/>
              <a:gd name="connsiteX177" fmla="*/ 1399012 w 6811107"/>
              <a:gd name="connsiteY177" fmla="*/ 1548261 h 2256141"/>
              <a:gd name="connsiteX178" fmla="*/ 1399913 w 6811107"/>
              <a:gd name="connsiteY178" fmla="*/ 1540106 h 2256141"/>
              <a:gd name="connsiteX179" fmla="*/ 1394052 w 6811107"/>
              <a:gd name="connsiteY179" fmla="*/ 1555638 h 2256141"/>
              <a:gd name="connsiteX180" fmla="*/ 1387740 w 6811107"/>
              <a:gd name="connsiteY180" fmla="*/ 1560686 h 2256141"/>
              <a:gd name="connsiteX181" fmla="*/ 1335888 w 6811107"/>
              <a:gd name="connsiteY181" fmla="*/ 1619709 h 2256141"/>
              <a:gd name="connsiteX182" fmla="*/ 1280880 w 6811107"/>
              <a:gd name="connsiteY182" fmla="*/ 1645725 h 2256141"/>
              <a:gd name="connsiteX183" fmla="*/ 1268707 w 6811107"/>
              <a:gd name="connsiteY183" fmla="*/ 1644948 h 2256141"/>
              <a:gd name="connsiteX184" fmla="*/ 1165004 w 6811107"/>
              <a:gd name="connsiteY184" fmla="*/ 1624368 h 2256141"/>
              <a:gd name="connsiteX185" fmla="*/ 1153281 w 6811107"/>
              <a:gd name="connsiteY185" fmla="*/ 1624368 h 2256141"/>
              <a:gd name="connsiteX186" fmla="*/ 1112250 w 6811107"/>
              <a:gd name="connsiteY186" fmla="*/ 1629805 h 2256141"/>
              <a:gd name="connsiteX187" fmla="*/ 1101429 w 6811107"/>
              <a:gd name="connsiteY187" fmla="*/ 1630969 h 2256141"/>
              <a:gd name="connsiteX188" fmla="*/ 1040109 w 6811107"/>
              <a:gd name="connsiteY188" fmla="*/ 1633299 h 2256141"/>
              <a:gd name="connsiteX189" fmla="*/ 1028386 w 6811107"/>
              <a:gd name="connsiteY189" fmla="*/ 1635629 h 2256141"/>
              <a:gd name="connsiteX190" fmla="*/ 989610 w 6811107"/>
              <a:gd name="connsiteY190" fmla="*/ 1641065 h 2256141"/>
              <a:gd name="connsiteX191" fmla="*/ 988708 w 6811107"/>
              <a:gd name="connsiteY191" fmla="*/ 1594081 h 2256141"/>
              <a:gd name="connsiteX192" fmla="*/ 994570 w 6811107"/>
              <a:gd name="connsiteY192" fmla="*/ 1589032 h 2256141"/>
              <a:gd name="connsiteX193" fmla="*/ 1009900 w 6811107"/>
              <a:gd name="connsiteY193" fmla="*/ 1582820 h 2256141"/>
              <a:gd name="connsiteX194" fmla="*/ 1019368 w 6811107"/>
              <a:gd name="connsiteY194" fmla="*/ 1580490 h 2256141"/>
              <a:gd name="connsiteX195" fmla="*/ 1028837 w 6811107"/>
              <a:gd name="connsiteY195" fmla="*/ 1578160 h 2256141"/>
              <a:gd name="connsiteX196" fmla="*/ 1039658 w 6811107"/>
              <a:gd name="connsiteY196" fmla="*/ 1575830 h 2256141"/>
              <a:gd name="connsiteX197" fmla="*/ 1056792 w 6811107"/>
              <a:gd name="connsiteY197" fmla="*/ 1564569 h 2256141"/>
              <a:gd name="connsiteX198" fmla="*/ 1059046 w 6811107"/>
              <a:gd name="connsiteY198" fmla="*/ 1554085 h 2256141"/>
              <a:gd name="connsiteX199" fmla="*/ 1059046 w 6811107"/>
              <a:gd name="connsiteY199" fmla="*/ 1547095 h 2256141"/>
              <a:gd name="connsiteX200" fmla="*/ 1068965 w 6811107"/>
              <a:gd name="connsiteY200" fmla="*/ 1529233 h 2256141"/>
              <a:gd name="connsiteX201" fmla="*/ 1078885 w 6811107"/>
              <a:gd name="connsiteY201" fmla="*/ 1522244 h 2256141"/>
              <a:gd name="connsiteX202" fmla="*/ 1125777 w 6811107"/>
              <a:gd name="connsiteY202" fmla="*/ 1472153 h 2256141"/>
              <a:gd name="connsiteX203" fmla="*/ 1128482 w 6811107"/>
              <a:gd name="connsiteY203" fmla="*/ 1462057 h 2256141"/>
              <a:gd name="connsiteX204" fmla="*/ 1132089 w 6811107"/>
              <a:gd name="connsiteY204" fmla="*/ 1454679 h 2256141"/>
              <a:gd name="connsiteX205" fmla="*/ 1156437 w 6811107"/>
              <a:gd name="connsiteY205" fmla="*/ 1404588 h 2256141"/>
              <a:gd name="connsiteX206" fmla="*/ 1160945 w 6811107"/>
              <a:gd name="connsiteY206" fmla="*/ 1394103 h 2256141"/>
              <a:gd name="connsiteX207" fmla="*/ 1170865 w 6811107"/>
              <a:gd name="connsiteY207" fmla="*/ 1374299 h 2256141"/>
              <a:gd name="connsiteX208" fmla="*/ 1179432 w 6811107"/>
              <a:gd name="connsiteY208" fmla="*/ 1366922 h 2256141"/>
              <a:gd name="connsiteX209" fmla="*/ 1196565 w 6811107"/>
              <a:gd name="connsiteY209" fmla="*/ 1352166 h 2256141"/>
              <a:gd name="connsiteX210" fmla="*/ 1201525 w 6811107"/>
              <a:gd name="connsiteY210" fmla="*/ 1344788 h 2256141"/>
              <a:gd name="connsiteX211" fmla="*/ 1213699 w 6811107"/>
              <a:gd name="connsiteY211" fmla="*/ 1262856 h 2256141"/>
              <a:gd name="connsiteX212" fmla="*/ 1220913 w 6811107"/>
              <a:gd name="connsiteY212" fmla="*/ 1256643 h 2256141"/>
              <a:gd name="connsiteX213" fmla="*/ 1302974 w 6811107"/>
              <a:gd name="connsiteY213" fmla="*/ 1238004 h 2256141"/>
              <a:gd name="connsiteX214" fmla="*/ 1315147 w 6811107"/>
              <a:gd name="connsiteY214" fmla="*/ 1236839 h 2256141"/>
              <a:gd name="connsiteX215" fmla="*/ 1324616 w 6811107"/>
              <a:gd name="connsiteY215" fmla="*/ 1235674 h 2256141"/>
              <a:gd name="connsiteX216" fmla="*/ 1334536 w 6811107"/>
              <a:gd name="connsiteY216" fmla="*/ 1234898 h 2256141"/>
              <a:gd name="connsiteX217" fmla="*/ 1384133 w 6811107"/>
              <a:gd name="connsiteY217" fmla="*/ 1201892 h 2256141"/>
              <a:gd name="connsiteX218" fmla="*/ 2762595 w 6811107"/>
              <a:gd name="connsiteY218" fmla="*/ 964351 h 2256141"/>
              <a:gd name="connsiteX219" fmla="*/ 2770429 w 6811107"/>
              <a:gd name="connsiteY219" fmla="*/ 966967 h 2256141"/>
              <a:gd name="connsiteX220" fmla="*/ 2780066 w 6811107"/>
              <a:gd name="connsiteY220" fmla="*/ 970073 h 2256141"/>
              <a:gd name="connsiteX221" fmla="*/ 2765638 w 6811107"/>
              <a:gd name="connsiteY221" fmla="*/ 966190 h 2256141"/>
              <a:gd name="connsiteX222" fmla="*/ 2762595 w 6811107"/>
              <a:gd name="connsiteY222" fmla="*/ 964351 h 2256141"/>
              <a:gd name="connsiteX223" fmla="*/ 4121293 w 6811107"/>
              <a:gd name="connsiteY223" fmla="*/ 940452 h 2256141"/>
              <a:gd name="connsiteX224" fmla="*/ 4117909 w 6811107"/>
              <a:gd name="connsiteY224" fmla="*/ 943835 h 2256141"/>
              <a:gd name="connsiteX225" fmla="*/ 4060882 w 6811107"/>
              <a:gd name="connsiteY225" fmla="*/ 966066 h 2256141"/>
              <a:gd name="connsiteX226" fmla="*/ 4049283 w 6811107"/>
              <a:gd name="connsiteY226" fmla="*/ 968483 h 2256141"/>
              <a:gd name="connsiteX227" fmla="*/ 4026085 w 6811107"/>
              <a:gd name="connsiteY227" fmla="*/ 967516 h 2256141"/>
              <a:gd name="connsiteX228" fmla="*/ 4013037 w 6811107"/>
              <a:gd name="connsiteY228" fmla="*/ 967516 h 2256141"/>
              <a:gd name="connsiteX229" fmla="*/ 3948277 w 6811107"/>
              <a:gd name="connsiteY229" fmla="*/ 971382 h 2256141"/>
              <a:gd name="connsiteX230" fmla="*/ 3937645 w 6811107"/>
              <a:gd name="connsiteY230" fmla="*/ 973799 h 2256141"/>
              <a:gd name="connsiteX231" fmla="*/ 3897532 w 6811107"/>
              <a:gd name="connsiteY231" fmla="*/ 1001346 h 2256141"/>
              <a:gd name="connsiteX232" fmla="*/ 3890766 w 6811107"/>
              <a:gd name="connsiteY232" fmla="*/ 1012944 h 2256141"/>
              <a:gd name="connsiteX233" fmla="*/ 3841954 w 6811107"/>
              <a:gd name="connsiteY233" fmla="*/ 1110085 h 2256141"/>
              <a:gd name="connsiteX234" fmla="*/ 3836638 w 6811107"/>
              <a:gd name="connsiteY234" fmla="*/ 1118784 h 2256141"/>
              <a:gd name="connsiteX235" fmla="*/ 3813440 w 6811107"/>
              <a:gd name="connsiteY235" fmla="*/ 1148264 h 2256141"/>
              <a:gd name="connsiteX236" fmla="*/ 3804741 w 6811107"/>
              <a:gd name="connsiteY236" fmla="*/ 1155997 h 2256141"/>
              <a:gd name="connsiteX237" fmla="*/ 3753030 w 6811107"/>
              <a:gd name="connsiteY237" fmla="*/ 1233806 h 2256141"/>
              <a:gd name="connsiteX238" fmla="*/ 3749164 w 6811107"/>
              <a:gd name="connsiteY238" fmla="*/ 1245405 h 2256141"/>
              <a:gd name="connsiteX239" fmla="*/ 3718233 w 6811107"/>
              <a:gd name="connsiteY239" fmla="*/ 1300982 h 2256141"/>
              <a:gd name="connsiteX240" fmla="*/ 3711467 w 6811107"/>
              <a:gd name="connsiteY240" fmla="*/ 1309681 h 2256141"/>
              <a:gd name="connsiteX241" fmla="*/ 3648157 w 6811107"/>
              <a:gd name="connsiteY241" fmla="*/ 1358493 h 2256141"/>
              <a:gd name="connsiteX242" fmla="*/ 3634142 w 6811107"/>
              <a:gd name="connsiteY242" fmla="*/ 1365259 h 2256141"/>
              <a:gd name="connsiteX243" fmla="*/ 3561649 w 6811107"/>
              <a:gd name="connsiteY243" fmla="*/ 1383141 h 2256141"/>
              <a:gd name="connsiteX244" fmla="*/ 3551017 w 6811107"/>
              <a:gd name="connsiteY244" fmla="*/ 1383141 h 2256141"/>
              <a:gd name="connsiteX245" fmla="*/ 3485290 w 6811107"/>
              <a:gd name="connsiteY245" fmla="*/ 1385557 h 2256141"/>
              <a:gd name="connsiteX246" fmla="*/ 3474658 w 6811107"/>
              <a:gd name="connsiteY246" fmla="*/ 1384590 h 2256141"/>
              <a:gd name="connsiteX247" fmla="*/ 3449044 w 6811107"/>
              <a:gd name="connsiteY247" fmla="*/ 1379274 h 2256141"/>
              <a:gd name="connsiteX248" fmla="*/ 3442278 w 6811107"/>
              <a:gd name="connsiteY248" fmla="*/ 1371542 h 2256141"/>
              <a:gd name="connsiteX249" fmla="*/ 3429712 w 6811107"/>
              <a:gd name="connsiteY249" fmla="*/ 1307265 h 2256141"/>
              <a:gd name="connsiteX250" fmla="*/ 3326290 w 6811107"/>
              <a:gd name="connsiteY250" fmla="*/ 1301949 h 2256141"/>
              <a:gd name="connsiteX251" fmla="*/ 3313724 w 6811107"/>
              <a:gd name="connsiteY251" fmla="*/ 1300499 h 2256141"/>
              <a:gd name="connsiteX252" fmla="*/ 3280378 w 6811107"/>
              <a:gd name="connsiteY252" fmla="*/ 1296633 h 2256141"/>
              <a:gd name="connsiteX253" fmla="*/ 3269746 w 6811107"/>
              <a:gd name="connsiteY253" fmla="*/ 1300499 h 2256141"/>
              <a:gd name="connsiteX254" fmla="*/ 3260563 w 6811107"/>
              <a:gd name="connsiteY254" fmla="*/ 1310648 h 2256141"/>
              <a:gd name="connsiteX255" fmla="*/ 3250414 w 6811107"/>
              <a:gd name="connsiteY255" fmla="*/ 1319347 h 2256141"/>
              <a:gd name="connsiteX256" fmla="*/ 3222384 w 6811107"/>
              <a:gd name="connsiteY256" fmla="*/ 1369608 h 2256141"/>
              <a:gd name="connsiteX257" fmla="*/ 3215618 w 6811107"/>
              <a:gd name="connsiteY257" fmla="*/ 1375891 h 2256141"/>
              <a:gd name="connsiteX258" fmla="*/ 3204986 w 6811107"/>
              <a:gd name="connsiteY258" fmla="*/ 1382174 h 2256141"/>
              <a:gd name="connsiteX259" fmla="*/ 3189520 w 6811107"/>
              <a:gd name="connsiteY259" fmla="*/ 1396672 h 2256141"/>
              <a:gd name="connsiteX260" fmla="*/ 3186621 w 6811107"/>
              <a:gd name="connsiteY260" fmla="*/ 1408271 h 2256141"/>
              <a:gd name="connsiteX261" fmla="*/ 3184204 w 6811107"/>
              <a:gd name="connsiteY261" fmla="*/ 1420837 h 2256141"/>
              <a:gd name="connsiteX262" fmla="*/ 3180338 w 6811107"/>
              <a:gd name="connsiteY262" fmla="*/ 1432435 h 2256141"/>
              <a:gd name="connsiteX263" fmla="*/ 3177438 w 6811107"/>
              <a:gd name="connsiteY263" fmla="*/ 1524259 h 2256141"/>
              <a:gd name="connsiteX264" fmla="*/ 3176471 w 6811107"/>
              <a:gd name="connsiteY264" fmla="*/ 1537308 h 2256141"/>
              <a:gd name="connsiteX265" fmla="*/ 3163242 w 6811107"/>
              <a:gd name="connsiteY265" fmla="*/ 1578689 h 2256141"/>
              <a:gd name="connsiteX266" fmla="*/ 3148196 w 6811107"/>
              <a:gd name="connsiteY266" fmla="*/ 1604490 h 2256141"/>
              <a:gd name="connsiteX267" fmla="*/ 3175039 w 6811107"/>
              <a:gd name="connsiteY267" fmla="*/ 1627086 h 2256141"/>
              <a:gd name="connsiteX268" fmla="*/ 3138969 w 6811107"/>
              <a:gd name="connsiteY268" fmla="*/ 1694652 h 2256141"/>
              <a:gd name="connsiteX269" fmla="*/ 3138067 w 6811107"/>
              <a:gd name="connsiteY269" fmla="*/ 1698535 h 2256141"/>
              <a:gd name="connsiteX270" fmla="*/ 3140321 w 6811107"/>
              <a:gd name="connsiteY270" fmla="*/ 1716397 h 2256141"/>
              <a:gd name="connsiteX271" fmla="*/ 3146633 w 6811107"/>
              <a:gd name="connsiteY271" fmla="*/ 1723386 h 2256141"/>
              <a:gd name="connsiteX272" fmla="*/ 3243122 w 6811107"/>
              <a:gd name="connsiteY272" fmla="*/ 1748238 h 2256141"/>
              <a:gd name="connsiteX273" fmla="*/ 3304365 w 6811107"/>
              <a:gd name="connsiteY273" fmla="*/ 2038246 h 2256141"/>
              <a:gd name="connsiteX274" fmla="*/ 3313120 w 6811107"/>
              <a:gd name="connsiteY274" fmla="*/ 1766083 h 2256141"/>
              <a:gd name="connsiteX275" fmla="*/ 3331123 w 6811107"/>
              <a:gd name="connsiteY275" fmla="*/ 1710324 h 2256141"/>
              <a:gd name="connsiteX276" fmla="*/ 3325807 w 6811107"/>
              <a:gd name="connsiteY276" fmla="*/ 1697276 h 2256141"/>
              <a:gd name="connsiteX277" fmla="*/ 3289560 w 6811107"/>
              <a:gd name="connsiteY277" fmla="*/ 1581287 h 2256141"/>
              <a:gd name="connsiteX278" fmla="*/ 3295843 w 6811107"/>
              <a:gd name="connsiteY278" fmla="*/ 1572105 h 2256141"/>
              <a:gd name="connsiteX279" fmla="*/ 3304542 w 6811107"/>
              <a:gd name="connsiteY279" fmla="*/ 1564372 h 2256141"/>
              <a:gd name="connsiteX280" fmla="*/ 3323873 w 6811107"/>
              <a:gd name="connsiteY280" fmla="*/ 1550357 h 2256141"/>
              <a:gd name="connsiteX281" fmla="*/ 3344654 w 6811107"/>
              <a:gd name="connsiteY281" fmla="*/ 1479314 h 2256141"/>
              <a:gd name="connsiteX282" fmla="*/ 3349971 w 6811107"/>
              <a:gd name="connsiteY282" fmla="*/ 1467715 h 2256141"/>
              <a:gd name="connsiteX283" fmla="*/ 3417147 w 6811107"/>
              <a:gd name="connsiteY283" fmla="*/ 1463849 h 2256141"/>
              <a:gd name="connsiteX284" fmla="*/ 3430196 w 6811107"/>
              <a:gd name="connsiteY284" fmla="*/ 1462883 h 2256141"/>
              <a:gd name="connsiteX285" fmla="*/ 3456293 w 6811107"/>
              <a:gd name="connsiteY285" fmla="*/ 1461432 h 2256141"/>
              <a:gd name="connsiteX286" fmla="*/ 3464992 w 6811107"/>
              <a:gd name="connsiteY286" fmla="*/ 1463849 h 2256141"/>
              <a:gd name="connsiteX287" fmla="*/ 3473691 w 6811107"/>
              <a:gd name="connsiteY287" fmla="*/ 1475448 h 2256141"/>
              <a:gd name="connsiteX288" fmla="*/ 3481424 w 6811107"/>
              <a:gd name="connsiteY288" fmla="*/ 1488496 h 2256141"/>
              <a:gd name="connsiteX289" fmla="*/ 3496889 w 6811107"/>
              <a:gd name="connsiteY289" fmla="*/ 1512661 h 2256141"/>
              <a:gd name="connsiteX290" fmla="*/ 3549567 w 6811107"/>
              <a:gd name="connsiteY290" fmla="*/ 1542625 h 2256141"/>
              <a:gd name="connsiteX291" fmla="*/ 3558750 w 6811107"/>
              <a:gd name="connsiteY291" fmla="*/ 1549391 h 2256141"/>
              <a:gd name="connsiteX292" fmla="*/ 3586780 w 6811107"/>
              <a:gd name="connsiteY292" fmla="*/ 1570172 h 2256141"/>
              <a:gd name="connsiteX293" fmla="*/ 3683437 w 6811107"/>
              <a:gd name="connsiteY293" fmla="*/ 1594336 h 2256141"/>
              <a:gd name="connsiteX294" fmla="*/ 3697452 w 6811107"/>
              <a:gd name="connsiteY294" fmla="*/ 1603519 h 2256141"/>
              <a:gd name="connsiteX295" fmla="*/ 3712917 w 6811107"/>
              <a:gd name="connsiteY295" fmla="*/ 1604968 h 2256141"/>
              <a:gd name="connsiteX296" fmla="*/ 3724516 w 6811107"/>
              <a:gd name="connsiteY296" fmla="*/ 1602552 h 2256141"/>
              <a:gd name="connsiteX297" fmla="*/ 3823589 w 6811107"/>
              <a:gd name="connsiteY297" fmla="*/ 1542141 h 2256141"/>
              <a:gd name="connsiteX298" fmla="*/ 3835188 w 6811107"/>
              <a:gd name="connsiteY298" fmla="*/ 1539725 h 2256141"/>
              <a:gd name="connsiteX299" fmla="*/ 3897049 w 6811107"/>
              <a:gd name="connsiteY299" fmla="*/ 1542625 h 2256141"/>
              <a:gd name="connsiteX300" fmla="*/ 3921696 w 6811107"/>
              <a:gd name="connsiteY300" fmla="*/ 1531992 h 2256141"/>
              <a:gd name="connsiteX301" fmla="*/ 3931845 w 6811107"/>
              <a:gd name="connsiteY301" fmla="*/ 1522810 h 2256141"/>
              <a:gd name="connsiteX302" fmla="*/ 3940544 w 6811107"/>
              <a:gd name="connsiteY302" fmla="*/ 1512178 h 2256141"/>
              <a:gd name="connsiteX303" fmla="*/ 3944788 w 6811107"/>
              <a:gd name="connsiteY303" fmla="*/ 1511450 h 2256141"/>
              <a:gd name="connsiteX304" fmla="*/ 3945679 w 6811107"/>
              <a:gd name="connsiteY304" fmla="*/ 1511634 h 2256141"/>
              <a:gd name="connsiteX305" fmla="*/ 3957459 w 6811107"/>
              <a:gd name="connsiteY305" fmla="*/ 1509278 h 2256141"/>
              <a:gd name="connsiteX306" fmla="*/ 3944788 w 6811107"/>
              <a:gd name="connsiteY306" fmla="*/ 1511450 h 2256141"/>
              <a:gd name="connsiteX307" fmla="*/ 3934261 w 6811107"/>
              <a:gd name="connsiteY307" fmla="*/ 1509278 h 2256141"/>
              <a:gd name="connsiteX308" fmla="*/ 4010137 w 6811107"/>
              <a:gd name="connsiteY308" fmla="*/ 1506862 h 2256141"/>
              <a:gd name="connsiteX309" fmla="*/ 4024152 w 6811107"/>
              <a:gd name="connsiteY309" fmla="*/ 1509278 h 2256141"/>
              <a:gd name="connsiteX310" fmla="*/ 4039617 w 6811107"/>
              <a:gd name="connsiteY310" fmla="*/ 1506862 h 2256141"/>
              <a:gd name="connsiteX311" fmla="*/ 4048800 w 6811107"/>
              <a:gd name="connsiteY311" fmla="*/ 1505412 h 2256141"/>
              <a:gd name="connsiteX312" fmla="*/ 4057499 w 6811107"/>
              <a:gd name="connsiteY312" fmla="*/ 1501545 h 2256141"/>
              <a:gd name="connsiteX313" fmla="*/ 4084563 w 6811107"/>
              <a:gd name="connsiteY313" fmla="*/ 1475448 h 2256141"/>
              <a:gd name="connsiteX314" fmla="*/ 4089879 w 6811107"/>
              <a:gd name="connsiteY314" fmla="*/ 1469165 h 2256141"/>
              <a:gd name="connsiteX315" fmla="*/ 4094712 w 6811107"/>
              <a:gd name="connsiteY315" fmla="*/ 1459983 h 2256141"/>
              <a:gd name="connsiteX316" fmla="*/ 4099545 w 6811107"/>
              <a:gd name="connsiteY316" fmla="*/ 1449834 h 2256141"/>
              <a:gd name="connsiteX317" fmla="*/ 4125642 w 6811107"/>
              <a:gd name="connsiteY317" fmla="*/ 1405855 h 2256141"/>
              <a:gd name="connsiteX318" fmla="*/ 4128059 w 6811107"/>
              <a:gd name="connsiteY318" fmla="*/ 1397156 h 2256141"/>
              <a:gd name="connsiteX319" fmla="*/ 4137241 w 6811107"/>
              <a:gd name="connsiteY319" fmla="*/ 1371542 h 2256141"/>
              <a:gd name="connsiteX320" fmla="*/ 4138207 w 6811107"/>
              <a:gd name="connsiteY320" fmla="*/ 1361393 h 2256141"/>
              <a:gd name="connsiteX321" fmla="*/ 4131925 w 6811107"/>
              <a:gd name="connsiteY321" fmla="*/ 1380724 h 2256141"/>
              <a:gd name="connsiteX322" fmla="*/ 4125159 w 6811107"/>
              <a:gd name="connsiteY322" fmla="*/ 1387007 h 2256141"/>
              <a:gd name="connsiteX323" fmla="*/ 4069581 w 6811107"/>
              <a:gd name="connsiteY323" fmla="*/ 1460466 h 2256141"/>
              <a:gd name="connsiteX324" fmla="*/ 4010620 w 6811107"/>
              <a:gd name="connsiteY324" fmla="*/ 1492846 h 2256141"/>
              <a:gd name="connsiteX325" fmla="*/ 3997572 w 6811107"/>
              <a:gd name="connsiteY325" fmla="*/ 1491880 h 2256141"/>
              <a:gd name="connsiteX326" fmla="*/ 3886416 w 6811107"/>
              <a:gd name="connsiteY326" fmla="*/ 1466265 h 2256141"/>
              <a:gd name="connsiteX327" fmla="*/ 3873851 w 6811107"/>
              <a:gd name="connsiteY327" fmla="*/ 1466265 h 2256141"/>
              <a:gd name="connsiteX328" fmla="*/ 3829872 w 6811107"/>
              <a:gd name="connsiteY328" fmla="*/ 1473032 h 2256141"/>
              <a:gd name="connsiteX329" fmla="*/ 3818273 w 6811107"/>
              <a:gd name="connsiteY329" fmla="*/ 1474481 h 2256141"/>
              <a:gd name="connsiteX330" fmla="*/ 3752546 w 6811107"/>
              <a:gd name="connsiteY330" fmla="*/ 1477381 h 2256141"/>
              <a:gd name="connsiteX331" fmla="*/ 3739981 w 6811107"/>
              <a:gd name="connsiteY331" fmla="*/ 1480281 h 2256141"/>
              <a:gd name="connsiteX332" fmla="*/ 3698419 w 6811107"/>
              <a:gd name="connsiteY332" fmla="*/ 1487047 h 2256141"/>
              <a:gd name="connsiteX333" fmla="*/ 3697452 w 6811107"/>
              <a:gd name="connsiteY333" fmla="*/ 1428570 h 2256141"/>
              <a:gd name="connsiteX334" fmla="*/ 3703735 w 6811107"/>
              <a:gd name="connsiteY334" fmla="*/ 1422287 h 2256141"/>
              <a:gd name="connsiteX335" fmla="*/ 3720167 w 6811107"/>
              <a:gd name="connsiteY335" fmla="*/ 1414554 h 2256141"/>
              <a:gd name="connsiteX336" fmla="*/ 3730315 w 6811107"/>
              <a:gd name="connsiteY336" fmla="*/ 1411654 h 2256141"/>
              <a:gd name="connsiteX337" fmla="*/ 3740465 w 6811107"/>
              <a:gd name="connsiteY337" fmla="*/ 1408755 h 2256141"/>
              <a:gd name="connsiteX338" fmla="*/ 3752063 w 6811107"/>
              <a:gd name="connsiteY338" fmla="*/ 1405855 h 2256141"/>
              <a:gd name="connsiteX339" fmla="*/ 3770428 w 6811107"/>
              <a:gd name="connsiteY339" fmla="*/ 1391839 h 2256141"/>
              <a:gd name="connsiteX340" fmla="*/ 3772844 w 6811107"/>
              <a:gd name="connsiteY340" fmla="*/ 1378791 h 2256141"/>
              <a:gd name="connsiteX341" fmla="*/ 3772844 w 6811107"/>
              <a:gd name="connsiteY341" fmla="*/ 1370092 h 2256141"/>
              <a:gd name="connsiteX342" fmla="*/ 3783477 w 6811107"/>
              <a:gd name="connsiteY342" fmla="*/ 1347861 h 2256141"/>
              <a:gd name="connsiteX343" fmla="*/ 3794109 w 6811107"/>
              <a:gd name="connsiteY343" fmla="*/ 1339162 h 2256141"/>
              <a:gd name="connsiteX344" fmla="*/ 3844370 w 6811107"/>
              <a:gd name="connsiteY344" fmla="*/ 1276818 h 2256141"/>
              <a:gd name="connsiteX345" fmla="*/ 3847270 w 6811107"/>
              <a:gd name="connsiteY345" fmla="*/ 1264253 h 2256141"/>
              <a:gd name="connsiteX346" fmla="*/ 3851136 w 6811107"/>
              <a:gd name="connsiteY346" fmla="*/ 1255070 h 2256141"/>
              <a:gd name="connsiteX347" fmla="*/ 3877234 w 6811107"/>
              <a:gd name="connsiteY347" fmla="*/ 1192727 h 2256141"/>
              <a:gd name="connsiteX348" fmla="*/ 3882067 w 6811107"/>
              <a:gd name="connsiteY348" fmla="*/ 1179678 h 2256141"/>
              <a:gd name="connsiteX349" fmla="*/ 3892699 w 6811107"/>
              <a:gd name="connsiteY349" fmla="*/ 1155030 h 2256141"/>
              <a:gd name="connsiteX350" fmla="*/ 3901881 w 6811107"/>
              <a:gd name="connsiteY350" fmla="*/ 1145848 h 2256141"/>
              <a:gd name="connsiteX351" fmla="*/ 3920246 w 6811107"/>
              <a:gd name="connsiteY351" fmla="*/ 1127483 h 2256141"/>
              <a:gd name="connsiteX352" fmla="*/ 3925562 w 6811107"/>
              <a:gd name="connsiteY352" fmla="*/ 1118301 h 2256141"/>
              <a:gd name="connsiteX353" fmla="*/ 3938611 w 6811107"/>
              <a:gd name="connsiteY353" fmla="*/ 1016328 h 2256141"/>
              <a:gd name="connsiteX354" fmla="*/ 3946344 w 6811107"/>
              <a:gd name="connsiteY354" fmla="*/ 1008595 h 2256141"/>
              <a:gd name="connsiteX355" fmla="*/ 4034301 w 6811107"/>
              <a:gd name="connsiteY355" fmla="*/ 985397 h 2256141"/>
              <a:gd name="connsiteX356" fmla="*/ 4047350 w 6811107"/>
              <a:gd name="connsiteY356" fmla="*/ 983947 h 2256141"/>
              <a:gd name="connsiteX357" fmla="*/ 4057499 w 6811107"/>
              <a:gd name="connsiteY357" fmla="*/ 982498 h 2256141"/>
              <a:gd name="connsiteX358" fmla="*/ 4068131 w 6811107"/>
              <a:gd name="connsiteY358" fmla="*/ 981531 h 2256141"/>
              <a:gd name="connsiteX359" fmla="*/ 4121293 w 6811107"/>
              <a:gd name="connsiteY359" fmla="*/ 940452 h 2256141"/>
              <a:gd name="connsiteX360" fmla="*/ 5598196 w 6811107"/>
              <a:gd name="connsiteY360" fmla="*/ 644562 h 2256141"/>
              <a:gd name="connsiteX361" fmla="*/ 5617541 w 6811107"/>
              <a:gd name="connsiteY361" fmla="*/ 651931 h 2256141"/>
              <a:gd name="connsiteX362" fmla="*/ 5602076 w 6811107"/>
              <a:gd name="connsiteY362" fmla="*/ 647098 h 2256141"/>
              <a:gd name="connsiteX363" fmla="*/ 5598196 w 6811107"/>
              <a:gd name="connsiteY363" fmla="*/ 644562 h 2256141"/>
              <a:gd name="connsiteX364" fmla="*/ 2173628 w 6811107"/>
              <a:gd name="connsiteY364" fmla="*/ 477314 h 2256141"/>
              <a:gd name="connsiteX365" fmla="*/ 2125384 w 6811107"/>
              <a:gd name="connsiteY365" fmla="*/ 515756 h 2256141"/>
              <a:gd name="connsiteX366" fmla="*/ 2068573 w 6811107"/>
              <a:gd name="connsiteY366" fmla="*/ 544102 h 2256141"/>
              <a:gd name="connsiteX367" fmla="*/ 2061358 w 6811107"/>
              <a:gd name="connsiteY367" fmla="*/ 552257 h 2256141"/>
              <a:gd name="connsiteX368" fmla="*/ 2054144 w 6811107"/>
              <a:gd name="connsiteY368" fmla="*/ 559634 h 2256141"/>
              <a:gd name="connsiteX369" fmla="*/ 2044225 w 6811107"/>
              <a:gd name="connsiteY369" fmla="*/ 563517 h 2256141"/>
              <a:gd name="connsiteX370" fmla="*/ 2038363 w 6811107"/>
              <a:gd name="connsiteY370" fmla="*/ 565459 h 2256141"/>
              <a:gd name="connsiteX371" fmla="*/ 2043323 w 6811107"/>
              <a:gd name="connsiteY371" fmla="*/ 575555 h 2256141"/>
              <a:gd name="connsiteX372" fmla="*/ 2051890 w 6811107"/>
              <a:gd name="connsiteY372" fmla="*/ 582933 h 2256141"/>
              <a:gd name="connsiteX373" fmla="*/ 2072630 w 6811107"/>
              <a:gd name="connsiteY373" fmla="*/ 587981 h 2256141"/>
              <a:gd name="connsiteX374" fmla="*/ 2083452 w 6811107"/>
              <a:gd name="connsiteY374" fmla="*/ 586816 h 2256141"/>
              <a:gd name="connsiteX375" fmla="*/ 2118620 w 6811107"/>
              <a:gd name="connsiteY375" fmla="*/ 573225 h 2256141"/>
              <a:gd name="connsiteX376" fmla="*/ 2130794 w 6811107"/>
              <a:gd name="connsiteY376" fmla="*/ 569342 h 2256141"/>
              <a:gd name="connsiteX377" fmla="*/ 2147928 w 6811107"/>
              <a:gd name="connsiteY377" fmla="*/ 568566 h 2256141"/>
              <a:gd name="connsiteX378" fmla="*/ 2156495 w 6811107"/>
              <a:gd name="connsiteY378" fmla="*/ 568566 h 2256141"/>
              <a:gd name="connsiteX379" fmla="*/ 2205641 w 6811107"/>
              <a:gd name="connsiteY379" fmla="*/ 586428 h 2256141"/>
              <a:gd name="connsiteX380" fmla="*/ 2212855 w 6811107"/>
              <a:gd name="connsiteY380" fmla="*/ 594970 h 2256141"/>
              <a:gd name="connsiteX381" fmla="*/ 2145673 w 6811107"/>
              <a:gd name="connsiteY381" fmla="*/ 656323 h 2256141"/>
              <a:gd name="connsiteX382" fmla="*/ 2137107 w 6811107"/>
              <a:gd name="connsiteY382" fmla="*/ 658652 h 2256141"/>
              <a:gd name="connsiteX383" fmla="*/ 2132598 w 6811107"/>
              <a:gd name="connsiteY383" fmla="*/ 680398 h 2256141"/>
              <a:gd name="connsiteX384" fmla="*/ 2138910 w 6811107"/>
              <a:gd name="connsiteY384" fmla="*/ 687775 h 2256141"/>
              <a:gd name="connsiteX385" fmla="*/ 2159651 w 6811107"/>
              <a:gd name="connsiteY385" fmla="*/ 703307 h 2256141"/>
              <a:gd name="connsiteX386" fmla="*/ 2168218 w 6811107"/>
              <a:gd name="connsiteY386" fmla="*/ 708744 h 2256141"/>
              <a:gd name="connsiteX387" fmla="*/ 2252533 w 6811107"/>
              <a:gd name="connsiteY387" fmla="*/ 752234 h 2256141"/>
              <a:gd name="connsiteX388" fmla="*/ 2253435 w 6811107"/>
              <a:gd name="connsiteY388" fmla="*/ 764660 h 2256141"/>
              <a:gd name="connsiteX389" fmla="*/ 2264256 w 6811107"/>
              <a:gd name="connsiteY389" fmla="*/ 784463 h 2256141"/>
              <a:gd name="connsiteX390" fmla="*/ 2274175 w 6811107"/>
              <a:gd name="connsiteY390" fmla="*/ 790676 h 2256141"/>
              <a:gd name="connsiteX391" fmla="*/ 2339102 w 6811107"/>
              <a:gd name="connsiteY391" fmla="*/ 834167 h 2256141"/>
              <a:gd name="connsiteX392" fmla="*/ 2269666 w 6811107"/>
              <a:gd name="connsiteY392" fmla="*/ 864454 h 2256141"/>
              <a:gd name="connsiteX393" fmla="*/ 2255238 w 6811107"/>
              <a:gd name="connsiteY393" fmla="*/ 868726 h 2256141"/>
              <a:gd name="connsiteX394" fmla="*/ 2242162 w 6811107"/>
              <a:gd name="connsiteY394" fmla="*/ 872609 h 2256141"/>
              <a:gd name="connsiteX395" fmla="*/ 2228636 w 6811107"/>
              <a:gd name="connsiteY395" fmla="*/ 874939 h 2256141"/>
              <a:gd name="connsiteX396" fmla="*/ 2202485 w 6811107"/>
              <a:gd name="connsiteY396" fmla="*/ 879987 h 2256141"/>
              <a:gd name="connsiteX397" fmla="*/ 2190311 w 6811107"/>
              <a:gd name="connsiteY397" fmla="*/ 876880 h 2256141"/>
              <a:gd name="connsiteX398" fmla="*/ 2153339 w 6811107"/>
              <a:gd name="connsiteY398" fmla="*/ 869891 h 2256141"/>
              <a:gd name="connsiteX399" fmla="*/ 2140263 w 6811107"/>
              <a:gd name="connsiteY399" fmla="*/ 871055 h 2256141"/>
              <a:gd name="connsiteX400" fmla="*/ 2127187 w 6811107"/>
              <a:gd name="connsiteY400" fmla="*/ 872997 h 2256141"/>
              <a:gd name="connsiteX401" fmla="*/ 2118620 w 6811107"/>
              <a:gd name="connsiteY401" fmla="*/ 874162 h 2256141"/>
              <a:gd name="connsiteX402" fmla="*/ 2099233 w 6811107"/>
              <a:gd name="connsiteY402" fmla="*/ 885811 h 2256141"/>
              <a:gd name="connsiteX403" fmla="*/ 2010409 w 6811107"/>
              <a:gd name="connsiteY403" fmla="*/ 937844 h 2256141"/>
              <a:gd name="connsiteX404" fmla="*/ 2000940 w 6811107"/>
              <a:gd name="connsiteY404" fmla="*/ 945998 h 2256141"/>
              <a:gd name="connsiteX405" fmla="*/ 1944129 w 6811107"/>
              <a:gd name="connsiteY405" fmla="*/ 966578 h 2256141"/>
              <a:gd name="connsiteX406" fmla="*/ 1933308 w 6811107"/>
              <a:gd name="connsiteY406" fmla="*/ 965802 h 2256141"/>
              <a:gd name="connsiteX407" fmla="*/ 1900844 w 6811107"/>
              <a:gd name="connsiteY407" fmla="*/ 957259 h 2256141"/>
              <a:gd name="connsiteX408" fmla="*/ 1894532 w 6811107"/>
              <a:gd name="connsiteY408" fmla="*/ 951823 h 2256141"/>
              <a:gd name="connsiteX409" fmla="*/ 1896786 w 6811107"/>
              <a:gd name="connsiteY409" fmla="*/ 933185 h 2256141"/>
              <a:gd name="connsiteX410" fmla="*/ 1856207 w 6811107"/>
              <a:gd name="connsiteY410" fmla="*/ 973957 h 2256141"/>
              <a:gd name="connsiteX411" fmla="*/ 1862519 w 6811107"/>
              <a:gd name="connsiteY411" fmla="*/ 981334 h 2256141"/>
              <a:gd name="connsiteX412" fmla="*/ 1870635 w 6811107"/>
              <a:gd name="connsiteY412" fmla="*/ 984441 h 2256141"/>
              <a:gd name="connsiteX413" fmla="*/ 1927446 w 6811107"/>
              <a:gd name="connsiteY413" fmla="*/ 1015505 h 2256141"/>
              <a:gd name="connsiteX414" fmla="*/ 1956303 w 6811107"/>
              <a:gd name="connsiteY414" fmla="*/ 1025989 h 2256141"/>
              <a:gd name="connsiteX415" fmla="*/ 1967124 w 6811107"/>
              <a:gd name="connsiteY415" fmla="*/ 1024048 h 2256141"/>
              <a:gd name="connsiteX416" fmla="*/ 2061809 w 6811107"/>
              <a:gd name="connsiteY416" fmla="*/ 1004632 h 2256141"/>
              <a:gd name="connsiteX417" fmla="*/ 2073532 w 6811107"/>
              <a:gd name="connsiteY417" fmla="*/ 1003856 h 2256141"/>
              <a:gd name="connsiteX418" fmla="*/ 2092469 w 6811107"/>
              <a:gd name="connsiteY418" fmla="*/ 1000749 h 2256141"/>
              <a:gd name="connsiteX419" fmla="*/ 2101938 w 6811107"/>
              <a:gd name="connsiteY419" fmla="*/ 998808 h 2256141"/>
              <a:gd name="connsiteX420" fmla="*/ 2232694 w 6811107"/>
              <a:gd name="connsiteY420" fmla="*/ 992595 h 2256141"/>
              <a:gd name="connsiteX421" fmla="*/ 2242162 w 6811107"/>
              <a:gd name="connsiteY421" fmla="*/ 996866 h 2256141"/>
              <a:gd name="connsiteX422" fmla="*/ 2242162 w 6811107"/>
              <a:gd name="connsiteY422" fmla="*/ 1051618 h 2256141"/>
              <a:gd name="connsiteX423" fmla="*/ 2246671 w 6811107"/>
              <a:gd name="connsiteY423" fmla="*/ 1061714 h 2256141"/>
              <a:gd name="connsiteX424" fmla="*/ 2301679 w 6811107"/>
              <a:gd name="connsiteY424" fmla="*/ 1094719 h 2256141"/>
              <a:gd name="connsiteX425" fmla="*/ 2310246 w 6811107"/>
              <a:gd name="connsiteY425" fmla="*/ 1102874 h 2256141"/>
              <a:gd name="connsiteX426" fmla="*/ 2316107 w 6811107"/>
              <a:gd name="connsiteY426" fmla="*/ 1108310 h 2256141"/>
              <a:gd name="connsiteX427" fmla="*/ 2408538 w 6811107"/>
              <a:gd name="connsiteY427" fmla="*/ 1158013 h 2256141"/>
              <a:gd name="connsiteX428" fmla="*/ 2407636 w 6811107"/>
              <a:gd name="connsiteY428" fmla="*/ 1193349 h 2256141"/>
              <a:gd name="connsiteX429" fmla="*/ 2413949 w 6811107"/>
              <a:gd name="connsiteY429" fmla="*/ 1201892 h 2256141"/>
              <a:gd name="connsiteX430" fmla="*/ 2420261 w 6811107"/>
              <a:gd name="connsiteY430" fmla="*/ 1226743 h 2256141"/>
              <a:gd name="connsiteX431" fmla="*/ 2434689 w 6811107"/>
              <a:gd name="connsiteY431" fmla="*/ 1232180 h 2256141"/>
              <a:gd name="connsiteX432" fmla="*/ 2444609 w 6811107"/>
              <a:gd name="connsiteY432" fmla="*/ 1229073 h 2256141"/>
              <a:gd name="connsiteX433" fmla="*/ 2450921 w 6811107"/>
              <a:gd name="connsiteY433" fmla="*/ 1223637 h 2256141"/>
              <a:gd name="connsiteX434" fmla="*/ 2456782 w 6811107"/>
              <a:gd name="connsiteY434" fmla="*/ 1212376 h 2256141"/>
              <a:gd name="connsiteX435" fmla="*/ 2465349 w 6811107"/>
              <a:gd name="connsiteY435" fmla="*/ 1203833 h 2256141"/>
              <a:gd name="connsiteX436" fmla="*/ 2474818 w 6811107"/>
              <a:gd name="connsiteY436" fmla="*/ 1196456 h 2256141"/>
              <a:gd name="connsiteX437" fmla="*/ 2482934 w 6811107"/>
              <a:gd name="connsiteY437" fmla="*/ 1187136 h 2256141"/>
              <a:gd name="connsiteX438" fmla="*/ 2542901 w 6811107"/>
              <a:gd name="connsiteY438" fmla="*/ 1167333 h 2256141"/>
              <a:gd name="connsiteX439" fmla="*/ 2548763 w 6811107"/>
              <a:gd name="connsiteY439" fmla="*/ 1175875 h 2256141"/>
              <a:gd name="connsiteX440" fmla="*/ 2553271 w 6811107"/>
              <a:gd name="connsiteY440" fmla="*/ 1184030 h 2256141"/>
              <a:gd name="connsiteX441" fmla="*/ 2556879 w 6811107"/>
              <a:gd name="connsiteY441" fmla="*/ 1193349 h 2256141"/>
              <a:gd name="connsiteX442" fmla="*/ 2615944 w 6811107"/>
              <a:gd name="connsiteY442" fmla="*/ 1238004 h 2256141"/>
              <a:gd name="connsiteX443" fmla="*/ 2604221 w 6811107"/>
              <a:gd name="connsiteY443" fmla="*/ 1275670 h 2256141"/>
              <a:gd name="connsiteX444" fmla="*/ 2606927 w 6811107"/>
              <a:gd name="connsiteY444" fmla="*/ 1284212 h 2256141"/>
              <a:gd name="connsiteX445" fmla="*/ 2655171 w 6811107"/>
              <a:gd name="connsiteY445" fmla="*/ 1318384 h 2256141"/>
              <a:gd name="connsiteX446" fmla="*/ 2667345 w 6811107"/>
              <a:gd name="connsiteY446" fmla="*/ 1323431 h 2256141"/>
              <a:gd name="connsiteX447" fmla="*/ 2693496 w 6811107"/>
              <a:gd name="connsiteY447" fmla="*/ 1355661 h 2256141"/>
              <a:gd name="connsiteX448" fmla="*/ 2633529 w 6811107"/>
              <a:gd name="connsiteY448" fmla="*/ 1376630 h 2256141"/>
              <a:gd name="connsiteX449" fmla="*/ 2622707 w 6811107"/>
              <a:gd name="connsiteY449" fmla="*/ 1389055 h 2256141"/>
              <a:gd name="connsiteX450" fmla="*/ 2624962 w 6811107"/>
              <a:gd name="connsiteY450" fmla="*/ 1402646 h 2256141"/>
              <a:gd name="connsiteX451" fmla="*/ 2671854 w 6811107"/>
              <a:gd name="connsiteY451" fmla="*/ 1457397 h 2256141"/>
              <a:gd name="connsiteX452" fmla="*/ 2591146 w 6811107"/>
              <a:gd name="connsiteY452" fmla="*/ 1479530 h 2256141"/>
              <a:gd name="connsiteX453" fmla="*/ 2583932 w 6811107"/>
              <a:gd name="connsiteY453" fmla="*/ 1488073 h 2256141"/>
              <a:gd name="connsiteX454" fmla="*/ 2555075 w 6811107"/>
              <a:gd name="connsiteY454" fmla="*/ 1533505 h 2256141"/>
              <a:gd name="connsiteX455" fmla="*/ 2550115 w 6811107"/>
              <a:gd name="connsiteY455" fmla="*/ 1542824 h 2256141"/>
              <a:gd name="connsiteX456" fmla="*/ 2540647 w 6811107"/>
              <a:gd name="connsiteY456" fmla="*/ 1551367 h 2256141"/>
              <a:gd name="connsiteX457" fmla="*/ 2526218 w 6811107"/>
              <a:gd name="connsiteY457" fmla="*/ 1585537 h 2256141"/>
              <a:gd name="connsiteX458" fmla="*/ 2523513 w 6811107"/>
              <a:gd name="connsiteY458" fmla="*/ 1594081 h 2256141"/>
              <a:gd name="connsiteX459" fmla="*/ 2491951 w 6811107"/>
              <a:gd name="connsiteY459" fmla="*/ 1643783 h 2256141"/>
              <a:gd name="connsiteX460" fmla="*/ 2393659 w 6811107"/>
              <a:gd name="connsiteY460" fmla="*/ 1642619 h 2256141"/>
              <a:gd name="connsiteX461" fmla="*/ 2380132 w 6811107"/>
              <a:gd name="connsiteY461" fmla="*/ 1643783 h 2256141"/>
              <a:gd name="connsiteX462" fmla="*/ 2361195 w 6811107"/>
              <a:gd name="connsiteY462" fmla="*/ 1633299 h 2256141"/>
              <a:gd name="connsiteX463" fmla="*/ 2323772 w 6811107"/>
              <a:gd name="connsiteY463" fmla="*/ 1586703 h 2256141"/>
              <a:gd name="connsiteX464" fmla="*/ 2311598 w 6811107"/>
              <a:gd name="connsiteY464" fmla="*/ 1583596 h 2256141"/>
              <a:gd name="connsiteX465" fmla="*/ 2301679 w 6811107"/>
              <a:gd name="connsiteY465" fmla="*/ 1579325 h 2256141"/>
              <a:gd name="connsiteX466" fmla="*/ 2255689 w 6811107"/>
              <a:gd name="connsiteY466" fmla="*/ 1559910 h 2256141"/>
              <a:gd name="connsiteX467" fmla="*/ 2246220 w 6811107"/>
              <a:gd name="connsiteY467" fmla="*/ 1564181 h 2256141"/>
              <a:gd name="connsiteX468" fmla="*/ 2225480 w 6811107"/>
              <a:gd name="connsiteY468" fmla="*/ 1574277 h 2256141"/>
              <a:gd name="connsiteX469" fmla="*/ 2213757 w 6811107"/>
              <a:gd name="connsiteY469" fmla="*/ 1573500 h 2256141"/>
              <a:gd name="connsiteX470" fmla="*/ 2122227 w 6811107"/>
              <a:gd name="connsiteY470" fmla="*/ 1528069 h 2256141"/>
              <a:gd name="connsiteX471" fmla="*/ 2087510 w 6811107"/>
              <a:gd name="connsiteY471" fmla="*/ 1583208 h 2256141"/>
              <a:gd name="connsiteX472" fmla="*/ 2075336 w 6811107"/>
              <a:gd name="connsiteY472" fmla="*/ 1583984 h 2256141"/>
              <a:gd name="connsiteX473" fmla="*/ 1964418 w 6811107"/>
              <a:gd name="connsiteY473" fmla="*/ 1558745 h 2256141"/>
              <a:gd name="connsiteX474" fmla="*/ 1954499 w 6811107"/>
              <a:gd name="connsiteY474" fmla="*/ 1557580 h 2256141"/>
              <a:gd name="connsiteX475" fmla="*/ 1858010 w 6811107"/>
              <a:gd name="connsiteY475" fmla="*/ 1529621 h 2256141"/>
              <a:gd name="connsiteX476" fmla="*/ 1938267 w 6811107"/>
              <a:gd name="connsiteY476" fmla="*/ 1573500 h 2256141"/>
              <a:gd name="connsiteX477" fmla="*/ 1950441 w 6811107"/>
              <a:gd name="connsiteY477" fmla="*/ 1577771 h 2256141"/>
              <a:gd name="connsiteX478" fmla="*/ 1986512 w 6811107"/>
              <a:gd name="connsiteY478" fmla="*/ 1605730 h 2256141"/>
              <a:gd name="connsiteX479" fmla="*/ 1995980 w 6811107"/>
              <a:gd name="connsiteY479" fmla="*/ 1610001 h 2256141"/>
              <a:gd name="connsiteX480" fmla="*/ 2009056 w 6811107"/>
              <a:gd name="connsiteY480" fmla="*/ 1613107 h 2256141"/>
              <a:gd name="connsiteX481" fmla="*/ 2027993 w 6811107"/>
              <a:gd name="connsiteY481" fmla="*/ 1626698 h 2256141"/>
              <a:gd name="connsiteX482" fmla="*/ 2037913 w 6811107"/>
              <a:gd name="connsiteY482" fmla="*/ 1633688 h 2256141"/>
              <a:gd name="connsiteX483" fmla="*/ 2081197 w 6811107"/>
              <a:gd name="connsiteY483" fmla="*/ 1651549 h 2256141"/>
              <a:gd name="connsiteX484" fmla="*/ 2092920 w 6811107"/>
              <a:gd name="connsiteY484" fmla="*/ 1651549 h 2256141"/>
              <a:gd name="connsiteX485" fmla="*/ 2105094 w 6811107"/>
              <a:gd name="connsiteY485" fmla="*/ 1640289 h 2256141"/>
              <a:gd name="connsiteX486" fmla="*/ 2112308 w 6811107"/>
              <a:gd name="connsiteY486" fmla="*/ 1636017 h 2256141"/>
              <a:gd name="connsiteX487" fmla="*/ 2225029 w 6811107"/>
              <a:gd name="connsiteY487" fmla="*/ 1616602 h 2256141"/>
              <a:gd name="connsiteX488" fmla="*/ 2235850 w 6811107"/>
              <a:gd name="connsiteY488" fmla="*/ 1621650 h 2256141"/>
              <a:gd name="connsiteX489" fmla="*/ 2267412 w 6811107"/>
              <a:gd name="connsiteY489" fmla="*/ 1646890 h 2256141"/>
              <a:gd name="connsiteX490" fmla="*/ 2273273 w 6811107"/>
              <a:gd name="connsiteY490" fmla="*/ 1653103 h 2256141"/>
              <a:gd name="connsiteX491" fmla="*/ 2321067 w 6811107"/>
              <a:gd name="connsiteY491" fmla="*/ 1666694 h 2256141"/>
              <a:gd name="connsiteX492" fmla="*/ 2330986 w 6811107"/>
              <a:gd name="connsiteY492" fmla="*/ 1668635 h 2256141"/>
              <a:gd name="connsiteX493" fmla="*/ 2394561 w 6811107"/>
              <a:gd name="connsiteY493" fmla="*/ 1695817 h 2256141"/>
              <a:gd name="connsiteX494" fmla="*/ 2405382 w 6811107"/>
              <a:gd name="connsiteY494" fmla="*/ 1703194 h 2256141"/>
              <a:gd name="connsiteX495" fmla="*/ 2445060 w 6811107"/>
              <a:gd name="connsiteY495" fmla="*/ 1812308 h 2256141"/>
              <a:gd name="connsiteX496" fmla="*/ 2439198 w 6811107"/>
              <a:gd name="connsiteY496" fmla="*/ 1820851 h 2256141"/>
              <a:gd name="connsiteX497" fmla="*/ 2471662 w 6811107"/>
              <a:gd name="connsiteY497" fmla="*/ 1922975 h 2256141"/>
              <a:gd name="connsiteX498" fmla="*/ 2476171 w 6811107"/>
              <a:gd name="connsiteY498" fmla="*/ 1928411 h 2256141"/>
              <a:gd name="connsiteX499" fmla="*/ 2477072 w 6811107"/>
              <a:gd name="connsiteY499" fmla="*/ 1936566 h 2256141"/>
              <a:gd name="connsiteX500" fmla="*/ 2481581 w 6811107"/>
              <a:gd name="connsiteY500" fmla="*/ 1956369 h 2256141"/>
              <a:gd name="connsiteX501" fmla="*/ 2456332 w 6811107"/>
              <a:gd name="connsiteY501" fmla="*/ 2049563 h 2256141"/>
              <a:gd name="connsiteX502" fmla="*/ 2457234 w 6811107"/>
              <a:gd name="connsiteY502" fmla="*/ 2059659 h 2256141"/>
              <a:gd name="connsiteX503" fmla="*/ 2462194 w 6811107"/>
              <a:gd name="connsiteY503" fmla="*/ 2068978 h 2256141"/>
              <a:gd name="connsiteX504" fmla="*/ 2468055 w 6811107"/>
              <a:gd name="connsiteY504" fmla="*/ 2078297 h 2256141"/>
              <a:gd name="connsiteX505" fmla="*/ 2476171 w 6811107"/>
              <a:gd name="connsiteY505" fmla="*/ 2086840 h 2256141"/>
              <a:gd name="connsiteX506" fmla="*/ 2482483 w 6811107"/>
              <a:gd name="connsiteY506" fmla="*/ 2094218 h 2256141"/>
              <a:gd name="connsiteX507" fmla="*/ 2501871 w 6811107"/>
              <a:gd name="connsiteY507" fmla="*/ 2117904 h 2256141"/>
              <a:gd name="connsiteX508" fmla="*/ 2506831 w 6811107"/>
              <a:gd name="connsiteY508" fmla="*/ 2126059 h 2256141"/>
              <a:gd name="connsiteX509" fmla="*/ 2531178 w 6811107"/>
              <a:gd name="connsiteY509" fmla="*/ 2168384 h 2256141"/>
              <a:gd name="connsiteX510" fmla="*/ 2539745 w 6811107"/>
              <a:gd name="connsiteY510" fmla="*/ 2128000 h 2256141"/>
              <a:gd name="connsiteX511" fmla="*/ 2538844 w 6811107"/>
              <a:gd name="connsiteY511" fmla="*/ 2114798 h 2256141"/>
              <a:gd name="connsiteX512" fmla="*/ 2524415 w 6811107"/>
              <a:gd name="connsiteY512" fmla="*/ 2093830 h 2256141"/>
              <a:gd name="connsiteX513" fmla="*/ 2519455 w 6811107"/>
              <a:gd name="connsiteY513" fmla="*/ 2086840 h 2256141"/>
              <a:gd name="connsiteX514" fmla="*/ 2540196 w 6811107"/>
              <a:gd name="connsiteY514" fmla="*/ 2042185 h 2256141"/>
              <a:gd name="connsiteX515" fmla="*/ 2546057 w 6811107"/>
              <a:gd name="connsiteY515" fmla="*/ 2033642 h 2256141"/>
              <a:gd name="connsiteX516" fmla="*/ 2551017 w 6811107"/>
              <a:gd name="connsiteY516" fmla="*/ 1968019 h 2256141"/>
              <a:gd name="connsiteX517" fmla="*/ 2548763 w 6811107"/>
              <a:gd name="connsiteY517" fmla="*/ 1957535 h 2256141"/>
              <a:gd name="connsiteX518" fmla="*/ 2546057 w 6811107"/>
              <a:gd name="connsiteY518" fmla="*/ 1946273 h 2256141"/>
              <a:gd name="connsiteX519" fmla="*/ 2542450 w 6811107"/>
              <a:gd name="connsiteY519" fmla="*/ 1935789 h 2256141"/>
              <a:gd name="connsiteX520" fmla="*/ 2530727 w 6811107"/>
              <a:gd name="connsiteY520" fmla="*/ 1871330 h 2256141"/>
              <a:gd name="connsiteX521" fmla="*/ 2513594 w 6811107"/>
              <a:gd name="connsiteY521" fmla="*/ 1853468 h 2256141"/>
              <a:gd name="connsiteX522" fmla="*/ 2508634 w 6811107"/>
              <a:gd name="connsiteY522" fmla="*/ 1844149 h 2256141"/>
              <a:gd name="connsiteX523" fmla="*/ 2524415 w 6811107"/>
              <a:gd name="connsiteY523" fmla="*/ 1780467 h 2256141"/>
              <a:gd name="connsiteX524" fmla="*/ 2534335 w 6811107"/>
              <a:gd name="connsiteY524" fmla="*/ 1772313 h 2256141"/>
              <a:gd name="connsiteX525" fmla="*/ 2546057 w 6811107"/>
              <a:gd name="connsiteY525" fmla="*/ 1764158 h 2256141"/>
              <a:gd name="connsiteX526" fmla="*/ 2551017 w 6811107"/>
              <a:gd name="connsiteY526" fmla="*/ 1752897 h 2256141"/>
              <a:gd name="connsiteX527" fmla="*/ 2553271 w 6811107"/>
              <a:gd name="connsiteY527" fmla="*/ 1744355 h 2256141"/>
              <a:gd name="connsiteX528" fmla="*/ 2526670 w 6811107"/>
              <a:gd name="connsiteY528" fmla="*/ 1697758 h 2256141"/>
              <a:gd name="connsiteX529" fmla="*/ 2521710 w 6811107"/>
              <a:gd name="connsiteY529" fmla="*/ 1687274 h 2256141"/>
              <a:gd name="connsiteX530" fmla="*/ 2545607 w 6811107"/>
              <a:gd name="connsiteY530" fmla="*/ 1650773 h 2256141"/>
              <a:gd name="connsiteX531" fmla="*/ 2555526 w 6811107"/>
              <a:gd name="connsiteY531" fmla="*/ 1646890 h 2256141"/>
              <a:gd name="connsiteX532" fmla="*/ 2566347 w 6811107"/>
              <a:gd name="connsiteY532" fmla="*/ 1641842 h 2256141"/>
              <a:gd name="connsiteX533" fmla="*/ 2574463 w 6811107"/>
              <a:gd name="connsiteY533" fmla="*/ 1639900 h 2256141"/>
              <a:gd name="connsiteX534" fmla="*/ 2583932 w 6811107"/>
              <a:gd name="connsiteY534" fmla="*/ 1634852 h 2256141"/>
              <a:gd name="connsiteX535" fmla="*/ 2591146 w 6811107"/>
              <a:gd name="connsiteY535" fmla="*/ 1621262 h 2256141"/>
              <a:gd name="connsiteX536" fmla="*/ 2592047 w 6811107"/>
              <a:gd name="connsiteY536" fmla="*/ 1611166 h 2256141"/>
              <a:gd name="connsiteX537" fmla="*/ 2600163 w 6811107"/>
              <a:gd name="connsiteY537" fmla="*/ 1582820 h 2256141"/>
              <a:gd name="connsiteX538" fmla="*/ 2652917 w 6811107"/>
              <a:gd name="connsiteY538" fmla="*/ 1530787 h 2256141"/>
              <a:gd name="connsiteX539" fmla="*/ 2662385 w 6811107"/>
              <a:gd name="connsiteY539" fmla="*/ 1522244 h 2256141"/>
              <a:gd name="connsiteX540" fmla="*/ 2670952 w 6811107"/>
              <a:gd name="connsiteY540" fmla="*/ 1516031 h 2256141"/>
              <a:gd name="connsiteX541" fmla="*/ 2750308 w 6811107"/>
              <a:gd name="connsiteY541" fmla="*/ 1494286 h 2256141"/>
              <a:gd name="connsiteX542" fmla="*/ 2762481 w 6811107"/>
              <a:gd name="connsiteY542" fmla="*/ 1495063 h 2256141"/>
              <a:gd name="connsiteX543" fmla="*/ 2804865 w 6811107"/>
              <a:gd name="connsiteY543" fmla="*/ 1498169 h 2256141"/>
              <a:gd name="connsiteX544" fmla="*/ 2815685 w 6811107"/>
              <a:gd name="connsiteY544" fmla="*/ 1499334 h 2256141"/>
              <a:gd name="connsiteX545" fmla="*/ 2847247 w 6811107"/>
              <a:gd name="connsiteY545" fmla="*/ 1504770 h 2256141"/>
              <a:gd name="connsiteX546" fmla="*/ 2857167 w 6811107"/>
              <a:gd name="connsiteY546" fmla="*/ 1505935 h 2256141"/>
              <a:gd name="connsiteX547" fmla="*/ 2933817 w 6811107"/>
              <a:gd name="connsiteY547" fmla="*/ 1549814 h 2256141"/>
              <a:gd name="connsiteX548" fmla="*/ 2940129 w 6811107"/>
              <a:gd name="connsiteY548" fmla="*/ 1557968 h 2256141"/>
              <a:gd name="connsiteX549" fmla="*/ 2972593 w 6811107"/>
              <a:gd name="connsiteY549" fmla="*/ 1598740 h 2256141"/>
              <a:gd name="connsiteX550" fmla="*/ 2978905 w 6811107"/>
              <a:gd name="connsiteY550" fmla="*/ 1607283 h 2256141"/>
              <a:gd name="connsiteX551" fmla="*/ 2988374 w 6811107"/>
              <a:gd name="connsiteY551" fmla="*/ 1615437 h 2256141"/>
              <a:gd name="connsiteX552" fmla="*/ 3025346 w 6811107"/>
              <a:gd name="connsiteY552" fmla="*/ 1634852 h 2256141"/>
              <a:gd name="connsiteX553" fmla="*/ 3020386 w 6811107"/>
              <a:gd name="connsiteY553" fmla="*/ 1716785 h 2256141"/>
              <a:gd name="connsiteX554" fmla="*/ 3015427 w 6811107"/>
              <a:gd name="connsiteY554" fmla="*/ 1724163 h 2256141"/>
              <a:gd name="connsiteX555" fmla="*/ 3016328 w 6811107"/>
              <a:gd name="connsiteY555" fmla="*/ 1731152 h 2256141"/>
              <a:gd name="connsiteX556" fmla="*/ 3022190 w 6811107"/>
              <a:gd name="connsiteY556" fmla="*/ 1744355 h 2256141"/>
              <a:gd name="connsiteX557" fmla="*/ 3023543 w 6811107"/>
              <a:gd name="connsiteY557" fmla="*/ 1746296 h 2256141"/>
              <a:gd name="connsiteX558" fmla="*/ 3030757 w 6811107"/>
              <a:gd name="connsiteY558" fmla="*/ 1752509 h 2256141"/>
              <a:gd name="connsiteX559" fmla="*/ 3035265 w 6811107"/>
              <a:gd name="connsiteY559" fmla="*/ 1755616 h 2256141"/>
              <a:gd name="connsiteX560" fmla="*/ 3037971 w 6811107"/>
              <a:gd name="connsiteY560" fmla="*/ 1756780 h 2256141"/>
              <a:gd name="connsiteX561" fmla="*/ 3066827 w 6811107"/>
              <a:gd name="connsiteY561" fmla="*/ 1768041 h 2256141"/>
              <a:gd name="connsiteX562" fmla="*/ 3070434 w 6811107"/>
              <a:gd name="connsiteY562" fmla="*/ 1769983 h 2256141"/>
              <a:gd name="connsiteX563" fmla="*/ 3088728 w 6811107"/>
              <a:gd name="connsiteY563" fmla="*/ 1782205 h 2256141"/>
              <a:gd name="connsiteX564" fmla="*/ 3098663 w 6811107"/>
              <a:gd name="connsiteY564" fmla="*/ 1759256 h 2256141"/>
              <a:gd name="connsiteX565" fmla="*/ 3090447 w 6811107"/>
              <a:gd name="connsiteY565" fmla="*/ 1727722 h 2256141"/>
              <a:gd name="connsiteX566" fmla="*/ 3087547 w 6811107"/>
              <a:gd name="connsiteY566" fmla="*/ 1714674 h 2256141"/>
              <a:gd name="connsiteX567" fmla="*/ 3094196 w 6811107"/>
              <a:gd name="connsiteY567" fmla="*/ 1624440 h 2256141"/>
              <a:gd name="connsiteX568" fmla="*/ 3085314 w 6811107"/>
              <a:gd name="connsiteY568" fmla="*/ 1621601 h 2256141"/>
              <a:gd name="connsiteX569" fmla="*/ 3064122 w 6811107"/>
              <a:gd name="connsiteY569" fmla="*/ 1604953 h 2256141"/>
              <a:gd name="connsiteX570" fmla="*/ 3059162 w 6811107"/>
              <a:gd name="connsiteY570" fmla="*/ 1599516 h 2256141"/>
              <a:gd name="connsiteX571" fmla="*/ 3052850 w 6811107"/>
              <a:gd name="connsiteY571" fmla="*/ 1591362 h 2256141"/>
              <a:gd name="connsiteX572" fmla="*/ 3015427 w 6811107"/>
              <a:gd name="connsiteY572" fmla="*/ 1550978 h 2256141"/>
              <a:gd name="connsiteX573" fmla="*/ 3005507 w 6811107"/>
              <a:gd name="connsiteY573" fmla="*/ 1545542 h 2256141"/>
              <a:gd name="connsiteX574" fmla="*/ 2944187 w 6811107"/>
              <a:gd name="connsiteY574" fmla="*/ 1480307 h 2256141"/>
              <a:gd name="connsiteX575" fmla="*/ 2906764 w 6811107"/>
              <a:gd name="connsiteY575" fmla="*/ 1431380 h 2256141"/>
              <a:gd name="connsiteX576" fmla="*/ 2904059 w 6811107"/>
              <a:gd name="connsiteY576" fmla="*/ 1421284 h 2256141"/>
              <a:gd name="connsiteX577" fmla="*/ 2906764 w 6811107"/>
              <a:gd name="connsiteY577" fmla="*/ 1387890 h 2256141"/>
              <a:gd name="connsiteX578" fmla="*/ 2900902 w 6811107"/>
              <a:gd name="connsiteY578" fmla="*/ 1378571 h 2256141"/>
              <a:gd name="connsiteX579" fmla="*/ 2859872 w 6811107"/>
              <a:gd name="connsiteY579" fmla="*/ 1332751 h 2256141"/>
              <a:gd name="connsiteX580" fmla="*/ 2854011 w 6811107"/>
              <a:gd name="connsiteY580" fmla="*/ 1325761 h 2256141"/>
              <a:gd name="connsiteX581" fmla="*/ 2829663 w 6811107"/>
              <a:gd name="connsiteY581" fmla="*/ 1273728 h 2256141"/>
              <a:gd name="connsiteX582" fmla="*/ 2831015 w 6811107"/>
              <a:gd name="connsiteY582" fmla="*/ 1264409 h 2256141"/>
              <a:gd name="connsiteX583" fmla="*/ 2832368 w 6811107"/>
              <a:gd name="connsiteY583" fmla="*/ 1202280 h 2256141"/>
              <a:gd name="connsiteX584" fmla="*/ 2704768 w 6811107"/>
              <a:gd name="connsiteY584" fmla="*/ 1171216 h 2256141"/>
              <a:gd name="connsiteX585" fmla="*/ 2706121 w 6811107"/>
              <a:gd name="connsiteY585" fmla="*/ 1163838 h 2256141"/>
              <a:gd name="connsiteX586" fmla="*/ 2739937 w 6811107"/>
              <a:gd name="connsiteY586" fmla="*/ 1127725 h 2256141"/>
              <a:gd name="connsiteX587" fmla="*/ 2730469 w 6811107"/>
              <a:gd name="connsiteY587" fmla="*/ 1107145 h 2256141"/>
              <a:gd name="connsiteX588" fmla="*/ 2658328 w 6811107"/>
              <a:gd name="connsiteY588" fmla="*/ 1073751 h 2256141"/>
              <a:gd name="connsiteX589" fmla="*/ 2644801 w 6811107"/>
              <a:gd name="connsiteY589" fmla="*/ 1073751 h 2256141"/>
              <a:gd name="connsiteX590" fmla="*/ 2559133 w 6811107"/>
              <a:gd name="connsiteY590" fmla="*/ 1072975 h 2256141"/>
              <a:gd name="connsiteX591" fmla="*/ 2562740 w 6811107"/>
              <a:gd name="connsiteY591" fmla="*/ 1064820 h 2256141"/>
              <a:gd name="connsiteX592" fmla="*/ 2567700 w 6811107"/>
              <a:gd name="connsiteY592" fmla="*/ 1057442 h 2256141"/>
              <a:gd name="connsiteX593" fmla="*/ 2527120 w 6811107"/>
              <a:gd name="connsiteY593" fmla="*/ 1034532 h 2256141"/>
              <a:gd name="connsiteX594" fmla="*/ 2491050 w 6811107"/>
              <a:gd name="connsiteY594" fmla="*/ 1032590 h 2256141"/>
              <a:gd name="connsiteX595" fmla="*/ 2477523 w 6811107"/>
              <a:gd name="connsiteY595" fmla="*/ 1031814 h 2256141"/>
              <a:gd name="connsiteX596" fmla="*/ 2368409 w 6811107"/>
              <a:gd name="connsiteY596" fmla="*/ 1001526 h 2256141"/>
              <a:gd name="connsiteX597" fmla="*/ 2385543 w 6811107"/>
              <a:gd name="connsiteY597" fmla="*/ 951435 h 2256141"/>
              <a:gd name="connsiteX598" fmla="*/ 2382838 w 6811107"/>
              <a:gd name="connsiteY598" fmla="*/ 942892 h 2256141"/>
              <a:gd name="connsiteX599" fmla="*/ 2385092 w 6811107"/>
              <a:gd name="connsiteY599" fmla="*/ 934349 h 2256141"/>
              <a:gd name="connsiteX600" fmla="*/ 2395914 w 6811107"/>
              <a:gd name="connsiteY600" fmla="*/ 919982 h 2256141"/>
              <a:gd name="connsiteX601" fmla="*/ 2405833 w 6811107"/>
              <a:gd name="connsiteY601" fmla="*/ 913769 h 2256141"/>
              <a:gd name="connsiteX602" fmla="*/ 2418007 w 6811107"/>
              <a:gd name="connsiteY602" fmla="*/ 909498 h 2256141"/>
              <a:gd name="connsiteX603" fmla="*/ 2431533 w 6811107"/>
              <a:gd name="connsiteY603" fmla="*/ 907168 h 2256141"/>
              <a:gd name="connsiteX604" fmla="*/ 2546959 w 6811107"/>
              <a:gd name="connsiteY604" fmla="*/ 895907 h 2256141"/>
              <a:gd name="connsiteX605" fmla="*/ 2558682 w 6811107"/>
              <a:gd name="connsiteY605" fmla="*/ 891636 h 2256141"/>
              <a:gd name="connsiteX606" fmla="*/ 2582579 w 6811107"/>
              <a:gd name="connsiteY606" fmla="*/ 837661 h 2256141"/>
              <a:gd name="connsiteX607" fmla="*/ 2578070 w 6811107"/>
              <a:gd name="connsiteY607" fmla="*/ 826012 h 2256141"/>
              <a:gd name="connsiteX608" fmla="*/ 2563642 w 6811107"/>
              <a:gd name="connsiteY608" fmla="*/ 804267 h 2256141"/>
              <a:gd name="connsiteX609" fmla="*/ 2557330 w 6811107"/>
              <a:gd name="connsiteY609" fmla="*/ 798831 h 2256141"/>
              <a:gd name="connsiteX610" fmla="*/ 2455430 w 6811107"/>
              <a:gd name="connsiteY610" fmla="*/ 744856 h 2256141"/>
              <a:gd name="connsiteX611" fmla="*/ 2444609 w 6811107"/>
              <a:gd name="connsiteY611" fmla="*/ 740585 h 2256141"/>
              <a:gd name="connsiteX612" fmla="*/ 2342709 w 6811107"/>
              <a:gd name="connsiteY612" fmla="*/ 684669 h 2256141"/>
              <a:gd name="connsiteX613" fmla="*/ 2340455 w 6811107"/>
              <a:gd name="connsiteY613" fmla="*/ 676126 h 2256141"/>
              <a:gd name="connsiteX614" fmla="*/ 2359843 w 6811107"/>
              <a:gd name="connsiteY614" fmla="*/ 629141 h 2256141"/>
              <a:gd name="connsiteX615" fmla="*/ 2358941 w 6811107"/>
              <a:gd name="connsiteY615" fmla="*/ 620599 h 2256141"/>
              <a:gd name="connsiteX616" fmla="*/ 2269666 w 6811107"/>
              <a:gd name="connsiteY616" fmla="*/ 567400 h 2256141"/>
              <a:gd name="connsiteX617" fmla="*/ 2262452 w 6811107"/>
              <a:gd name="connsiteY617" fmla="*/ 560023 h 2256141"/>
              <a:gd name="connsiteX618" fmla="*/ 2250729 w 6811107"/>
              <a:gd name="connsiteY618" fmla="*/ 543714 h 2256141"/>
              <a:gd name="connsiteX619" fmla="*/ 2244417 w 6811107"/>
              <a:gd name="connsiteY619" fmla="*/ 532453 h 2256141"/>
              <a:gd name="connsiteX620" fmla="*/ 2238105 w 6811107"/>
              <a:gd name="connsiteY620" fmla="*/ 521969 h 2256141"/>
              <a:gd name="connsiteX621" fmla="*/ 2230890 w 6811107"/>
              <a:gd name="connsiteY621" fmla="*/ 513814 h 2256141"/>
              <a:gd name="connsiteX622" fmla="*/ 2186704 w 6811107"/>
              <a:gd name="connsiteY622" fmla="*/ 478479 h 2256141"/>
              <a:gd name="connsiteX623" fmla="*/ 2173628 w 6811107"/>
              <a:gd name="connsiteY623" fmla="*/ 477314 h 2256141"/>
              <a:gd name="connsiteX624" fmla="*/ 4967523 w 6811107"/>
              <a:gd name="connsiteY624" fmla="*/ 38643 h 2256141"/>
              <a:gd name="connsiteX625" fmla="*/ 4915813 w 6811107"/>
              <a:gd name="connsiteY625" fmla="*/ 86488 h 2256141"/>
              <a:gd name="connsiteX626" fmla="*/ 4854919 w 6811107"/>
              <a:gd name="connsiteY626" fmla="*/ 121768 h 2256141"/>
              <a:gd name="connsiteX627" fmla="*/ 4847186 w 6811107"/>
              <a:gd name="connsiteY627" fmla="*/ 131917 h 2256141"/>
              <a:gd name="connsiteX628" fmla="*/ 4839453 w 6811107"/>
              <a:gd name="connsiteY628" fmla="*/ 141099 h 2256141"/>
              <a:gd name="connsiteX629" fmla="*/ 4828821 w 6811107"/>
              <a:gd name="connsiteY629" fmla="*/ 145932 h 2256141"/>
              <a:gd name="connsiteX630" fmla="*/ 4822538 w 6811107"/>
              <a:gd name="connsiteY630" fmla="*/ 148349 h 2256141"/>
              <a:gd name="connsiteX631" fmla="*/ 4827855 w 6811107"/>
              <a:gd name="connsiteY631" fmla="*/ 160914 h 2256141"/>
              <a:gd name="connsiteX632" fmla="*/ 4837037 w 6811107"/>
              <a:gd name="connsiteY632" fmla="*/ 170096 h 2256141"/>
              <a:gd name="connsiteX633" fmla="*/ 4859268 w 6811107"/>
              <a:gd name="connsiteY633" fmla="*/ 176379 h 2256141"/>
              <a:gd name="connsiteX634" fmla="*/ 4870867 w 6811107"/>
              <a:gd name="connsiteY634" fmla="*/ 174929 h 2256141"/>
              <a:gd name="connsiteX635" fmla="*/ 4908563 w 6811107"/>
              <a:gd name="connsiteY635" fmla="*/ 158015 h 2256141"/>
              <a:gd name="connsiteX636" fmla="*/ 4921612 w 6811107"/>
              <a:gd name="connsiteY636" fmla="*/ 153182 h 2256141"/>
              <a:gd name="connsiteX637" fmla="*/ 4939977 w 6811107"/>
              <a:gd name="connsiteY637" fmla="*/ 152215 h 2256141"/>
              <a:gd name="connsiteX638" fmla="*/ 4949159 w 6811107"/>
              <a:gd name="connsiteY638" fmla="*/ 152215 h 2256141"/>
              <a:gd name="connsiteX639" fmla="*/ 5001837 w 6811107"/>
              <a:gd name="connsiteY639" fmla="*/ 174446 h 2256141"/>
              <a:gd name="connsiteX640" fmla="*/ 5009569 w 6811107"/>
              <a:gd name="connsiteY640" fmla="*/ 185078 h 2256141"/>
              <a:gd name="connsiteX641" fmla="*/ 4937560 w 6811107"/>
              <a:gd name="connsiteY641" fmla="*/ 261437 h 2256141"/>
              <a:gd name="connsiteX642" fmla="*/ 4928378 w 6811107"/>
              <a:gd name="connsiteY642" fmla="*/ 264337 h 2256141"/>
              <a:gd name="connsiteX643" fmla="*/ 4923545 w 6811107"/>
              <a:gd name="connsiteY643" fmla="*/ 291401 h 2256141"/>
              <a:gd name="connsiteX644" fmla="*/ 4930311 w 6811107"/>
              <a:gd name="connsiteY644" fmla="*/ 300583 h 2256141"/>
              <a:gd name="connsiteX645" fmla="*/ 4952542 w 6811107"/>
              <a:gd name="connsiteY645" fmla="*/ 319915 h 2256141"/>
              <a:gd name="connsiteX646" fmla="*/ 4961724 w 6811107"/>
              <a:gd name="connsiteY646" fmla="*/ 326681 h 2256141"/>
              <a:gd name="connsiteX647" fmla="*/ 5052099 w 6811107"/>
              <a:gd name="connsiteY647" fmla="*/ 380808 h 2256141"/>
              <a:gd name="connsiteX648" fmla="*/ 5053065 w 6811107"/>
              <a:gd name="connsiteY648" fmla="*/ 396273 h 2256141"/>
              <a:gd name="connsiteX649" fmla="*/ 5064664 w 6811107"/>
              <a:gd name="connsiteY649" fmla="*/ 420921 h 2256141"/>
              <a:gd name="connsiteX650" fmla="*/ 5075296 w 6811107"/>
              <a:gd name="connsiteY650" fmla="*/ 428654 h 2256141"/>
              <a:gd name="connsiteX651" fmla="*/ 5144889 w 6811107"/>
              <a:gd name="connsiteY651" fmla="*/ 482782 h 2256141"/>
              <a:gd name="connsiteX652" fmla="*/ 5070463 w 6811107"/>
              <a:gd name="connsiteY652" fmla="*/ 520478 h 2256141"/>
              <a:gd name="connsiteX653" fmla="*/ 5054998 w 6811107"/>
              <a:gd name="connsiteY653" fmla="*/ 525794 h 2256141"/>
              <a:gd name="connsiteX654" fmla="*/ 5040983 w 6811107"/>
              <a:gd name="connsiteY654" fmla="*/ 530627 h 2256141"/>
              <a:gd name="connsiteX655" fmla="*/ 5026484 w 6811107"/>
              <a:gd name="connsiteY655" fmla="*/ 533527 h 2256141"/>
              <a:gd name="connsiteX656" fmla="*/ 4998454 w 6811107"/>
              <a:gd name="connsiteY656" fmla="*/ 539809 h 2256141"/>
              <a:gd name="connsiteX657" fmla="*/ 4985405 w 6811107"/>
              <a:gd name="connsiteY657" fmla="*/ 535943 h 2256141"/>
              <a:gd name="connsiteX658" fmla="*/ 4945776 w 6811107"/>
              <a:gd name="connsiteY658" fmla="*/ 527244 h 2256141"/>
              <a:gd name="connsiteX659" fmla="*/ 4931761 w 6811107"/>
              <a:gd name="connsiteY659" fmla="*/ 528693 h 2256141"/>
              <a:gd name="connsiteX660" fmla="*/ 4917745 w 6811107"/>
              <a:gd name="connsiteY660" fmla="*/ 531110 h 2256141"/>
              <a:gd name="connsiteX661" fmla="*/ 4908563 w 6811107"/>
              <a:gd name="connsiteY661" fmla="*/ 532560 h 2256141"/>
              <a:gd name="connsiteX662" fmla="*/ 4887782 w 6811107"/>
              <a:gd name="connsiteY662" fmla="*/ 547058 h 2256141"/>
              <a:gd name="connsiteX663" fmla="*/ 4792575 w 6811107"/>
              <a:gd name="connsiteY663" fmla="*/ 611818 h 2256141"/>
              <a:gd name="connsiteX664" fmla="*/ 4782426 w 6811107"/>
              <a:gd name="connsiteY664" fmla="*/ 621968 h 2256141"/>
              <a:gd name="connsiteX665" fmla="*/ 4721532 w 6811107"/>
              <a:gd name="connsiteY665" fmla="*/ 647581 h 2256141"/>
              <a:gd name="connsiteX666" fmla="*/ 4709933 w 6811107"/>
              <a:gd name="connsiteY666" fmla="*/ 646615 h 2256141"/>
              <a:gd name="connsiteX667" fmla="*/ 4675137 w 6811107"/>
              <a:gd name="connsiteY667" fmla="*/ 635983 h 2256141"/>
              <a:gd name="connsiteX668" fmla="*/ 4668371 w 6811107"/>
              <a:gd name="connsiteY668" fmla="*/ 629217 h 2256141"/>
              <a:gd name="connsiteX669" fmla="*/ 4670787 w 6811107"/>
              <a:gd name="connsiteY669" fmla="*/ 606019 h 2256141"/>
              <a:gd name="connsiteX670" fmla="*/ 4627291 w 6811107"/>
              <a:gd name="connsiteY670" fmla="*/ 656764 h 2256141"/>
              <a:gd name="connsiteX671" fmla="*/ 4634057 w 6811107"/>
              <a:gd name="connsiteY671" fmla="*/ 665946 h 2256141"/>
              <a:gd name="connsiteX672" fmla="*/ 4642756 w 6811107"/>
              <a:gd name="connsiteY672" fmla="*/ 669812 h 2256141"/>
              <a:gd name="connsiteX673" fmla="*/ 4703650 w 6811107"/>
              <a:gd name="connsiteY673" fmla="*/ 708475 h 2256141"/>
              <a:gd name="connsiteX674" fmla="*/ 4734581 w 6811107"/>
              <a:gd name="connsiteY674" fmla="*/ 721524 h 2256141"/>
              <a:gd name="connsiteX675" fmla="*/ 4746179 w 6811107"/>
              <a:gd name="connsiteY675" fmla="*/ 719107 h 2256141"/>
              <a:gd name="connsiteX676" fmla="*/ 4847669 w 6811107"/>
              <a:gd name="connsiteY676" fmla="*/ 694943 h 2256141"/>
              <a:gd name="connsiteX677" fmla="*/ 4860235 w 6811107"/>
              <a:gd name="connsiteY677" fmla="*/ 693977 h 2256141"/>
              <a:gd name="connsiteX678" fmla="*/ 4880532 w 6811107"/>
              <a:gd name="connsiteY678" fmla="*/ 690110 h 2256141"/>
              <a:gd name="connsiteX679" fmla="*/ 4890681 w 6811107"/>
              <a:gd name="connsiteY679" fmla="*/ 687694 h 2256141"/>
              <a:gd name="connsiteX680" fmla="*/ 5030834 w 6811107"/>
              <a:gd name="connsiteY680" fmla="*/ 679962 h 2256141"/>
              <a:gd name="connsiteX681" fmla="*/ 5040983 w 6811107"/>
              <a:gd name="connsiteY681" fmla="*/ 685278 h 2256141"/>
              <a:gd name="connsiteX682" fmla="*/ 5040983 w 6811107"/>
              <a:gd name="connsiteY682" fmla="*/ 753421 h 2256141"/>
              <a:gd name="connsiteX683" fmla="*/ 5045816 w 6811107"/>
              <a:gd name="connsiteY683" fmla="*/ 765986 h 2256141"/>
              <a:gd name="connsiteX684" fmla="*/ 5104776 w 6811107"/>
              <a:gd name="connsiteY684" fmla="*/ 807065 h 2256141"/>
              <a:gd name="connsiteX685" fmla="*/ 5113959 w 6811107"/>
              <a:gd name="connsiteY685" fmla="*/ 817214 h 2256141"/>
              <a:gd name="connsiteX686" fmla="*/ 5120241 w 6811107"/>
              <a:gd name="connsiteY686" fmla="*/ 823980 h 2256141"/>
              <a:gd name="connsiteX687" fmla="*/ 5219315 w 6811107"/>
              <a:gd name="connsiteY687" fmla="*/ 885841 h 2256141"/>
              <a:gd name="connsiteX688" fmla="*/ 5218349 w 6811107"/>
              <a:gd name="connsiteY688" fmla="*/ 929820 h 2256141"/>
              <a:gd name="connsiteX689" fmla="*/ 5225115 w 6811107"/>
              <a:gd name="connsiteY689" fmla="*/ 940452 h 2256141"/>
              <a:gd name="connsiteX690" fmla="*/ 5231881 w 6811107"/>
              <a:gd name="connsiteY690" fmla="*/ 971382 h 2256141"/>
              <a:gd name="connsiteX691" fmla="*/ 5247345 w 6811107"/>
              <a:gd name="connsiteY691" fmla="*/ 978148 h 2256141"/>
              <a:gd name="connsiteX692" fmla="*/ 5257978 w 6811107"/>
              <a:gd name="connsiteY692" fmla="*/ 974282 h 2256141"/>
              <a:gd name="connsiteX693" fmla="*/ 5264744 w 6811107"/>
              <a:gd name="connsiteY693" fmla="*/ 967516 h 2256141"/>
              <a:gd name="connsiteX694" fmla="*/ 5271026 w 6811107"/>
              <a:gd name="connsiteY694" fmla="*/ 953501 h 2256141"/>
              <a:gd name="connsiteX695" fmla="*/ 5280209 w 6811107"/>
              <a:gd name="connsiteY695" fmla="*/ 942868 h 2256141"/>
              <a:gd name="connsiteX696" fmla="*/ 5290357 w 6811107"/>
              <a:gd name="connsiteY696" fmla="*/ 933686 h 2256141"/>
              <a:gd name="connsiteX697" fmla="*/ 5299057 w 6811107"/>
              <a:gd name="connsiteY697" fmla="*/ 922087 h 2256141"/>
              <a:gd name="connsiteX698" fmla="*/ 5363334 w 6811107"/>
              <a:gd name="connsiteY698" fmla="*/ 897440 h 2256141"/>
              <a:gd name="connsiteX699" fmla="*/ 5369616 w 6811107"/>
              <a:gd name="connsiteY699" fmla="*/ 908072 h 2256141"/>
              <a:gd name="connsiteX700" fmla="*/ 5374449 w 6811107"/>
              <a:gd name="connsiteY700" fmla="*/ 918221 h 2256141"/>
              <a:gd name="connsiteX701" fmla="*/ 5378316 w 6811107"/>
              <a:gd name="connsiteY701" fmla="*/ 929820 h 2256141"/>
              <a:gd name="connsiteX702" fmla="*/ 5441626 w 6811107"/>
              <a:gd name="connsiteY702" fmla="*/ 985397 h 2256141"/>
              <a:gd name="connsiteX703" fmla="*/ 5429061 w 6811107"/>
              <a:gd name="connsiteY703" fmla="*/ 1032276 h 2256141"/>
              <a:gd name="connsiteX704" fmla="*/ 5431960 w 6811107"/>
              <a:gd name="connsiteY704" fmla="*/ 1042908 h 2256141"/>
              <a:gd name="connsiteX705" fmla="*/ 5483671 w 6811107"/>
              <a:gd name="connsiteY705" fmla="*/ 1085438 h 2256141"/>
              <a:gd name="connsiteX706" fmla="*/ 5496720 w 6811107"/>
              <a:gd name="connsiteY706" fmla="*/ 1091720 h 2256141"/>
              <a:gd name="connsiteX707" fmla="*/ 5524751 w 6811107"/>
              <a:gd name="connsiteY707" fmla="*/ 1131833 h 2256141"/>
              <a:gd name="connsiteX708" fmla="*/ 5460474 w 6811107"/>
              <a:gd name="connsiteY708" fmla="*/ 1157930 h 2256141"/>
              <a:gd name="connsiteX709" fmla="*/ 5448875 w 6811107"/>
              <a:gd name="connsiteY709" fmla="*/ 1173395 h 2256141"/>
              <a:gd name="connsiteX710" fmla="*/ 5451291 w 6811107"/>
              <a:gd name="connsiteY710" fmla="*/ 1190310 h 2256141"/>
              <a:gd name="connsiteX711" fmla="*/ 5501553 w 6811107"/>
              <a:gd name="connsiteY711" fmla="*/ 1258453 h 2256141"/>
              <a:gd name="connsiteX712" fmla="*/ 5415045 w 6811107"/>
              <a:gd name="connsiteY712" fmla="*/ 1286000 h 2256141"/>
              <a:gd name="connsiteX713" fmla="*/ 5407313 w 6811107"/>
              <a:gd name="connsiteY713" fmla="*/ 1296633 h 2256141"/>
              <a:gd name="connsiteX714" fmla="*/ 5376382 w 6811107"/>
              <a:gd name="connsiteY714" fmla="*/ 1353177 h 2256141"/>
              <a:gd name="connsiteX715" fmla="*/ 5371066 w 6811107"/>
              <a:gd name="connsiteY715" fmla="*/ 1364776 h 2256141"/>
              <a:gd name="connsiteX716" fmla="*/ 5360917 w 6811107"/>
              <a:gd name="connsiteY716" fmla="*/ 1375408 h 2256141"/>
              <a:gd name="connsiteX717" fmla="*/ 5345452 w 6811107"/>
              <a:gd name="connsiteY717" fmla="*/ 1417937 h 2256141"/>
              <a:gd name="connsiteX718" fmla="*/ 5342552 w 6811107"/>
              <a:gd name="connsiteY718" fmla="*/ 1428570 h 2256141"/>
              <a:gd name="connsiteX719" fmla="*/ 5308723 w 6811107"/>
              <a:gd name="connsiteY719" fmla="*/ 1490429 h 2256141"/>
              <a:gd name="connsiteX720" fmla="*/ 5203367 w 6811107"/>
              <a:gd name="connsiteY720" fmla="*/ 1488980 h 2256141"/>
              <a:gd name="connsiteX721" fmla="*/ 5188868 w 6811107"/>
              <a:gd name="connsiteY721" fmla="*/ 1490429 h 2256141"/>
              <a:gd name="connsiteX722" fmla="*/ 5168570 w 6811107"/>
              <a:gd name="connsiteY722" fmla="*/ 1477381 h 2256141"/>
              <a:gd name="connsiteX723" fmla="*/ 5128457 w 6811107"/>
              <a:gd name="connsiteY723" fmla="*/ 1419387 h 2256141"/>
              <a:gd name="connsiteX724" fmla="*/ 5115409 w 6811107"/>
              <a:gd name="connsiteY724" fmla="*/ 1415521 h 2256141"/>
              <a:gd name="connsiteX725" fmla="*/ 5104776 w 6811107"/>
              <a:gd name="connsiteY725" fmla="*/ 1410205 h 2256141"/>
              <a:gd name="connsiteX726" fmla="*/ 5055481 w 6811107"/>
              <a:gd name="connsiteY726" fmla="*/ 1386041 h 2256141"/>
              <a:gd name="connsiteX727" fmla="*/ 5045333 w 6811107"/>
              <a:gd name="connsiteY727" fmla="*/ 1391356 h 2256141"/>
              <a:gd name="connsiteX728" fmla="*/ 5023101 w 6811107"/>
              <a:gd name="connsiteY728" fmla="*/ 1403922 h 2256141"/>
              <a:gd name="connsiteX729" fmla="*/ 5010536 w 6811107"/>
              <a:gd name="connsiteY729" fmla="*/ 1402955 h 2256141"/>
              <a:gd name="connsiteX730" fmla="*/ 4912429 w 6811107"/>
              <a:gd name="connsiteY730" fmla="*/ 1346411 h 2256141"/>
              <a:gd name="connsiteX731" fmla="*/ 4875217 w 6811107"/>
              <a:gd name="connsiteY731" fmla="*/ 1415038 h 2256141"/>
              <a:gd name="connsiteX732" fmla="*/ 4862167 w 6811107"/>
              <a:gd name="connsiteY732" fmla="*/ 1416004 h 2256141"/>
              <a:gd name="connsiteX733" fmla="*/ 4743279 w 6811107"/>
              <a:gd name="connsiteY733" fmla="*/ 1384590 h 2256141"/>
              <a:gd name="connsiteX734" fmla="*/ 4732647 w 6811107"/>
              <a:gd name="connsiteY734" fmla="*/ 1383141 h 2256141"/>
              <a:gd name="connsiteX735" fmla="*/ 4629224 w 6811107"/>
              <a:gd name="connsiteY735" fmla="*/ 1348344 h 2256141"/>
              <a:gd name="connsiteX736" fmla="*/ 4715249 w 6811107"/>
              <a:gd name="connsiteY736" fmla="*/ 1402955 h 2256141"/>
              <a:gd name="connsiteX737" fmla="*/ 4728298 w 6811107"/>
              <a:gd name="connsiteY737" fmla="*/ 1408271 h 2256141"/>
              <a:gd name="connsiteX738" fmla="*/ 4766961 w 6811107"/>
              <a:gd name="connsiteY738" fmla="*/ 1443068 h 2256141"/>
              <a:gd name="connsiteX739" fmla="*/ 4777109 w 6811107"/>
              <a:gd name="connsiteY739" fmla="*/ 1448384 h 2256141"/>
              <a:gd name="connsiteX740" fmla="*/ 4791125 w 6811107"/>
              <a:gd name="connsiteY740" fmla="*/ 1452250 h 2256141"/>
              <a:gd name="connsiteX741" fmla="*/ 4811423 w 6811107"/>
              <a:gd name="connsiteY741" fmla="*/ 1469165 h 2256141"/>
              <a:gd name="connsiteX742" fmla="*/ 4822055 w 6811107"/>
              <a:gd name="connsiteY742" fmla="*/ 1477865 h 2256141"/>
              <a:gd name="connsiteX743" fmla="*/ 4868451 w 6811107"/>
              <a:gd name="connsiteY743" fmla="*/ 1500095 h 2256141"/>
              <a:gd name="connsiteX744" fmla="*/ 4881016 w 6811107"/>
              <a:gd name="connsiteY744" fmla="*/ 1500095 h 2256141"/>
              <a:gd name="connsiteX745" fmla="*/ 4894064 w 6811107"/>
              <a:gd name="connsiteY745" fmla="*/ 1486080 h 2256141"/>
              <a:gd name="connsiteX746" fmla="*/ 4901797 w 6811107"/>
              <a:gd name="connsiteY746" fmla="*/ 1480764 h 2256141"/>
              <a:gd name="connsiteX747" fmla="*/ 5022618 w 6811107"/>
              <a:gd name="connsiteY747" fmla="*/ 1456600 h 2256141"/>
              <a:gd name="connsiteX748" fmla="*/ 5034217 w 6811107"/>
              <a:gd name="connsiteY748" fmla="*/ 1462883 h 2256141"/>
              <a:gd name="connsiteX749" fmla="*/ 5068047 w 6811107"/>
              <a:gd name="connsiteY749" fmla="*/ 1494296 h 2256141"/>
              <a:gd name="connsiteX750" fmla="*/ 5074330 w 6811107"/>
              <a:gd name="connsiteY750" fmla="*/ 1502029 h 2256141"/>
              <a:gd name="connsiteX751" fmla="*/ 5125558 w 6811107"/>
              <a:gd name="connsiteY751" fmla="*/ 1518943 h 2256141"/>
              <a:gd name="connsiteX752" fmla="*/ 5136190 w 6811107"/>
              <a:gd name="connsiteY752" fmla="*/ 1521360 h 2256141"/>
              <a:gd name="connsiteX753" fmla="*/ 5204333 w 6811107"/>
              <a:gd name="connsiteY753" fmla="*/ 1555190 h 2256141"/>
              <a:gd name="connsiteX754" fmla="*/ 5215932 w 6811107"/>
              <a:gd name="connsiteY754" fmla="*/ 1564372 h 2256141"/>
              <a:gd name="connsiteX755" fmla="*/ 5258461 w 6811107"/>
              <a:gd name="connsiteY755" fmla="*/ 1700175 h 2256141"/>
              <a:gd name="connsiteX756" fmla="*/ 5252179 w 6811107"/>
              <a:gd name="connsiteY756" fmla="*/ 1710807 h 2256141"/>
              <a:gd name="connsiteX757" fmla="*/ 5286975 w 6811107"/>
              <a:gd name="connsiteY757" fmla="*/ 1837911 h 2256141"/>
              <a:gd name="connsiteX758" fmla="*/ 5291808 w 6811107"/>
              <a:gd name="connsiteY758" fmla="*/ 1844677 h 2256141"/>
              <a:gd name="connsiteX759" fmla="*/ 5292774 w 6811107"/>
              <a:gd name="connsiteY759" fmla="*/ 1854826 h 2256141"/>
              <a:gd name="connsiteX760" fmla="*/ 5297607 w 6811107"/>
              <a:gd name="connsiteY760" fmla="*/ 1879474 h 2256141"/>
              <a:gd name="connsiteX761" fmla="*/ 5270543 w 6811107"/>
              <a:gd name="connsiteY761" fmla="*/ 1995462 h 2256141"/>
              <a:gd name="connsiteX762" fmla="*/ 5271510 w 6811107"/>
              <a:gd name="connsiteY762" fmla="*/ 2008027 h 2256141"/>
              <a:gd name="connsiteX763" fmla="*/ 5276826 w 6811107"/>
              <a:gd name="connsiteY763" fmla="*/ 2019626 h 2256141"/>
              <a:gd name="connsiteX764" fmla="*/ 5283109 w 6811107"/>
              <a:gd name="connsiteY764" fmla="*/ 2031225 h 2256141"/>
              <a:gd name="connsiteX765" fmla="*/ 5291808 w 6811107"/>
              <a:gd name="connsiteY765" fmla="*/ 2041857 h 2256141"/>
              <a:gd name="connsiteX766" fmla="*/ 5298574 w 6811107"/>
              <a:gd name="connsiteY766" fmla="*/ 2051039 h 2256141"/>
              <a:gd name="connsiteX767" fmla="*/ 5319355 w 6811107"/>
              <a:gd name="connsiteY767" fmla="*/ 2080520 h 2256141"/>
              <a:gd name="connsiteX768" fmla="*/ 5324671 w 6811107"/>
              <a:gd name="connsiteY768" fmla="*/ 2090669 h 2256141"/>
              <a:gd name="connsiteX769" fmla="*/ 5350769 w 6811107"/>
              <a:gd name="connsiteY769" fmla="*/ 2143347 h 2256141"/>
              <a:gd name="connsiteX770" fmla="*/ 5359951 w 6811107"/>
              <a:gd name="connsiteY770" fmla="*/ 2093085 h 2256141"/>
              <a:gd name="connsiteX771" fmla="*/ 5358985 w 6811107"/>
              <a:gd name="connsiteY771" fmla="*/ 2076654 h 2256141"/>
              <a:gd name="connsiteX772" fmla="*/ 5343519 w 6811107"/>
              <a:gd name="connsiteY772" fmla="*/ 2050556 h 2256141"/>
              <a:gd name="connsiteX773" fmla="*/ 5338203 w 6811107"/>
              <a:gd name="connsiteY773" fmla="*/ 2041857 h 2256141"/>
              <a:gd name="connsiteX774" fmla="*/ 5360434 w 6811107"/>
              <a:gd name="connsiteY774" fmla="*/ 1986279 h 2256141"/>
              <a:gd name="connsiteX775" fmla="*/ 5366717 w 6811107"/>
              <a:gd name="connsiteY775" fmla="*/ 1975647 h 2256141"/>
              <a:gd name="connsiteX776" fmla="*/ 5372033 w 6811107"/>
              <a:gd name="connsiteY776" fmla="*/ 1893972 h 2256141"/>
              <a:gd name="connsiteX777" fmla="*/ 5369616 w 6811107"/>
              <a:gd name="connsiteY777" fmla="*/ 1880924 h 2256141"/>
              <a:gd name="connsiteX778" fmla="*/ 5366717 w 6811107"/>
              <a:gd name="connsiteY778" fmla="*/ 1866908 h 2256141"/>
              <a:gd name="connsiteX779" fmla="*/ 5362850 w 6811107"/>
              <a:gd name="connsiteY779" fmla="*/ 1853860 h 2256141"/>
              <a:gd name="connsiteX780" fmla="*/ 5350285 w 6811107"/>
              <a:gd name="connsiteY780" fmla="*/ 1773634 h 2256141"/>
              <a:gd name="connsiteX781" fmla="*/ 5331920 w 6811107"/>
              <a:gd name="connsiteY781" fmla="*/ 1751403 h 2256141"/>
              <a:gd name="connsiteX782" fmla="*/ 5326604 w 6811107"/>
              <a:gd name="connsiteY782" fmla="*/ 1739804 h 2256141"/>
              <a:gd name="connsiteX783" fmla="*/ 5343519 w 6811107"/>
              <a:gd name="connsiteY783" fmla="*/ 1660546 h 2256141"/>
              <a:gd name="connsiteX784" fmla="*/ 5354152 w 6811107"/>
              <a:gd name="connsiteY784" fmla="*/ 1650397 h 2256141"/>
              <a:gd name="connsiteX785" fmla="*/ 5366717 w 6811107"/>
              <a:gd name="connsiteY785" fmla="*/ 1640248 h 2256141"/>
              <a:gd name="connsiteX786" fmla="*/ 5372033 w 6811107"/>
              <a:gd name="connsiteY786" fmla="*/ 1626233 h 2256141"/>
              <a:gd name="connsiteX787" fmla="*/ 5374449 w 6811107"/>
              <a:gd name="connsiteY787" fmla="*/ 1615600 h 2256141"/>
              <a:gd name="connsiteX788" fmla="*/ 5345935 w 6811107"/>
              <a:gd name="connsiteY788" fmla="*/ 1557606 h 2256141"/>
              <a:gd name="connsiteX789" fmla="*/ 5340619 w 6811107"/>
              <a:gd name="connsiteY789" fmla="*/ 1544558 h 2256141"/>
              <a:gd name="connsiteX790" fmla="*/ 5366233 w 6811107"/>
              <a:gd name="connsiteY790" fmla="*/ 1499129 h 2256141"/>
              <a:gd name="connsiteX791" fmla="*/ 5376866 w 6811107"/>
              <a:gd name="connsiteY791" fmla="*/ 1494296 h 2256141"/>
              <a:gd name="connsiteX792" fmla="*/ 5388465 w 6811107"/>
              <a:gd name="connsiteY792" fmla="*/ 1488013 h 2256141"/>
              <a:gd name="connsiteX793" fmla="*/ 5397164 w 6811107"/>
              <a:gd name="connsiteY793" fmla="*/ 1485597 h 2256141"/>
              <a:gd name="connsiteX794" fmla="*/ 5407313 w 6811107"/>
              <a:gd name="connsiteY794" fmla="*/ 1479314 h 2256141"/>
              <a:gd name="connsiteX795" fmla="*/ 5415045 w 6811107"/>
              <a:gd name="connsiteY795" fmla="*/ 1462399 h 2256141"/>
              <a:gd name="connsiteX796" fmla="*/ 5416011 w 6811107"/>
              <a:gd name="connsiteY796" fmla="*/ 1449834 h 2256141"/>
              <a:gd name="connsiteX797" fmla="*/ 5424711 w 6811107"/>
              <a:gd name="connsiteY797" fmla="*/ 1414554 h 2256141"/>
              <a:gd name="connsiteX798" fmla="*/ 5481255 w 6811107"/>
              <a:gd name="connsiteY798" fmla="*/ 1349794 h 2256141"/>
              <a:gd name="connsiteX799" fmla="*/ 5491404 w 6811107"/>
              <a:gd name="connsiteY799" fmla="*/ 1339162 h 2256141"/>
              <a:gd name="connsiteX800" fmla="*/ 5500587 w 6811107"/>
              <a:gd name="connsiteY800" fmla="*/ 1331429 h 2256141"/>
              <a:gd name="connsiteX801" fmla="*/ 5585645 w 6811107"/>
              <a:gd name="connsiteY801" fmla="*/ 1304365 h 2256141"/>
              <a:gd name="connsiteX802" fmla="*/ 5598693 w 6811107"/>
              <a:gd name="connsiteY802" fmla="*/ 1305332 h 2256141"/>
              <a:gd name="connsiteX803" fmla="*/ 5644122 w 6811107"/>
              <a:gd name="connsiteY803" fmla="*/ 1309198 h 2256141"/>
              <a:gd name="connsiteX804" fmla="*/ 5655721 w 6811107"/>
              <a:gd name="connsiteY804" fmla="*/ 1310648 h 2256141"/>
              <a:gd name="connsiteX805" fmla="*/ 5689551 w 6811107"/>
              <a:gd name="connsiteY805" fmla="*/ 1317414 h 2256141"/>
              <a:gd name="connsiteX806" fmla="*/ 5700183 w 6811107"/>
              <a:gd name="connsiteY806" fmla="*/ 1318864 h 2256141"/>
              <a:gd name="connsiteX807" fmla="*/ 5782341 w 6811107"/>
              <a:gd name="connsiteY807" fmla="*/ 1373475 h 2256141"/>
              <a:gd name="connsiteX808" fmla="*/ 5789108 w 6811107"/>
              <a:gd name="connsiteY808" fmla="*/ 1383624 h 2256141"/>
              <a:gd name="connsiteX809" fmla="*/ 5823904 w 6811107"/>
              <a:gd name="connsiteY809" fmla="*/ 1434369 h 2256141"/>
              <a:gd name="connsiteX810" fmla="*/ 5830670 w 6811107"/>
              <a:gd name="connsiteY810" fmla="*/ 1445001 h 2256141"/>
              <a:gd name="connsiteX811" fmla="*/ 5840819 w 6811107"/>
              <a:gd name="connsiteY811" fmla="*/ 1455150 h 2256141"/>
              <a:gd name="connsiteX812" fmla="*/ 5880448 w 6811107"/>
              <a:gd name="connsiteY812" fmla="*/ 1479314 h 2256141"/>
              <a:gd name="connsiteX813" fmla="*/ 5875132 w 6811107"/>
              <a:gd name="connsiteY813" fmla="*/ 1581287 h 2256141"/>
              <a:gd name="connsiteX814" fmla="*/ 5869816 w 6811107"/>
              <a:gd name="connsiteY814" fmla="*/ 1590470 h 2256141"/>
              <a:gd name="connsiteX815" fmla="*/ 5870783 w 6811107"/>
              <a:gd name="connsiteY815" fmla="*/ 1599169 h 2256141"/>
              <a:gd name="connsiteX816" fmla="*/ 5877065 w 6811107"/>
              <a:gd name="connsiteY816" fmla="*/ 1615600 h 2256141"/>
              <a:gd name="connsiteX817" fmla="*/ 5878515 w 6811107"/>
              <a:gd name="connsiteY817" fmla="*/ 1618017 h 2256141"/>
              <a:gd name="connsiteX818" fmla="*/ 5886248 w 6811107"/>
              <a:gd name="connsiteY818" fmla="*/ 1625749 h 2256141"/>
              <a:gd name="connsiteX819" fmla="*/ 5891081 w 6811107"/>
              <a:gd name="connsiteY819" fmla="*/ 1629616 h 2256141"/>
              <a:gd name="connsiteX820" fmla="*/ 5893980 w 6811107"/>
              <a:gd name="connsiteY820" fmla="*/ 1631065 h 2256141"/>
              <a:gd name="connsiteX821" fmla="*/ 5924911 w 6811107"/>
              <a:gd name="connsiteY821" fmla="*/ 1645080 h 2256141"/>
              <a:gd name="connsiteX822" fmla="*/ 5928777 w 6811107"/>
              <a:gd name="connsiteY822" fmla="*/ 1647497 h 2256141"/>
              <a:gd name="connsiteX823" fmla="*/ 5965023 w 6811107"/>
              <a:gd name="connsiteY823" fmla="*/ 1684710 h 2256141"/>
              <a:gd name="connsiteX824" fmla="*/ 5971306 w 6811107"/>
              <a:gd name="connsiteY824" fmla="*/ 1693409 h 2256141"/>
              <a:gd name="connsiteX825" fmla="*/ 6144321 w 6811107"/>
              <a:gd name="connsiteY825" fmla="*/ 1750437 h 2256141"/>
              <a:gd name="connsiteX826" fmla="*/ 6027367 w 6811107"/>
              <a:gd name="connsiteY826" fmla="*/ 1716607 h 2256141"/>
              <a:gd name="connsiteX827" fmla="*/ 6022050 w 6811107"/>
              <a:gd name="connsiteY827" fmla="*/ 1705974 h 2256141"/>
              <a:gd name="connsiteX828" fmla="*/ 6026883 w 6811107"/>
              <a:gd name="connsiteY828" fmla="*/ 1675045 h 2256141"/>
              <a:gd name="connsiteX829" fmla="*/ 6027367 w 6811107"/>
              <a:gd name="connsiteY829" fmla="*/ 1673111 h 2256141"/>
              <a:gd name="connsiteX830" fmla="*/ 5988704 w 6811107"/>
              <a:gd name="connsiteY830" fmla="*/ 1622366 h 2256141"/>
              <a:gd name="connsiteX831" fmla="*/ 5986287 w 6811107"/>
              <a:gd name="connsiteY831" fmla="*/ 1619950 h 2256141"/>
              <a:gd name="connsiteX832" fmla="*/ 5972272 w 6811107"/>
              <a:gd name="connsiteY832" fmla="*/ 1572105 h 2256141"/>
              <a:gd name="connsiteX833" fmla="*/ 5973239 w 6811107"/>
              <a:gd name="connsiteY833" fmla="*/ 1559539 h 2256141"/>
              <a:gd name="connsiteX834" fmla="*/ 5990153 w 6811107"/>
              <a:gd name="connsiteY834" fmla="*/ 1491397 h 2256141"/>
              <a:gd name="connsiteX835" fmla="*/ 5976139 w 6811107"/>
              <a:gd name="connsiteY835" fmla="*/ 1474481 h 2256141"/>
              <a:gd name="connsiteX836" fmla="*/ 5922011 w 6811107"/>
              <a:gd name="connsiteY836" fmla="*/ 1442101 h 2256141"/>
              <a:gd name="connsiteX837" fmla="*/ 5916694 w 6811107"/>
              <a:gd name="connsiteY837" fmla="*/ 1435335 h 2256141"/>
              <a:gd name="connsiteX838" fmla="*/ 5909929 w 6811107"/>
              <a:gd name="connsiteY838" fmla="*/ 1425186 h 2256141"/>
              <a:gd name="connsiteX839" fmla="*/ 5869816 w 6811107"/>
              <a:gd name="connsiteY839" fmla="*/ 1374925 h 2256141"/>
              <a:gd name="connsiteX840" fmla="*/ 5859184 w 6811107"/>
              <a:gd name="connsiteY840" fmla="*/ 1368159 h 2256141"/>
              <a:gd name="connsiteX841" fmla="*/ 5793457 w 6811107"/>
              <a:gd name="connsiteY841" fmla="*/ 1286967 h 2256141"/>
              <a:gd name="connsiteX842" fmla="*/ 5753344 w 6811107"/>
              <a:gd name="connsiteY842" fmla="*/ 1226073 h 2256141"/>
              <a:gd name="connsiteX843" fmla="*/ 5750445 w 6811107"/>
              <a:gd name="connsiteY843" fmla="*/ 1213508 h 2256141"/>
              <a:gd name="connsiteX844" fmla="*/ 5753344 w 6811107"/>
              <a:gd name="connsiteY844" fmla="*/ 1171945 h 2256141"/>
              <a:gd name="connsiteX845" fmla="*/ 5747062 w 6811107"/>
              <a:gd name="connsiteY845" fmla="*/ 1160346 h 2256141"/>
              <a:gd name="connsiteX846" fmla="*/ 5703083 w 6811107"/>
              <a:gd name="connsiteY846" fmla="*/ 1103319 h 2256141"/>
              <a:gd name="connsiteX847" fmla="*/ 5696800 w 6811107"/>
              <a:gd name="connsiteY847" fmla="*/ 1094620 h 2256141"/>
              <a:gd name="connsiteX848" fmla="*/ 5670703 w 6811107"/>
              <a:gd name="connsiteY848" fmla="*/ 1029860 h 2256141"/>
              <a:gd name="connsiteX849" fmla="*/ 5672152 w 6811107"/>
              <a:gd name="connsiteY849" fmla="*/ 1018261 h 2256141"/>
              <a:gd name="connsiteX850" fmla="*/ 5673603 w 6811107"/>
              <a:gd name="connsiteY850" fmla="*/ 940935 h 2256141"/>
              <a:gd name="connsiteX851" fmla="*/ 5536833 w 6811107"/>
              <a:gd name="connsiteY851" fmla="*/ 902273 h 2256141"/>
              <a:gd name="connsiteX852" fmla="*/ 5538283 w 6811107"/>
              <a:gd name="connsiteY852" fmla="*/ 893090 h 2256141"/>
              <a:gd name="connsiteX853" fmla="*/ 5574529 w 6811107"/>
              <a:gd name="connsiteY853" fmla="*/ 848145 h 2256141"/>
              <a:gd name="connsiteX854" fmla="*/ 5564380 w 6811107"/>
              <a:gd name="connsiteY854" fmla="*/ 822531 h 2256141"/>
              <a:gd name="connsiteX855" fmla="*/ 5487055 w 6811107"/>
              <a:gd name="connsiteY855" fmla="*/ 780968 h 2256141"/>
              <a:gd name="connsiteX856" fmla="*/ 5472556 w 6811107"/>
              <a:gd name="connsiteY856" fmla="*/ 780968 h 2256141"/>
              <a:gd name="connsiteX857" fmla="*/ 5380732 w 6811107"/>
              <a:gd name="connsiteY857" fmla="*/ 780002 h 2256141"/>
              <a:gd name="connsiteX858" fmla="*/ 5384598 w 6811107"/>
              <a:gd name="connsiteY858" fmla="*/ 769853 h 2256141"/>
              <a:gd name="connsiteX859" fmla="*/ 5389914 w 6811107"/>
              <a:gd name="connsiteY859" fmla="*/ 760670 h 2256141"/>
              <a:gd name="connsiteX860" fmla="*/ 5346419 w 6811107"/>
              <a:gd name="connsiteY860" fmla="*/ 732156 h 2256141"/>
              <a:gd name="connsiteX861" fmla="*/ 5307756 w 6811107"/>
              <a:gd name="connsiteY861" fmla="*/ 729740 h 2256141"/>
              <a:gd name="connsiteX862" fmla="*/ 5293257 w 6811107"/>
              <a:gd name="connsiteY862" fmla="*/ 728773 h 2256141"/>
              <a:gd name="connsiteX863" fmla="*/ 5176303 w 6811107"/>
              <a:gd name="connsiteY863" fmla="*/ 691077 h 2256141"/>
              <a:gd name="connsiteX864" fmla="*/ 5194668 w 6811107"/>
              <a:gd name="connsiteY864" fmla="*/ 628734 h 2256141"/>
              <a:gd name="connsiteX865" fmla="*/ 5191767 w 6811107"/>
              <a:gd name="connsiteY865" fmla="*/ 618101 h 2256141"/>
              <a:gd name="connsiteX866" fmla="*/ 5194184 w 6811107"/>
              <a:gd name="connsiteY866" fmla="*/ 607469 h 2256141"/>
              <a:gd name="connsiteX867" fmla="*/ 5205783 w 6811107"/>
              <a:gd name="connsiteY867" fmla="*/ 589587 h 2256141"/>
              <a:gd name="connsiteX868" fmla="*/ 5216415 w 6811107"/>
              <a:gd name="connsiteY868" fmla="*/ 581855 h 2256141"/>
              <a:gd name="connsiteX869" fmla="*/ 5229464 w 6811107"/>
              <a:gd name="connsiteY869" fmla="*/ 576539 h 2256141"/>
              <a:gd name="connsiteX870" fmla="*/ 5243962 w 6811107"/>
              <a:gd name="connsiteY870" fmla="*/ 573639 h 2256141"/>
              <a:gd name="connsiteX871" fmla="*/ 5367683 w 6811107"/>
              <a:gd name="connsiteY871" fmla="*/ 559624 h 2256141"/>
              <a:gd name="connsiteX872" fmla="*/ 5380249 w 6811107"/>
              <a:gd name="connsiteY872" fmla="*/ 554308 h 2256141"/>
              <a:gd name="connsiteX873" fmla="*/ 5405863 w 6811107"/>
              <a:gd name="connsiteY873" fmla="*/ 487131 h 2256141"/>
              <a:gd name="connsiteX874" fmla="*/ 5401030 w 6811107"/>
              <a:gd name="connsiteY874" fmla="*/ 472632 h 2256141"/>
              <a:gd name="connsiteX875" fmla="*/ 5385565 w 6811107"/>
              <a:gd name="connsiteY875" fmla="*/ 445568 h 2256141"/>
              <a:gd name="connsiteX876" fmla="*/ 5378799 w 6811107"/>
              <a:gd name="connsiteY876" fmla="*/ 438803 h 2256141"/>
              <a:gd name="connsiteX877" fmla="*/ 5269577 w 6811107"/>
              <a:gd name="connsiteY877" fmla="*/ 371626 h 2256141"/>
              <a:gd name="connsiteX878" fmla="*/ 5257978 w 6811107"/>
              <a:gd name="connsiteY878" fmla="*/ 366310 h 2256141"/>
              <a:gd name="connsiteX879" fmla="*/ 5148755 w 6811107"/>
              <a:gd name="connsiteY879" fmla="*/ 296717 h 2256141"/>
              <a:gd name="connsiteX880" fmla="*/ 5146339 w 6811107"/>
              <a:gd name="connsiteY880" fmla="*/ 286085 h 2256141"/>
              <a:gd name="connsiteX881" fmla="*/ 5167120 w 6811107"/>
              <a:gd name="connsiteY881" fmla="*/ 227607 h 2256141"/>
              <a:gd name="connsiteX882" fmla="*/ 5166154 w 6811107"/>
              <a:gd name="connsiteY882" fmla="*/ 216975 h 2256141"/>
              <a:gd name="connsiteX883" fmla="*/ 5070463 w 6811107"/>
              <a:gd name="connsiteY883" fmla="*/ 150765 h 2256141"/>
              <a:gd name="connsiteX884" fmla="*/ 5062731 w 6811107"/>
              <a:gd name="connsiteY884" fmla="*/ 141583 h 2256141"/>
              <a:gd name="connsiteX885" fmla="*/ 5050165 w 6811107"/>
              <a:gd name="connsiteY885" fmla="*/ 121285 h 2256141"/>
              <a:gd name="connsiteX886" fmla="*/ 5043399 w 6811107"/>
              <a:gd name="connsiteY886" fmla="*/ 107269 h 2256141"/>
              <a:gd name="connsiteX887" fmla="*/ 5036633 w 6811107"/>
              <a:gd name="connsiteY887" fmla="*/ 94221 h 2256141"/>
              <a:gd name="connsiteX888" fmla="*/ 5028901 w 6811107"/>
              <a:gd name="connsiteY888" fmla="*/ 84072 h 2256141"/>
              <a:gd name="connsiteX889" fmla="*/ 4981539 w 6811107"/>
              <a:gd name="connsiteY889" fmla="*/ 40093 h 2256141"/>
              <a:gd name="connsiteX890" fmla="*/ 4967523 w 6811107"/>
              <a:gd name="connsiteY890" fmla="*/ 38643 h 2256141"/>
              <a:gd name="connsiteX891" fmla="*/ 4973807 w 6811107"/>
              <a:gd name="connsiteY891" fmla="*/ 1430 h 2256141"/>
              <a:gd name="connsiteX892" fmla="*/ 4985405 w 6811107"/>
              <a:gd name="connsiteY892" fmla="*/ 6746 h 2256141"/>
              <a:gd name="connsiteX893" fmla="*/ 4996037 w 6811107"/>
              <a:gd name="connsiteY893" fmla="*/ 13029 h 2256141"/>
              <a:gd name="connsiteX894" fmla="*/ 5060798 w 6811107"/>
              <a:gd name="connsiteY894" fmla="*/ 61841 h 2256141"/>
              <a:gd name="connsiteX895" fmla="*/ 5069497 w 6811107"/>
              <a:gd name="connsiteY895" fmla="*/ 71990 h 2256141"/>
              <a:gd name="connsiteX896" fmla="*/ 5074813 w 6811107"/>
              <a:gd name="connsiteY896" fmla="*/ 85038 h 2256141"/>
              <a:gd name="connsiteX897" fmla="*/ 5102843 w 6811107"/>
              <a:gd name="connsiteY897" fmla="*/ 129017 h 2256141"/>
              <a:gd name="connsiteX898" fmla="*/ 5112026 w 6811107"/>
              <a:gd name="connsiteY898" fmla="*/ 137717 h 2256141"/>
              <a:gd name="connsiteX899" fmla="*/ 5213999 w 6811107"/>
              <a:gd name="connsiteY899" fmla="*/ 196194 h 2256141"/>
              <a:gd name="connsiteX900" fmla="*/ 5199984 w 6811107"/>
              <a:gd name="connsiteY900" fmla="*/ 263371 h 2256141"/>
              <a:gd name="connsiteX901" fmla="*/ 5186935 w 6811107"/>
              <a:gd name="connsiteY901" fmla="*/ 268203 h 2256141"/>
              <a:gd name="connsiteX902" fmla="*/ 5179202 w 6811107"/>
              <a:gd name="connsiteY902" fmla="*/ 277386 h 2256141"/>
              <a:gd name="connsiteX903" fmla="*/ 5252662 w 6811107"/>
              <a:gd name="connsiteY903" fmla="*/ 322331 h 2256141"/>
              <a:gd name="connsiteX904" fmla="*/ 5265227 w 6811107"/>
              <a:gd name="connsiteY904" fmla="*/ 326198 h 2256141"/>
              <a:gd name="connsiteX905" fmla="*/ 5277792 w 6811107"/>
              <a:gd name="connsiteY905" fmla="*/ 331513 h 2256141"/>
              <a:gd name="connsiteX906" fmla="*/ 5286975 w 6811107"/>
              <a:gd name="connsiteY906" fmla="*/ 335380 h 2256141"/>
              <a:gd name="connsiteX907" fmla="*/ 5311622 w 6811107"/>
              <a:gd name="connsiteY907" fmla="*/ 349395 h 2256141"/>
              <a:gd name="connsiteX908" fmla="*/ 5320805 w 6811107"/>
              <a:gd name="connsiteY908" fmla="*/ 355678 h 2256141"/>
              <a:gd name="connsiteX909" fmla="*/ 5344003 w 6811107"/>
              <a:gd name="connsiteY909" fmla="*/ 369693 h 2256141"/>
              <a:gd name="connsiteX910" fmla="*/ 5352701 w 6811107"/>
              <a:gd name="connsiteY910" fmla="*/ 374526 h 2256141"/>
              <a:gd name="connsiteX911" fmla="*/ 5405863 w 6811107"/>
              <a:gd name="connsiteY911" fmla="*/ 410772 h 2256141"/>
              <a:gd name="connsiteX912" fmla="*/ 5414562 w 6811107"/>
              <a:gd name="connsiteY912" fmla="*/ 419471 h 2256141"/>
              <a:gd name="connsiteX913" fmla="*/ 5448392 w 6811107"/>
              <a:gd name="connsiteY913" fmla="*/ 526760 h 2256141"/>
              <a:gd name="connsiteX914" fmla="*/ 5456125 w 6811107"/>
              <a:gd name="connsiteY914" fmla="*/ 538360 h 2256141"/>
              <a:gd name="connsiteX915" fmla="*/ 5525295 w 6811107"/>
              <a:gd name="connsiteY915" fmla="*/ 596897 h 2256141"/>
              <a:gd name="connsiteX916" fmla="*/ 5598196 w 6811107"/>
              <a:gd name="connsiteY916" fmla="*/ 644562 h 2256141"/>
              <a:gd name="connsiteX917" fmla="*/ 5597243 w 6811107"/>
              <a:gd name="connsiteY917" fmla="*/ 644199 h 2256141"/>
              <a:gd name="connsiteX918" fmla="*/ 5611259 w 6811107"/>
              <a:gd name="connsiteY918" fmla="*/ 654831 h 2256141"/>
              <a:gd name="connsiteX919" fmla="*/ 5627690 w 6811107"/>
              <a:gd name="connsiteY919" fmla="*/ 673196 h 2256141"/>
              <a:gd name="connsiteX920" fmla="*/ 5653788 w 6811107"/>
              <a:gd name="connsiteY920" fmla="*/ 747138 h 2256141"/>
              <a:gd name="connsiteX921" fmla="*/ 5656204 w 6811107"/>
              <a:gd name="connsiteY921" fmla="*/ 767436 h 2256141"/>
              <a:gd name="connsiteX922" fmla="*/ 5714198 w 6811107"/>
              <a:gd name="connsiteY922" fmla="*/ 908555 h 2256141"/>
              <a:gd name="connsiteX923" fmla="*/ 5725797 w 6811107"/>
              <a:gd name="connsiteY923" fmla="*/ 927886 h 2256141"/>
              <a:gd name="connsiteX924" fmla="*/ 5734496 w 6811107"/>
              <a:gd name="connsiteY924" fmla="*/ 952534 h 2256141"/>
              <a:gd name="connsiteX925" fmla="*/ 5745129 w 6811107"/>
              <a:gd name="connsiteY925" fmla="*/ 1008112 h 2256141"/>
              <a:gd name="connsiteX926" fmla="*/ 5746578 w 6811107"/>
              <a:gd name="connsiteY926" fmla="*/ 1011012 h 2256141"/>
              <a:gd name="connsiteX927" fmla="*/ 5751895 w 6811107"/>
              <a:gd name="connsiteY927" fmla="*/ 1067556 h 2256141"/>
              <a:gd name="connsiteX928" fmla="*/ 5754311 w 6811107"/>
              <a:gd name="connsiteY928" fmla="*/ 1081571 h 2256141"/>
              <a:gd name="connsiteX929" fmla="*/ 5781375 w 6811107"/>
              <a:gd name="connsiteY929" fmla="*/ 1146331 h 2256141"/>
              <a:gd name="connsiteX930" fmla="*/ 5788141 w 6811107"/>
              <a:gd name="connsiteY930" fmla="*/ 1158897 h 2256141"/>
              <a:gd name="connsiteX931" fmla="*/ 5820521 w 6811107"/>
              <a:gd name="connsiteY931" fmla="*/ 1223173 h 2256141"/>
              <a:gd name="connsiteX932" fmla="*/ 5826803 w 6811107"/>
              <a:gd name="connsiteY932" fmla="*/ 1237188 h 2256141"/>
              <a:gd name="connsiteX933" fmla="*/ 5870299 w 6811107"/>
              <a:gd name="connsiteY933" fmla="*/ 1309198 h 2256141"/>
              <a:gd name="connsiteX934" fmla="*/ 5880448 w 6811107"/>
              <a:gd name="connsiteY934" fmla="*/ 1317897 h 2256141"/>
              <a:gd name="connsiteX935" fmla="*/ 5938442 w 6811107"/>
              <a:gd name="connsiteY935" fmla="*/ 1385074 h 2256141"/>
              <a:gd name="connsiteX936" fmla="*/ 5939409 w 6811107"/>
              <a:gd name="connsiteY936" fmla="*/ 1387490 h 2256141"/>
              <a:gd name="connsiteX937" fmla="*/ 5951974 w 6811107"/>
              <a:gd name="connsiteY937" fmla="*/ 1417454 h 2256141"/>
              <a:gd name="connsiteX938" fmla="*/ 5962123 w 6811107"/>
              <a:gd name="connsiteY938" fmla="*/ 1424220 h 2256141"/>
              <a:gd name="connsiteX939" fmla="*/ 6040899 w 6811107"/>
              <a:gd name="connsiteY939" fmla="*/ 1469648 h 2256141"/>
              <a:gd name="connsiteX940" fmla="*/ 6002236 w 6811107"/>
              <a:gd name="connsiteY940" fmla="*/ 1553740 h 2256141"/>
              <a:gd name="connsiteX941" fmla="*/ 6001269 w 6811107"/>
              <a:gd name="connsiteY941" fmla="*/ 1558573 h 2256141"/>
              <a:gd name="connsiteX942" fmla="*/ 6003685 w 6811107"/>
              <a:gd name="connsiteY942" fmla="*/ 1580804 h 2256141"/>
              <a:gd name="connsiteX943" fmla="*/ 6010451 w 6811107"/>
              <a:gd name="connsiteY943" fmla="*/ 1589503 h 2256141"/>
              <a:gd name="connsiteX944" fmla="*/ 6113874 w 6811107"/>
              <a:gd name="connsiteY944" fmla="*/ 1620433 h 2256141"/>
              <a:gd name="connsiteX945" fmla="*/ 6124023 w 6811107"/>
              <a:gd name="connsiteY945" fmla="*/ 1617534 h 2256141"/>
              <a:gd name="connsiteX946" fmla="*/ 6168002 w 6811107"/>
              <a:gd name="connsiteY946" fmla="*/ 1621400 h 2256141"/>
              <a:gd name="connsiteX947" fmla="*/ 6179601 w 6811107"/>
              <a:gd name="connsiteY947" fmla="*/ 1626233 h 2256141"/>
              <a:gd name="connsiteX948" fmla="*/ 6281574 w 6811107"/>
              <a:gd name="connsiteY948" fmla="*/ 1626233 h 2256141"/>
              <a:gd name="connsiteX949" fmla="*/ 6289307 w 6811107"/>
              <a:gd name="connsiteY949" fmla="*/ 1618500 h 2256141"/>
              <a:gd name="connsiteX950" fmla="*/ 6298006 w 6811107"/>
              <a:gd name="connsiteY950" fmla="*/ 1517977 h 2256141"/>
              <a:gd name="connsiteX951" fmla="*/ 6373882 w 6811107"/>
              <a:gd name="connsiteY951" fmla="*/ 1517977 h 2256141"/>
              <a:gd name="connsiteX952" fmla="*/ 6385480 w 6811107"/>
              <a:gd name="connsiteY952" fmla="*/ 1515561 h 2256141"/>
              <a:gd name="connsiteX953" fmla="*/ 6499052 w 6811107"/>
              <a:gd name="connsiteY953" fmla="*/ 1577421 h 2256141"/>
              <a:gd name="connsiteX954" fmla="*/ 6503885 w 6811107"/>
              <a:gd name="connsiteY954" fmla="*/ 1602068 h 2256141"/>
              <a:gd name="connsiteX955" fmla="*/ 6509201 w 6811107"/>
              <a:gd name="connsiteY955" fmla="*/ 1626233 h 2256141"/>
              <a:gd name="connsiteX956" fmla="*/ 6513067 w 6811107"/>
              <a:gd name="connsiteY956" fmla="*/ 1640248 h 2256141"/>
              <a:gd name="connsiteX957" fmla="*/ 6567196 w 6811107"/>
              <a:gd name="connsiteY957" fmla="*/ 1746570 h 2256141"/>
              <a:gd name="connsiteX958" fmla="*/ 6570095 w 6811107"/>
              <a:gd name="connsiteY958" fmla="*/ 1756719 h 2256141"/>
              <a:gd name="connsiteX959" fmla="*/ 6571061 w 6811107"/>
              <a:gd name="connsiteY959" fmla="*/ 1768318 h 2256141"/>
              <a:gd name="connsiteX960" fmla="*/ 6570095 w 6811107"/>
              <a:gd name="connsiteY960" fmla="*/ 1792482 h 2256141"/>
              <a:gd name="connsiteX961" fmla="*/ 6564779 w 6811107"/>
              <a:gd name="connsiteY961" fmla="*/ 1863526 h 2256141"/>
              <a:gd name="connsiteX962" fmla="*/ 6573961 w 6811107"/>
              <a:gd name="connsiteY962" fmla="*/ 1884306 h 2256141"/>
              <a:gd name="connsiteX963" fmla="*/ 6597159 w 6811107"/>
              <a:gd name="connsiteY963" fmla="*/ 1897355 h 2256141"/>
              <a:gd name="connsiteX964" fmla="*/ 6609724 w 6811107"/>
              <a:gd name="connsiteY964" fmla="*/ 1902188 h 2256141"/>
              <a:gd name="connsiteX965" fmla="*/ 6684633 w 6811107"/>
              <a:gd name="connsiteY965" fmla="*/ 1994979 h 2256141"/>
              <a:gd name="connsiteX966" fmla="*/ 6682217 w 6811107"/>
              <a:gd name="connsiteY966" fmla="*/ 2009477 h 2256141"/>
              <a:gd name="connsiteX967" fmla="*/ 6679801 w 6811107"/>
              <a:gd name="connsiteY967" fmla="*/ 2022042 h 2256141"/>
              <a:gd name="connsiteX968" fmla="*/ 6680767 w 6811107"/>
              <a:gd name="connsiteY968" fmla="*/ 2032675 h 2256141"/>
              <a:gd name="connsiteX969" fmla="*/ 6682217 w 6811107"/>
              <a:gd name="connsiteY969" fmla="*/ 2045723 h 2256141"/>
              <a:gd name="connsiteX970" fmla="*/ 6696233 w 6811107"/>
              <a:gd name="connsiteY970" fmla="*/ 2080520 h 2256141"/>
              <a:gd name="connsiteX971" fmla="*/ 6703965 w 6811107"/>
              <a:gd name="connsiteY971" fmla="*/ 2089702 h 2256141"/>
              <a:gd name="connsiteX972" fmla="*/ 6711697 w 6811107"/>
              <a:gd name="connsiteY972" fmla="*/ 2099851 h 2256141"/>
              <a:gd name="connsiteX973" fmla="*/ 6719430 w 6811107"/>
              <a:gd name="connsiteY973" fmla="*/ 2110000 h 2256141"/>
              <a:gd name="connsiteX974" fmla="*/ 6797722 w 6811107"/>
              <a:gd name="connsiteY974" fmla="*/ 2250636 h 2256141"/>
              <a:gd name="connsiteX975" fmla="*/ 6734412 w 6811107"/>
              <a:gd name="connsiteY975" fmla="*/ 2253536 h 2256141"/>
              <a:gd name="connsiteX976" fmla="*/ 6725229 w 6811107"/>
              <a:gd name="connsiteY976" fmla="*/ 2253536 h 2256141"/>
              <a:gd name="connsiteX977" fmla="*/ 6695749 w 6811107"/>
              <a:gd name="connsiteY977" fmla="*/ 2252569 h 2256141"/>
              <a:gd name="connsiteX978" fmla="*/ 6687050 w 6811107"/>
              <a:gd name="connsiteY978" fmla="*/ 2252569 h 2256141"/>
              <a:gd name="connsiteX979" fmla="*/ 3288323 w 6811107"/>
              <a:gd name="connsiteY979" fmla="*/ 2252569 h 2256141"/>
              <a:gd name="connsiteX980" fmla="*/ 3288323 w 6811107"/>
              <a:gd name="connsiteY980" fmla="*/ 2256141 h 2256141"/>
              <a:gd name="connsiteX981" fmla="*/ 4431 w 6811107"/>
              <a:gd name="connsiteY981" fmla="*/ 2256141 h 2256141"/>
              <a:gd name="connsiteX982" fmla="*/ 3079 w 6811107"/>
              <a:gd name="connsiteY982" fmla="*/ 2243715 h 2256141"/>
              <a:gd name="connsiteX983" fmla="*/ 1275 w 6811107"/>
              <a:gd name="connsiteY983" fmla="*/ 2230513 h 2256141"/>
              <a:gd name="connsiteX984" fmla="*/ 373 w 6811107"/>
              <a:gd name="connsiteY984" fmla="*/ 2211098 h 2256141"/>
              <a:gd name="connsiteX985" fmla="*/ 8489 w 6811107"/>
              <a:gd name="connsiteY985" fmla="*/ 2190129 h 2256141"/>
              <a:gd name="connsiteX986" fmla="*/ 14801 w 6811107"/>
              <a:gd name="connsiteY986" fmla="*/ 2181975 h 2256141"/>
              <a:gd name="connsiteX987" fmla="*/ 143303 w 6811107"/>
              <a:gd name="connsiteY987" fmla="*/ 2036749 h 2256141"/>
              <a:gd name="connsiteX988" fmla="*/ 150517 w 6811107"/>
              <a:gd name="connsiteY988" fmla="*/ 2027429 h 2256141"/>
              <a:gd name="connsiteX989" fmla="*/ 187490 w 6811107"/>
              <a:gd name="connsiteY989" fmla="*/ 2000248 h 2256141"/>
              <a:gd name="connsiteX990" fmla="*/ 233029 w 6811107"/>
              <a:gd name="connsiteY990" fmla="*/ 1944332 h 2256141"/>
              <a:gd name="connsiteX991" fmla="*/ 244752 w 6811107"/>
              <a:gd name="connsiteY991" fmla="*/ 1940449 h 2256141"/>
              <a:gd name="connsiteX992" fmla="*/ 287135 w 6811107"/>
              <a:gd name="connsiteY992" fmla="*/ 1921810 h 2256141"/>
              <a:gd name="connsiteX993" fmla="*/ 297956 w 6811107"/>
              <a:gd name="connsiteY993" fmla="*/ 1919480 h 2256141"/>
              <a:gd name="connsiteX994" fmla="*/ 329518 w 6811107"/>
              <a:gd name="connsiteY994" fmla="*/ 1913268 h 2256141"/>
              <a:gd name="connsiteX995" fmla="*/ 339437 w 6811107"/>
              <a:gd name="connsiteY995" fmla="*/ 1910161 h 2256141"/>
              <a:gd name="connsiteX996" fmla="*/ 410226 w 6811107"/>
              <a:gd name="connsiteY996" fmla="*/ 1888416 h 2256141"/>
              <a:gd name="connsiteX997" fmla="*/ 418792 w 6811107"/>
              <a:gd name="connsiteY997" fmla="*/ 1882203 h 2256141"/>
              <a:gd name="connsiteX998" fmla="*/ 422399 w 6811107"/>
              <a:gd name="connsiteY998" fmla="*/ 1834441 h 2256141"/>
              <a:gd name="connsiteX999" fmla="*/ 419694 w 6811107"/>
              <a:gd name="connsiteY999" fmla="*/ 1823957 h 2256141"/>
              <a:gd name="connsiteX1000" fmla="*/ 426007 w 6811107"/>
              <a:gd name="connsiteY1000" fmla="*/ 1750179 h 2256141"/>
              <a:gd name="connsiteX1001" fmla="*/ 431868 w 6811107"/>
              <a:gd name="connsiteY1001" fmla="*/ 1740083 h 2256141"/>
              <a:gd name="connsiteX1002" fmla="*/ 465684 w 6811107"/>
              <a:gd name="connsiteY1002" fmla="*/ 1679119 h 2256141"/>
              <a:gd name="connsiteX1003" fmla="*/ 469291 w 6811107"/>
              <a:gd name="connsiteY1003" fmla="*/ 1668635 h 2256141"/>
              <a:gd name="connsiteX1004" fmla="*/ 453511 w 6811107"/>
              <a:gd name="connsiteY1004" fmla="*/ 1603400 h 2256141"/>
              <a:gd name="connsiteX1005" fmla="*/ 457118 w 6811107"/>
              <a:gd name="connsiteY1005" fmla="*/ 1594081 h 2256141"/>
              <a:gd name="connsiteX1006" fmla="*/ 487327 w 6811107"/>
              <a:gd name="connsiteY1006" fmla="*/ 1560686 h 2256141"/>
              <a:gd name="connsiteX1007" fmla="*/ 493188 w 6811107"/>
              <a:gd name="connsiteY1007" fmla="*/ 1552532 h 2256141"/>
              <a:gd name="connsiteX1008" fmla="*/ 496795 w 6811107"/>
              <a:gd name="connsiteY1008" fmla="*/ 1541271 h 2256141"/>
              <a:gd name="connsiteX1009" fmla="*/ 503108 w 6811107"/>
              <a:gd name="connsiteY1009" fmla="*/ 1531952 h 2256141"/>
              <a:gd name="connsiteX1010" fmla="*/ 510322 w 6811107"/>
              <a:gd name="connsiteY1010" fmla="*/ 1522632 h 2256141"/>
              <a:gd name="connsiteX1011" fmla="*/ 517536 w 6811107"/>
              <a:gd name="connsiteY1011" fmla="*/ 1517196 h 2256141"/>
              <a:gd name="connsiteX1012" fmla="*/ 536473 w 6811107"/>
              <a:gd name="connsiteY1012" fmla="*/ 1473706 h 2256141"/>
              <a:gd name="connsiteX1013" fmla="*/ 543687 w 6811107"/>
              <a:gd name="connsiteY1013" fmla="*/ 1461280 h 2256141"/>
              <a:gd name="connsiteX1014" fmla="*/ 566682 w 6811107"/>
              <a:gd name="connsiteY1014" fmla="*/ 1441865 h 2256141"/>
              <a:gd name="connsiteX1015" fmla="*/ 644685 w 6811107"/>
              <a:gd name="connsiteY1015" fmla="*/ 1465940 h 2256141"/>
              <a:gd name="connsiteX1016" fmla="*/ 658211 w 6811107"/>
              <a:gd name="connsiteY1016" fmla="*/ 1465940 h 2256141"/>
              <a:gd name="connsiteX1017" fmla="*/ 794378 w 6811107"/>
              <a:gd name="connsiteY1017" fmla="*/ 1511371 h 2256141"/>
              <a:gd name="connsiteX1018" fmla="*/ 802945 w 6811107"/>
              <a:gd name="connsiteY1018" fmla="*/ 1518749 h 2256141"/>
              <a:gd name="connsiteX1019" fmla="*/ 829096 w 6811107"/>
              <a:gd name="connsiteY1019" fmla="*/ 1523021 h 2256141"/>
              <a:gd name="connsiteX1020" fmla="*/ 839917 w 6811107"/>
              <a:gd name="connsiteY1020" fmla="*/ 1521855 h 2256141"/>
              <a:gd name="connsiteX1021" fmla="*/ 861559 w 6811107"/>
              <a:gd name="connsiteY1021" fmla="*/ 1517972 h 2256141"/>
              <a:gd name="connsiteX1022" fmla="*/ 874635 w 6811107"/>
              <a:gd name="connsiteY1022" fmla="*/ 1514089 h 2256141"/>
              <a:gd name="connsiteX1023" fmla="*/ 1002235 w 6811107"/>
              <a:gd name="connsiteY1023" fmla="*/ 1413130 h 2256141"/>
              <a:gd name="connsiteX1024" fmla="*/ 1004489 w 6811107"/>
              <a:gd name="connsiteY1024" fmla="*/ 1403811 h 2256141"/>
              <a:gd name="connsiteX1025" fmla="*/ 1042814 w 6811107"/>
              <a:gd name="connsiteY1025" fmla="*/ 1335469 h 2256141"/>
              <a:gd name="connsiteX1026" fmla="*/ 1053635 w 6811107"/>
              <a:gd name="connsiteY1026" fmla="*/ 1329256 h 2256141"/>
              <a:gd name="connsiteX1027" fmla="*/ 1106389 w 6811107"/>
              <a:gd name="connsiteY1027" fmla="*/ 1284601 h 2256141"/>
              <a:gd name="connsiteX1028" fmla="*/ 1112701 w 6811107"/>
              <a:gd name="connsiteY1028" fmla="*/ 1276446 h 2256141"/>
              <a:gd name="connsiteX1029" fmla="*/ 1132089 w 6811107"/>
              <a:gd name="connsiteY1029" fmla="*/ 1230626 h 2256141"/>
              <a:gd name="connsiteX1030" fmla="*/ 1137951 w 6811107"/>
              <a:gd name="connsiteY1030" fmla="*/ 1222472 h 2256141"/>
              <a:gd name="connsiteX1031" fmla="*/ 1160945 w 6811107"/>
              <a:gd name="connsiteY1031" fmla="*/ 1195291 h 2256141"/>
              <a:gd name="connsiteX1032" fmla="*/ 1169512 w 6811107"/>
              <a:gd name="connsiteY1032" fmla="*/ 1188301 h 2256141"/>
              <a:gd name="connsiteX1033" fmla="*/ 1234440 w 6811107"/>
              <a:gd name="connsiteY1033" fmla="*/ 1178205 h 2256141"/>
              <a:gd name="connsiteX1034" fmla="*/ 1248868 w 6811107"/>
              <a:gd name="connsiteY1034" fmla="*/ 1180147 h 2256141"/>
              <a:gd name="connsiteX1035" fmla="*/ 1300268 w 6811107"/>
              <a:gd name="connsiteY1035" fmla="*/ 1184030 h 2256141"/>
              <a:gd name="connsiteX1036" fmla="*/ 1312442 w 6811107"/>
              <a:gd name="connsiteY1036" fmla="*/ 1183253 h 2256141"/>
              <a:gd name="connsiteX1037" fmla="*/ 1324165 w 6811107"/>
              <a:gd name="connsiteY1037" fmla="*/ 1183253 h 2256141"/>
              <a:gd name="connsiteX1038" fmla="*/ 1366548 w 6811107"/>
              <a:gd name="connsiteY1038" fmla="*/ 1147141 h 2256141"/>
              <a:gd name="connsiteX1039" fmla="*/ 1368803 w 6811107"/>
              <a:gd name="connsiteY1039" fmla="*/ 1136656 h 2256141"/>
              <a:gd name="connsiteX1040" fmla="*/ 1369704 w 6811107"/>
              <a:gd name="connsiteY1040" fmla="*/ 1126561 h 2256141"/>
              <a:gd name="connsiteX1041" fmla="*/ 1371057 w 6811107"/>
              <a:gd name="connsiteY1041" fmla="*/ 1106757 h 2256141"/>
              <a:gd name="connsiteX1042" fmla="*/ 1389994 w 6811107"/>
              <a:gd name="connsiteY1042" fmla="*/ 936291 h 2256141"/>
              <a:gd name="connsiteX1043" fmla="*/ 1398110 w 6811107"/>
              <a:gd name="connsiteY1043" fmla="*/ 924641 h 2256141"/>
              <a:gd name="connsiteX1044" fmla="*/ 1405324 w 6811107"/>
              <a:gd name="connsiteY1044" fmla="*/ 919594 h 2256141"/>
              <a:gd name="connsiteX1045" fmla="*/ 1413891 w 6811107"/>
              <a:gd name="connsiteY1045" fmla="*/ 915711 h 2256141"/>
              <a:gd name="connsiteX1046" fmla="*/ 1441394 w 6811107"/>
              <a:gd name="connsiteY1046" fmla="*/ 811645 h 2256141"/>
              <a:gd name="connsiteX1047" fmla="*/ 1489639 w 6811107"/>
              <a:gd name="connsiteY1047" fmla="*/ 758447 h 2256141"/>
              <a:gd name="connsiteX1048" fmla="*/ 1493246 w 6811107"/>
              <a:gd name="connsiteY1048" fmla="*/ 751069 h 2256141"/>
              <a:gd name="connsiteX1049" fmla="*/ 1508576 w 6811107"/>
              <a:gd name="connsiteY1049" fmla="*/ 711462 h 2256141"/>
              <a:gd name="connsiteX1050" fmla="*/ 1558173 w 6811107"/>
              <a:gd name="connsiteY1050" fmla="*/ 651274 h 2256141"/>
              <a:gd name="connsiteX1051" fmla="*/ 1572602 w 6811107"/>
              <a:gd name="connsiteY1051" fmla="*/ 654381 h 2256141"/>
              <a:gd name="connsiteX1052" fmla="*/ 1585677 w 6811107"/>
              <a:gd name="connsiteY1052" fmla="*/ 661370 h 2256141"/>
              <a:gd name="connsiteX1053" fmla="*/ 1613181 w 6811107"/>
              <a:gd name="connsiteY1053" fmla="*/ 671466 h 2256141"/>
              <a:gd name="connsiteX1054" fmla="*/ 1621748 w 6811107"/>
              <a:gd name="connsiteY1054" fmla="*/ 672243 h 2256141"/>
              <a:gd name="connsiteX1055" fmla="*/ 1718236 w 6811107"/>
              <a:gd name="connsiteY1055" fmla="*/ 645062 h 2256141"/>
              <a:gd name="connsiteX1056" fmla="*/ 1743486 w 6811107"/>
              <a:gd name="connsiteY1056" fmla="*/ 689717 h 2256141"/>
              <a:gd name="connsiteX1057" fmla="*/ 1755209 w 6811107"/>
              <a:gd name="connsiteY1057" fmla="*/ 696706 h 2256141"/>
              <a:gd name="connsiteX1058" fmla="*/ 1777753 w 6811107"/>
              <a:gd name="connsiteY1058" fmla="*/ 711462 h 2256141"/>
              <a:gd name="connsiteX1059" fmla="*/ 1790829 w 6811107"/>
              <a:gd name="connsiteY1059" fmla="*/ 714568 h 2256141"/>
              <a:gd name="connsiteX1060" fmla="*/ 1813824 w 6811107"/>
              <a:gd name="connsiteY1060" fmla="*/ 718452 h 2256141"/>
              <a:gd name="connsiteX1061" fmla="*/ 1821940 w 6811107"/>
              <a:gd name="connsiteY1061" fmla="*/ 719228 h 2256141"/>
              <a:gd name="connsiteX1062" fmla="*/ 1880554 w 6811107"/>
              <a:gd name="connsiteY1062" fmla="*/ 662147 h 2256141"/>
              <a:gd name="connsiteX1063" fmla="*/ 1936013 w 6811107"/>
              <a:gd name="connsiteY1063" fmla="*/ 652051 h 2256141"/>
              <a:gd name="connsiteX1064" fmla="*/ 1944580 w 6811107"/>
              <a:gd name="connsiteY1064" fmla="*/ 641567 h 2256141"/>
              <a:gd name="connsiteX1065" fmla="*/ 1952696 w 6811107"/>
              <a:gd name="connsiteY1065" fmla="*/ 631471 h 2256141"/>
              <a:gd name="connsiteX1066" fmla="*/ 1989668 w 6811107"/>
              <a:gd name="connsiteY1066" fmla="*/ 558858 h 2256141"/>
              <a:gd name="connsiteX1067" fmla="*/ 1995980 w 6811107"/>
              <a:gd name="connsiteY1067" fmla="*/ 548762 h 2256141"/>
              <a:gd name="connsiteX1068" fmla="*/ 2018524 w 6811107"/>
              <a:gd name="connsiteY1068" fmla="*/ 527793 h 2256141"/>
              <a:gd name="connsiteX1069" fmla="*/ 2027993 w 6811107"/>
              <a:gd name="connsiteY1069" fmla="*/ 524687 h 2256141"/>
              <a:gd name="connsiteX1070" fmla="*/ 2041069 w 6811107"/>
              <a:gd name="connsiteY1070" fmla="*/ 520804 h 2256141"/>
              <a:gd name="connsiteX1071" fmla="*/ 2051890 w 6811107"/>
              <a:gd name="connsiteY1071" fmla="*/ 513814 h 2256141"/>
              <a:gd name="connsiteX1072" fmla="*/ 2160156 w 6811107"/>
              <a:gd name="connsiteY1072" fmla="*/ 446413 h 2256141"/>
              <a:gd name="connsiteX1073" fmla="*/ 2179490 w 6811107"/>
              <a:gd name="connsiteY1073" fmla="*/ 447414 h 2256141"/>
              <a:gd name="connsiteX1074" fmla="*/ 2190311 w 6811107"/>
              <a:gd name="connsiteY1074" fmla="*/ 451685 h 2256141"/>
              <a:gd name="connsiteX1075" fmla="*/ 2200230 w 6811107"/>
              <a:gd name="connsiteY1075" fmla="*/ 456734 h 2256141"/>
              <a:gd name="connsiteX1076" fmla="*/ 2260649 w 6811107"/>
              <a:gd name="connsiteY1076" fmla="*/ 495952 h 2256141"/>
              <a:gd name="connsiteX1077" fmla="*/ 2268765 w 6811107"/>
              <a:gd name="connsiteY1077" fmla="*/ 504107 h 2256141"/>
              <a:gd name="connsiteX1078" fmla="*/ 2273724 w 6811107"/>
              <a:gd name="connsiteY1078" fmla="*/ 514591 h 2256141"/>
              <a:gd name="connsiteX1079" fmla="*/ 2299875 w 6811107"/>
              <a:gd name="connsiteY1079" fmla="*/ 549927 h 2256141"/>
              <a:gd name="connsiteX1080" fmla="*/ 2308442 w 6811107"/>
              <a:gd name="connsiteY1080" fmla="*/ 556916 h 2256141"/>
              <a:gd name="connsiteX1081" fmla="*/ 2403579 w 6811107"/>
              <a:gd name="connsiteY1081" fmla="*/ 603901 h 2256141"/>
              <a:gd name="connsiteX1082" fmla="*/ 2390503 w 6811107"/>
              <a:gd name="connsiteY1082" fmla="*/ 657876 h 2256141"/>
              <a:gd name="connsiteX1083" fmla="*/ 2378329 w 6811107"/>
              <a:gd name="connsiteY1083" fmla="*/ 661759 h 2256141"/>
              <a:gd name="connsiteX1084" fmla="*/ 2371115 w 6811107"/>
              <a:gd name="connsiteY1084" fmla="*/ 669136 h 2256141"/>
              <a:gd name="connsiteX1085" fmla="*/ 2439649 w 6811107"/>
              <a:gd name="connsiteY1085" fmla="*/ 705249 h 2256141"/>
              <a:gd name="connsiteX1086" fmla="*/ 2451372 w 6811107"/>
              <a:gd name="connsiteY1086" fmla="*/ 708356 h 2256141"/>
              <a:gd name="connsiteX1087" fmla="*/ 2463095 w 6811107"/>
              <a:gd name="connsiteY1087" fmla="*/ 712627 h 2256141"/>
              <a:gd name="connsiteX1088" fmla="*/ 2471662 w 6811107"/>
              <a:gd name="connsiteY1088" fmla="*/ 715733 h 2256141"/>
              <a:gd name="connsiteX1089" fmla="*/ 2494657 w 6811107"/>
              <a:gd name="connsiteY1089" fmla="*/ 726994 h 2256141"/>
              <a:gd name="connsiteX1090" fmla="*/ 2503224 w 6811107"/>
              <a:gd name="connsiteY1090" fmla="*/ 732042 h 2256141"/>
              <a:gd name="connsiteX1091" fmla="*/ 2524866 w 6811107"/>
              <a:gd name="connsiteY1091" fmla="*/ 743303 h 2256141"/>
              <a:gd name="connsiteX1092" fmla="*/ 2532982 w 6811107"/>
              <a:gd name="connsiteY1092" fmla="*/ 747186 h 2256141"/>
              <a:gd name="connsiteX1093" fmla="*/ 2582579 w 6811107"/>
              <a:gd name="connsiteY1093" fmla="*/ 776309 h 2256141"/>
              <a:gd name="connsiteX1094" fmla="*/ 2590695 w 6811107"/>
              <a:gd name="connsiteY1094" fmla="*/ 783298 h 2256141"/>
              <a:gd name="connsiteX1095" fmla="*/ 2622257 w 6811107"/>
              <a:gd name="connsiteY1095" fmla="*/ 869502 h 2256141"/>
              <a:gd name="connsiteX1096" fmla="*/ 2629471 w 6811107"/>
              <a:gd name="connsiteY1096" fmla="*/ 878822 h 2256141"/>
              <a:gd name="connsiteX1097" fmla="*/ 2731237 w 6811107"/>
              <a:gd name="connsiteY1097" fmla="*/ 945386 h 2256141"/>
              <a:gd name="connsiteX1098" fmla="*/ 2762595 w 6811107"/>
              <a:gd name="connsiteY1098" fmla="*/ 964351 h 2256141"/>
              <a:gd name="connsiteX1099" fmla="*/ 2761129 w 6811107"/>
              <a:gd name="connsiteY1099" fmla="*/ 963861 h 2256141"/>
              <a:gd name="connsiteX1100" fmla="*/ 2774204 w 6811107"/>
              <a:gd name="connsiteY1100" fmla="*/ 972403 h 2256141"/>
              <a:gd name="connsiteX1101" fmla="*/ 2789534 w 6811107"/>
              <a:gd name="connsiteY1101" fmla="*/ 987159 h 2256141"/>
              <a:gd name="connsiteX1102" fmla="*/ 2813882 w 6811107"/>
              <a:gd name="connsiteY1102" fmla="*/ 1046569 h 2256141"/>
              <a:gd name="connsiteX1103" fmla="*/ 2816136 w 6811107"/>
              <a:gd name="connsiteY1103" fmla="*/ 1062878 h 2256141"/>
              <a:gd name="connsiteX1104" fmla="*/ 2870242 w 6811107"/>
              <a:gd name="connsiteY1104" fmla="*/ 1176264 h 2256141"/>
              <a:gd name="connsiteX1105" fmla="*/ 2881064 w 6811107"/>
              <a:gd name="connsiteY1105" fmla="*/ 1191796 h 2256141"/>
              <a:gd name="connsiteX1106" fmla="*/ 2889179 w 6811107"/>
              <a:gd name="connsiteY1106" fmla="*/ 1211599 h 2256141"/>
              <a:gd name="connsiteX1107" fmla="*/ 2899099 w 6811107"/>
              <a:gd name="connsiteY1107" fmla="*/ 1256254 h 2256141"/>
              <a:gd name="connsiteX1108" fmla="*/ 2900451 w 6811107"/>
              <a:gd name="connsiteY1108" fmla="*/ 1258585 h 2256141"/>
              <a:gd name="connsiteX1109" fmla="*/ 2905411 w 6811107"/>
              <a:gd name="connsiteY1109" fmla="*/ 1304016 h 2256141"/>
              <a:gd name="connsiteX1110" fmla="*/ 2907665 w 6811107"/>
              <a:gd name="connsiteY1110" fmla="*/ 1315277 h 2256141"/>
              <a:gd name="connsiteX1111" fmla="*/ 2932915 w 6811107"/>
              <a:gd name="connsiteY1111" fmla="*/ 1367310 h 2256141"/>
              <a:gd name="connsiteX1112" fmla="*/ 2939227 w 6811107"/>
              <a:gd name="connsiteY1112" fmla="*/ 1377406 h 2256141"/>
              <a:gd name="connsiteX1113" fmla="*/ 2969437 w 6811107"/>
              <a:gd name="connsiteY1113" fmla="*/ 1429051 h 2256141"/>
              <a:gd name="connsiteX1114" fmla="*/ 2975298 w 6811107"/>
              <a:gd name="connsiteY1114" fmla="*/ 1440311 h 2256141"/>
              <a:gd name="connsiteX1115" fmla="*/ 3015877 w 6811107"/>
              <a:gd name="connsiteY1115" fmla="*/ 1498169 h 2256141"/>
              <a:gd name="connsiteX1116" fmla="*/ 3025346 w 6811107"/>
              <a:gd name="connsiteY1116" fmla="*/ 1505158 h 2256141"/>
              <a:gd name="connsiteX1117" fmla="*/ 3079452 w 6811107"/>
              <a:gd name="connsiteY1117" fmla="*/ 1559133 h 2256141"/>
              <a:gd name="connsiteX1118" fmla="*/ 3080354 w 6811107"/>
              <a:gd name="connsiteY1118" fmla="*/ 1561074 h 2256141"/>
              <a:gd name="connsiteX1119" fmla="*/ 3092077 w 6811107"/>
              <a:gd name="connsiteY1119" fmla="*/ 1585149 h 2256141"/>
              <a:gd name="connsiteX1120" fmla="*/ 3101545 w 6811107"/>
              <a:gd name="connsiteY1120" fmla="*/ 1590586 h 2256141"/>
              <a:gd name="connsiteX1121" fmla="*/ 3109075 w 6811107"/>
              <a:gd name="connsiteY1121" fmla="*/ 1592534 h 2256141"/>
              <a:gd name="connsiteX1122" fmla="*/ 3136842 w 6811107"/>
              <a:gd name="connsiteY1122" fmla="*/ 1534409 h 2256141"/>
              <a:gd name="connsiteX1123" fmla="*/ 3140708 w 6811107"/>
              <a:gd name="connsiteY1123" fmla="*/ 1521360 h 2256141"/>
              <a:gd name="connsiteX1124" fmla="*/ 3123794 w 6811107"/>
              <a:gd name="connsiteY1124" fmla="*/ 1440168 h 2256141"/>
              <a:gd name="connsiteX1125" fmla="*/ 3127660 w 6811107"/>
              <a:gd name="connsiteY1125" fmla="*/ 1428570 h 2256141"/>
              <a:gd name="connsiteX1126" fmla="*/ 3160040 w 6811107"/>
              <a:gd name="connsiteY1126" fmla="*/ 1387007 h 2256141"/>
              <a:gd name="connsiteX1127" fmla="*/ 3166323 w 6811107"/>
              <a:gd name="connsiteY1127" fmla="*/ 1376858 h 2256141"/>
              <a:gd name="connsiteX1128" fmla="*/ 3170189 w 6811107"/>
              <a:gd name="connsiteY1128" fmla="*/ 1362842 h 2256141"/>
              <a:gd name="connsiteX1129" fmla="*/ 3176955 w 6811107"/>
              <a:gd name="connsiteY1129" fmla="*/ 1351244 h 2256141"/>
              <a:gd name="connsiteX1130" fmla="*/ 3184688 w 6811107"/>
              <a:gd name="connsiteY1130" fmla="*/ 1339645 h 2256141"/>
              <a:gd name="connsiteX1131" fmla="*/ 3192420 w 6811107"/>
              <a:gd name="connsiteY1131" fmla="*/ 1332879 h 2256141"/>
              <a:gd name="connsiteX1132" fmla="*/ 3212718 w 6811107"/>
              <a:gd name="connsiteY1132" fmla="*/ 1278751 h 2256141"/>
              <a:gd name="connsiteX1133" fmla="*/ 3220451 w 6811107"/>
              <a:gd name="connsiteY1133" fmla="*/ 1263286 h 2256141"/>
              <a:gd name="connsiteX1134" fmla="*/ 3245098 w 6811107"/>
              <a:gd name="connsiteY1134" fmla="*/ 1239122 h 2256141"/>
              <a:gd name="connsiteX1135" fmla="*/ 3328706 w 6811107"/>
              <a:gd name="connsiteY1135" fmla="*/ 1269086 h 2256141"/>
              <a:gd name="connsiteX1136" fmla="*/ 3343205 w 6811107"/>
              <a:gd name="connsiteY1136" fmla="*/ 1269086 h 2256141"/>
              <a:gd name="connsiteX1137" fmla="*/ 3489157 w 6811107"/>
              <a:gd name="connsiteY1137" fmla="*/ 1325630 h 2256141"/>
              <a:gd name="connsiteX1138" fmla="*/ 3498339 w 6811107"/>
              <a:gd name="connsiteY1138" fmla="*/ 1334812 h 2256141"/>
              <a:gd name="connsiteX1139" fmla="*/ 3526369 w 6811107"/>
              <a:gd name="connsiteY1139" fmla="*/ 1340128 h 2256141"/>
              <a:gd name="connsiteX1140" fmla="*/ 3537968 w 6811107"/>
              <a:gd name="connsiteY1140" fmla="*/ 1338678 h 2256141"/>
              <a:gd name="connsiteX1141" fmla="*/ 3561166 w 6811107"/>
              <a:gd name="connsiteY1141" fmla="*/ 1333845 h 2256141"/>
              <a:gd name="connsiteX1142" fmla="*/ 3575181 w 6811107"/>
              <a:gd name="connsiteY1142" fmla="*/ 1329012 h 2256141"/>
              <a:gd name="connsiteX1143" fmla="*/ 3711951 w 6811107"/>
              <a:gd name="connsiteY1143" fmla="*/ 1203359 h 2256141"/>
              <a:gd name="connsiteX1144" fmla="*/ 3714367 w 6811107"/>
              <a:gd name="connsiteY1144" fmla="*/ 1191760 h 2256141"/>
              <a:gd name="connsiteX1145" fmla="*/ 3755446 w 6811107"/>
              <a:gd name="connsiteY1145" fmla="*/ 1106702 h 2256141"/>
              <a:gd name="connsiteX1146" fmla="*/ 3767045 w 6811107"/>
              <a:gd name="connsiteY1146" fmla="*/ 1098969 h 2256141"/>
              <a:gd name="connsiteX1147" fmla="*/ 3823589 w 6811107"/>
              <a:gd name="connsiteY1147" fmla="*/ 1043392 h 2256141"/>
              <a:gd name="connsiteX1148" fmla="*/ 3830355 w 6811107"/>
              <a:gd name="connsiteY1148" fmla="*/ 1033242 h 2256141"/>
              <a:gd name="connsiteX1149" fmla="*/ 3851136 w 6811107"/>
              <a:gd name="connsiteY1149" fmla="*/ 976215 h 2256141"/>
              <a:gd name="connsiteX1150" fmla="*/ 3857419 w 6811107"/>
              <a:gd name="connsiteY1150" fmla="*/ 966066 h 2256141"/>
              <a:gd name="connsiteX1151" fmla="*/ 3882067 w 6811107"/>
              <a:gd name="connsiteY1151" fmla="*/ 932236 h 2256141"/>
              <a:gd name="connsiteX1152" fmla="*/ 3891249 w 6811107"/>
              <a:gd name="connsiteY1152" fmla="*/ 923537 h 2256141"/>
              <a:gd name="connsiteX1153" fmla="*/ 3960842 w 6811107"/>
              <a:gd name="connsiteY1153" fmla="*/ 910972 h 2256141"/>
              <a:gd name="connsiteX1154" fmla="*/ 3976307 w 6811107"/>
              <a:gd name="connsiteY1154" fmla="*/ 913388 h 2256141"/>
              <a:gd name="connsiteX1155" fmla="*/ 4031402 w 6811107"/>
              <a:gd name="connsiteY1155" fmla="*/ 918221 h 2256141"/>
              <a:gd name="connsiteX1156" fmla="*/ 4044450 w 6811107"/>
              <a:gd name="connsiteY1156" fmla="*/ 917254 h 2256141"/>
              <a:gd name="connsiteX1157" fmla="*/ 4057016 w 6811107"/>
              <a:gd name="connsiteY1157" fmla="*/ 917254 h 2256141"/>
              <a:gd name="connsiteX1158" fmla="*/ 4102444 w 6811107"/>
              <a:gd name="connsiteY1158" fmla="*/ 872309 h 2256141"/>
              <a:gd name="connsiteX1159" fmla="*/ 4104861 w 6811107"/>
              <a:gd name="connsiteY1159" fmla="*/ 859260 h 2256141"/>
              <a:gd name="connsiteX1160" fmla="*/ 4105828 w 6811107"/>
              <a:gd name="connsiteY1160" fmla="*/ 846695 h 2256141"/>
              <a:gd name="connsiteX1161" fmla="*/ 4107277 w 6811107"/>
              <a:gd name="connsiteY1161" fmla="*/ 822047 h 2256141"/>
              <a:gd name="connsiteX1162" fmla="*/ 4127575 w 6811107"/>
              <a:gd name="connsiteY1162" fmla="*/ 609885 h 2256141"/>
              <a:gd name="connsiteX1163" fmla="*/ 4136274 w 6811107"/>
              <a:gd name="connsiteY1163" fmla="*/ 595387 h 2256141"/>
              <a:gd name="connsiteX1164" fmla="*/ 4144007 w 6811107"/>
              <a:gd name="connsiteY1164" fmla="*/ 589104 h 2256141"/>
              <a:gd name="connsiteX1165" fmla="*/ 4153189 w 6811107"/>
              <a:gd name="connsiteY1165" fmla="*/ 584271 h 2256141"/>
              <a:gd name="connsiteX1166" fmla="*/ 4182669 w 6811107"/>
              <a:gd name="connsiteY1166" fmla="*/ 454751 h 2256141"/>
              <a:gd name="connsiteX1167" fmla="*/ 4234381 w 6811107"/>
              <a:gd name="connsiteY1167" fmla="*/ 388541 h 2256141"/>
              <a:gd name="connsiteX1168" fmla="*/ 4238247 w 6811107"/>
              <a:gd name="connsiteY1168" fmla="*/ 379359 h 2256141"/>
              <a:gd name="connsiteX1169" fmla="*/ 4254679 w 6811107"/>
              <a:gd name="connsiteY1169" fmla="*/ 330064 h 2256141"/>
              <a:gd name="connsiteX1170" fmla="*/ 4307841 w 6811107"/>
              <a:gd name="connsiteY1170" fmla="*/ 255154 h 2256141"/>
              <a:gd name="connsiteX1171" fmla="*/ 4323306 w 6811107"/>
              <a:gd name="connsiteY1171" fmla="*/ 259021 h 2256141"/>
              <a:gd name="connsiteX1172" fmla="*/ 4337321 w 6811107"/>
              <a:gd name="connsiteY1172" fmla="*/ 267720 h 2256141"/>
              <a:gd name="connsiteX1173" fmla="*/ 4366801 w 6811107"/>
              <a:gd name="connsiteY1173" fmla="*/ 280285 h 2256141"/>
              <a:gd name="connsiteX1174" fmla="*/ 4375983 w 6811107"/>
              <a:gd name="connsiteY1174" fmla="*/ 281252 h 2256141"/>
              <a:gd name="connsiteX1175" fmla="*/ 4479406 w 6811107"/>
              <a:gd name="connsiteY1175" fmla="*/ 247422 h 2256141"/>
              <a:gd name="connsiteX1176" fmla="*/ 4506470 w 6811107"/>
              <a:gd name="connsiteY1176" fmla="*/ 303000 h 2256141"/>
              <a:gd name="connsiteX1177" fmla="*/ 4519035 w 6811107"/>
              <a:gd name="connsiteY1177" fmla="*/ 311699 h 2256141"/>
              <a:gd name="connsiteX1178" fmla="*/ 4543200 w 6811107"/>
              <a:gd name="connsiteY1178" fmla="*/ 330064 h 2256141"/>
              <a:gd name="connsiteX1179" fmla="*/ 4557215 w 6811107"/>
              <a:gd name="connsiteY1179" fmla="*/ 333930 h 2256141"/>
              <a:gd name="connsiteX1180" fmla="*/ 4581863 w 6811107"/>
              <a:gd name="connsiteY1180" fmla="*/ 338763 h 2256141"/>
              <a:gd name="connsiteX1181" fmla="*/ 4590562 w 6811107"/>
              <a:gd name="connsiteY1181" fmla="*/ 339729 h 2256141"/>
              <a:gd name="connsiteX1182" fmla="*/ 4653389 w 6811107"/>
              <a:gd name="connsiteY1182" fmla="*/ 268686 h 2256141"/>
              <a:gd name="connsiteX1183" fmla="*/ 4712833 w 6811107"/>
              <a:gd name="connsiteY1183" fmla="*/ 256121 h 2256141"/>
              <a:gd name="connsiteX1184" fmla="*/ 4722015 w 6811107"/>
              <a:gd name="connsiteY1184" fmla="*/ 243073 h 2256141"/>
              <a:gd name="connsiteX1185" fmla="*/ 4730714 w 6811107"/>
              <a:gd name="connsiteY1185" fmla="*/ 230507 h 2256141"/>
              <a:gd name="connsiteX1186" fmla="*/ 4770343 w 6811107"/>
              <a:gd name="connsiteY1186" fmla="*/ 140133 h 2256141"/>
              <a:gd name="connsiteX1187" fmla="*/ 4777109 w 6811107"/>
              <a:gd name="connsiteY1187" fmla="*/ 127567 h 2256141"/>
              <a:gd name="connsiteX1188" fmla="*/ 4801274 w 6811107"/>
              <a:gd name="connsiteY1188" fmla="*/ 101470 h 2256141"/>
              <a:gd name="connsiteX1189" fmla="*/ 4811423 w 6811107"/>
              <a:gd name="connsiteY1189" fmla="*/ 97604 h 2256141"/>
              <a:gd name="connsiteX1190" fmla="*/ 4825438 w 6811107"/>
              <a:gd name="connsiteY1190" fmla="*/ 92771 h 2256141"/>
              <a:gd name="connsiteX1191" fmla="*/ 4837037 w 6811107"/>
              <a:gd name="connsiteY1191" fmla="*/ 84072 h 2256141"/>
              <a:gd name="connsiteX1192" fmla="*/ 4973807 w 6811107"/>
              <a:gd name="connsiteY1192" fmla="*/ 1430 h 2256141"/>
              <a:gd name="connsiteX0" fmla="*/ 3151621 w 6811107"/>
              <a:gd name="connsiteY0" fmla="*/ 1759646 h 2256141"/>
              <a:gd name="connsiteX1" fmla="*/ 3155328 w 6811107"/>
              <a:gd name="connsiteY1" fmla="*/ 1769768 h 2256141"/>
              <a:gd name="connsiteX2" fmla="*/ 3142959 w 6811107"/>
              <a:gd name="connsiteY2" fmla="*/ 1801891 h 2256141"/>
              <a:gd name="connsiteX3" fmla="*/ 3126014 w 6811107"/>
              <a:gd name="connsiteY3" fmla="*/ 1821578 h 2256141"/>
              <a:gd name="connsiteX4" fmla="*/ 3141294 w 6811107"/>
              <a:gd name="connsiteY4" fmla="*/ 1835710 h 2256141"/>
              <a:gd name="connsiteX5" fmla="*/ 3181352 w 6811107"/>
              <a:gd name="connsiteY5" fmla="*/ 1853226 h 2256141"/>
              <a:gd name="connsiteX6" fmla="*/ 3196361 w 6811107"/>
              <a:gd name="connsiteY6" fmla="*/ 1855167 h 2256141"/>
              <a:gd name="connsiteX7" fmla="*/ 3209011 w 6811107"/>
              <a:gd name="connsiteY7" fmla="*/ 1844360 h 2256141"/>
              <a:gd name="connsiteX8" fmla="*/ 3185931 w 6811107"/>
              <a:gd name="connsiteY8" fmla="*/ 1839696 h 2256141"/>
              <a:gd name="connsiteX9" fmla="*/ 3162414 w 6811107"/>
              <a:gd name="connsiteY9" fmla="*/ 1825511 h 2256141"/>
              <a:gd name="connsiteX10" fmla="*/ 3157454 w 6811107"/>
              <a:gd name="connsiteY10" fmla="*/ 1816968 h 2256141"/>
              <a:gd name="connsiteX11" fmla="*/ 3161963 w 6811107"/>
              <a:gd name="connsiteY11" fmla="*/ 1792116 h 2256141"/>
              <a:gd name="connsiteX12" fmla="*/ 3162414 w 6811107"/>
              <a:gd name="connsiteY12" fmla="*/ 1790563 h 2256141"/>
              <a:gd name="connsiteX13" fmla="*/ 3163316 w 6811107"/>
              <a:gd name="connsiteY13" fmla="*/ 1764207 h 2256141"/>
              <a:gd name="connsiteX14" fmla="*/ 3151621 w 6811107"/>
              <a:gd name="connsiteY14" fmla="*/ 1759646 h 2256141"/>
              <a:gd name="connsiteX15" fmla="*/ 6379802 w 6811107"/>
              <a:gd name="connsiteY15" fmla="*/ 1550780 h 2256141"/>
              <a:gd name="connsiteX16" fmla="*/ 6342951 w 6811107"/>
              <a:gd name="connsiteY16" fmla="*/ 1552773 h 2256141"/>
              <a:gd name="connsiteX17" fmla="*/ 6333769 w 6811107"/>
              <a:gd name="connsiteY17" fmla="*/ 1558089 h 2256141"/>
              <a:gd name="connsiteX18" fmla="*/ 6321204 w 6811107"/>
              <a:gd name="connsiteY18" fmla="*/ 1628166 h 2256141"/>
              <a:gd name="connsiteX19" fmla="*/ 6317337 w 6811107"/>
              <a:gd name="connsiteY19" fmla="*/ 1639765 h 2256141"/>
              <a:gd name="connsiteX20" fmla="*/ 6262243 w 6811107"/>
              <a:gd name="connsiteY20" fmla="*/ 1675045 h 2256141"/>
              <a:gd name="connsiteX21" fmla="*/ 6327003 w 6811107"/>
              <a:gd name="connsiteY21" fmla="*/ 1691959 h 2256141"/>
              <a:gd name="connsiteX22" fmla="*/ 6332319 w 6811107"/>
              <a:gd name="connsiteY22" fmla="*/ 1685677 h 2256141"/>
              <a:gd name="connsiteX23" fmla="*/ 6345368 w 6811107"/>
              <a:gd name="connsiteY23" fmla="*/ 1661029 h 2256141"/>
              <a:gd name="connsiteX24" fmla="*/ 6350201 w 6811107"/>
              <a:gd name="connsiteY24" fmla="*/ 1649430 h 2256141"/>
              <a:gd name="connsiteX25" fmla="*/ 6414961 w 6811107"/>
              <a:gd name="connsiteY25" fmla="*/ 1619950 h 2256141"/>
              <a:gd name="connsiteX26" fmla="*/ 6440575 w 6811107"/>
              <a:gd name="connsiteY26" fmla="*/ 1684227 h 2256141"/>
              <a:gd name="connsiteX27" fmla="*/ 6443475 w 6811107"/>
              <a:gd name="connsiteY27" fmla="*/ 1695826 h 2256141"/>
              <a:gd name="connsiteX28" fmla="*/ 6475855 w 6811107"/>
              <a:gd name="connsiteY28" fmla="*/ 1772185 h 2256141"/>
              <a:gd name="connsiteX29" fmla="*/ 6481171 w 6811107"/>
              <a:gd name="connsiteY29" fmla="*/ 1785233 h 2256141"/>
              <a:gd name="connsiteX30" fmla="*/ 6487453 w 6811107"/>
              <a:gd name="connsiteY30" fmla="*/ 1797798 h 2256141"/>
              <a:gd name="connsiteX31" fmla="*/ 6491320 w 6811107"/>
              <a:gd name="connsiteY31" fmla="*/ 1810364 h 2256141"/>
              <a:gd name="connsiteX32" fmla="*/ 6512101 w 6811107"/>
              <a:gd name="connsiteY32" fmla="*/ 1924419 h 2256141"/>
              <a:gd name="connsiteX33" fmla="*/ 6519833 w 6811107"/>
              <a:gd name="connsiteY33" fmla="*/ 1936018 h 2256141"/>
              <a:gd name="connsiteX34" fmla="*/ 6529016 w 6811107"/>
              <a:gd name="connsiteY34" fmla="*/ 1946167 h 2256141"/>
              <a:gd name="connsiteX35" fmla="*/ 6584111 w 6811107"/>
              <a:gd name="connsiteY35" fmla="*/ 1980963 h 2256141"/>
              <a:gd name="connsiteX36" fmla="*/ 6590877 w 6811107"/>
              <a:gd name="connsiteY36" fmla="*/ 1989662 h 2256141"/>
              <a:gd name="connsiteX37" fmla="*/ 6621807 w 6811107"/>
              <a:gd name="connsiteY37" fmla="*/ 2031225 h 2256141"/>
              <a:gd name="connsiteX38" fmla="*/ 6636305 w 6811107"/>
              <a:gd name="connsiteY38" fmla="*/ 2084386 h 2256141"/>
              <a:gd name="connsiteX39" fmla="*/ 6641138 w 6811107"/>
              <a:gd name="connsiteY39" fmla="*/ 2093569 h 2256141"/>
              <a:gd name="connsiteX40" fmla="*/ 6646454 w 6811107"/>
              <a:gd name="connsiteY40" fmla="*/ 2106134 h 2256141"/>
              <a:gd name="connsiteX41" fmla="*/ 6660953 w 6811107"/>
              <a:gd name="connsiteY41" fmla="*/ 2127882 h 2256141"/>
              <a:gd name="connsiteX42" fmla="*/ 6671102 w 6811107"/>
              <a:gd name="connsiteY42" fmla="*/ 2135614 h 2256141"/>
              <a:gd name="connsiteX43" fmla="*/ 6683667 w 6811107"/>
              <a:gd name="connsiteY43" fmla="*/ 2141897 h 2256141"/>
              <a:gd name="connsiteX44" fmla="*/ 6751810 w 6811107"/>
              <a:gd name="connsiteY44" fmla="*/ 2175244 h 2256141"/>
              <a:gd name="connsiteX45" fmla="*/ 6692366 w 6811107"/>
              <a:gd name="connsiteY45" fmla="*/ 2121116 h 2256141"/>
              <a:gd name="connsiteX46" fmla="*/ 6682217 w 6811107"/>
              <a:gd name="connsiteY46" fmla="*/ 2111933 h 2256141"/>
              <a:gd name="connsiteX47" fmla="*/ 6673518 w 6811107"/>
              <a:gd name="connsiteY47" fmla="*/ 2101784 h 2256141"/>
              <a:gd name="connsiteX48" fmla="*/ 6660469 w 6811107"/>
              <a:gd name="connsiteY48" fmla="*/ 2060222 h 2256141"/>
              <a:gd name="connsiteX49" fmla="*/ 6659986 w 6811107"/>
              <a:gd name="connsiteY49" fmla="*/ 2052006 h 2256141"/>
              <a:gd name="connsiteX50" fmla="*/ 6658536 w 6811107"/>
              <a:gd name="connsiteY50" fmla="*/ 2041374 h 2256141"/>
              <a:gd name="connsiteX51" fmla="*/ 6658536 w 6811107"/>
              <a:gd name="connsiteY51" fmla="*/ 1988696 h 2256141"/>
              <a:gd name="connsiteX52" fmla="*/ 6656119 w 6811107"/>
              <a:gd name="connsiteY52" fmla="*/ 1976131 h 2256141"/>
              <a:gd name="connsiteX53" fmla="*/ 6594259 w 6811107"/>
              <a:gd name="connsiteY53" fmla="*/ 1919103 h 2256141"/>
              <a:gd name="connsiteX54" fmla="*/ 6584111 w 6811107"/>
              <a:gd name="connsiteY54" fmla="*/ 1913787 h 2256141"/>
              <a:gd name="connsiteX55" fmla="*/ 6573478 w 6811107"/>
              <a:gd name="connsiteY55" fmla="*/ 1907504 h 2256141"/>
              <a:gd name="connsiteX56" fmla="*/ 6545448 w 6811107"/>
              <a:gd name="connsiteY56" fmla="*/ 1791516 h 2256141"/>
              <a:gd name="connsiteX57" fmla="*/ 6545448 w 6811107"/>
              <a:gd name="connsiteY57" fmla="*/ 1780884 h 2256141"/>
              <a:gd name="connsiteX58" fmla="*/ 6543997 w 6811107"/>
              <a:gd name="connsiteY58" fmla="*/ 1770251 h 2256141"/>
              <a:gd name="connsiteX59" fmla="*/ 6492769 w 6811107"/>
              <a:gd name="connsiteY59" fmla="*/ 1664412 h 2256141"/>
              <a:gd name="connsiteX60" fmla="*/ 6487937 w 6811107"/>
              <a:gd name="connsiteY60" fmla="*/ 1650397 h 2256141"/>
              <a:gd name="connsiteX61" fmla="*/ 6431393 w 6811107"/>
              <a:gd name="connsiteY61" fmla="*/ 1555673 h 2256141"/>
              <a:gd name="connsiteX62" fmla="*/ 6417377 w 6811107"/>
              <a:gd name="connsiteY62" fmla="*/ 1552773 h 2256141"/>
              <a:gd name="connsiteX63" fmla="*/ 6379802 w 6811107"/>
              <a:gd name="connsiteY63" fmla="*/ 1550780 h 2256141"/>
              <a:gd name="connsiteX64" fmla="*/ 1384133 w 6811107"/>
              <a:gd name="connsiteY64" fmla="*/ 1201892 h 2256141"/>
              <a:gd name="connsiteX65" fmla="*/ 1380976 w 6811107"/>
              <a:gd name="connsiteY65" fmla="*/ 1204610 h 2256141"/>
              <a:gd name="connsiteX66" fmla="*/ 1327772 w 6811107"/>
              <a:gd name="connsiteY66" fmla="*/ 1222472 h 2256141"/>
              <a:gd name="connsiteX67" fmla="*/ 1316951 w 6811107"/>
              <a:gd name="connsiteY67" fmla="*/ 1224414 h 2256141"/>
              <a:gd name="connsiteX68" fmla="*/ 1295308 w 6811107"/>
              <a:gd name="connsiteY68" fmla="*/ 1223637 h 2256141"/>
              <a:gd name="connsiteX69" fmla="*/ 1283135 w 6811107"/>
              <a:gd name="connsiteY69" fmla="*/ 1223637 h 2256141"/>
              <a:gd name="connsiteX70" fmla="*/ 1222717 w 6811107"/>
              <a:gd name="connsiteY70" fmla="*/ 1226743 h 2256141"/>
              <a:gd name="connsiteX71" fmla="*/ 1212797 w 6811107"/>
              <a:gd name="connsiteY71" fmla="*/ 1228685 h 2256141"/>
              <a:gd name="connsiteX72" fmla="*/ 1175374 w 6811107"/>
              <a:gd name="connsiteY72" fmla="*/ 1250819 h 2256141"/>
              <a:gd name="connsiteX73" fmla="*/ 1169061 w 6811107"/>
              <a:gd name="connsiteY73" fmla="*/ 1260137 h 2256141"/>
              <a:gd name="connsiteX74" fmla="*/ 1123522 w 6811107"/>
              <a:gd name="connsiteY74" fmla="*/ 1338187 h 2256141"/>
              <a:gd name="connsiteX75" fmla="*/ 1118562 w 6811107"/>
              <a:gd name="connsiteY75" fmla="*/ 1345177 h 2256141"/>
              <a:gd name="connsiteX76" fmla="*/ 1096920 w 6811107"/>
              <a:gd name="connsiteY76" fmla="*/ 1368863 h 2256141"/>
              <a:gd name="connsiteX77" fmla="*/ 1088804 w 6811107"/>
              <a:gd name="connsiteY77" fmla="*/ 1375076 h 2256141"/>
              <a:gd name="connsiteX78" fmla="*/ 1040560 w 6811107"/>
              <a:gd name="connsiteY78" fmla="*/ 1437593 h 2256141"/>
              <a:gd name="connsiteX79" fmla="*/ 1036953 w 6811107"/>
              <a:gd name="connsiteY79" fmla="*/ 1446913 h 2256141"/>
              <a:gd name="connsiteX80" fmla="*/ 1008096 w 6811107"/>
              <a:gd name="connsiteY80" fmla="*/ 1491568 h 2256141"/>
              <a:gd name="connsiteX81" fmla="*/ 1001784 w 6811107"/>
              <a:gd name="connsiteY81" fmla="*/ 1498557 h 2256141"/>
              <a:gd name="connsiteX82" fmla="*/ 942718 w 6811107"/>
              <a:gd name="connsiteY82" fmla="*/ 1537776 h 2256141"/>
              <a:gd name="connsiteX83" fmla="*/ 929643 w 6811107"/>
              <a:gd name="connsiteY83" fmla="*/ 1543212 h 2256141"/>
              <a:gd name="connsiteX84" fmla="*/ 862010 w 6811107"/>
              <a:gd name="connsiteY84" fmla="*/ 1557580 h 2256141"/>
              <a:gd name="connsiteX85" fmla="*/ 852091 w 6811107"/>
              <a:gd name="connsiteY85" fmla="*/ 1557580 h 2256141"/>
              <a:gd name="connsiteX86" fmla="*/ 790771 w 6811107"/>
              <a:gd name="connsiteY86" fmla="*/ 1559521 h 2256141"/>
              <a:gd name="connsiteX87" fmla="*/ 780852 w 6811107"/>
              <a:gd name="connsiteY87" fmla="*/ 1558745 h 2256141"/>
              <a:gd name="connsiteX88" fmla="*/ 756954 w 6811107"/>
              <a:gd name="connsiteY88" fmla="*/ 1554473 h 2256141"/>
              <a:gd name="connsiteX89" fmla="*/ 750642 w 6811107"/>
              <a:gd name="connsiteY89" fmla="*/ 1548261 h 2256141"/>
              <a:gd name="connsiteX90" fmla="*/ 738919 w 6811107"/>
              <a:gd name="connsiteY90" fmla="*/ 1496616 h 2256141"/>
              <a:gd name="connsiteX91" fmla="*/ 642430 w 6811107"/>
              <a:gd name="connsiteY91" fmla="*/ 1492344 h 2256141"/>
              <a:gd name="connsiteX92" fmla="*/ 630707 w 6811107"/>
              <a:gd name="connsiteY92" fmla="*/ 1491179 h 2256141"/>
              <a:gd name="connsiteX93" fmla="*/ 599597 w 6811107"/>
              <a:gd name="connsiteY93" fmla="*/ 1488073 h 2256141"/>
              <a:gd name="connsiteX94" fmla="*/ 589677 w 6811107"/>
              <a:gd name="connsiteY94" fmla="*/ 1491179 h 2256141"/>
              <a:gd name="connsiteX95" fmla="*/ 581110 w 6811107"/>
              <a:gd name="connsiteY95" fmla="*/ 1499334 h 2256141"/>
              <a:gd name="connsiteX96" fmla="*/ 571642 w 6811107"/>
              <a:gd name="connsiteY96" fmla="*/ 1506323 h 2256141"/>
              <a:gd name="connsiteX97" fmla="*/ 545491 w 6811107"/>
              <a:gd name="connsiteY97" fmla="*/ 1546707 h 2256141"/>
              <a:gd name="connsiteX98" fmla="*/ 539178 w 6811107"/>
              <a:gd name="connsiteY98" fmla="*/ 1551755 h 2256141"/>
              <a:gd name="connsiteX99" fmla="*/ 529259 w 6811107"/>
              <a:gd name="connsiteY99" fmla="*/ 1556803 h 2256141"/>
              <a:gd name="connsiteX100" fmla="*/ 514831 w 6811107"/>
              <a:gd name="connsiteY100" fmla="*/ 1568452 h 2256141"/>
              <a:gd name="connsiteX101" fmla="*/ 512125 w 6811107"/>
              <a:gd name="connsiteY101" fmla="*/ 1577771 h 2256141"/>
              <a:gd name="connsiteX102" fmla="*/ 509871 w 6811107"/>
              <a:gd name="connsiteY102" fmla="*/ 1587867 h 2256141"/>
              <a:gd name="connsiteX103" fmla="*/ 506264 w 6811107"/>
              <a:gd name="connsiteY103" fmla="*/ 1597187 h 2256141"/>
              <a:gd name="connsiteX104" fmla="*/ 503558 w 6811107"/>
              <a:gd name="connsiteY104" fmla="*/ 1670965 h 2256141"/>
              <a:gd name="connsiteX105" fmla="*/ 502657 w 6811107"/>
              <a:gd name="connsiteY105" fmla="*/ 1681449 h 2256141"/>
              <a:gd name="connsiteX106" fmla="*/ 471546 w 6811107"/>
              <a:gd name="connsiteY106" fmla="*/ 1742413 h 2256141"/>
              <a:gd name="connsiteX107" fmla="*/ 465234 w 6811107"/>
              <a:gd name="connsiteY107" fmla="*/ 1750956 h 2256141"/>
              <a:gd name="connsiteX108" fmla="*/ 456667 w 6811107"/>
              <a:gd name="connsiteY108" fmla="*/ 1806872 h 2256141"/>
              <a:gd name="connsiteX109" fmla="*/ 461627 w 6811107"/>
              <a:gd name="connsiteY109" fmla="*/ 1818133 h 2256141"/>
              <a:gd name="connsiteX110" fmla="*/ 449452 w 6811107"/>
              <a:gd name="connsiteY110" fmla="*/ 1915986 h 2256141"/>
              <a:gd name="connsiteX111" fmla="*/ 439984 w 6811107"/>
              <a:gd name="connsiteY111" fmla="*/ 1924528 h 2256141"/>
              <a:gd name="connsiteX112" fmla="*/ 377311 w 6811107"/>
              <a:gd name="connsiteY112" fmla="*/ 1953651 h 2256141"/>
              <a:gd name="connsiteX113" fmla="*/ 365138 w 6811107"/>
              <a:gd name="connsiteY113" fmla="*/ 1955593 h 2256141"/>
              <a:gd name="connsiteX114" fmla="*/ 306072 w 6811107"/>
              <a:gd name="connsiteY114" fmla="*/ 1955593 h 2256141"/>
              <a:gd name="connsiteX115" fmla="*/ 294349 w 6811107"/>
              <a:gd name="connsiteY115" fmla="*/ 1956369 h 2256141"/>
              <a:gd name="connsiteX116" fmla="*/ 274059 w 6811107"/>
              <a:gd name="connsiteY116" fmla="*/ 1962582 h 2256141"/>
              <a:gd name="connsiteX117" fmla="*/ 263238 w 6811107"/>
              <a:gd name="connsiteY117" fmla="*/ 1964912 h 2256141"/>
              <a:gd name="connsiteX118" fmla="*/ 254671 w 6811107"/>
              <a:gd name="connsiteY118" fmla="*/ 1970348 h 2256141"/>
              <a:gd name="connsiteX119" fmla="*/ 263238 w 6811107"/>
              <a:gd name="connsiteY119" fmla="*/ 1969572 h 2256141"/>
              <a:gd name="connsiteX120" fmla="*/ 271805 w 6811107"/>
              <a:gd name="connsiteY120" fmla="*/ 1969572 h 2256141"/>
              <a:gd name="connsiteX121" fmla="*/ 288488 w 6811107"/>
              <a:gd name="connsiteY121" fmla="*/ 1974620 h 2256141"/>
              <a:gd name="connsiteX122" fmla="*/ 300661 w 6811107"/>
              <a:gd name="connsiteY122" fmla="*/ 1979668 h 2256141"/>
              <a:gd name="connsiteX123" fmla="*/ 323205 w 6811107"/>
              <a:gd name="connsiteY123" fmla="*/ 1993258 h 2256141"/>
              <a:gd name="connsiteX124" fmla="*/ 330419 w 6811107"/>
              <a:gd name="connsiteY124" fmla="*/ 1997530 h 2256141"/>
              <a:gd name="connsiteX125" fmla="*/ 434122 w 6811107"/>
              <a:gd name="connsiteY125" fmla="*/ 2008014 h 2256141"/>
              <a:gd name="connsiteX126" fmla="*/ 444944 w 6811107"/>
              <a:gd name="connsiteY126" fmla="*/ 2006072 h 2256141"/>
              <a:gd name="connsiteX127" fmla="*/ 454863 w 6811107"/>
              <a:gd name="connsiteY127" fmla="*/ 2002189 h 2256141"/>
              <a:gd name="connsiteX128" fmla="*/ 571191 w 6811107"/>
              <a:gd name="connsiteY128" fmla="*/ 1917151 h 2256141"/>
              <a:gd name="connsiteX129" fmla="*/ 578405 w 6811107"/>
              <a:gd name="connsiteY129" fmla="*/ 1910161 h 2256141"/>
              <a:gd name="connsiteX130" fmla="*/ 585619 w 6811107"/>
              <a:gd name="connsiteY130" fmla="*/ 1901619 h 2256141"/>
              <a:gd name="connsiteX131" fmla="*/ 646939 w 6811107"/>
              <a:gd name="connsiteY131" fmla="*/ 1820462 h 2256141"/>
              <a:gd name="connsiteX132" fmla="*/ 641980 w 6811107"/>
              <a:gd name="connsiteY132" fmla="*/ 1809978 h 2256141"/>
              <a:gd name="connsiteX133" fmla="*/ 608163 w 6811107"/>
              <a:gd name="connsiteY133" fmla="*/ 1716785 h 2256141"/>
              <a:gd name="connsiteX134" fmla="*/ 614025 w 6811107"/>
              <a:gd name="connsiteY134" fmla="*/ 1709407 h 2256141"/>
              <a:gd name="connsiteX135" fmla="*/ 622141 w 6811107"/>
              <a:gd name="connsiteY135" fmla="*/ 1703194 h 2256141"/>
              <a:gd name="connsiteX136" fmla="*/ 640176 w 6811107"/>
              <a:gd name="connsiteY136" fmla="*/ 1691934 h 2256141"/>
              <a:gd name="connsiteX137" fmla="*/ 659564 w 6811107"/>
              <a:gd name="connsiteY137" fmla="*/ 1634852 h 2256141"/>
              <a:gd name="connsiteX138" fmla="*/ 664524 w 6811107"/>
              <a:gd name="connsiteY138" fmla="*/ 1625533 h 2256141"/>
              <a:gd name="connsiteX139" fmla="*/ 727196 w 6811107"/>
              <a:gd name="connsiteY139" fmla="*/ 1622427 h 2256141"/>
              <a:gd name="connsiteX140" fmla="*/ 739370 w 6811107"/>
              <a:gd name="connsiteY140" fmla="*/ 1621650 h 2256141"/>
              <a:gd name="connsiteX141" fmla="*/ 763718 w 6811107"/>
              <a:gd name="connsiteY141" fmla="*/ 1620485 h 2256141"/>
              <a:gd name="connsiteX142" fmla="*/ 771834 w 6811107"/>
              <a:gd name="connsiteY142" fmla="*/ 1622427 h 2256141"/>
              <a:gd name="connsiteX143" fmla="*/ 779950 w 6811107"/>
              <a:gd name="connsiteY143" fmla="*/ 1631746 h 2256141"/>
              <a:gd name="connsiteX144" fmla="*/ 787164 w 6811107"/>
              <a:gd name="connsiteY144" fmla="*/ 1642230 h 2256141"/>
              <a:gd name="connsiteX145" fmla="*/ 801592 w 6811107"/>
              <a:gd name="connsiteY145" fmla="*/ 1661645 h 2256141"/>
              <a:gd name="connsiteX146" fmla="*/ 850738 w 6811107"/>
              <a:gd name="connsiteY146" fmla="*/ 1685721 h 2256141"/>
              <a:gd name="connsiteX147" fmla="*/ 859305 w 6811107"/>
              <a:gd name="connsiteY147" fmla="*/ 1691157 h 2256141"/>
              <a:gd name="connsiteX148" fmla="*/ 885456 w 6811107"/>
              <a:gd name="connsiteY148" fmla="*/ 1707854 h 2256141"/>
              <a:gd name="connsiteX149" fmla="*/ 975633 w 6811107"/>
              <a:gd name="connsiteY149" fmla="*/ 1727269 h 2256141"/>
              <a:gd name="connsiteX150" fmla="*/ 988708 w 6811107"/>
              <a:gd name="connsiteY150" fmla="*/ 1734647 h 2256141"/>
              <a:gd name="connsiteX151" fmla="*/ 1003136 w 6811107"/>
              <a:gd name="connsiteY151" fmla="*/ 1735812 h 2256141"/>
              <a:gd name="connsiteX152" fmla="*/ 1013958 w 6811107"/>
              <a:gd name="connsiteY152" fmla="*/ 1733871 h 2256141"/>
              <a:gd name="connsiteX153" fmla="*/ 1106389 w 6811107"/>
              <a:gd name="connsiteY153" fmla="*/ 1685332 h 2256141"/>
              <a:gd name="connsiteX154" fmla="*/ 1117210 w 6811107"/>
              <a:gd name="connsiteY154" fmla="*/ 1683391 h 2256141"/>
              <a:gd name="connsiteX155" fmla="*/ 1174923 w 6811107"/>
              <a:gd name="connsiteY155" fmla="*/ 1685721 h 2256141"/>
              <a:gd name="connsiteX156" fmla="*/ 1197918 w 6811107"/>
              <a:gd name="connsiteY156" fmla="*/ 1677178 h 2256141"/>
              <a:gd name="connsiteX157" fmla="*/ 1207387 w 6811107"/>
              <a:gd name="connsiteY157" fmla="*/ 1669800 h 2256141"/>
              <a:gd name="connsiteX158" fmla="*/ 1215502 w 6811107"/>
              <a:gd name="connsiteY158" fmla="*/ 1661257 h 2256141"/>
              <a:gd name="connsiteX159" fmla="*/ 1216434 w 6811107"/>
              <a:gd name="connsiteY159" fmla="*/ 1660981 h 2256141"/>
              <a:gd name="connsiteX160" fmla="*/ 1220293 w 6811107"/>
              <a:gd name="connsiteY160" fmla="*/ 1660821 h 2256141"/>
              <a:gd name="connsiteX161" fmla="*/ 1231283 w 6811107"/>
              <a:gd name="connsiteY161" fmla="*/ 1658927 h 2256141"/>
              <a:gd name="connsiteX162" fmla="*/ 1222379 w 6811107"/>
              <a:gd name="connsiteY162" fmla="*/ 1659219 h 2256141"/>
              <a:gd name="connsiteX163" fmla="*/ 1216434 w 6811107"/>
              <a:gd name="connsiteY163" fmla="*/ 1660981 h 2256141"/>
              <a:gd name="connsiteX164" fmla="*/ 1214608 w 6811107"/>
              <a:gd name="connsiteY164" fmla="*/ 1661057 h 2256141"/>
              <a:gd name="connsiteX165" fmla="*/ 1209641 w 6811107"/>
              <a:gd name="connsiteY165" fmla="*/ 1658927 h 2256141"/>
              <a:gd name="connsiteX166" fmla="*/ 1280430 w 6811107"/>
              <a:gd name="connsiteY166" fmla="*/ 1656986 h 2256141"/>
              <a:gd name="connsiteX167" fmla="*/ 1293505 w 6811107"/>
              <a:gd name="connsiteY167" fmla="*/ 1658927 h 2256141"/>
              <a:gd name="connsiteX168" fmla="*/ 1307933 w 6811107"/>
              <a:gd name="connsiteY168" fmla="*/ 1656986 h 2256141"/>
              <a:gd name="connsiteX169" fmla="*/ 1316500 w 6811107"/>
              <a:gd name="connsiteY169" fmla="*/ 1655821 h 2256141"/>
              <a:gd name="connsiteX170" fmla="*/ 1324616 w 6811107"/>
              <a:gd name="connsiteY170" fmla="*/ 1652715 h 2256141"/>
              <a:gd name="connsiteX171" fmla="*/ 1349866 w 6811107"/>
              <a:gd name="connsiteY171" fmla="*/ 1631746 h 2256141"/>
              <a:gd name="connsiteX172" fmla="*/ 1354825 w 6811107"/>
              <a:gd name="connsiteY172" fmla="*/ 1626698 h 2256141"/>
              <a:gd name="connsiteX173" fmla="*/ 1359334 w 6811107"/>
              <a:gd name="connsiteY173" fmla="*/ 1619320 h 2256141"/>
              <a:gd name="connsiteX174" fmla="*/ 1363843 w 6811107"/>
              <a:gd name="connsiteY174" fmla="*/ 1611166 h 2256141"/>
              <a:gd name="connsiteX175" fmla="*/ 1388190 w 6811107"/>
              <a:gd name="connsiteY175" fmla="*/ 1575830 h 2256141"/>
              <a:gd name="connsiteX176" fmla="*/ 1390445 w 6811107"/>
              <a:gd name="connsiteY176" fmla="*/ 1568841 h 2256141"/>
              <a:gd name="connsiteX177" fmla="*/ 1399012 w 6811107"/>
              <a:gd name="connsiteY177" fmla="*/ 1548261 h 2256141"/>
              <a:gd name="connsiteX178" fmla="*/ 1399913 w 6811107"/>
              <a:gd name="connsiteY178" fmla="*/ 1540106 h 2256141"/>
              <a:gd name="connsiteX179" fmla="*/ 1394052 w 6811107"/>
              <a:gd name="connsiteY179" fmla="*/ 1555638 h 2256141"/>
              <a:gd name="connsiteX180" fmla="*/ 1387740 w 6811107"/>
              <a:gd name="connsiteY180" fmla="*/ 1560686 h 2256141"/>
              <a:gd name="connsiteX181" fmla="*/ 1335888 w 6811107"/>
              <a:gd name="connsiteY181" fmla="*/ 1619709 h 2256141"/>
              <a:gd name="connsiteX182" fmla="*/ 1280880 w 6811107"/>
              <a:gd name="connsiteY182" fmla="*/ 1645725 h 2256141"/>
              <a:gd name="connsiteX183" fmla="*/ 1268707 w 6811107"/>
              <a:gd name="connsiteY183" fmla="*/ 1644948 h 2256141"/>
              <a:gd name="connsiteX184" fmla="*/ 1165004 w 6811107"/>
              <a:gd name="connsiteY184" fmla="*/ 1624368 h 2256141"/>
              <a:gd name="connsiteX185" fmla="*/ 1153281 w 6811107"/>
              <a:gd name="connsiteY185" fmla="*/ 1624368 h 2256141"/>
              <a:gd name="connsiteX186" fmla="*/ 1112250 w 6811107"/>
              <a:gd name="connsiteY186" fmla="*/ 1629805 h 2256141"/>
              <a:gd name="connsiteX187" fmla="*/ 1101429 w 6811107"/>
              <a:gd name="connsiteY187" fmla="*/ 1630969 h 2256141"/>
              <a:gd name="connsiteX188" fmla="*/ 1040109 w 6811107"/>
              <a:gd name="connsiteY188" fmla="*/ 1633299 h 2256141"/>
              <a:gd name="connsiteX189" fmla="*/ 1028386 w 6811107"/>
              <a:gd name="connsiteY189" fmla="*/ 1635629 h 2256141"/>
              <a:gd name="connsiteX190" fmla="*/ 989610 w 6811107"/>
              <a:gd name="connsiteY190" fmla="*/ 1641065 h 2256141"/>
              <a:gd name="connsiteX191" fmla="*/ 988708 w 6811107"/>
              <a:gd name="connsiteY191" fmla="*/ 1594081 h 2256141"/>
              <a:gd name="connsiteX192" fmla="*/ 994570 w 6811107"/>
              <a:gd name="connsiteY192" fmla="*/ 1589032 h 2256141"/>
              <a:gd name="connsiteX193" fmla="*/ 1009900 w 6811107"/>
              <a:gd name="connsiteY193" fmla="*/ 1582820 h 2256141"/>
              <a:gd name="connsiteX194" fmla="*/ 1019368 w 6811107"/>
              <a:gd name="connsiteY194" fmla="*/ 1580490 h 2256141"/>
              <a:gd name="connsiteX195" fmla="*/ 1028837 w 6811107"/>
              <a:gd name="connsiteY195" fmla="*/ 1578160 h 2256141"/>
              <a:gd name="connsiteX196" fmla="*/ 1039658 w 6811107"/>
              <a:gd name="connsiteY196" fmla="*/ 1575830 h 2256141"/>
              <a:gd name="connsiteX197" fmla="*/ 1056792 w 6811107"/>
              <a:gd name="connsiteY197" fmla="*/ 1564569 h 2256141"/>
              <a:gd name="connsiteX198" fmla="*/ 1059046 w 6811107"/>
              <a:gd name="connsiteY198" fmla="*/ 1554085 h 2256141"/>
              <a:gd name="connsiteX199" fmla="*/ 1059046 w 6811107"/>
              <a:gd name="connsiteY199" fmla="*/ 1547095 h 2256141"/>
              <a:gd name="connsiteX200" fmla="*/ 1068965 w 6811107"/>
              <a:gd name="connsiteY200" fmla="*/ 1529233 h 2256141"/>
              <a:gd name="connsiteX201" fmla="*/ 1078885 w 6811107"/>
              <a:gd name="connsiteY201" fmla="*/ 1522244 h 2256141"/>
              <a:gd name="connsiteX202" fmla="*/ 1125777 w 6811107"/>
              <a:gd name="connsiteY202" fmla="*/ 1472153 h 2256141"/>
              <a:gd name="connsiteX203" fmla="*/ 1128482 w 6811107"/>
              <a:gd name="connsiteY203" fmla="*/ 1462057 h 2256141"/>
              <a:gd name="connsiteX204" fmla="*/ 1132089 w 6811107"/>
              <a:gd name="connsiteY204" fmla="*/ 1454679 h 2256141"/>
              <a:gd name="connsiteX205" fmla="*/ 1156437 w 6811107"/>
              <a:gd name="connsiteY205" fmla="*/ 1404588 h 2256141"/>
              <a:gd name="connsiteX206" fmla="*/ 1160945 w 6811107"/>
              <a:gd name="connsiteY206" fmla="*/ 1394103 h 2256141"/>
              <a:gd name="connsiteX207" fmla="*/ 1170865 w 6811107"/>
              <a:gd name="connsiteY207" fmla="*/ 1374299 h 2256141"/>
              <a:gd name="connsiteX208" fmla="*/ 1179432 w 6811107"/>
              <a:gd name="connsiteY208" fmla="*/ 1366922 h 2256141"/>
              <a:gd name="connsiteX209" fmla="*/ 1196565 w 6811107"/>
              <a:gd name="connsiteY209" fmla="*/ 1352166 h 2256141"/>
              <a:gd name="connsiteX210" fmla="*/ 1201525 w 6811107"/>
              <a:gd name="connsiteY210" fmla="*/ 1344788 h 2256141"/>
              <a:gd name="connsiteX211" fmla="*/ 1213699 w 6811107"/>
              <a:gd name="connsiteY211" fmla="*/ 1262856 h 2256141"/>
              <a:gd name="connsiteX212" fmla="*/ 1220913 w 6811107"/>
              <a:gd name="connsiteY212" fmla="*/ 1256643 h 2256141"/>
              <a:gd name="connsiteX213" fmla="*/ 1302974 w 6811107"/>
              <a:gd name="connsiteY213" fmla="*/ 1238004 h 2256141"/>
              <a:gd name="connsiteX214" fmla="*/ 1315147 w 6811107"/>
              <a:gd name="connsiteY214" fmla="*/ 1236839 h 2256141"/>
              <a:gd name="connsiteX215" fmla="*/ 1324616 w 6811107"/>
              <a:gd name="connsiteY215" fmla="*/ 1235674 h 2256141"/>
              <a:gd name="connsiteX216" fmla="*/ 1334536 w 6811107"/>
              <a:gd name="connsiteY216" fmla="*/ 1234898 h 2256141"/>
              <a:gd name="connsiteX217" fmla="*/ 1384133 w 6811107"/>
              <a:gd name="connsiteY217" fmla="*/ 1201892 h 2256141"/>
              <a:gd name="connsiteX218" fmla="*/ 2762595 w 6811107"/>
              <a:gd name="connsiteY218" fmla="*/ 964351 h 2256141"/>
              <a:gd name="connsiteX219" fmla="*/ 2770429 w 6811107"/>
              <a:gd name="connsiteY219" fmla="*/ 966967 h 2256141"/>
              <a:gd name="connsiteX220" fmla="*/ 2780066 w 6811107"/>
              <a:gd name="connsiteY220" fmla="*/ 970073 h 2256141"/>
              <a:gd name="connsiteX221" fmla="*/ 2765638 w 6811107"/>
              <a:gd name="connsiteY221" fmla="*/ 966190 h 2256141"/>
              <a:gd name="connsiteX222" fmla="*/ 2762595 w 6811107"/>
              <a:gd name="connsiteY222" fmla="*/ 964351 h 2256141"/>
              <a:gd name="connsiteX223" fmla="*/ 4121293 w 6811107"/>
              <a:gd name="connsiteY223" fmla="*/ 940452 h 2256141"/>
              <a:gd name="connsiteX224" fmla="*/ 4117909 w 6811107"/>
              <a:gd name="connsiteY224" fmla="*/ 943835 h 2256141"/>
              <a:gd name="connsiteX225" fmla="*/ 4060882 w 6811107"/>
              <a:gd name="connsiteY225" fmla="*/ 966066 h 2256141"/>
              <a:gd name="connsiteX226" fmla="*/ 4049283 w 6811107"/>
              <a:gd name="connsiteY226" fmla="*/ 968483 h 2256141"/>
              <a:gd name="connsiteX227" fmla="*/ 4026085 w 6811107"/>
              <a:gd name="connsiteY227" fmla="*/ 967516 h 2256141"/>
              <a:gd name="connsiteX228" fmla="*/ 4013037 w 6811107"/>
              <a:gd name="connsiteY228" fmla="*/ 967516 h 2256141"/>
              <a:gd name="connsiteX229" fmla="*/ 3948277 w 6811107"/>
              <a:gd name="connsiteY229" fmla="*/ 971382 h 2256141"/>
              <a:gd name="connsiteX230" fmla="*/ 3937645 w 6811107"/>
              <a:gd name="connsiteY230" fmla="*/ 973799 h 2256141"/>
              <a:gd name="connsiteX231" fmla="*/ 3897532 w 6811107"/>
              <a:gd name="connsiteY231" fmla="*/ 1001346 h 2256141"/>
              <a:gd name="connsiteX232" fmla="*/ 3890766 w 6811107"/>
              <a:gd name="connsiteY232" fmla="*/ 1012944 h 2256141"/>
              <a:gd name="connsiteX233" fmla="*/ 3841954 w 6811107"/>
              <a:gd name="connsiteY233" fmla="*/ 1110085 h 2256141"/>
              <a:gd name="connsiteX234" fmla="*/ 3836638 w 6811107"/>
              <a:gd name="connsiteY234" fmla="*/ 1118784 h 2256141"/>
              <a:gd name="connsiteX235" fmla="*/ 3813440 w 6811107"/>
              <a:gd name="connsiteY235" fmla="*/ 1148264 h 2256141"/>
              <a:gd name="connsiteX236" fmla="*/ 3804741 w 6811107"/>
              <a:gd name="connsiteY236" fmla="*/ 1155997 h 2256141"/>
              <a:gd name="connsiteX237" fmla="*/ 3753030 w 6811107"/>
              <a:gd name="connsiteY237" fmla="*/ 1233806 h 2256141"/>
              <a:gd name="connsiteX238" fmla="*/ 3749164 w 6811107"/>
              <a:gd name="connsiteY238" fmla="*/ 1245405 h 2256141"/>
              <a:gd name="connsiteX239" fmla="*/ 3718233 w 6811107"/>
              <a:gd name="connsiteY239" fmla="*/ 1300982 h 2256141"/>
              <a:gd name="connsiteX240" fmla="*/ 3711467 w 6811107"/>
              <a:gd name="connsiteY240" fmla="*/ 1309681 h 2256141"/>
              <a:gd name="connsiteX241" fmla="*/ 3648157 w 6811107"/>
              <a:gd name="connsiteY241" fmla="*/ 1358493 h 2256141"/>
              <a:gd name="connsiteX242" fmla="*/ 3634142 w 6811107"/>
              <a:gd name="connsiteY242" fmla="*/ 1365259 h 2256141"/>
              <a:gd name="connsiteX243" fmla="*/ 3561649 w 6811107"/>
              <a:gd name="connsiteY243" fmla="*/ 1383141 h 2256141"/>
              <a:gd name="connsiteX244" fmla="*/ 3551017 w 6811107"/>
              <a:gd name="connsiteY244" fmla="*/ 1383141 h 2256141"/>
              <a:gd name="connsiteX245" fmla="*/ 3485290 w 6811107"/>
              <a:gd name="connsiteY245" fmla="*/ 1385557 h 2256141"/>
              <a:gd name="connsiteX246" fmla="*/ 3474658 w 6811107"/>
              <a:gd name="connsiteY246" fmla="*/ 1384590 h 2256141"/>
              <a:gd name="connsiteX247" fmla="*/ 3449044 w 6811107"/>
              <a:gd name="connsiteY247" fmla="*/ 1379274 h 2256141"/>
              <a:gd name="connsiteX248" fmla="*/ 3442278 w 6811107"/>
              <a:gd name="connsiteY248" fmla="*/ 1371542 h 2256141"/>
              <a:gd name="connsiteX249" fmla="*/ 3429712 w 6811107"/>
              <a:gd name="connsiteY249" fmla="*/ 1307265 h 2256141"/>
              <a:gd name="connsiteX250" fmla="*/ 3326290 w 6811107"/>
              <a:gd name="connsiteY250" fmla="*/ 1301949 h 2256141"/>
              <a:gd name="connsiteX251" fmla="*/ 3313724 w 6811107"/>
              <a:gd name="connsiteY251" fmla="*/ 1300499 h 2256141"/>
              <a:gd name="connsiteX252" fmla="*/ 3280378 w 6811107"/>
              <a:gd name="connsiteY252" fmla="*/ 1296633 h 2256141"/>
              <a:gd name="connsiteX253" fmla="*/ 3269746 w 6811107"/>
              <a:gd name="connsiteY253" fmla="*/ 1300499 h 2256141"/>
              <a:gd name="connsiteX254" fmla="*/ 3260563 w 6811107"/>
              <a:gd name="connsiteY254" fmla="*/ 1310648 h 2256141"/>
              <a:gd name="connsiteX255" fmla="*/ 3250414 w 6811107"/>
              <a:gd name="connsiteY255" fmla="*/ 1319347 h 2256141"/>
              <a:gd name="connsiteX256" fmla="*/ 3222384 w 6811107"/>
              <a:gd name="connsiteY256" fmla="*/ 1369608 h 2256141"/>
              <a:gd name="connsiteX257" fmla="*/ 3215618 w 6811107"/>
              <a:gd name="connsiteY257" fmla="*/ 1375891 h 2256141"/>
              <a:gd name="connsiteX258" fmla="*/ 3204986 w 6811107"/>
              <a:gd name="connsiteY258" fmla="*/ 1382174 h 2256141"/>
              <a:gd name="connsiteX259" fmla="*/ 3189520 w 6811107"/>
              <a:gd name="connsiteY259" fmla="*/ 1396672 h 2256141"/>
              <a:gd name="connsiteX260" fmla="*/ 3186621 w 6811107"/>
              <a:gd name="connsiteY260" fmla="*/ 1408271 h 2256141"/>
              <a:gd name="connsiteX261" fmla="*/ 3184204 w 6811107"/>
              <a:gd name="connsiteY261" fmla="*/ 1420837 h 2256141"/>
              <a:gd name="connsiteX262" fmla="*/ 3180338 w 6811107"/>
              <a:gd name="connsiteY262" fmla="*/ 1432435 h 2256141"/>
              <a:gd name="connsiteX263" fmla="*/ 3177438 w 6811107"/>
              <a:gd name="connsiteY263" fmla="*/ 1524259 h 2256141"/>
              <a:gd name="connsiteX264" fmla="*/ 3176471 w 6811107"/>
              <a:gd name="connsiteY264" fmla="*/ 1537308 h 2256141"/>
              <a:gd name="connsiteX265" fmla="*/ 3163242 w 6811107"/>
              <a:gd name="connsiteY265" fmla="*/ 1578689 h 2256141"/>
              <a:gd name="connsiteX266" fmla="*/ 3148196 w 6811107"/>
              <a:gd name="connsiteY266" fmla="*/ 1604490 h 2256141"/>
              <a:gd name="connsiteX267" fmla="*/ 3175039 w 6811107"/>
              <a:gd name="connsiteY267" fmla="*/ 1627086 h 2256141"/>
              <a:gd name="connsiteX268" fmla="*/ 3138969 w 6811107"/>
              <a:gd name="connsiteY268" fmla="*/ 1694652 h 2256141"/>
              <a:gd name="connsiteX269" fmla="*/ 3138067 w 6811107"/>
              <a:gd name="connsiteY269" fmla="*/ 1698535 h 2256141"/>
              <a:gd name="connsiteX270" fmla="*/ 3140321 w 6811107"/>
              <a:gd name="connsiteY270" fmla="*/ 1716397 h 2256141"/>
              <a:gd name="connsiteX271" fmla="*/ 3146633 w 6811107"/>
              <a:gd name="connsiteY271" fmla="*/ 1723386 h 2256141"/>
              <a:gd name="connsiteX272" fmla="*/ 3267185 w 6811107"/>
              <a:gd name="connsiteY272" fmla="*/ 1836469 h 2256141"/>
              <a:gd name="connsiteX273" fmla="*/ 3304365 w 6811107"/>
              <a:gd name="connsiteY273" fmla="*/ 2038246 h 2256141"/>
              <a:gd name="connsiteX274" fmla="*/ 3313120 w 6811107"/>
              <a:gd name="connsiteY274" fmla="*/ 1766083 h 2256141"/>
              <a:gd name="connsiteX275" fmla="*/ 3331123 w 6811107"/>
              <a:gd name="connsiteY275" fmla="*/ 1710324 h 2256141"/>
              <a:gd name="connsiteX276" fmla="*/ 3325807 w 6811107"/>
              <a:gd name="connsiteY276" fmla="*/ 1697276 h 2256141"/>
              <a:gd name="connsiteX277" fmla="*/ 3289560 w 6811107"/>
              <a:gd name="connsiteY277" fmla="*/ 1581287 h 2256141"/>
              <a:gd name="connsiteX278" fmla="*/ 3295843 w 6811107"/>
              <a:gd name="connsiteY278" fmla="*/ 1572105 h 2256141"/>
              <a:gd name="connsiteX279" fmla="*/ 3304542 w 6811107"/>
              <a:gd name="connsiteY279" fmla="*/ 1564372 h 2256141"/>
              <a:gd name="connsiteX280" fmla="*/ 3323873 w 6811107"/>
              <a:gd name="connsiteY280" fmla="*/ 1550357 h 2256141"/>
              <a:gd name="connsiteX281" fmla="*/ 3344654 w 6811107"/>
              <a:gd name="connsiteY281" fmla="*/ 1479314 h 2256141"/>
              <a:gd name="connsiteX282" fmla="*/ 3349971 w 6811107"/>
              <a:gd name="connsiteY282" fmla="*/ 1467715 h 2256141"/>
              <a:gd name="connsiteX283" fmla="*/ 3417147 w 6811107"/>
              <a:gd name="connsiteY283" fmla="*/ 1463849 h 2256141"/>
              <a:gd name="connsiteX284" fmla="*/ 3430196 w 6811107"/>
              <a:gd name="connsiteY284" fmla="*/ 1462883 h 2256141"/>
              <a:gd name="connsiteX285" fmla="*/ 3456293 w 6811107"/>
              <a:gd name="connsiteY285" fmla="*/ 1461432 h 2256141"/>
              <a:gd name="connsiteX286" fmla="*/ 3464992 w 6811107"/>
              <a:gd name="connsiteY286" fmla="*/ 1463849 h 2256141"/>
              <a:gd name="connsiteX287" fmla="*/ 3473691 w 6811107"/>
              <a:gd name="connsiteY287" fmla="*/ 1475448 h 2256141"/>
              <a:gd name="connsiteX288" fmla="*/ 3481424 w 6811107"/>
              <a:gd name="connsiteY288" fmla="*/ 1488496 h 2256141"/>
              <a:gd name="connsiteX289" fmla="*/ 3496889 w 6811107"/>
              <a:gd name="connsiteY289" fmla="*/ 1512661 h 2256141"/>
              <a:gd name="connsiteX290" fmla="*/ 3549567 w 6811107"/>
              <a:gd name="connsiteY290" fmla="*/ 1542625 h 2256141"/>
              <a:gd name="connsiteX291" fmla="*/ 3558750 w 6811107"/>
              <a:gd name="connsiteY291" fmla="*/ 1549391 h 2256141"/>
              <a:gd name="connsiteX292" fmla="*/ 3586780 w 6811107"/>
              <a:gd name="connsiteY292" fmla="*/ 1570172 h 2256141"/>
              <a:gd name="connsiteX293" fmla="*/ 3683437 w 6811107"/>
              <a:gd name="connsiteY293" fmla="*/ 1594336 h 2256141"/>
              <a:gd name="connsiteX294" fmla="*/ 3697452 w 6811107"/>
              <a:gd name="connsiteY294" fmla="*/ 1603519 h 2256141"/>
              <a:gd name="connsiteX295" fmla="*/ 3712917 w 6811107"/>
              <a:gd name="connsiteY295" fmla="*/ 1604968 h 2256141"/>
              <a:gd name="connsiteX296" fmla="*/ 3724516 w 6811107"/>
              <a:gd name="connsiteY296" fmla="*/ 1602552 h 2256141"/>
              <a:gd name="connsiteX297" fmla="*/ 3823589 w 6811107"/>
              <a:gd name="connsiteY297" fmla="*/ 1542141 h 2256141"/>
              <a:gd name="connsiteX298" fmla="*/ 3835188 w 6811107"/>
              <a:gd name="connsiteY298" fmla="*/ 1539725 h 2256141"/>
              <a:gd name="connsiteX299" fmla="*/ 3897049 w 6811107"/>
              <a:gd name="connsiteY299" fmla="*/ 1542625 h 2256141"/>
              <a:gd name="connsiteX300" fmla="*/ 3921696 w 6811107"/>
              <a:gd name="connsiteY300" fmla="*/ 1531992 h 2256141"/>
              <a:gd name="connsiteX301" fmla="*/ 3931845 w 6811107"/>
              <a:gd name="connsiteY301" fmla="*/ 1522810 h 2256141"/>
              <a:gd name="connsiteX302" fmla="*/ 3940544 w 6811107"/>
              <a:gd name="connsiteY302" fmla="*/ 1512178 h 2256141"/>
              <a:gd name="connsiteX303" fmla="*/ 3944788 w 6811107"/>
              <a:gd name="connsiteY303" fmla="*/ 1511450 h 2256141"/>
              <a:gd name="connsiteX304" fmla="*/ 3945679 w 6811107"/>
              <a:gd name="connsiteY304" fmla="*/ 1511634 h 2256141"/>
              <a:gd name="connsiteX305" fmla="*/ 3957459 w 6811107"/>
              <a:gd name="connsiteY305" fmla="*/ 1509278 h 2256141"/>
              <a:gd name="connsiteX306" fmla="*/ 3944788 w 6811107"/>
              <a:gd name="connsiteY306" fmla="*/ 1511450 h 2256141"/>
              <a:gd name="connsiteX307" fmla="*/ 3934261 w 6811107"/>
              <a:gd name="connsiteY307" fmla="*/ 1509278 h 2256141"/>
              <a:gd name="connsiteX308" fmla="*/ 4010137 w 6811107"/>
              <a:gd name="connsiteY308" fmla="*/ 1506862 h 2256141"/>
              <a:gd name="connsiteX309" fmla="*/ 4024152 w 6811107"/>
              <a:gd name="connsiteY309" fmla="*/ 1509278 h 2256141"/>
              <a:gd name="connsiteX310" fmla="*/ 4039617 w 6811107"/>
              <a:gd name="connsiteY310" fmla="*/ 1506862 h 2256141"/>
              <a:gd name="connsiteX311" fmla="*/ 4048800 w 6811107"/>
              <a:gd name="connsiteY311" fmla="*/ 1505412 h 2256141"/>
              <a:gd name="connsiteX312" fmla="*/ 4057499 w 6811107"/>
              <a:gd name="connsiteY312" fmla="*/ 1501545 h 2256141"/>
              <a:gd name="connsiteX313" fmla="*/ 4084563 w 6811107"/>
              <a:gd name="connsiteY313" fmla="*/ 1475448 h 2256141"/>
              <a:gd name="connsiteX314" fmla="*/ 4089879 w 6811107"/>
              <a:gd name="connsiteY314" fmla="*/ 1469165 h 2256141"/>
              <a:gd name="connsiteX315" fmla="*/ 4094712 w 6811107"/>
              <a:gd name="connsiteY315" fmla="*/ 1459983 h 2256141"/>
              <a:gd name="connsiteX316" fmla="*/ 4099545 w 6811107"/>
              <a:gd name="connsiteY316" fmla="*/ 1449834 h 2256141"/>
              <a:gd name="connsiteX317" fmla="*/ 4125642 w 6811107"/>
              <a:gd name="connsiteY317" fmla="*/ 1405855 h 2256141"/>
              <a:gd name="connsiteX318" fmla="*/ 4128059 w 6811107"/>
              <a:gd name="connsiteY318" fmla="*/ 1397156 h 2256141"/>
              <a:gd name="connsiteX319" fmla="*/ 4137241 w 6811107"/>
              <a:gd name="connsiteY319" fmla="*/ 1371542 h 2256141"/>
              <a:gd name="connsiteX320" fmla="*/ 4138207 w 6811107"/>
              <a:gd name="connsiteY320" fmla="*/ 1361393 h 2256141"/>
              <a:gd name="connsiteX321" fmla="*/ 4131925 w 6811107"/>
              <a:gd name="connsiteY321" fmla="*/ 1380724 h 2256141"/>
              <a:gd name="connsiteX322" fmla="*/ 4125159 w 6811107"/>
              <a:gd name="connsiteY322" fmla="*/ 1387007 h 2256141"/>
              <a:gd name="connsiteX323" fmla="*/ 4069581 w 6811107"/>
              <a:gd name="connsiteY323" fmla="*/ 1460466 h 2256141"/>
              <a:gd name="connsiteX324" fmla="*/ 4010620 w 6811107"/>
              <a:gd name="connsiteY324" fmla="*/ 1492846 h 2256141"/>
              <a:gd name="connsiteX325" fmla="*/ 3997572 w 6811107"/>
              <a:gd name="connsiteY325" fmla="*/ 1491880 h 2256141"/>
              <a:gd name="connsiteX326" fmla="*/ 3886416 w 6811107"/>
              <a:gd name="connsiteY326" fmla="*/ 1466265 h 2256141"/>
              <a:gd name="connsiteX327" fmla="*/ 3873851 w 6811107"/>
              <a:gd name="connsiteY327" fmla="*/ 1466265 h 2256141"/>
              <a:gd name="connsiteX328" fmla="*/ 3829872 w 6811107"/>
              <a:gd name="connsiteY328" fmla="*/ 1473032 h 2256141"/>
              <a:gd name="connsiteX329" fmla="*/ 3818273 w 6811107"/>
              <a:gd name="connsiteY329" fmla="*/ 1474481 h 2256141"/>
              <a:gd name="connsiteX330" fmla="*/ 3752546 w 6811107"/>
              <a:gd name="connsiteY330" fmla="*/ 1477381 h 2256141"/>
              <a:gd name="connsiteX331" fmla="*/ 3739981 w 6811107"/>
              <a:gd name="connsiteY331" fmla="*/ 1480281 h 2256141"/>
              <a:gd name="connsiteX332" fmla="*/ 3698419 w 6811107"/>
              <a:gd name="connsiteY332" fmla="*/ 1487047 h 2256141"/>
              <a:gd name="connsiteX333" fmla="*/ 3697452 w 6811107"/>
              <a:gd name="connsiteY333" fmla="*/ 1428570 h 2256141"/>
              <a:gd name="connsiteX334" fmla="*/ 3703735 w 6811107"/>
              <a:gd name="connsiteY334" fmla="*/ 1422287 h 2256141"/>
              <a:gd name="connsiteX335" fmla="*/ 3720167 w 6811107"/>
              <a:gd name="connsiteY335" fmla="*/ 1414554 h 2256141"/>
              <a:gd name="connsiteX336" fmla="*/ 3730315 w 6811107"/>
              <a:gd name="connsiteY336" fmla="*/ 1411654 h 2256141"/>
              <a:gd name="connsiteX337" fmla="*/ 3740465 w 6811107"/>
              <a:gd name="connsiteY337" fmla="*/ 1408755 h 2256141"/>
              <a:gd name="connsiteX338" fmla="*/ 3752063 w 6811107"/>
              <a:gd name="connsiteY338" fmla="*/ 1405855 h 2256141"/>
              <a:gd name="connsiteX339" fmla="*/ 3770428 w 6811107"/>
              <a:gd name="connsiteY339" fmla="*/ 1391839 h 2256141"/>
              <a:gd name="connsiteX340" fmla="*/ 3772844 w 6811107"/>
              <a:gd name="connsiteY340" fmla="*/ 1378791 h 2256141"/>
              <a:gd name="connsiteX341" fmla="*/ 3772844 w 6811107"/>
              <a:gd name="connsiteY341" fmla="*/ 1370092 h 2256141"/>
              <a:gd name="connsiteX342" fmla="*/ 3783477 w 6811107"/>
              <a:gd name="connsiteY342" fmla="*/ 1347861 h 2256141"/>
              <a:gd name="connsiteX343" fmla="*/ 3794109 w 6811107"/>
              <a:gd name="connsiteY343" fmla="*/ 1339162 h 2256141"/>
              <a:gd name="connsiteX344" fmla="*/ 3844370 w 6811107"/>
              <a:gd name="connsiteY344" fmla="*/ 1276818 h 2256141"/>
              <a:gd name="connsiteX345" fmla="*/ 3847270 w 6811107"/>
              <a:gd name="connsiteY345" fmla="*/ 1264253 h 2256141"/>
              <a:gd name="connsiteX346" fmla="*/ 3851136 w 6811107"/>
              <a:gd name="connsiteY346" fmla="*/ 1255070 h 2256141"/>
              <a:gd name="connsiteX347" fmla="*/ 3877234 w 6811107"/>
              <a:gd name="connsiteY347" fmla="*/ 1192727 h 2256141"/>
              <a:gd name="connsiteX348" fmla="*/ 3882067 w 6811107"/>
              <a:gd name="connsiteY348" fmla="*/ 1179678 h 2256141"/>
              <a:gd name="connsiteX349" fmla="*/ 3892699 w 6811107"/>
              <a:gd name="connsiteY349" fmla="*/ 1155030 h 2256141"/>
              <a:gd name="connsiteX350" fmla="*/ 3901881 w 6811107"/>
              <a:gd name="connsiteY350" fmla="*/ 1145848 h 2256141"/>
              <a:gd name="connsiteX351" fmla="*/ 3920246 w 6811107"/>
              <a:gd name="connsiteY351" fmla="*/ 1127483 h 2256141"/>
              <a:gd name="connsiteX352" fmla="*/ 3925562 w 6811107"/>
              <a:gd name="connsiteY352" fmla="*/ 1118301 h 2256141"/>
              <a:gd name="connsiteX353" fmla="*/ 3938611 w 6811107"/>
              <a:gd name="connsiteY353" fmla="*/ 1016328 h 2256141"/>
              <a:gd name="connsiteX354" fmla="*/ 3946344 w 6811107"/>
              <a:gd name="connsiteY354" fmla="*/ 1008595 h 2256141"/>
              <a:gd name="connsiteX355" fmla="*/ 4034301 w 6811107"/>
              <a:gd name="connsiteY355" fmla="*/ 985397 h 2256141"/>
              <a:gd name="connsiteX356" fmla="*/ 4047350 w 6811107"/>
              <a:gd name="connsiteY356" fmla="*/ 983947 h 2256141"/>
              <a:gd name="connsiteX357" fmla="*/ 4057499 w 6811107"/>
              <a:gd name="connsiteY357" fmla="*/ 982498 h 2256141"/>
              <a:gd name="connsiteX358" fmla="*/ 4068131 w 6811107"/>
              <a:gd name="connsiteY358" fmla="*/ 981531 h 2256141"/>
              <a:gd name="connsiteX359" fmla="*/ 4121293 w 6811107"/>
              <a:gd name="connsiteY359" fmla="*/ 940452 h 2256141"/>
              <a:gd name="connsiteX360" fmla="*/ 5598196 w 6811107"/>
              <a:gd name="connsiteY360" fmla="*/ 644562 h 2256141"/>
              <a:gd name="connsiteX361" fmla="*/ 5617541 w 6811107"/>
              <a:gd name="connsiteY361" fmla="*/ 651931 h 2256141"/>
              <a:gd name="connsiteX362" fmla="*/ 5602076 w 6811107"/>
              <a:gd name="connsiteY362" fmla="*/ 647098 h 2256141"/>
              <a:gd name="connsiteX363" fmla="*/ 5598196 w 6811107"/>
              <a:gd name="connsiteY363" fmla="*/ 644562 h 2256141"/>
              <a:gd name="connsiteX364" fmla="*/ 2173628 w 6811107"/>
              <a:gd name="connsiteY364" fmla="*/ 477314 h 2256141"/>
              <a:gd name="connsiteX365" fmla="*/ 2125384 w 6811107"/>
              <a:gd name="connsiteY365" fmla="*/ 515756 h 2256141"/>
              <a:gd name="connsiteX366" fmla="*/ 2068573 w 6811107"/>
              <a:gd name="connsiteY366" fmla="*/ 544102 h 2256141"/>
              <a:gd name="connsiteX367" fmla="*/ 2061358 w 6811107"/>
              <a:gd name="connsiteY367" fmla="*/ 552257 h 2256141"/>
              <a:gd name="connsiteX368" fmla="*/ 2054144 w 6811107"/>
              <a:gd name="connsiteY368" fmla="*/ 559634 h 2256141"/>
              <a:gd name="connsiteX369" fmla="*/ 2044225 w 6811107"/>
              <a:gd name="connsiteY369" fmla="*/ 563517 h 2256141"/>
              <a:gd name="connsiteX370" fmla="*/ 2038363 w 6811107"/>
              <a:gd name="connsiteY370" fmla="*/ 565459 h 2256141"/>
              <a:gd name="connsiteX371" fmla="*/ 2043323 w 6811107"/>
              <a:gd name="connsiteY371" fmla="*/ 575555 h 2256141"/>
              <a:gd name="connsiteX372" fmla="*/ 2051890 w 6811107"/>
              <a:gd name="connsiteY372" fmla="*/ 582933 h 2256141"/>
              <a:gd name="connsiteX373" fmla="*/ 2072630 w 6811107"/>
              <a:gd name="connsiteY373" fmla="*/ 587981 h 2256141"/>
              <a:gd name="connsiteX374" fmla="*/ 2083452 w 6811107"/>
              <a:gd name="connsiteY374" fmla="*/ 586816 h 2256141"/>
              <a:gd name="connsiteX375" fmla="*/ 2118620 w 6811107"/>
              <a:gd name="connsiteY375" fmla="*/ 573225 h 2256141"/>
              <a:gd name="connsiteX376" fmla="*/ 2130794 w 6811107"/>
              <a:gd name="connsiteY376" fmla="*/ 569342 h 2256141"/>
              <a:gd name="connsiteX377" fmla="*/ 2147928 w 6811107"/>
              <a:gd name="connsiteY377" fmla="*/ 568566 h 2256141"/>
              <a:gd name="connsiteX378" fmla="*/ 2156495 w 6811107"/>
              <a:gd name="connsiteY378" fmla="*/ 568566 h 2256141"/>
              <a:gd name="connsiteX379" fmla="*/ 2205641 w 6811107"/>
              <a:gd name="connsiteY379" fmla="*/ 586428 h 2256141"/>
              <a:gd name="connsiteX380" fmla="*/ 2212855 w 6811107"/>
              <a:gd name="connsiteY380" fmla="*/ 594970 h 2256141"/>
              <a:gd name="connsiteX381" fmla="*/ 2145673 w 6811107"/>
              <a:gd name="connsiteY381" fmla="*/ 656323 h 2256141"/>
              <a:gd name="connsiteX382" fmla="*/ 2137107 w 6811107"/>
              <a:gd name="connsiteY382" fmla="*/ 658652 h 2256141"/>
              <a:gd name="connsiteX383" fmla="*/ 2132598 w 6811107"/>
              <a:gd name="connsiteY383" fmla="*/ 680398 h 2256141"/>
              <a:gd name="connsiteX384" fmla="*/ 2138910 w 6811107"/>
              <a:gd name="connsiteY384" fmla="*/ 687775 h 2256141"/>
              <a:gd name="connsiteX385" fmla="*/ 2159651 w 6811107"/>
              <a:gd name="connsiteY385" fmla="*/ 703307 h 2256141"/>
              <a:gd name="connsiteX386" fmla="*/ 2168218 w 6811107"/>
              <a:gd name="connsiteY386" fmla="*/ 708744 h 2256141"/>
              <a:gd name="connsiteX387" fmla="*/ 2252533 w 6811107"/>
              <a:gd name="connsiteY387" fmla="*/ 752234 h 2256141"/>
              <a:gd name="connsiteX388" fmla="*/ 2253435 w 6811107"/>
              <a:gd name="connsiteY388" fmla="*/ 764660 h 2256141"/>
              <a:gd name="connsiteX389" fmla="*/ 2264256 w 6811107"/>
              <a:gd name="connsiteY389" fmla="*/ 784463 h 2256141"/>
              <a:gd name="connsiteX390" fmla="*/ 2274175 w 6811107"/>
              <a:gd name="connsiteY390" fmla="*/ 790676 h 2256141"/>
              <a:gd name="connsiteX391" fmla="*/ 2339102 w 6811107"/>
              <a:gd name="connsiteY391" fmla="*/ 834167 h 2256141"/>
              <a:gd name="connsiteX392" fmla="*/ 2269666 w 6811107"/>
              <a:gd name="connsiteY392" fmla="*/ 864454 h 2256141"/>
              <a:gd name="connsiteX393" fmla="*/ 2255238 w 6811107"/>
              <a:gd name="connsiteY393" fmla="*/ 868726 h 2256141"/>
              <a:gd name="connsiteX394" fmla="*/ 2242162 w 6811107"/>
              <a:gd name="connsiteY394" fmla="*/ 872609 h 2256141"/>
              <a:gd name="connsiteX395" fmla="*/ 2228636 w 6811107"/>
              <a:gd name="connsiteY395" fmla="*/ 874939 h 2256141"/>
              <a:gd name="connsiteX396" fmla="*/ 2202485 w 6811107"/>
              <a:gd name="connsiteY396" fmla="*/ 879987 h 2256141"/>
              <a:gd name="connsiteX397" fmla="*/ 2190311 w 6811107"/>
              <a:gd name="connsiteY397" fmla="*/ 876880 h 2256141"/>
              <a:gd name="connsiteX398" fmla="*/ 2153339 w 6811107"/>
              <a:gd name="connsiteY398" fmla="*/ 869891 h 2256141"/>
              <a:gd name="connsiteX399" fmla="*/ 2140263 w 6811107"/>
              <a:gd name="connsiteY399" fmla="*/ 871055 h 2256141"/>
              <a:gd name="connsiteX400" fmla="*/ 2127187 w 6811107"/>
              <a:gd name="connsiteY400" fmla="*/ 872997 h 2256141"/>
              <a:gd name="connsiteX401" fmla="*/ 2118620 w 6811107"/>
              <a:gd name="connsiteY401" fmla="*/ 874162 h 2256141"/>
              <a:gd name="connsiteX402" fmla="*/ 2099233 w 6811107"/>
              <a:gd name="connsiteY402" fmla="*/ 885811 h 2256141"/>
              <a:gd name="connsiteX403" fmla="*/ 2010409 w 6811107"/>
              <a:gd name="connsiteY403" fmla="*/ 937844 h 2256141"/>
              <a:gd name="connsiteX404" fmla="*/ 2000940 w 6811107"/>
              <a:gd name="connsiteY404" fmla="*/ 945998 h 2256141"/>
              <a:gd name="connsiteX405" fmla="*/ 1944129 w 6811107"/>
              <a:gd name="connsiteY405" fmla="*/ 966578 h 2256141"/>
              <a:gd name="connsiteX406" fmla="*/ 1933308 w 6811107"/>
              <a:gd name="connsiteY406" fmla="*/ 965802 h 2256141"/>
              <a:gd name="connsiteX407" fmla="*/ 1900844 w 6811107"/>
              <a:gd name="connsiteY407" fmla="*/ 957259 h 2256141"/>
              <a:gd name="connsiteX408" fmla="*/ 1894532 w 6811107"/>
              <a:gd name="connsiteY408" fmla="*/ 951823 h 2256141"/>
              <a:gd name="connsiteX409" fmla="*/ 1896786 w 6811107"/>
              <a:gd name="connsiteY409" fmla="*/ 933185 h 2256141"/>
              <a:gd name="connsiteX410" fmla="*/ 1856207 w 6811107"/>
              <a:gd name="connsiteY410" fmla="*/ 973957 h 2256141"/>
              <a:gd name="connsiteX411" fmla="*/ 1862519 w 6811107"/>
              <a:gd name="connsiteY411" fmla="*/ 981334 h 2256141"/>
              <a:gd name="connsiteX412" fmla="*/ 1870635 w 6811107"/>
              <a:gd name="connsiteY412" fmla="*/ 984441 h 2256141"/>
              <a:gd name="connsiteX413" fmla="*/ 1927446 w 6811107"/>
              <a:gd name="connsiteY413" fmla="*/ 1015505 h 2256141"/>
              <a:gd name="connsiteX414" fmla="*/ 1956303 w 6811107"/>
              <a:gd name="connsiteY414" fmla="*/ 1025989 h 2256141"/>
              <a:gd name="connsiteX415" fmla="*/ 1967124 w 6811107"/>
              <a:gd name="connsiteY415" fmla="*/ 1024048 h 2256141"/>
              <a:gd name="connsiteX416" fmla="*/ 2061809 w 6811107"/>
              <a:gd name="connsiteY416" fmla="*/ 1004632 h 2256141"/>
              <a:gd name="connsiteX417" fmla="*/ 2073532 w 6811107"/>
              <a:gd name="connsiteY417" fmla="*/ 1003856 h 2256141"/>
              <a:gd name="connsiteX418" fmla="*/ 2092469 w 6811107"/>
              <a:gd name="connsiteY418" fmla="*/ 1000749 h 2256141"/>
              <a:gd name="connsiteX419" fmla="*/ 2101938 w 6811107"/>
              <a:gd name="connsiteY419" fmla="*/ 998808 h 2256141"/>
              <a:gd name="connsiteX420" fmla="*/ 2232694 w 6811107"/>
              <a:gd name="connsiteY420" fmla="*/ 992595 h 2256141"/>
              <a:gd name="connsiteX421" fmla="*/ 2242162 w 6811107"/>
              <a:gd name="connsiteY421" fmla="*/ 996866 h 2256141"/>
              <a:gd name="connsiteX422" fmla="*/ 2242162 w 6811107"/>
              <a:gd name="connsiteY422" fmla="*/ 1051618 h 2256141"/>
              <a:gd name="connsiteX423" fmla="*/ 2246671 w 6811107"/>
              <a:gd name="connsiteY423" fmla="*/ 1061714 h 2256141"/>
              <a:gd name="connsiteX424" fmla="*/ 2301679 w 6811107"/>
              <a:gd name="connsiteY424" fmla="*/ 1094719 h 2256141"/>
              <a:gd name="connsiteX425" fmla="*/ 2310246 w 6811107"/>
              <a:gd name="connsiteY425" fmla="*/ 1102874 h 2256141"/>
              <a:gd name="connsiteX426" fmla="*/ 2316107 w 6811107"/>
              <a:gd name="connsiteY426" fmla="*/ 1108310 h 2256141"/>
              <a:gd name="connsiteX427" fmla="*/ 2408538 w 6811107"/>
              <a:gd name="connsiteY427" fmla="*/ 1158013 h 2256141"/>
              <a:gd name="connsiteX428" fmla="*/ 2407636 w 6811107"/>
              <a:gd name="connsiteY428" fmla="*/ 1193349 h 2256141"/>
              <a:gd name="connsiteX429" fmla="*/ 2413949 w 6811107"/>
              <a:gd name="connsiteY429" fmla="*/ 1201892 h 2256141"/>
              <a:gd name="connsiteX430" fmla="*/ 2420261 w 6811107"/>
              <a:gd name="connsiteY430" fmla="*/ 1226743 h 2256141"/>
              <a:gd name="connsiteX431" fmla="*/ 2434689 w 6811107"/>
              <a:gd name="connsiteY431" fmla="*/ 1232180 h 2256141"/>
              <a:gd name="connsiteX432" fmla="*/ 2444609 w 6811107"/>
              <a:gd name="connsiteY432" fmla="*/ 1229073 h 2256141"/>
              <a:gd name="connsiteX433" fmla="*/ 2450921 w 6811107"/>
              <a:gd name="connsiteY433" fmla="*/ 1223637 h 2256141"/>
              <a:gd name="connsiteX434" fmla="*/ 2456782 w 6811107"/>
              <a:gd name="connsiteY434" fmla="*/ 1212376 h 2256141"/>
              <a:gd name="connsiteX435" fmla="*/ 2465349 w 6811107"/>
              <a:gd name="connsiteY435" fmla="*/ 1203833 h 2256141"/>
              <a:gd name="connsiteX436" fmla="*/ 2474818 w 6811107"/>
              <a:gd name="connsiteY436" fmla="*/ 1196456 h 2256141"/>
              <a:gd name="connsiteX437" fmla="*/ 2482934 w 6811107"/>
              <a:gd name="connsiteY437" fmla="*/ 1187136 h 2256141"/>
              <a:gd name="connsiteX438" fmla="*/ 2542901 w 6811107"/>
              <a:gd name="connsiteY438" fmla="*/ 1167333 h 2256141"/>
              <a:gd name="connsiteX439" fmla="*/ 2548763 w 6811107"/>
              <a:gd name="connsiteY439" fmla="*/ 1175875 h 2256141"/>
              <a:gd name="connsiteX440" fmla="*/ 2553271 w 6811107"/>
              <a:gd name="connsiteY440" fmla="*/ 1184030 h 2256141"/>
              <a:gd name="connsiteX441" fmla="*/ 2556879 w 6811107"/>
              <a:gd name="connsiteY441" fmla="*/ 1193349 h 2256141"/>
              <a:gd name="connsiteX442" fmla="*/ 2615944 w 6811107"/>
              <a:gd name="connsiteY442" fmla="*/ 1238004 h 2256141"/>
              <a:gd name="connsiteX443" fmla="*/ 2604221 w 6811107"/>
              <a:gd name="connsiteY443" fmla="*/ 1275670 h 2256141"/>
              <a:gd name="connsiteX444" fmla="*/ 2606927 w 6811107"/>
              <a:gd name="connsiteY444" fmla="*/ 1284212 h 2256141"/>
              <a:gd name="connsiteX445" fmla="*/ 2655171 w 6811107"/>
              <a:gd name="connsiteY445" fmla="*/ 1318384 h 2256141"/>
              <a:gd name="connsiteX446" fmla="*/ 2667345 w 6811107"/>
              <a:gd name="connsiteY446" fmla="*/ 1323431 h 2256141"/>
              <a:gd name="connsiteX447" fmla="*/ 2693496 w 6811107"/>
              <a:gd name="connsiteY447" fmla="*/ 1355661 h 2256141"/>
              <a:gd name="connsiteX448" fmla="*/ 2633529 w 6811107"/>
              <a:gd name="connsiteY448" fmla="*/ 1376630 h 2256141"/>
              <a:gd name="connsiteX449" fmla="*/ 2622707 w 6811107"/>
              <a:gd name="connsiteY449" fmla="*/ 1389055 h 2256141"/>
              <a:gd name="connsiteX450" fmla="*/ 2624962 w 6811107"/>
              <a:gd name="connsiteY450" fmla="*/ 1402646 h 2256141"/>
              <a:gd name="connsiteX451" fmla="*/ 2671854 w 6811107"/>
              <a:gd name="connsiteY451" fmla="*/ 1457397 h 2256141"/>
              <a:gd name="connsiteX452" fmla="*/ 2591146 w 6811107"/>
              <a:gd name="connsiteY452" fmla="*/ 1479530 h 2256141"/>
              <a:gd name="connsiteX453" fmla="*/ 2583932 w 6811107"/>
              <a:gd name="connsiteY453" fmla="*/ 1488073 h 2256141"/>
              <a:gd name="connsiteX454" fmla="*/ 2555075 w 6811107"/>
              <a:gd name="connsiteY454" fmla="*/ 1533505 h 2256141"/>
              <a:gd name="connsiteX455" fmla="*/ 2550115 w 6811107"/>
              <a:gd name="connsiteY455" fmla="*/ 1542824 h 2256141"/>
              <a:gd name="connsiteX456" fmla="*/ 2540647 w 6811107"/>
              <a:gd name="connsiteY456" fmla="*/ 1551367 h 2256141"/>
              <a:gd name="connsiteX457" fmla="*/ 2526218 w 6811107"/>
              <a:gd name="connsiteY457" fmla="*/ 1585537 h 2256141"/>
              <a:gd name="connsiteX458" fmla="*/ 2523513 w 6811107"/>
              <a:gd name="connsiteY458" fmla="*/ 1594081 h 2256141"/>
              <a:gd name="connsiteX459" fmla="*/ 2491951 w 6811107"/>
              <a:gd name="connsiteY459" fmla="*/ 1643783 h 2256141"/>
              <a:gd name="connsiteX460" fmla="*/ 2393659 w 6811107"/>
              <a:gd name="connsiteY460" fmla="*/ 1642619 h 2256141"/>
              <a:gd name="connsiteX461" fmla="*/ 2380132 w 6811107"/>
              <a:gd name="connsiteY461" fmla="*/ 1643783 h 2256141"/>
              <a:gd name="connsiteX462" fmla="*/ 2361195 w 6811107"/>
              <a:gd name="connsiteY462" fmla="*/ 1633299 h 2256141"/>
              <a:gd name="connsiteX463" fmla="*/ 2323772 w 6811107"/>
              <a:gd name="connsiteY463" fmla="*/ 1586703 h 2256141"/>
              <a:gd name="connsiteX464" fmla="*/ 2311598 w 6811107"/>
              <a:gd name="connsiteY464" fmla="*/ 1583596 h 2256141"/>
              <a:gd name="connsiteX465" fmla="*/ 2301679 w 6811107"/>
              <a:gd name="connsiteY465" fmla="*/ 1579325 h 2256141"/>
              <a:gd name="connsiteX466" fmla="*/ 2255689 w 6811107"/>
              <a:gd name="connsiteY466" fmla="*/ 1559910 h 2256141"/>
              <a:gd name="connsiteX467" fmla="*/ 2246220 w 6811107"/>
              <a:gd name="connsiteY467" fmla="*/ 1564181 h 2256141"/>
              <a:gd name="connsiteX468" fmla="*/ 2225480 w 6811107"/>
              <a:gd name="connsiteY468" fmla="*/ 1574277 h 2256141"/>
              <a:gd name="connsiteX469" fmla="*/ 2213757 w 6811107"/>
              <a:gd name="connsiteY469" fmla="*/ 1573500 h 2256141"/>
              <a:gd name="connsiteX470" fmla="*/ 2122227 w 6811107"/>
              <a:gd name="connsiteY470" fmla="*/ 1528069 h 2256141"/>
              <a:gd name="connsiteX471" fmla="*/ 2087510 w 6811107"/>
              <a:gd name="connsiteY471" fmla="*/ 1583208 h 2256141"/>
              <a:gd name="connsiteX472" fmla="*/ 2075336 w 6811107"/>
              <a:gd name="connsiteY472" fmla="*/ 1583984 h 2256141"/>
              <a:gd name="connsiteX473" fmla="*/ 1964418 w 6811107"/>
              <a:gd name="connsiteY473" fmla="*/ 1558745 h 2256141"/>
              <a:gd name="connsiteX474" fmla="*/ 1954499 w 6811107"/>
              <a:gd name="connsiteY474" fmla="*/ 1557580 h 2256141"/>
              <a:gd name="connsiteX475" fmla="*/ 1858010 w 6811107"/>
              <a:gd name="connsiteY475" fmla="*/ 1529621 h 2256141"/>
              <a:gd name="connsiteX476" fmla="*/ 1938267 w 6811107"/>
              <a:gd name="connsiteY476" fmla="*/ 1573500 h 2256141"/>
              <a:gd name="connsiteX477" fmla="*/ 1950441 w 6811107"/>
              <a:gd name="connsiteY477" fmla="*/ 1577771 h 2256141"/>
              <a:gd name="connsiteX478" fmla="*/ 1986512 w 6811107"/>
              <a:gd name="connsiteY478" fmla="*/ 1605730 h 2256141"/>
              <a:gd name="connsiteX479" fmla="*/ 1995980 w 6811107"/>
              <a:gd name="connsiteY479" fmla="*/ 1610001 h 2256141"/>
              <a:gd name="connsiteX480" fmla="*/ 2009056 w 6811107"/>
              <a:gd name="connsiteY480" fmla="*/ 1613107 h 2256141"/>
              <a:gd name="connsiteX481" fmla="*/ 2027993 w 6811107"/>
              <a:gd name="connsiteY481" fmla="*/ 1626698 h 2256141"/>
              <a:gd name="connsiteX482" fmla="*/ 2037913 w 6811107"/>
              <a:gd name="connsiteY482" fmla="*/ 1633688 h 2256141"/>
              <a:gd name="connsiteX483" fmla="*/ 2081197 w 6811107"/>
              <a:gd name="connsiteY483" fmla="*/ 1651549 h 2256141"/>
              <a:gd name="connsiteX484" fmla="*/ 2092920 w 6811107"/>
              <a:gd name="connsiteY484" fmla="*/ 1651549 h 2256141"/>
              <a:gd name="connsiteX485" fmla="*/ 2105094 w 6811107"/>
              <a:gd name="connsiteY485" fmla="*/ 1640289 h 2256141"/>
              <a:gd name="connsiteX486" fmla="*/ 2112308 w 6811107"/>
              <a:gd name="connsiteY486" fmla="*/ 1636017 h 2256141"/>
              <a:gd name="connsiteX487" fmla="*/ 2225029 w 6811107"/>
              <a:gd name="connsiteY487" fmla="*/ 1616602 h 2256141"/>
              <a:gd name="connsiteX488" fmla="*/ 2235850 w 6811107"/>
              <a:gd name="connsiteY488" fmla="*/ 1621650 h 2256141"/>
              <a:gd name="connsiteX489" fmla="*/ 2267412 w 6811107"/>
              <a:gd name="connsiteY489" fmla="*/ 1646890 h 2256141"/>
              <a:gd name="connsiteX490" fmla="*/ 2273273 w 6811107"/>
              <a:gd name="connsiteY490" fmla="*/ 1653103 h 2256141"/>
              <a:gd name="connsiteX491" fmla="*/ 2321067 w 6811107"/>
              <a:gd name="connsiteY491" fmla="*/ 1666694 h 2256141"/>
              <a:gd name="connsiteX492" fmla="*/ 2330986 w 6811107"/>
              <a:gd name="connsiteY492" fmla="*/ 1668635 h 2256141"/>
              <a:gd name="connsiteX493" fmla="*/ 2394561 w 6811107"/>
              <a:gd name="connsiteY493" fmla="*/ 1695817 h 2256141"/>
              <a:gd name="connsiteX494" fmla="*/ 2405382 w 6811107"/>
              <a:gd name="connsiteY494" fmla="*/ 1703194 h 2256141"/>
              <a:gd name="connsiteX495" fmla="*/ 2445060 w 6811107"/>
              <a:gd name="connsiteY495" fmla="*/ 1812308 h 2256141"/>
              <a:gd name="connsiteX496" fmla="*/ 2439198 w 6811107"/>
              <a:gd name="connsiteY496" fmla="*/ 1820851 h 2256141"/>
              <a:gd name="connsiteX497" fmla="*/ 2471662 w 6811107"/>
              <a:gd name="connsiteY497" fmla="*/ 1922975 h 2256141"/>
              <a:gd name="connsiteX498" fmla="*/ 2476171 w 6811107"/>
              <a:gd name="connsiteY498" fmla="*/ 1928411 h 2256141"/>
              <a:gd name="connsiteX499" fmla="*/ 2477072 w 6811107"/>
              <a:gd name="connsiteY499" fmla="*/ 1936566 h 2256141"/>
              <a:gd name="connsiteX500" fmla="*/ 2481581 w 6811107"/>
              <a:gd name="connsiteY500" fmla="*/ 1956369 h 2256141"/>
              <a:gd name="connsiteX501" fmla="*/ 2456332 w 6811107"/>
              <a:gd name="connsiteY501" fmla="*/ 2049563 h 2256141"/>
              <a:gd name="connsiteX502" fmla="*/ 2457234 w 6811107"/>
              <a:gd name="connsiteY502" fmla="*/ 2059659 h 2256141"/>
              <a:gd name="connsiteX503" fmla="*/ 2462194 w 6811107"/>
              <a:gd name="connsiteY503" fmla="*/ 2068978 h 2256141"/>
              <a:gd name="connsiteX504" fmla="*/ 2468055 w 6811107"/>
              <a:gd name="connsiteY504" fmla="*/ 2078297 h 2256141"/>
              <a:gd name="connsiteX505" fmla="*/ 2476171 w 6811107"/>
              <a:gd name="connsiteY505" fmla="*/ 2086840 h 2256141"/>
              <a:gd name="connsiteX506" fmla="*/ 2482483 w 6811107"/>
              <a:gd name="connsiteY506" fmla="*/ 2094218 h 2256141"/>
              <a:gd name="connsiteX507" fmla="*/ 2501871 w 6811107"/>
              <a:gd name="connsiteY507" fmla="*/ 2117904 h 2256141"/>
              <a:gd name="connsiteX508" fmla="*/ 2506831 w 6811107"/>
              <a:gd name="connsiteY508" fmla="*/ 2126059 h 2256141"/>
              <a:gd name="connsiteX509" fmla="*/ 2531178 w 6811107"/>
              <a:gd name="connsiteY509" fmla="*/ 2168384 h 2256141"/>
              <a:gd name="connsiteX510" fmla="*/ 2539745 w 6811107"/>
              <a:gd name="connsiteY510" fmla="*/ 2128000 h 2256141"/>
              <a:gd name="connsiteX511" fmla="*/ 2538844 w 6811107"/>
              <a:gd name="connsiteY511" fmla="*/ 2114798 h 2256141"/>
              <a:gd name="connsiteX512" fmla="*/ 2524415 w 6811107"/>
              <a:gd name="connsiteY512" fmla="*/ 2093830 h 2256141"/>
              <a:gd name="connsiteX513" fmla="*/ 2519455 w 6811107"/>
              <a:gd name="connsiteY513" fmla="*/ 2086840 h 2256141"/>
              <a:gd name="connsiteX514" fmla="*/ 2540196 w 6811107"/>
              <a:gd name="connsiteY514" fmla="*/ 2042185 h 2256141"/>
              <a:gd name="connsiteX515" fmla="*/ 2546057 w 6811107"/>
              <a:gd name="connsiteY515" fmla="*/ 2033642 h 2256141"/>
              <a:gd name="connsiteX516" fmla="*/ 2551017 w 6811107"/>
              <a:gd name="connsiteY516" fmla="*/ 1968019 h 2256141"/>
              <a:gd name="connsiteX517" fmla="*/ 2548763 w 6811107"/>
              <a:gd name="connsiteY517" fmla="*/ 1957535 h 2256141"/>
              <a:gd name="connsiteX518" fmla="*/ 2546057 w 6811107"/>
              <a:gd name="connsiteY518" fmla="*/ 1946273 h 2256141"/>
              <a:gd name="connsiteX519" fmla="*/ 2542450 w 6811107"/>
              <a:gd name="connsiteY519" fmla="*/ 1935789 h 2256141"/>
              <a:gd name="connsiteX520" fmla="*/ 2530727 w 6811107"/>
              <a:gd name="connsiteY520" fmla="*/ 1871330 h 2256141"/>
              <a:gd name="connsiteX521" fmla="*/ 2513594 w 6811107"/>
              <a:gd name="connsiteY521" fmla="*/ 1853468 h 2256141"/>
              <a:gd name="connsiteX522" fmla="*/ 2508634 w 6811107"/>
              <a:gd name="connsiteY522" fmla="*/ 1844149 h 2256141"/>
              <a:gd name="connsiteX523" fmla="*/ 2524415 w 6811107"/>
              <a:gd name="connsiteY523" fmla="*/ 1780467 h 2256141"/>
              <a:gd name="connsiteX524" fmla="*/ 2534335 w 6811107"/>
              <a:gd name="connsiteY524" fmla="*/ 1772313 h 2256141"/>
              <a:gd name="connsiteX525" fmla="*/ 2546057 w 6811107"/>
              <a:gd name="connsiteY525" fmla="*/ 1764158 h 2256141"/>
              <a:gd name="connsiteX526" fmla="*/ 2551017 w 6811107"/>
              <a:gd name="connsiteY526" fmla="*/ 1752897 h 2256141"/>
              <a:gd name="connsiteX527" fmla="*/ 2553271 w 6811107"/>
              <a:gd name="connsiteY527" fmla="*/ 1744355 h 2256141"/>
              <a:gd name="connsiteX528" fmla="*/ 2526670 w 6811107"/>
              <a:gd name="connsiteY528" fmla="*/ 1697758 h 2256141"/>
              <a:gd name="connsiteX529" fmla="*/ 2521710 w 6811107"/>
              <a:gd name="connsiteY529" fmla="*/ 1687274 h 2256141"/>
              <a:gd name="connsiteX530" fmla="*/ 2545607 w 6811107"/>
              <a:gd name="connsiteY530" fmla="*/ 1650773 h 2256141"/>
              <a:gd name="connsiteX531" fmla="*/ 2555526 w 6811107"/>
              <a:gd name="connsiteY531" fmla="*/ 1646890 h 2256141"/>
              <a:gd name="connsiteX532" fmla="*/ 2566347 w 6811107"/>
              <a:gd name="connsiteY532" fmla="*/ 1641842 h 2256141"/>
              <a:gd name="connsiteX533" fmla="*/ 2574463 w 6811107"/>
              <a:gd name="connsiteY533" fmla="*/ 1639900 h 2256141"/>
              <a:gd name="connsiteX534" fmla="*/ 2583932 w 6811107"/>
              <a:gd name="connsiteY534" fmla="*/ 1634852 h 2256141"/>
              <a:gd name="connsiteX535" fmla="*/ 2591146 w 6811107"/>
              <a:gd name="connsiteY535" fmla="*/ 1621262 h 2256141"/>
              <a:gd name="connsiteX536" fmla="*/ 2592047 w 6811107"/>
              <a:gd name="connsiteY536" fmla="*/ 1611166 h 2256141"/>
              <a:gd name="connsiteX537" fmla="*/ 2600163 w 6811107"/>
              <a:gd name="connsiteY537" fmla="*/ 1582820 h 2256141"/>
              <a:gd name="connsiteX538" fmla="*/ 2652917 w 6811107"/>
              <a:gd name="connsiteY538" fmla="*/ 1530787 h 2256141"/>
              <a:gd name="connsiteX539" fmla="*/ 2662385 w 6811107"/>
              <a:gd name="connsiteY539" fmla="*/ 1522244 h 2256141"/>
              <a:gd name="connsiteX540" fmla="*/ 2670952 w 6811107"/>
              <a:gd name="connsiteY540" fmla="*/ 1516031 h 2256141"/>
              <a:gd name="connsiteX541" fmla="*/ 2750308 w 6811107"/>
              <a:gd name="connsiteY541" fmla="*/ 1494286 h 2256141"/>
              <a:gd name="connsiteX542" fmla="*/ 2762481 w 6811107"/>
              <a:gd name="connsiteY542" fmla="*/ 1495063 h 2256141"/>
              <a:gd name="connsiteX543" fmla="*/ 2804865 w 6811107"/>
              <a:gd name="connsiteY543" fmla="*/ 1498169 h 2256141"/>
              <a:gd name="connsiteX544" fmla="*/ 2815685 w 6811107"/>
              <a:gd name="connsiteY544" fmla="*/ 1499334 h 2256141"/>
              <a:gd name="connsiteX545" fmla="*/ 2847247 w 6811107"/>
              <a:gd name="connsiteY545" fmla="*/ 1504770 h 2256141"/>
              <a:gd name="connsiteX546" fmla="*/ 2857167 w 6811107"/>
              <a:gd name="connsiteY546" fmla="*/ 1505935 h 2256141"/>
              <a:gd name="connsiteX547" fmla="*/ 2933817 w 6811107"/>
              <a:gd name="connsiteY547" fmla="*/ 1549814 h 2256141"/>
              <a:gd name="connsiteX548" fmla="*/ 2940129 w 6811107"/>
              <a:gd name="connsiteY548" fmla="*/ 1557968 h 2256141"/>
              <a:gd name="connsiteX549" fmla="*/ 2972593 w 6811107"/>
              <a:gd name="connsiteY549" fmla="*/ 1598740 h 2256141"/>
              <a:gd name="connsiteX550" fmla="*/ 2978905 w 6811107"/>
              <a:gd name="connsiteY550" fmla="*/ 1607283 h 2256141"/>
              <a:gd name="connsiteX551" fmla="*/ 2988374 w 6811107"/>
              <a:gd name="connsiteY551" fmla="*/ 1615437 h 2256141"/>
              <a:gd name="connsiteX552" fmla="*/ 3025346 w 6811107"/>
              <a:gd name="connsiteY552" fmla="*/ 1634852 h 2256141"/>
              <a:gd name="connsiteX553" fmla="*/ 3020386 w 6811107"/>
              <a:gd name="connsiteY553" fmla="*/ 1716785 h 2256141"/>
              <a:gd name="connsiteX554" fmla="*/ 3015427 w 6811107"/>
              <a:gd name="connsiteY554" fmla="*/ 1724163 h 2256141"/>
              <a:gd name="connsiteX555" fmla="*/ 3016328 w 6811107"/>
              <a:gd name="connsiteY555" fmla="*/ 1731152 h 2256141"/>
              <a:gd name="connsiteX556" fmla="*/ 3022190 w 6811107"/>
              <a:gd name="connsiteY556" fmla="*/ 1744355 h 2256141"/>
              <a:gd name="connsiteX557" fmla="*/ 3023543 w 6811107"/>
              <a:gd name="connsiteY557" fmla="*/ 1746296 h 2256141"/>
              <a:gd name="connsiteX558" fmla="*/ 3030757 w 6811107"/>
              <a:gd name="connsiteY558" fmla="*/ 1752509 h 2256141"/>
              <a:gd name="connsiteX559" fmla="*/ 3035265 w 6811107"/>
              <a:gd name="connsiteY559" fmla="*/ 1755616 h 2256141"/>
              <a:gd name="connsiteX560" fmla="*/ 3037971 w 6811107"/>
              <a:gd name="connsiteY560" fmla="*/ 1756780 h 2256141"/>
              <a:gd name="connsiteX561" fmla="*/ 3066827 w 6811107"/>
              <a:gd name="connsiteY561" fmla="*/ 1768041 h 2256141"/>
              <a:gd name="connsiteX562" fmla="*/ 3070434 w 6811107"/>
              <a:gd name="connsiteY562" fmla="*/ 1769983 h 2256141"/>
              <a:gd name="connsiteX563" fmla="*/ 3088728 w 6811107"/>
              <a:gd name="connsiteY563" fmla="*/ 1782205 h 2256141"/>
              <a:gd name="connsiteX564" fmla="*/ 3098663 w 6811107"/>
              <a:gd name="connsiteY564" fmla="*/ 1759256 h 2256141"/>
              <a:gd name="connsiteX565" fmla="*/ 3090447 w 6811107"/>
              <a:gd name="connsiteY565" fmla="*/ 1727722 h 2256141"/>
              <a:gd name="connsiteX566" fmla="*/ 3087547 w 6811107"/>
              <a:gd name="connsiteY566" fmla="*/ 1714674 h 2256141"/>
              <a:gd name="connsiteX567" fmla="*/ 3094196 w 6811107"/>
              <a:gd name="connsiteY567" fmla="*/ 1624440 h 2256141"/>
              <a:gd name="connsiteX568" fmla="*/ 3085314 w 6811107"/>
              <a:gd name="connsiteY568" fmla="*/ 1621601 h 2256141"/>
              <a:gd name="connsiteX569" fmla="*/ 3064122 w 6811107"/>
              <a:gd name="connsiteY569" fmla="*/ 1604953 h 2256141"/>
              <a:gd name="connsiteX570" fmla="*/ 3059162 w 6811107"/>
              <a:gd name="connsiteY570" fmla="*/ 1599516 h 2256141"/>
              <a:gd name="connsiteX571" fmla="*/ 3052850 w 6811107"/>
              <a:gd name="connsiteY571" fmla="*/ 1591362 h 2256141"/>
              <a:gd name="connsiteX572" fmla="*/ 3015427 w 6811107"/>
              <a:gd name="connsiteY572" fmla="*/ 1550978 h 2256141"/>
              <a:gd name="connsiteX573" fmla="*/ 3005507 w 6811107"/>
              <a:gd name="connsiteY573" fmla="*/ 1545542 h 2256141"/>
              <a:gd name="connsiteX574" fmla="*/ 2944187 w 6811107"/>
              <a:gd name="connsiteY574" fmla="*/ 1480307 h 2256141"/>
              <a:gd name="connsiteX575" fmla="*/ 2906764 w 6811107"/>
              <a:gd name="connsiteY575" fmla="*/ 1431380 h 2256141"/>
              <a:gd name="connsiteX576" fmla="*/ 2904059 w 6811107"/>
              <a:gd name="connsiteY576" fmla="*/ 1421284 h 2256141"/>
              <a:gd name="connsiteX577" fmla="*/ 2906764 w 6811107"/>
              <a:gd name="connsiteY577" fmla="*/ 1387890 h 2256141"/>
              <a:gd name="connsiteX578" fmla="*/ 2900902 w 6811107"/>
              <a:gd name="connsiteY578" fmla="*/ 1378571 h 2256141"/>
              <a:gd name="connsiteX579" fmla="*/ 2859872 w 6811107"/>
              <a:gd name="connsiteY579" fmla="*/ 1332751 h 2256141"/>
              <a:gd name="connsiteX580" fmla="*/ 2854011 w 6811107"/>
              <a:gd name="connsiteY580" fmla="*/ 1325761 h 2256141"/>
              <a:gd name="connsiteX581" fmla="*/ 2829663 w 6811107"/>
              <a:gd name="connsiteY581" fmla="*/ 1273728 h 2256141"/>
              <a:gd name="connsiteX582" fmla="*/ 2831015 w 6811107"/>
              <a:gd name="connsiteY582" fmla="*/ 1264409 h 2256141"/>
              <a:gd name="connsiteX583" fmla="*/ 2832368 w 6811107"/>
              <a:gd name="connsiteY583" fmla="*/ 1202280 h 2256141"/>
              <a:gd name="connsiteX584" fmla="*/ 2704768 w 6811107"/>
              <a:gd name="connsiteY584" fmla="*/ 1171216 h 2256141"/>
              <a:gd name="connsiteX585" fmla="*/ 2706121 w 6811107"/>
              <a:gd name="connsiteY585" fmla="*/ 1163838 h 2256141"/>
              <a:gd name="connsiteX586" fmla="*/ 2739937 w 6811107"/>
              <a:gd name="connsiteY586" fmla="*/ 1127725 h 2256141"/>
              <a:gd name="connsiteX587" fmla="*/ 2730469 w 6811107"/>
              <a:gd name="connsiteY587" fmla="*/ 1107145 h 2256141"/>
              <a:gd name="connsiteX588" fmla="*/ 2658328 w 6811107"/>
              <a:gd name="connsiteY588" fmla="*/ 1073751 h 2256141"/>
              <a:gd name="connsiteX589" fmla="*/ 2644801 w 6811107"/>
              <a:gd name="connsiteY589" fmla="*/ 1073751 h 2256141"/>
              <a:gd name="connsiteX590" fmla="*/ 2559133 w 6811107"/>
              <a:gd name="connsiteY590" fmla="*/ 1072975 h 2256141"/>
              <a:gd name="connsiteX591" fmla="*/ 2562740 w 6811107"/>
              <a:gd name="connsiteY591" fmla="*/ 1064820 h 2256141"/>
              <a:gd name="connsiteX592" fmla="*/ 2567700 w 6811107"/>
              <a:gd name="connsiteY592" fmla="*/ 1057442 h 2256141"/>
              <a:gd name="connsiteX593" fmla="*/ 2527120 w 6811107"/>
              <a:gd name="connsiteY593" fmla="*/ 1034532 h 2256141"/>
              <a:gd name="connsiteX594" fmla="*/ 2491050 w 6811107"/>
              <a:gd name="connsiteY594" fmla="*/ 1032590 h 2256141"/>
              <a:gd name="connsiteX595" fmla="*/ 2477523 w 6811107"/>
              <a:gd name="connsiteY595" fmla="*/ 1031814 h 2256141"/>
              <a:gd name="connsiteX596" fmla="*/ 2368409 w 6811107"/>
              <a:gd name="connsiteY596" fmla="*/ 1001526 h 2256141"/>
              <a:gd name="connsiteX597" fmla="*/ 2385543 w 6811107"/>
              <a:gd name="connsiteY597" fmla="*/ 951435 h 2256141"/>
              <a:gd name="connsiteX598" fmla="*/ 2382838 w 6811107"/>
              <a:gd name="connsiteY598" fmla="*/ 942892 h 2256141"/>
              <a:gd name="connsiteX599" fmla="*/ 2385092 w 6811107"/>
              <a:gd name="connsiteY599" fmla="*/ 934349 h 2256141"/>
              <a:gd name="connsiteX600" fmla="*/ 2395914 w 6811107"/>
              <a:gd name="connsiteY600" fmla="*/ 919982 h 2256141"/>
              <a:gd name="connsiteX601" fmla="*/ 2405833 w 6811107"/>
              <a:gd name="connsiteY601" fmla="*/ 913769 h 2256141"/>
              <a:gd name="connsiteX602" fmla="*/ 2418007 w 6811107"/>
              <a:gd name="connsiteY602" fmla="*/ 909498 h 2256141"/>
              <a:gd name="connsiteX603" fmla="*/ 2431533 w 6811107"/>
              <a:gd name="connsiteY603" fmla="*/ 907168 h 2256141"/>
              <a:gd name="connsiteX604" fmla="*/ 2546959 w 6811107"/>
              <a:gd name="connsiteY604" fmla="*/ 895907 h 2256141"/>
              <a:gd name="connsiteX605" fmla="*/ 2558682 w 6811107"/>
              <a:gd name="connsiteY605" fmla="*/ 891636 h 2256141"/>
              <a:gd name="connsiteX606" fmla="*/ 2582579 w 6811107"/>
              <a:gd name="connsiteY606" fmla="*/ 837661 h 2256141"/>
              <a:gd name="connsiteX607" fmla="*/ 2578070 w 6811107"/>
              <a:gd name="connsiteY607" fmla="*/ 826012 h 2256141"/>
              <a:gd name="connsiteX608" fmla="*/ 2563642 w 6811107"/>
              <a:gd name="connsiteY608" fmla="*/ 804267 h 2256141"/>
              <a:gd name="connsiteX609" fmla="*/ 2557330 w 6811107"/>
              <a:gd name="connsiteY609" fmla="*/ 798831 h 2256141"/>
              <a:gd name="connsiteX610" fmla="*/ 2455430 w 6811107"/>
              <a:gd name="connsiteY610" fmla="*/ 744856 h 2256141"/>
              <a:gd name="connsiteX611" fmla="*/ 2444609 w 6811107"/>
              <a:gd name="connsiteY611" fmla="*/ 740585 h 2256141"/>
              <a:gd name="connsiteX612" fmla="*/ 2342709 w 6811107"/>
              <a:gd name="connsiteY612" fmla="*/ 684669 h 2256141"/>
              <a:gd name="connsiteX613" fmla="*/ 2340455 w 6811107"/>
              <a:gd name="connsiteY613" fmla="*/ 676126 h 2256141"/>
              <a:gd name="connsiteX614" fmla="*/ 2359843 w 6811107"/>
              <a:gd name="connsiteY614" fmla="*/ 629141 h 2256141"/>
              <a:gd name="connsiteX615" fmla="*/ 2358941 w 6811107"/>
              <a:gd name="connsiteY615" fmla="*/ 620599 h 2256141"/>
              <a:gd name="connsiteX616" fmla="*/ 2269666 w 6811107"/>
              <a:gd name="connsiteY616" fmla="*/ 567400 h 2256141"/>
              <a:gd name="connsiteX617" fmla="*/ 2262452 w 6811107"/>
              <a:gd name="connsiteY617" fmla="*/ 560023 h 2256141"/>
              <a:gd name="connsiteX618" fmla="*/ 2250729 w 6811107"/>
              <a:gd name="connsiteY618" fmla="*/ 543714 h 2256141"/>
              <a:gd name="connsiteX619" fmla="*/ 2244417 w 6811107"/>
              <a:gd name="connsiteY619" fmla="*/ 532453 h 2256141"/>
              <a:gd name="connsiteX620" fmla="*/ 2238105 w 6811107"/>
              <a:gd name="connsiteY620" fmla="*/ 521969 h 2256141"/>
              <a:gd name="connsiteX621" fmla="*/ 2230890 w 6811107"/>
              <a:gd name="connsiteY621" fmla="*/ 513814 h 2256141"/>
              <a:gd name="connsiteX622" fmla="*/ 2186704 w 6811107"/>
              <a:gd name="connsiteY622" fmla="*/ 478479 h 2256141"/>
              <a:gd name="connsiteX623" fmla="*/ 2173628 w 6811107"/>
              <a:gd name="connsiteY623" fmla="*/ 477314 h 2256141"/>
              <a:gd name="connsiteX624" fmla="*/ 4967523 w 6811107"/>
              <a:gd name="connsiteY624" fmla="*/ 38643 h 2256141"/>
              <a:gd name="connsiteX625" fmla="*/ 4915813 w 6811107"/>
              <a:gd name="connsiteY625" fmla="*/ 86488 h 2256141"/>
              <a:gd name="connsiteX626" fmla="*/ 4854919 w 6811107"/>
              <a:gd name="connsiteY626" fmla="*/ 121768 h 2256141"/>
              <a:gd name="connsiteX627" fmla="*/ 4847186 w 6811107"/>
              <a:gd name="connsiteY627" fmla="*/ 131917 h 2256141"/>
              <a:gd name="connsiteX628" fmla="*/ 4839453 w 6811107"/>
              <a:gd name="connsiteY628" fmla="*/ 141099 h 2256141"/>
              <a:gd name="connsiteX629" fmla="*/ 4828821 w 6811107"/>
              <a:gd name="connsiteY629" fmla="*/ 145932 h 2256141"/>
              <a:gd name="connsiteX630" fmla="*/ 4822538 w 6811107"/>
              <a:gd name="connsiteY630" fmla="*/ 148349 h 2256141"/>
              <a:gd name="connsiteX631" fmla="*/ 4827855 w 6811107"/>
              <a:gd name="connsiteY631" fmla="*/ 160914 h 2256141"/>
              <a:gd name="connsiteX632" fmla="*/ 4837037 w 6811107"/>
              <a:gd name="connsiteY632" fmla="*/ 170096 h 2256141"/>
              <a:gd name="connsiteX633" fmla="*/ 4859268 w 6811107"/>
              <a:gd name="connsiteY633" fmla="*/ 176379 h 2256141"/>
              <a:gd name="connsiteX634" fmla="*/ 4870867 w 6811107"/>
              <a:gd name="connsiteY634" fmla="*/ 174929 h 2256141"/>
              <a:gd name="connsiteX635" fmla="*/ 4908563 w 6811107"/>
              <a:gd name="connsiteY635" fmla="*/ 158015 h 2256141"/>
              <a:gd name="connsiteX636" fmla="*/ 4921612 w 6811107"/>
              <a:gd name="connsiteY636" fmla="*/ 153182 h 2256141"/>
              <a:gd name="connsiteX637" fmla="*/ 4939977 w 6811107"/>
              <a:gd name="connsiteY637" fmla="*/ 152215 h 2256141"/>
              <a:gd name="connsiteX638" fmla="*/ 4949159 w 6811107"/>
              <a:gd name="connsiteY638" fmla="*/ 152215 h 2256141"/>
              <a:gd name="connsiteX639" fmla="*/ 5001837 w 6811107"/>
              <a:gd name="connsiteY639" fmla="*/ 174446 h 2256141"/>
              <a:gd name="connsiteX640" fmla="*/ 5009569 w 6811107"/>
              <a:gd name="connsiteY640" fmla="*/ 185078 h 2256141"/>
              <a:gd name="connsiteX641" fmla="*/ 4937560 w 6811107"/>
              <a:gd name="connsiteY641" fmla="*/ 261437 h 2256141"/>
              <a:gd name="connsiteX642" fmla="*/ 4928378 w 6811107"/>
              <a:gd name="connsiteY642" fmla="*/ 264337 h 2256141"/>
              <a:gd name="connsiteX643" fmla="*/ 4923545 w 6811107"/>
              <a:gd name="connsiteY643" fmla="*/ 291401 h 2256141"/>
              <a:gd name="connsiteX644" fmla="*/ 4930311 w 6811107"/>
              <a:gd name="connsiteY644" fmla="*/ 300583 h 2256141"/>
              <a:gd name="connsiteX645" fmla="*/ 4952542 w 6811107"/>
              <a:gd name="connsiteY645" fmla="*/ 319915 h 2256141"/>
              <a:gd name="connsiteX646" fmla="*/ 4961724 w 6811107"/>
              <a:gd name="connsiteY646" fmla="*/ 326681 h 2256141"/>
              <a:gd name="connsiteX647" fmla="*/ 5052099 w 6811107"/>
              <a:gd name="connsiteY647" fmla="*/ 380808 h 2256141"/>
              <a:gd name="connsiteX648" fmla="*/ 5053065 w 6811107"/>
              <a:gd name="connsiteY648" fmla="*/ 396273 h 2256141"/>
              <a:gd name="connsiteX649" fmla="*/ 5064664 w 6811107"/>
              <a:gd name="connsiteY649" fmla="*/ 420921 h 2256141"/>
              <a:gd name="connsiteX650" fmla="*/ 5075296 w 6811107"/>
              <a:gd name="connsiteY650" fmla="*/ 428654 h 2256141"/>
              <a:gd name="connsiteX651" fmla="*/ 5144889 w 6811107"/>
              <a:gd name="connsiteY651" fmla="*/ 482782 h 2256141"/>
              <a:gd name="connsiteX652" fmla="*/ 5070463 w 6811107"/>
              <a:gd name="connsiteY652" fmla="*/ 520478 h 2256141"/>
              <a:gd name="connsiteX653" fmla="*/ 5054998 w 6811107"/>
              <a:gd name="connsiteY653" fmla="*/ 525794 h 2256141"/>
              <a:gd name="connsiteX654" fmla="*/ 5040983 w 6811107"/>
              <a:gd name="connsiteY654" fmla="*/ 530627 h 2256141"/>
              <a:gd name="connsiteX655" fmla="*/ 5026484 w 6811107"/>
              <a:gd name="connsiteY655" fmla="*/ 533527 h 2256141"/>
              <a:gd name="connsiteX656" fmla="*/ 4998454 w 6811107"/>
              <a:gd name="connsiteY656" fmla="*/ 539809 h 2256141"/>
              <a:gd name="connsiteX657" fmla="*/ 4985405 w 6811107"/>
              <a:gd name="connsiteY657" fmla="*/ 535943 h 2256141"/>
              <a:gd name="connsiteX658" fmla="*/ 4945776 w 6811107"/>
              <a:gd name="connsiteY658" fmla="*/ 527244 h 2256141"/>
              <a:gd name="connsiteX659" fmla="*/ 4931761 w 6811107"/>
              <a:gd name="connsiteY659" fmla="*/ 528693 h 2256141"/>
              <a:gd name="connsiteX660" fmla="*/ 4917745 w 6811107"/>
              <a:gd name="connsiteY660" fmla="*/ 531110 h 2256141"/>
              <a:gd name="connsiteX661" fmla="*/ 4908563 w 6811107"/>
              <a:gd name="connsiteY661" fmla="*/ 532560 h 2256141"/>
              <a:gd name="connsiteX662" fmla="*/ 4887782 w 6811107"/>
              <a:gd name="connsiteY662" fmla="*/ 547058 h 2256141"/>
              <a:gd name="connsiteX663" fmla="*/ 4792575 w 6811107"/>
              <a:gd name="connsiteY663" fmla="*/ 611818 h 2256141"/>
              <a:gd name="connsiteX664" fmla="*/ 4782426 w 6811107"/>
              <a:gd name="connsiteY664" fmla="*/ 621968 h 2256141"/>
              <a:gd name="connsiteX665" fmla="*/ 4721532 w 6811107"/>
              <a:gd name="connsiteY665" fmla="*/ 647581 h 2256141"/>
              <a:gd name="connsiteX666" fmla="*/ 4709933 w 6811107"/>
              <a:gd name="connsiteY666" fmla="*/ 646615 h 2256141"/>
              <a:gd name="connsiteX667" fmla="*/ 4675137 w 6811107"/>
              <a:gd name="connsiteY667" fmla="*/ 635983 h 2256141"/>
              <a:gd name="connsiteX668" fmla="*/ 4668371 w 6811107"/>
              <a:gd name="connsiteY668" fmla="*/ 629217 h 2256141"/>
              <a:gd name="connsiteX669" fmla="*/ 4670787 w 6811107"/>
              <a:gd name="connsiteY669" fmla="*/ 606019 h 2256141"/>
              <a:gd name="connsiteX670" fmla="*/ 4627291 w 6811107"/>
              <a:gd name="connsiteY670" fmla="*/ 656764 h 2256141"/>
              <a:gd name="connsiteX671" fmla="*/ 4634057 w 6811107"/>
              <a:gd name="connsiteY671" fmla="*/ 665946 h 2256141"/>
              <a:gd name="connsiteX672" fmla="*/ 4642756 w 6811107"/>
              <a:gd name="connsiteY672" fmla="*/ 669812 h 2256141"/>
              <a:gd name="connsiteX673" fmla="*/ 4703650 w 6811107"/>
              <a:gd name="connsiteY673" fmla="*/ 708475 h 2256141"/>
              <a:gd name="connsiteX674" fmla="*/ 4734581 w 6811107"/>
              <a:gd name="connsiteY674" fmla="*/ 721524 h 2256141"/>
              <a:gd name="connsiteX675" fmla="*/ 4746179 w 6811107"/>
              <a:gd name="connsiteY675" fmla="*/ 719107 h 2256141"/>
              <a:gd name="connsiteX676" fmla="*/ 4847669 w 6811107"/>
              <a:gd name="connsiteY676" fmla="*/ 694943 h 2256141"/>
              <a:gd name="connsiteX677" fmla="*/ 4860235 w 6811107"/>
              <a:gd name="connsiteY677" fmla="*/ 693977 h 2256141"/>
              <a:gd name="connsiteX678" fmla="*/ 4880532 w 6811107"/>
              <a:gd name="connsiteY678" fmla="*/ 690110 h 2256141"/>
              <a:gd name="connsiteX679" fmla="*/ 4890681 w 6811107"/>
              <a:gd name="connsiteY679" fmla="*/ 687694 h 2256141"/>
              <a:gd name="connsiteX680" fmla="*/ 5030834 w 6811107"/>
              <a:gd name="connsiteY680" fmla="*/ 679962 h 2256141"/>
              <a:gd name="connsiteX681" fmla="*/ 5040983 w 6811107"/>
              <a:gd name="connsiteY681" fmla="*/ 685278 h 2256141"/>
              <a:gd name="connsiteX682" fmla="*/ 5040983 w 6811107"/>
              <a:gd name="connsiteY682" fmla="*/ 753421 h 2256141"/>
              <a:gd name="connsiteX683" fmla="*/ 5045816 w 6811107"/>
              <a:gd name="connsiteY683" fmla="*/ 765986 h 2256141"/>
              <a:gd name="connsiteX684" fmla="*/ 5104776 w 6811107"/>
              <a:gd name="connsiteY684" fmla="*/ 807065 h 2256141"/>
              <a:gd name="connsiteX685" fmla="*/ 5113959 w 6811107"/>
              <a:gd name="connsiteY685" fmla="*/ 817214 h 2256141"/>
              <a:gd name="connsiteX686" fmla="*/ 5120241 w 6811107"/>
              <a:gd name="connsiteY686" fmla="*/ 823980 h 2256141"/>
              <a:gd name="connsiteX687" fmla="*/ 5219315 w 6811107"/>
              <a:gd name="connsiteY687" fmla="*/ 885841 h 2256141"/>
              <a:gd name="connsiteX688" fmla="*/ 5218349 w 6811107"/>
              <a:gd name="connsiteY688" fmla="*/ 929820 h 2256141"/>
              <a:gd name="connsiteX689" fmla="*/ 5225115 w 6811107"/>
              <a:gd name="connsiteY689" fmla="*/ 940452 h 2256141"/>
              <a:gd name="connsiteX690" fmla="*/ 5231881 w 6811107"/>
              <a:gd name="connsiteY690" fmla="*/ 971382 h 2256141"/>
              <a:gd name="connsiteX691" fmla="*/ 5247345 w 6811107"/>
              <a:gd name="connsiteY691" fmla="*/ 978148 h 2256141"/>
              <a:gd name="connsiteX692" fmla="*/ 5257978 w 6811107"/>
              <a:gd name="connsiteY692" fmla="*/ 974282 h 2256141"/>
              <a:gd name="connsiteX693" fmla="*/ 5264744 w 6811107"/>
              <a:gd name="connsiteY693" fmla="*/ 967516 h 2256141"/>
              <a:gd name="connsiteX694" fmla="*/ 5271026 w 6811107"/>
              <a:gd name="connsiteY694" fmla="*/ 953501 h 2256141"/>
              <a:gd name="connsiteX695" fmla="*/ 5280209 w 6811107"/>
              <a:gd name="connsiteY695" fmla="*/ 942868 h 2256141"/>
              <a:gd name="connsiteX696" fmla="*/ 5290357 w 6811107"/>
              <a:gd name="connsiteY696" fmla="*/ 933686 h 2256141"/>
              <a:gd name="connsiteX697" fmla="*/ 5299057 w 6811107"/>
              <a:gd name="connsiteY697" fmla="*/ 922087 h 2256141"/>
              <a:gd name="connsiteX698" fmla="*/ 5363334 w 6811107"/>
              <a:gd name="connsiteY698" fmla="*/ 897440 h 2256141"/>
              <a:gd name="connsiteX699" fmla="*/ 5369616 w 6811107"/>
              <a:gd name="connsiteY699" fmla="*/ 908072 h 2256141"/>
              <a:gd name="connsiteX700" fmla="*/ 5374449 w 6811107"/>
              <a:gd name="connsiteY700" fmla="*/ 918221 h 2256141"/>
              <a:gd name="connsiteX701" fmla="*/ 5378316 w 6811107"/>
              <a:gd name="connsiteY701" fmla="*/ 929820 h 2256141"/>
              <a:gd name="connsiteX702" fmla="*/ 5441626 w 6811107"/>
              <a:gd name="connsiteY702" fmla="*/ 985397 h 2256141"/>
              <a:gd name="connsiteX703" fmla="*/ 5429061 w 6811107"/>
              <a:gd name="connsiteY703" fmla="*/ 1032276 h 2256141"/>
              <a:gd name="connsiteX704" fmla="*/ 5431960 w 6811107"/>
              <a:gd name="connsiteY704" fmla="*/ 1042908 h 2256141"/>
              <a:gd name="connsiteX705" fmla="*/ 5483671 w 6811107"/>
              <a:gd name="connsiteY705" fmla="*/ 1085438 h 2256141"/>
              <a:gd name="connsiteX706" fmla="*/ 5496720 w 6811107"/>
              <a:gd name="connsiteY706" fmla="*/ 1091720 h 2256141"/>
              <a:gd name="connsiteX707" fmla="*/ 5524751 w 6811107"/>
              <a:gd name="connsiteY707" fmla="*/ 1131833 h 2256141"/>
              <a:gd name="connsiteX708" fmla="*/ 5460474 w 6811107"/>
              <a:gd name="connsiteY708" fmla="*/ 1157930 h 2256141"/>
              <a:gd name="connsiteX709" fmla="*/ 5448875 w 6811107"/>
              <a:gd name="connsiteY709" fmla="*/ 1173395 h 2256141"/>
              <a:gd name="connsiteX710" fmla="*/ 5451291 w 6811107"/>
              <a:gd name="connsiteY710" fmla="*/ 1190310 h 2256141"/>
              <a:gd name="connsiteX711" fmla="*/ 5501553 w 6811107"/>
              <a:gd name="connsiteY711" fmla="*/ 1258453 h 2256141"/>
              <a:gd name="connsiteX712" fmla="*/ 5415045 w 6811107"/>
              <a:gd name="connsiteY712" fmla="*/ 1286000 h 2256141"/>
              <a:gd name="connsiteX713" fmla="*/ 5407313 w 6811107"/>
              <a:gd name="connsiteY713" fmla="*/ 1296633 h 2256141"/>
              <a:gd name="connsiteX714" fmla="*/ 5376382 w 6811107"/>
              <a:gd name="connsiteY714" fmla="*/ 1353177 h 2256141"/>
              <a:gd name="connsiteX715" fmla="*/ 5371066 w 6811107"/>
              <a:gd name="connsiteY715" fmla="*/ 1364776 h 2256141"/>
              <a:gd name="connsiteX716" fmla="*/ 5360917 w 6811107"/>
              <a:gd name="connsiteY716" fmla="*/ 1375408 h 2256141"/>
              <a:gd name="connsiteX717" fmla="*/ 5345452 w 6811107"/>
              <a:gd name="connsiteY717" fmla="*/ 1417937 h 2256141"/>
              <a:gd name="connsiteX718" fmla="*/ 5342552 w 6811107"/>
              <a:gd name="connsiteY718" fmla="*/ 1428570 h 2256141"/>
              <a:gd name="connsiteX719" fmla="*/ 5308723 w 6811107"/>
              <a:gd name="connsiteY719" fmla="*/ 1490429 h 2256141"/>
              <a:gd name="connsiteX720" fmla="*/ 5203367 w 6811107"/>
              <a:gd name="connsiteY720" fmla="*/ 1488980 h 2256141"/>
              <a:gd name="connsiteX721" fmla="*/ 5188868 w 6811107"/>
              <a:gd name="connsiteY721" fmla="*/ 1490429 h 2256141"/>
              <a:gd name="connsiteX722" fmla="*/ 5168570 w 6811107"/>
              <a:gd name="connsiteY722" fmla="*/ 1477381 h 2256141"/>
              <a:gd name="connsiteX723" fmla="*/ 5128457 w 6811107"/>
              <a:gd name="connsiteY723" fmla="*/ 1419387 h 2256141"/>
              <a:gd name="connsiteX724" fmla="*/ 5115409 w 6811107"/>
              <a:gd name="connsiteY724" fmla="*/ 1415521 h 2256141"/>
              <a:gd name="connsiteX725" fmla="*/ 5104776 w 6811107"/>
              <a:gd name="connsiteY725" fmla="*/ 1410205 h 2256141"/>
              <a:gd name="connsiteX726" fmla="*/ 5055481 w 6811107"/>
              <a:gd name="connsiteY726" fmla="*/ 1386041 h 2256141"/>
              <a:gd name="connsiteX727" fmla="*/ 5045333 w 6811107"/>
              <a:gd name="connsiteY727" fmla="*/ 1391356 h 2256141"/>
              <a:gd name="connsiteX728" fmla="*/ 5023101 w 6811107"/>
              <a:gd name="connsiteY728" fmla="*/ 1403922 h 2256141"/>
              <a:gd name="connsiteX729" fmla="*/ 5010536 w 6811107"/>
              <a:gd name="connsiteY729" fmla="*/ 1402955 h 2256141"/>
              <a:gd name="connsiteX730" fmla="*/ 4912429 w 6811107"/>
              <a:gd name="connsiteY730" fmla="*/ 1346411 h 2256141"/>
              <a:gd name="connsiteX731" fmla="*/ 4875217 w 6811107"/>
              <a:gd name="connsiteY731" fmla="*/ 1415038 h 2256141"/>
              <a:gd name="connsiteX732" fmla="*/ 4862167 w 6811107"/>
              <a:gd name="connsiteY732" fmla="*/ 1416004 h 2256141"/>
              <a:gd name="connsiteX733" fmla="*/ 4743279 w 6811107"/>
              <a:gd name="connsiteY733" fmla="*/ 1384590 h 2256141"/>
              <a:gd name="connsiteX734" fmla="*/ 4732647 w 6811107"/>
              <a:gd name="connsiteY734" fmla="*/ 1383141 h 2256141"/>
              <a:gd name="connsiteX735" fmla="*/ 4629224 w 6811107"/>
              <a:gd name="connsiteY735" fmla="*/ 1348344 h 2256141"/>
              <a:gd name="connsiteX736" fmla="*/ 4715249 w 6811107"/>
              <a:gd name="connsiteY736" fmla="*/ 1402955 h 2256141"/>
              <a:gd name="connsiteX737" fmla="*/ 4728298 w 6811107"/>
              <a:gd name="connsiteY737" fmla="*/ 1408271 h 2256141"/>
              <a:gd name="connsiteX738" fmla="*/ 4766961 w 6811107"/>
              <a:gd name="connsiteY738" fmla="*/ 1443068 h 2256141"/>
              <a:gd name="connsiteX739" fmla="*/ 4777109 w 6811107"/>
              <a:gd name="connsiteY739" fmla="*/ 1448384 h 2256141"/>
              <a:gd name="connsiteX740" fmla="*/ 4791125 w 6811107"/>
              <a:gd name="connsiteY740" fmla="*/ 1452250 h 2256141"/>
              <a:gd name="connsiteX741" fmla="*/ 4811423 w 6811107"/>
              <a:gd name="connsiteY741" fmla="*/ 1469165 h 2256141"/>
              <a:gd name="connsiteX742" fmla="*/ 4822055 w 6811107"/>
              <a:gd name="connsiteY742" fmla="*/ 1477865 h 2256141"/>
              <a:gd name="connsiteX743" fmla="*/ 4868451 w 6811107"/>
              <a:gd name="connsiteY743" fmla="*/ 1500095 h 2256141"/>
              <a:gd name="connsiteX744" fmla="*/ 4881016 w 6811107"/>
              <a:gd name="connsiteY744" fmla="*/ 1500095 h 2256141"/>
              <a:gd name="connsiteX745" fmla="*/ 4894064 w 6811107"/>
              <a:gd name="connsiteY745" fmla="*/ 1486080 h 2256141"/>
              <a:gd name="connsiteX746" fmla="*/ 4901797 w 6811107"/>
              <a:gd name="connsiteY746" fmla="*/ 1480764 h 2256141"/>
              <a:gd name="connsiteX747" fmla="*/ 5022618 w 6811107"/>
              <a:gd name="connsiteY747" fmla="*/ 1456600 h 2256141"/>
              <a:gd name="connsiteX748" fmla="*/ 5034217 w 6811107"/>
              <a:gd name="connsiteY748" fmla="*/ 1462883 h 2256141"/>
              <a:gd name="connsiteX749" fmla="*/ 5068047 w 6811107"/>
              <a:gd name="connsiteY749" fmla="*/ 1494296 h 2256141"/>
              <a:gd name="connsiteX750" fmla="*/ 5074330 w 6811107"/>
              <a:gd name="connsiteY750" fmla="*/ 1502029 h 2256141"/>
              <a:gd name="connsiteX751" fmla="*/ 5125558 w 6811107"/>
              <a:gd name="connsiteY751" fmla="*/ 1518943 h 2256141"/>
              <a:gd name="connsiteX752" fmla="*/ 5136190 w 6811107"/>
              <a:gd name="connsiteY752" fmla="*/ 1521360 h 2256141"/>
              <a:gd name="connsiteX753" fmla="*/ 5204333 w 6811107"/>
              <a:gd name="connsiteY753" fmla="*/ 1555190 h 2256141"/>
              <a:gd name="connsiteX754" fmla="*/ 5215932 w 6811107"/>
              <a:gd name="connsiteY754" fmla="*/ 1564372 h 2256141"/>
              <a:gd name="connsiteX755" fmla="*/ 5258461 w 6811107"/>
              <a:gd name="connsiteY755" fmla="*/ 1700175 h 2256141"/>
              <a:gd name="connsiteX756" fmla="*/ 5252179 w 6811107"/>
              <a:gd name="connsiteY756" fmla="*/ 1710807 h 2256141"/>
              <a:gd name="connsiteX757" fmla="*/ 5286975 w 6811107"/>
              <a:gd name="connsiteY757" fmla="*/ 1837911 h 2256141"/>
              <a:gd name="connsiteX758" fmla="*/ 5291808 w 6811107"/>
              <a:gd name="connsiteY758" fmla="*/ 1844677 h 2256141"/>
              <a:gd name="connsiteX759" fmla="*/ 5292774 w 6811107"/>
              <a:gd name="connsiteY759" fmla="*/ 1854826 h 2256141"/>
              <a:gd name="connsiteX760" fmla="*/ 5297607 w 6811107"/>
              <a:gd name="connsiteY760" fmla="*/ 1879474 h 2256141"/>
              <a:gd name="connsiteX761" fmla="*/ 5270543 w 6811107"/>
              <a:gd name="connsiteY761" fmla="*/ 1995462 h 2256141"/>
              <a:gd name="connsiteX762" fmla="*/ 5271510 w 6811107"/>
              <a:gd name="connsiteY762" fmla="*/ 2008027 h 2256141"/>
              <a:gd name="connsiteX763" fmla="*/ 5276826 w 6811107"/>
              <a:gd name="connsiteY763" fmla="*/ 2019626 h 2256141"/>
              <a:gd name="connsiteX764" fmla="*/ 5283109 w 6811107"/>
              <a:gd name="connsiteY764" fmla="*/ 2031225 h 2256141"/>
              <a:gd name="connsiteX765" fmla="*/ 5291808 w 6811107"/>
              <a:gd name="connsiteY765" fmla="*/ 2041857 h 2256141"/>
              <a:gd name="connsiteX766" fmla="*/ 5298574 w 6811107"/>
              <a:gd name="connsiteY766" fmla="*/ 2051039 h 2256141"/>
              <a:gd name="connsiteX767" fmla="*/ 5319355 w 6811107"/>
              <a:gd name="connsiteY767" fmla="*/ 2080520 h 2256141"/>
              <a:gd name="connsiteX768" fmla="*/ 5324671 w 6811107"/>
              <a:gd name="connsiteY768" fmla="*/ 2090669 h 2256141"/>
              <a:gd name="connsiteX769" fmla="*/ 5350769 w 6811107"/>
              <a:gd name="connsiteY769" fmla="*/ 2143347 h 2256141"/>
              <a:gd name="connsiteX770" fmla="*/ 5359951 w 6811107"/>
              <a:gd name="connsiteY770" fmla="*/ 2093085 h 2256141"/>
              <a:gd name="connsiteX771" fmla="*/ 5358985 w 6811107"/>
              <a:gd name="connsiteY771" fmla="*/ 2076654 h 2256141"/>
              <a:gd name="connsiteX772" fmla="*/ 5343519 w 6811107"/>
              <a:gd name="connsiteY772" fmla="*/ 2050556 h 2256141"/>
              <a:gd name="connsiteX773" fmla="*/ 5338203 w 6811107"/>
              <a:gd name="connsiteY773" fmla="*/ 2041857 h 2256141"/>
              <a:gd name="connsiteX774" fmla="*/ 5360434 w 6811107"/>
              <a:gd name="connsiteY774" fmla="*/ 1986279 h 2256141"/>
              <a:gd name="connsiteX775" fmla="*/ 5366717 w 6811107"/>
              <a:gd name="connsiteY775" fmla="*/ 1975647 h 2256141"/>
              <a:gd name="connsiteX776" fmla="*/ 5372033 w 6811107"/>
              <a:gd name="connsiteY776" fmla="*/ 1893972 h 2256141"/>
              <a:gd name="connsiteX777" fmla="*/ 5369616 w 6811107"/>
              <a:gd name="connsiteY777" fmla="*/ 1880924 h 2256141"/>
              <a:gd name="connsiteX778" fmla="*/ 5366717 w 6811107"/>
              <a:gd name="connsiteY778" fmla="*/ 1866908 h 2256141"/>
              <a:gd name="connsiteX779" fmla="*/ 5362850 w 6811107"/>
              <a:gd name="connsiteY779" fmla="*/ 1853860 h 2256141"/>
              <a:gd name="connsiteX780" fmla="*/ 5350285 w 6811107"/>
              <a:gd name="connsiteY780" fmla="*/ 1773634 h 2256141"/>
              <a:gd name="connsiteX781" fmla="*/ 5331920 w 6811107"/>
              <a:gd name="connsiteY781" fmla="*/ 1751403 h 2256141"/>
              <a:gd name="connsiteX782" fmla="*/ 5326604 w 6811107"/>
              <a:gd name="connsiteY782" fmla="*/ 1739804 h 2256141"/>
              <a:gd name="connsiteX783" fmla="*/ 5343519 w 6811107"/>
              <a:gd name="connsiteY783" fmla="*/ 1660546 h 2256141"/>
              <a:gd name="connsiteX784" fmla="*/ 5354152 w 6811107"/>
              <a:gd name="connsiteY784" fmla="*/ 1650397 h 2256141"/>
              <a:gd name="connsiteX785" fmla="*/ 5366717 w 6811107"/>
              <a:gd name="connsiteY785" fmla="*/ 1640248 h 2256141"/>
              <a:gd name="connsiteX786" fmla="*/ 5372033 w 6811107"/>
              <a:gd name="connsiteY786" fmla="*/ 1626233 h 2256141"/>
              <a:gd name="connsiteX787" fmla="*/ 5374449 w 6811107"/>
              <a:gd name="connsiteY787" fmla="*/ 1615600 h 2256141"/>
              <a:gd name="connsiteX788" fmla="*/ 5345935 w 6811107"/>
              <a:gd name="connsiteY788" fmla="*/ 1557606 h 2256141"/>
              <a:gd name="connsiteX789" fmla="*/ 5340619 w 6811107"/>
              <a:gd name="connsiteY789" fmla="*/ 1544558 h 2256141"/>
              <a:gd name="connsiteX790" fmla="*/ 5366233 w 6811107"/>
              <a:gd name="connsiteY790" fmla="*/ 1499129 h 2256141"/>
              <a:gd name="connsiteX791" fmla="*/ 5376866 w 6811107"/>
              <a:gd name="connsiteY791" fmla="*/ 1494296 h 2256141"/>
              <a:gd name="connsiteX792" fmla="*/ 5388465 w 6811107"/>
              <a:gd name="connsiteY792" fmla="*/ 1488013 h 2256141"/>
              <a:gd name="connsiteX793" fmla="*/ 5397164 w 6811107"/>
              <a:gd name="connsiteY793" fmla="*/ 1485597 h 2256141"/>
              <a:gd name="connsiteX794" fmla="*/ 5407313 w 6811107"/>
              <a:gd name="connsiteY794" fmla="*/ 1479314 h 2256141"/>
              <a:gd name="connsiteX795" fmla="*/ 5415045 w 6811107"/>
              <a:gd name="connsiteY795" fmla="*/ 1462399 h 2256141"/>
              <a:gd name="connsiteX796" fmla="*/ 5416011 w 6811107"/>
              <a:gd name="connsiteY796" fmla="*/ 1449834 h 2256141"/>
              <a:gd name="connsiteX797" fmla="*/ 5424711 w 6811107"/>
              <a:gd name="connsiteY797" fmla="*/ 1414554 h 2256141"/>
              <a:gd name="connsiteX798" fmla="*/ 5481255 w 6811107"/>
              <a:gd name="connsiteY798" fmla="*/ 1349794 h 2256141"/>
              <a:gd name="connsiteX799" fmla="*/ 5491404 w 6811107"/>
              <a:gd name="connsiteY799" fmla="*/ 1339162 h 2256141"/>
              <a:gd name="connsiteX800" fmla="*/ 5500587 w 6811107"/>
              <a:gd name="connsiteY800" fmla="*/ 1331429 h 2256141"/>
              <a:gd name="connsiteX801" fmla="*/ 5585645 w 6811107"/>
              <a:gd name="connsiteY801" fmla="*/ 1304365 h 2256141"/>
              <a:gd name="connsiteX802" fmla="*/ 5598693 w 6811107"/>
              <a:gd name="connsiteY802" fmla="*/ 1305332 h 2256141"/>
              <a:gd name="connsiteX803" fmla="*/ 5644122 w 6811107"/>
              <a:gd name="connsiteY803" fmla="*/ 1309198 h 2256141"/>
              <a:gd name="connsiteX804" fmla="*/ 5655721 w 6811107"/>
              <a:gd name="connsiteY804" fmla="*/ 1310648 h 2256141"/>
              <a:gd name="connsiteX805" fmla="*/ 5689551 w 6811107"/>
              <a:gd name="connsiteY805" fmla="*/ 1317414 h 2256141"/>
              <a:gd name="connsiteX806" fmla="*/ 5700183 w 6811107"/>
              <a:gd name="connsiteY806" fmla="*/ 1318864 h 2256141"/>
              <a:gd name="connsiteX807" fmla="*/ 5782341 w 6811107"/>
              <a:gd name="connsiteY807" fmla="*/ 1373475 h 2256141"/>
              <a:gd name="connsiteX808" fmla="*/ 5789108 w 6811107"/>
              <a:gd name="connsiteY808" fmla="*/ 1383624 h 2256141"/>
              <a:gd name="connsiteX809" fmla="*/ 5823904 w 6811107"/>
              <a:gd name="connsiteY809" fmla="*/ 1434369 h 2256141"/>
              <a:gd name="connsiteX810" fmla="*/ 5830670 w 6811107"/>
              <a:gd name="connsiteY810" fmla="*/ 1445001 h 2256141"/>
              <a:gd name="connsiteX811" fmla="*/ 5840819 w 6811107"/>
              <a:gd name="connsiteY811" fmla="*/ 1455150 h 2256141"/>
              <a:gd name="connsiteX812" fmla="*/ 5880448 w 6811107"/>
              <a:gd name="connsiteY812" fmla="*/ 1479314 h 2256141"/>
              <a:gd name="connsiteX813" fmla="*/ 5875132 w 6811107"/>
              <a:gd name="connsiteY813" fmla="*/ 1581287 h 2256141"/>
              <a:gd name="connsiteX814" fmla="*/ 5869816 w 6811107"/>
              <a:gd name="connsiteY814" fmla="*/ 1590470 h 2256141"/>
              <a:gd name="connsiteX815" fmla="*/ 5870783 w 6811107"/>
              <a:gd name="connsiteY815" fmla="*/ 1599169 h 2256141"/>
              <a:gd name="connsiteX816" fmla="*/ 5877065 w 6811107"/>
              <a:gd name="connsiteY816" fmla="*/ 1615600 h 2256141"/>
              <a:gd name="connsiteX817" fmla="*/ 5878515 w 6811107"/>
              <a:gd name="connsiteY817" fmla="*/ 1618017 h 2256141"/>
              <a:gd name="connsiteX818" fmla="*/ 5886248 w 6811107"/>
              <a:gd name="connsiteY818" fmla="*/ 1625749 h 2256141"/>
              <a:gd name="connsiteX819" fmla="*/ 5891081 w 6811107"/>
              <a:gd name="connsiteY819" fmla="*/ 1629616 h 2256141"/>
              <a:gd name="connsiteX820" fmla="*/ 5893980 w 6811107"/>
              <a:gd name="connsiteY820" fmla="*/ 1631065 h 2256141"/>
              <a:gd name="connsiteX821" fmla="*/ 5924911 w 6811107"/>
              <a:gd name="connsiteY821" fmla="*/ 1645080 h 2256141"/>
              <a:gd name="connsiteX822" fmla="*/ 5928777 w 6811107"/>
              <a:gd name="connsiteY822" fmla="*/ 1647497 h 2256141"/>
              <a:gd name="connsiteX823" fmla="*/ 5965023 w 6811107"/>
              <a:gd name="connsiteY823" fmla="*/ 1684710 h 2256141"/>
              <a:gd name="connsiteX824" fmla="*/ 5971306 w 6811107"/>
              <a:gd name="connsiteY824" fmla="*/ 1693409 h 2256141"/>
              <a:gd name="connsiteX825" fmla="*/ 6144321 w 6811107"/>
              <a:gd name="connsiteY825" fmla="*/ 1750437 h 2256141"/>
              <a:gd name="connsiteX826" fmla="*/ 6027367 w 6811107"/>
              <a:gd name="connsiteY826" fmla="*/ 1716607 h 2256141"/>
              <a:gd name="connsiteX827" fmla="*/ 6022050 w 6811107"/>
              <a:gd name="connsiteY827" fmla="*/ 1705974 h 2256141"/>
              <a:gd name="connsiteX828" fmla="*/ 6026883 w 6811107"/>
              <a:gd name="connsiteY828" fmla="*/ 1675045 h 2256141"/>
              <a:gd name="connsiteX829" fmla="*/ 6027367 w 6811107"/>
              <a:gd name="connsiteY829" fmla="*/ 1673111 h 2256141"/>
              <a:gd name="connsiteX830" fmla="*/ 5988704 w 6811107"/>
              <a:gd name="connsiteY830" fmla="*/ 1622366 h 2256141"/>
              <a:gd name="connsiteX831" fmla="*/ 5986287 w 6811107"/>
              <a:gd name="connsiteY831" fmla="*/ 1619950 h 2256141"/>
              <a:gd name="connsiteX832" fmla="*/ 5972272 w 6811107"/>
              <a:gd name="connsiteY832" fmla="*/ 1572105 h 2256141"/>
              <a:gd name="connsiteX833" fmla="*/ 5973239 w 6811107"/>
              <a:gd name="connsiteY833" fmla="*/ 1559539 h 2256141"/>
              <a:gd name="connsiteX834" fmla="*/ 5990153 w 6811107"/>
              <a:gd name="connsiteY834" fmla="*/ 1491397 h 2256141"/>
              <a:gd name="connsiteX835" fmla="*/ 5976139 w 6811107"/>
              <a:gd name="connsiteY835" fmla="*/ 1474481 h 2256141"/>
              <a:gd name="connsiteX836" fmla="*/ 5922011 w 6811107"/>
              <a:gd name="connsiteY836" fmla="*/ 1442101 h 2256141"/>
              <a:gd name="connsiteX837" fmla="*/ 5916694 w 6811107"/>
              <a:gd name="connsiteY837" fmla="*/ 1435335 h 2256141"/>
              <a:gd name="connsiteX838" fmla="*/ 5909929 w 6811107"/>
              <a:gd name="connsiteY838" fmla="*/ 1425186 h 2256141"/>
              <a:gd name="connsiteX839" fmla="*/ 5869816 w 6811107"/>
              <a:gd name="connsiteY839" fmla="*/ 1374925 h 2256141"/>
              <a:gd name="connsiteX840" fmla="*/ 5859184 w 6811107"/>
              <a:gd name="connsiteY840" fmla="*/ 1368159 h 2256141"/>
              <a:gd name="connsiteX841" fmla="*/ 5793457 w 6811107"/>
              <a:gd name="connsiteY841" fmla="*/ 1286967 h 2256141"/>
              <a:gd name="connsiteX842" fmla="*/ 5753344 w 6811107"/>
              <a:gd name="connsiteY842" fmla="*/ 1226073 h 2256141"/>
              <a:gd name="connsiteX843" fmla="*/ 5750445 w 6811107"/>
              <a:gd name="connsiteY843" fmla="*/ 1213508 h 2256141"/>
              <a:gd name="connsiteX844" fmla="*/ 5753344 w 6811107"/>
              <a:gd name="connsiteY844" fmla="*/ 1171945 h 2256141"/>
              <a:gd name="connsiteX845" fmla="*/ 5747062 w 6811107"/>
              <a:gd name="connsiteY845" fmla="*/ 1160346 h 2256141"/>
              <a:gd name="connsiteX846" fmla="*/ 5703083 w 6811107"/>
              <a:gd name="connsiteY846" fmla="*/ 1103319 h 2256141"/>
              <a:gd name="connsiteX847" fmla="*/ 5696800 w 6811107"/>
              <a:gd name="connsiteY847" fmla="*/ 1094620 h 2256141"/>
              <a:gd name="connsiteX848" fmla="*/ 5670703 w 6811107"/>
              <a:gd name="connsiteY848" fmla="*/ 1029860 h 2256141"/>
              <a:gd name="connsiteX849" fmla="*/ 5672152 w 6811107"/>
              <a:gd name="connsiteY849" fmla="*/ 1018261 h 2256141"/>
              <a:gd name="connsiteX850" fmla="*/ 5673603 w 6811107"/>
              <a:gd name="connsiteY850" fmla="*/ 940935 h 2256141"/>
              <a:gd name="connsiteX851" fmla="*/ 5536833 w 6811107"/>
              <a:gd name="connsiteY851" fmla="*/ 902273 h 2256141"/>
              <a:gd name="connsiteX852" fmla="*/ 5538283 w 6811107"/>
              <a:gd name="connsiteY852" fmla="*/ 893090 h 2256141"/>
              <a:gd name="connsiteX853" fmla="*/ 5574529 w 6811107"/>
              <a:gd name="connsiteY853" fmla="*/ 848145 h 2256141"/>
              <a:gd name="connsiteX854" fmla="*/ 5564380 w 6811107"/>
              <a:gd name="connsiteY854" fmla="*/ 822531 h 2256141"/>
              <a:gd name="connsiteX855" fmla="*/ 5487055 w 6811107"/>
              <a:gd name="connsiteY855" fmla="*/ 780968 h 2256141"/>
              <a:gd name="connsiteX856" fmla="*/ 5472556 w 6811107"/>
              <a:gd name="connsiteY856" fmla="*/ 780968 h 2256141"/>
              <a:gd name="connsiteX857" fmla="*/ 5380732 w 6811107"/>
              <a:gd name="connsiteY857" fmla="*/ 780002 h 2256141"/>
              <a:gd name="connsiteX858" fmla="*/ 5384598 w 6811107"/>
              <a:gd name="connsiteY858" fmla="*/ 769853 h 2256141"/>
              <a:gd name="connsiteX859" fmla="*/ 5389914 w 6811107"/>
              <a:gd name="connsiteY859" fmla="*/ 760670 h 2256141"/>
              <a:gd name="connsiteX860" fmla="*/ 5346419 w 6811107"/>
              <a:gd name="connsiteY860" fmla="*/ 732156 h 2256141"/>
              <a:gd name="connsiteX861" fmla="*/ 5307756 w 6811107"/>
              <a:gd name="connsiteY861" fmla="*/ 729740 h 2256141"/>
              <a:gd name="connsiteX862" fmla="*/ 5293257 w 6811107"/>
              <a:gd name="connsiteY862" fmla="*/ 728773 h 2256141"/>
              <a:gd name="connsiteX863" fmla="*/ 5176303 w 6811107"/>
              <a:gd name="connsiteY863" fmla="*/ 691077 h 2256141"/>
              <a:gd name="connsiteX864" fmla="*/ 5194668 w 6811107"/>
              <a:gd name="connsiteY864" fmla="*/ 628734 h 2256141"/>
              <a:gd name="connsiteX865" fmla="*/ 5191767 w 6811107"/>
              <a:gd name="connsiteY865" fmla="*/ 618101 h 2256141"/>
              <a:gd name="connsiteX866" fmla="*/ 5194184 w 6811107"/>
              <a:gd name="connsiteY866" fmla="*/ 607469 h 2256141"/>
              <a:gd name="connsiteX867" fmla="*/ 5205783 w 6811107"/>
              <a:gd name="connsiteY867" fmla="*/ 589587 h 2256141"/>
              <a:gd name="connsiteX868" fmla="*/ 5216415 w 6811107"/>
              <a:gd name="connsiteY868" fmla="*/ 581855 h 2256141"/>
              <a:gd name="connsiteX869" fmla="*/ 5229464 w 6811107"/>
              <a:gd name="connsiteY869" fmla="*/ 576539 h 2256141"/>
              <a:gd name="connsiteX870" fmla="*/ 5243962 w 6811107"/>
              <a:gd name="connsiteY870" fmla="*/ 573639 h 2256141"/>
              <a:gd name="connsiteX871" fmla="*/ 5367683 w 6811107"/>
              <a:gd name="connsiteY871" fmla="*/ 559624 h 2256141"/>
              <a:gd name="connsiteX872" fmla="*/ 5380249 w 6811107"/>
              <a:gd name="connsiteY872" fmla="*/ 554308 h 2256141"/>
              <a:gd name="connsiteX873" fmla="*/ 5405863 w 6811107"/>
              <a:gd name="connsiteY873" fmla="*/ 487131 h 2256141"/>
              <a:gd name="connsiteX874" fmla="*/ 5401030 w 6811107"/>
              <a:gd name="connsiteY874" fmla="*/ 472632 h 2256141"/>
              <a:gd name="connsiteX875" fmla="*/ 5385565 w 6811107"/>
              <a:gd name="connsiteY875" fmla="*/ 445568 h 2256141"/>
              <a:gd name="connsiteX876" fmla="*/ 5378799 w 6811107"/>
              <a:gd name="connsiteY876" fmla="*/ 438803 h 2256141"/>
              <a:gd name="connsiteX877" fmla="*/ 5269577 w 6811107"/>
              <a:gd name="connsiteY877" fmla="*/ 371626 h 2256141"/>
              <a:gd name="connsiteX878" fmla="*/ 5257978 w 6811107"/>
              <a:gd name="connsiteY878" fmla="*/ 366310 h 2256141"/>
              <a:gd name="connsiteX879" fmla="*/ 5148755 w 6811107"/>
              <a:gd name="connsiteY879" fmla="*/ 296717 h 2256141"/>
              <a:gd name="connsiteX880" fmla="*/ 5146339 w 6811107"/>
              <a:gd name="connsiteY880" fmla="*/ 286085 h 2256141"/>
              <a:gd name="connsiteX881" fmla="*/ 5167120 w 6811107"/>
              <a:gd name="connsiteY881" fmla="*/ 227607 h 2256141"/>
              <a:gd name="connsiteX882" fmla="*/ 5166154 w 6811107"/>
              <a:gd name="connsiteY882" fmla="*/ 216975 h 2256141"/>
              <a:gd name="connsiteX883" fmla="*/ 5070463 w 6811107"/>
              <a:gd name="connsiteY883" fmla="*/ 150765 h 2256141"/>
              <a:gd name="connsiteX884" fmla="*/ 5062731 w 6811107"/>
              <a:gd name="connsiteY884" fmla="*/ 141583 h 2256141"/>
              <a:gd name="connsiteX885" fmla="*/ 5050165 w 6811107"/>
              <a:gd name="connsiteY885" fmla="*/ 121285 h 2256141"/>
              <a:gd name="connsiteX886" fmla="*/ 5043399 w 6811107"/>
              <a:gd name="connsiteY886" fmla="*/ 107269 h 2256141"/>
              <a:gd name="connsiteX887" fmla="*/ 5036633 w 6811107"/>
              <a:gd name="connsiteY887" fmla="*/ 94221 h 2256141"/>
              <a:gd name="connsiteX888" fmla="*/ 5028901 w 6811107"/>
              <a:gd name="connsiteY888" fmla="*/ 84072 h 2256141"/>
              <a:gd name="connsiteX889" fmla="*/ 4981539 w 6811107"/>
              <a:gd name="connsiteY889" fmla="*/ 40093 h 2256141"/>
              <a:gd name="connsiteX890" fmla="*/ 4967523 w 6811107"/>
              <a:gd name="connsiteY890" fmla="*/ 38643 h 2256141"/>
              <a:gd name="connsiteX891" fmla="*/ 4973807 w 6811107"/>
              <a:gd name="connsiteY891" fmla="*/ 1430 h 2256141"/>
              <a:gd name="connsiteX892" fmla="*/ 4985405 w 6811107"/>
              <a:gd name="connsiteY892" fmla="*/ 6746 h 2256141"/>
              <a:gd name="connsiteX893" fmla="*/ 4996037 w 6811107"/>
              <a:gd name="connsiteY893" fmla="*/ 13029 h 2256141"/>
              <a:gd name="connsiteX894" fmla="*/ 5060798 w 6811107"/>
              <a:gd name="connsiteY894" fmla="*/ 61841 h 2256141"/>
              <a:gd name="connsiteX895" fmla="*/ 5069497 w 6811107"/>
              <a:gd name="connsiteY895" fmla="*/ 71990 h 2256141"/>
              <a:gd name="connsiteX896" fmla="*/ 5074813 w 6811107"/>
              <a:gd name="connsiteY896" fmla="*/ 85038 h 2256141"/>
              <a:gd name="connsiteX897" fmla="*/ 5102843 w 6811107"/>
              <a:gd name="connsiteY897" fmla="*/ 129017 h 2256141"/>
              <a:gd name="connsiteX898" fmla="*/ 5112026 w 6811107"/>
              <a:gd name="connsiteY898" fmla="*/ 137717 h 2256141"/>
              <a:gd name="connsiteX899" fmla="*/ 5213999 w 6811107"/>
              <a:gd name="connsiteY899" fmla="*/ 196194 h 2256141"/>
              <a:gd name="connsiteX900" fmla="*/ 5199984 w 6811107"/>
              <a:gd name="connsiteY900" fmla="*/ 263371 h 2256141"/>
              <a:gd name="connsiteX901" fmla="*/ 5186935 w 6811107"/>
              <a:gd name="connsiteY901" fmla="*/ 268203 h 2256141"/>
              <a:gd name="connsiteX902" fmla="*/ 5179202 w 6811107"/>
              <a:gd name="connsiteY902" fmla="*/ 277386 h 2256141"/>
              <a:gd name="connsiteX903" fmla="*/ 5252662 w 6811107"/>
              <a:gd name="connsiteY903" fmla="*/ 322331 h 2256141"/>
              <a:gd name="connsiteX904" fmla="*/ 5265227 w 6811107"/>
              <a:gd name="connsiteY904" fmla="*/ 326198 h 2256141"/>
              <a:gd name="connsiteX905" fmla="*/ 5277792 w 6811107"/>
              <a:gd name="connsiteY905" fmla="*/ 331513 h 2256141"/>
              <a:gd name="connsiteX906" fmla="*/ 5286975 w 6811107"/>
              <a:gd name="connsiteY906" fmla="*/ 335380 h 2256141"/>
              <a:gd name="connsiteX907" fmla="*/ 5311622 w 6811107"/>
              <a:gd name="connsiteY907" fmla="*/ 349395 h 2256141"/>
              <a:gd name="connsiteX908" fmla="*/ 5320805 w 6811107"/>
              <a:gd name="connsiteY908" fmla="*/ 355678 h 2256141"/>
              <a:gd name="connsiteX909" fmla="*/ 5344003 w 6811107"/>
              <a:gd name="connsiteY909" fmla="*/ 369693 h 2256141"/>
              <a:gd name="connsiteX910" fmla="*/ 5352701 w 6811107"/>
              <a:gd name="connsiteY910" fmla="*/ 374526 h 2256141"/>
              <a:gd name="connsiteX911" fmla="*/ 5405863 w 6811107"/>
              <a:gd name="connsiteY911" fmla="*/ 410772 h 2256141"/>
              <a:gd name="connsiteX912" fmla="*/ 5414562 w 6811107"/>
              <a:gd name="connsiteY912" fmla="*/ 419471 h 2256141"/>
              <a:gd name="connsiteX913" fmla="*/ 5448392 w 6811107"/>
              <a:gd name="connsiteY913" fmla="*/ 526760 h 2256141"/>
              <a:gd name="connsiteX914" fmla="*/ 5456125 w 6811107"/>
              <a:gd name="connsiteY914" fmla="*/ 538360 h 2256141"/>
              <a:gd name="connsiteX915" fmla="*/ 5525295 w 6811107"/>
              <a:gd name="connsiteY915" fmla="*/ 596897 h 2256141"/>
              <a:gd name="connsiteX916" fmla="*/ 5598196 w 6811107"/>
              <a:gd name="connsiteY916" fmla="*/ 644562 h 2256141"/>
              <a:gd name="connsiteX917" fmla="*/ 5597243 w 6811107"/>
              <a:gd name="connsiteY917" fmla="*/ 644199 h 2256141"/>
              <a:gd name="connsiteX918" fmla="*/ 5611259 w 6811107"/>
              <a:gd name="connsiteY918" fmla="*/ 654831 h 2256141"/>
              <a:gd name="connsiteX919" fmla="*/ 5627690 w 6811107"/>
              <a:gd name="connsiteY919" fmla="*/ 673196 h 2256141"/>
              <a:gd name="connsiteX920" fmla="*/ 5653788 w 6811107"/>
              <a:gd name="connsiteY920" fmla="*/ 747138 h 2256141"/>
              <a:gd name="connsiteX921" fmla="*/ 5656204 w 6811107"/>
              <a:gd name="connsiteY921" fmla="*/ 767436 h 2256141"/>
              <a:gd name="connsiteX922" fmla="*/ 5714198 w 6811107"/>
              <a:gd name="connsiteY922" fmla="*/ 908555 h 2256141"/>
              <a:gd name="connsiteX923" fmla="*/ 5725797 w 6811107"/>
              <a:gd name="connsiteY923" fmla="*/ 927886 h 2256141"/>
              <a:gd name="connsiteX924" fmla="*/ 5734496 w 6811107"/>
              <a:gd name="connsiteY924" fmla="*/ 952534 h 2256141"/>
              <a:gd name="connsiteX925" fmla="*/ 5745129 w 6811107"/>
              <a:gd name="connsiteY925" fmla="*/ 1008112 h 2256141"/>
              <a:gd name="connsiteX926" fmla="*/ 5746578 w 6811107"/>
              <a:gd name="connsiteY926" fmla="*/ 1011012 h 2256141"/>
              <a:gd name="connsiteX927" fmla="*/ 5751895 w 6811107"/>
              <a:gd name="connsiteY927" fmla="*/ 1067556 h 2256141"/>
              <a:gd name="connsiteX928" fmla="*/ 5754311 w 6811107"/>
              <a:gd name="connsiteY928" fmla="*/ 1081571 h 2256141"/>
              <a:gd name="connsiteX929" fmla="*/ 5781375 w 6811107"/>
              <a:gd name="connsiteY929" fmla="*/ 1146331 h 2256141"/>
              <a:gd name="connsiteX930" fmla="*/ 5788141 w 6811107"/>
              <a:gd name="connsiteY930" fmla="*/ 1158897 h 2256141"/>
              <a:gd name="connsiteX931" fmla="*/ 5820521 w 6811107"/>
              <a:gd name="connsiteY931" fmla="*/ 1223173 h 2256141"/>
              <a:gd name="connsiteX932" fmla="*/ 5826803 w 6811107"/>
              <a:gd name="connsiteY932" fmla="*/ 1237188 h 2256141"/>
              <a:gd name="connsiteX933" fmla="*/ 5870299 w 6811107"/>
              <a:gd name="connsiteY933" fmla="*/ 1309198 h 2256141"/>
              <a:gd name="connsiteX934" fmla="*/ 5880448 w 6811107"/>
              <a:gd name="connsiteY934" fmla="*/ 1317897 h 2256141"/>
              <a:gd name="connsiteX935" fmla="*/ 5938442 w 6811107"/>
              <a:gd name="connsiteY935" fmla="*/ 1385074 h 2256141"/>
              <a:gd name="connsiteX936" fmla="*/ 5939409 w 6811107"/>
              <a:gd name="connsiteY936" fmla="*/ 1387490 h 2256141"/>
              <a:gd name="connsiteX937" fmla="*/ 5951974 w 6811107"/>
              <a:gd name="connsiteY937" fmla="*/ 1417454 h 2256141"/>
              <a:gd name="connsiteX938" fmla="*/ 5962123 w 6811107"/>
              <a:gd name="connsiteY938" fmla="*/ 1424220 h 2256141"/>
              <a:gd name="connsiteX939" fmla="*/ 6040899 w 6811107"/>
              <a:gd name="connsiteY939" fmla="*/ 1469648 h 2256141"/>
              <a:gd name="connsiteX940" fmla="*/ 6002236 w 6811107"/>
              <a:gd name="connsiteY940" fmla="*/ 1553740 h 2256141"/>
              <a:gd name="connsiteX941" fmla="*/ 6001269 w 6811107"/>
              <a:gd name="connsiteY941" fmla="*/ 1558573 h 2256141"/>
              <a:gd name="connsiteX942" fmla="*/ 6003685 w 6811107"/>
              <a:gd name="connsiteY942" fmla="*/ 1580804 h 2256141"/>
              <a:gd name="connsiteX943" fmla="*/ 6010451 w 6811107"/>
              <a:gd name="connsiteY943" fmla="*/ 1589503 h 2256141"/>
              <a:gd name="connsiteX944" fmla="*/ 6113874 w 6811107"/>
              <a:gd name="connsiteY944" fmla="*/ 1620433 h 2256141"/>
              <a:gd name="connsiteX945" fmla="*/ 6124023 w 6811107"/>
              <a:gd name="connsiteY945" fmla="*/ 1617534 h 2256141"/>
              <a:gd name="connsiteX946" fmla="*/ 6168002 w 6811107"/>
              <a:gd name="connsiteY946" fmla="*/ 1621400 h 2256141"/>
              <a:gd name="connsiteX947" fmla="*/ 6179601 w 6811107"/>
              <a:gd name="connsiteY947" fmla="*/ 1626233 h 2256141"/>
              <a:gd name="connsiteX948" fmla="*/ 6281574 w 6811107"/>
              <a:gd name="connsiteY948" fmla="*/ 1626233 h 2256141"/>
              <a:gd name="connsiteX949" fmla="*/ 6289307 w 6811107"/>
              <a:gd name="connsiteY949" fmla="*/ 1618500 h 2256141"/>
              <a:gd name="connsiteX950" fmla="*/ 6298006 w 6811107"/>
              <a:gd name="connsiteY950" fmla="*/ 1517977 h 2256141"/>
              <a:gd name="connsiteX951" fmla="*/ 6373882 w 6811107"/>
              <a:gd name="connsiteY951" fmla="*/ 1517977 h 2256141"/>
              <a:gd name="connsiteX952" fmla="*/ 6385480 w 6811107"/>
              <a:gd name="connsiteY952" fmla="*/ 1515561 h 2256141"/>
              <a:gd name="connsiteX953" fmla="*/ 6499052 w 6811107"/>
              <a:gd name="connsiteY953" fmla="*/ 1577421 h 2256141"/>
              <a:gd name="connsiteX954" fmla="*/ 6503885 w 6811107"/>
              <a:gd name="connsiteY954" fmla="*/ 1602068 h 2256141"/>
              <a:gd name="connsiteX955" fmla="*/ 6509201 w 6811107"/>
              <a:gd name="connsiteY955" fmla="*/ 1626233 h 2256141"/>
              <a:gd name="connsiteX956" fmla="*/ 6513067 w 6811107"/>
              <a:gd name="connsiteY956" fmla="*/ 1640248 h 2256141"/>
              <a:gd name="connsiteX957" fmla="*/ 6567196 w 6811107"/>
              <a:gd name="connsiteY957" fmla="*/ 1746570 h 2256141"/>
              <a:gd name="connsiteX958" fmla="*/ 6570095 w 6811107"/>
              <a:gd name="connsiteY958" fmla="*/ 1756719 h 2256141"/>
              <a:gd name="connsiteX959" fmla="*/ 6571061 w 6811107"/>
              <a:gd name="connsiteY959" fmla="*/ 1768318 h 2256141"/>
              <a:gd name="connsiteX960" fmla="*/ 6570095 w 6811107"/>
              <a:gd name="connsiteY960" fmla="*/ 1792482 h 2256141"/>
              <a:gd name="connsiteX961" fmla="*/ 6564779 w 6811107"/>
              <a:gd name="connsiteY961" fmla="*/ 1863526 h 2256141"/>
              <a:gd name="connsiteX962" fmla="*/ 6573961 w 6811107"/>
              <a:gd name="connsiteY962" fmla="*/ 1884306 h 2256141"/>
              <a:gd name="connsiteX963" fmla="*/ 6597159 w 6811107"/>
              <a:gd name="connsiteY963" fmla="*/ 1897355 h 2256141"/>
              <a:gd name="connsiteX964" fmla="*/ 6609724 w 6811107"/>
              <a:gd name="connsiteY964" fmla="*/ 1902188 h 2256141"/>
              <a:gd name="connsiteX965" fmla="*/ 6684633 w 6811107"/>
              <a:gd name="connsiteY965" fmla="*/ 1994979 h 2256141"/>
              <a:gd name="connsiteX966" fmla="*/ 6682217 w 6811107"/>
              <a:gd name="connsiteY966" fmla="*/ 2009477 h 2256141"/>
              <a:gd name="connsiteX967" fmla="*/ 6679801 w 6811107"/>
              <a:gd name="connsiteY967" fmla="*/ 2022042 h 2256141"/>
              <a:gd name="connsiteX968" fmla="*/ 6680767 w 6811107"/>
              <a:gd name="connsiteY968" fmla="*/ 2032675 h 2256141"/>
              <a:gd name="connsiteX969" fmla="*/ 6682217 w 6811107"/>
              <a:gd name="connsiteY969" fmla="*/ 2045723 h 2256141"/>
              <a:gd name="connsiteX970" fmla="*/ 6696233 w 6811107"/>
              <a:gd name="connsiteY970" fmla="*/ 2080520 h 2256141"/>
              <a:gd name="connsiteX971" fmla="*/ 6703965 w 6811107"/>
              <a:gd name="connsiteY971" fmla="*/ 2089702 h 2256141"/>
              <a:gd name="connsiteX972" fmla="*/ 6711697 w 6811107"/>
              <a:gd name="connsiteY972" fmla="*/ 2099851 h 2256141"/>
              <a:gd name="connsiteX973" fmla="*/ 6719430 w 6811107"/>
              <a:gd name="connsiteY973" fmla="*/ 2110000 h 2256141"/>
              <a:gd name="connsiteX974" fmla="*/ 6797722 w 6811107"/>
              <a:gd name="connsiteY974" fmla="*/ 2250636 h 2256141"/>
              <a:gd name="connsiteX975" fmla="*/ 6734412 w 6811107"/>
              <a:gd name="connsiteY975" fmla="*/ 2253536 h 2256141"/>
              <a:gd name="connsiteX976" fmla="*/ 6725229 w 6811107"/>
              <a:gd name="connsiteY976" fmla="*/ 2253536 h 2256141"/>
              <a:gd name="connsiteX977" fmla="*/ 6695749 w 6811107"/>
              <a:gd name="connsiteY977" fmla="*/ 2252569 h 2256141"/>
              <a:gd name="connsiteX978" fmla="*/ 6687050 w 6811107"/>
              <a:gd name="connsiteY978" fmla="*/ 2252569 h 2256141"/>
              <a:gd name="connsiteX979" fmla="*/ 3288323 w 6811107"/>
              <a:gd name="connsiteY979" fmla="*/ 2252569 h 2256141"/>
              <a:gd name="connsiteX980" fmla="*/ 3288323 w 6811107"/>
              <a:gd name="connsiteY980" fmla="*/ 2256141 h 2256141"/>
              <a:gd name="connsiteX981" fmla="*/ 4431 w 6811107"/>
              <a:gd name="connsiteY981" fmla="*/ 2256141 h 2256141"/>
              <a:gd name="connsiteX982" fmla="*/ 3079 w 6811107"/>
              <a:gd name="connsiteY982" fmla="*/ 2243715 h 2256141"/>
              <a:gd name="connsiteX983" fmla="*/ 1275 w 6811107"/>
              <a:gd name="connsiteY983" fmla="*/ 2230513 h 2256141"/>
              <a:gd name="connsiteX984" fmla="*/ 373 w 6811107"/>
              <a:gd name="connsiteY984" fmla="*/ 2211098 h 2256141"/>
              <a:gd name="connsiteX985" fmla="*/ 8489 w 6811107"/>
              <a:gd name="connsiteY985" fmla="*/ 2190129 h 2256141"/>
              <a:gd name="connsiteX986" fmla="*/ 14801 w 6811107"/>
              <a:gd name="connsiteY986" fmla="*/ 2181975 h 2256141"/>
              <a:gd name="connsiteX987" fmla="*/ 143303 w 6811107"/>
              <a:gd name="connsiteY987" fmla="*/ 2036749 h 2256141"/>
              <a:gd name="connsiteX988" fmla="*/ 150517 w 6811107"/>
              <a:gd name="connsiteY988" fmla="*/ 2027429 h 2256141"/>
              <a:gd name="connsiteX989" fmla="*/ 187490 w 6811107"/>
              <a:gd name="connsiteY989" fmla="*/ 2000248 h 2256141"/>
              <a:gd name="connsiteX990" fmla="*/ 233029 w 6811107"/>
              <a:gd name="connsiteY990" fmla="*/ 1944332 h 2256141"/>
              <a:gd name="connsiteX991" fmla="*/ 244752 w 6811107"/>
              <a:gd name="connsiteY991" fmla="*/ 1940449 h 2256141"/>
              <a:gd name="connsiteX992" fmla="*/ 287135 w 6811107"/>
              <a:gd name="connsiteY992" fmla="*/ 1921810 h 2256141"/>
              <a:gd name="connsiteX993" fmla="*/ 297956 w 6811107"/>
              <a:gd name="connsiteY993" fmla="*/ 1919480 h 2256141"/>
              <a:gd name="connsiteX994" fmla="*/ 329518 w 6811107"/>
              <a:gd name="connsiteY994" fmla="*/ 1913268 h 2256141"/>
              <a:gd name="connsiteX995" fmla="*/ 339437 w 6811107"/>
              <a:gd name="connsiteY995" fmla="*/ 1910161 h 2256141"/>
              <a:gd name="connsiteX996" fmla="*/ 410226 w 6811107"/>
              <a:gd name="connsiteY996" fmla="*/ 1888416 h 2256141"/>
              <a:gd name="connsiteX997" fmla="*/ 418792 w 6811107"/>
              <a:gd name="connsiteY997" fmla="*/ 1882203 h 2256141"/>
              <a:gd name="connsiteX998" fmla="*/ 422399 w 6811107"/>
              <a:gd name="connsiteY998" fmla="*/ 1834441 h 2256141"/>
              <a:gd name="connsiteX999" fmla="*/ 419694 w 6811107"/>
              <a:gd name="connsiteY999" fmla="*/ 1823957 h 2256141"/>
              <a:gd name="connsiteX1000" fmla="*/ 426007 w 6811107"/>
              <a:gd name="connsiteY1000" fmla="*/ 1750179 h 2256141"/>
              <a:gd name="connsiteX1001" fmla="*/ 431868 w 6811107"/>
              <a:gd name="connsiteY1001" fmla="*/ 1740083 h 2256141"/>
              <a:gd name="connsiteX1002" fmla="*/ 465684 w 6811107"/>
              <a:gd name="connsiteY1002" fmla="*/ 1679119 h 2256141"/>
              <a:gd name="connsiteX1003" fmla="*/ 469291 w 6811107"/>
              <a:gd name="connsiteY1003" fmla="*/ 1668635 h 2256141"/>
              <a:gd name="connsiteX1004" fmla="*/ 453511 w 6811107"/>
              <a:gd name="connsiteY1004" fmla="*/ 1603400 h 2256141"/>
              <a:gd name="connsiteX1005" fmla="*/ 457118 w 6811107"/>
              <a:gd name="connsiteY1005" fmla="*/ 1594081 h 2256141"/>
              <a:gd name="connsiteX1006" fmla="*/ 487327 w 6811107"/>
              <a:gd name="connsiteY1006" fmla="*/ 1560686 h 2256141"/>
              <a:gd name="connsiteX1007" fmla="*/ 493188 w 6811107"/>
              <a:gd name="connsiteY1007" fmla="*/ 1552532 h 2256141"/>
              <a:gd name="connsiteX1008" fmla="*/ 496795 w 6811107"/>
              <a:gd name="connsiteY1008" fmla="*/ 1541271 h 2256141"/>
              <a:gd name="connsiteX1009" fmla="*/ 503108 w 6811107"/>
              <a:gd name="connsiteY1009" fmla="*/ 1531952 h 2256141"/>
              <a:gd name="connsiteX1010" fmla="*/ 510322 w 6811107"/>
              <a:gd name="connsiteY1010" fmla="*/ 1522632 h 2256141"/>
              <a:gd name="connsiteX1011" fmla="*/ 517536 w 6811107"/>
              <a:gd name="connsiteY1011" fmla="*/ 1517196 h 2256141"/>
              <a:gd name="connsiteX1012" fmla="*/ 536473 w 6811107"/>
              <a:gd name="connsiteY1012" fmla="*/ 1473706 h 2256141"/>
              <a:gd name="connsiteX1013" fmla="*/ 543687 w 6811107"/>
              <a:gd name="connsiteY1013" fmla="*/ 1461280 h 2256141"/>
              <a:gd name="connsiteX1014" fmla="*/ 566682 w 6811107"/>
              <a:gd name="connsiteY1014" fmla="*/ 1441865 h 2256141"/>
              <a:gd name="connsiteX1015" fmla="*/ 644685 w 6811107"/>
              <a:gd name="connsiteY1015" fmla="*/ 1465940 h 2256141"/>
              <a:gd name="connsiteX1016" fmla="*/ 658211 w 6811107"/>
              <a:gd name="connsiteY1016" fmla="*/ 1465940 h 2256141"/>
              <a:gd name="connsiteX1017" fmla="*/ 794378 w 6811107"/>
              <a:gd name="connsiteY1017" fmla="*/ 1511371 h 2256141"/>
              <a:gd name="connsiteX1018" fmla="*/ 802945 w 6811107"/>
              <a:gd name="connsiteY1018" fmla="*/ 1518749 h 2256141"/>
              <a:gd name="connsiteX1019" fmla="*/ 829096 w 6811107"/>
              <a:gd name="connsiteY1019" fmla="*/ 1523021 h 2256141"/>
              <a:gd name="connsiteX1020" fmla="*/ 839917 w 6811107"/>
              <a:gd name="connsiteY1020" fmla="*/ 1521855 h 2256141"/>
              <a:gd name="connsiteX1021" fmla="*/ 861559 w 6811107"/>
              <a:gd name="connsiteY1021" fmla="*/ 1517972 h 2256141"/>
              <a:gd name="connsiteX1022" fmla="*/ 874635 w 6811107"/>
              <a:gd name="connsiteY1022" fmla="*/ 1514089 h 2256141"/>
              <a:gd name="connsiteX1023" fmla="*/ 1002235 w 6811107"/>
              <a:gd name="connsiteY1023" fmla="*/ 1413130 h 2256141"/>
              <a:gd name="connsiteX1024" fmla="*/ 1004489 w 6811107"/>
              <a:gd name="connsiteY1024" fmla="*/ 1403811 h 2256141"/>
              <a:gd name="connsiteX1025" fmla="*/ 1042814 w 6811107"/>
              <a:gd name="connsiteY1025" fmla="*/ 1335469 h 2256141"/>
              <a:gd name="connsiteX1026" fmla="*/ 1053635 w 6811107"/>
              <a:gd name="connsiteY1026" fmla="*/ 1329256 h 2256141"/>
              <a:gd name="connsiteX1027" fmla="*/ 1106389 w 6811107"/>
              <a:gd name="connsiteY1027" fmla="*/ 1284601 h 2256141"/>
              <a:gd name="connsiteX1028" fmla="*/ 1112701 w 6811107"/>
              <a:gd name="connsiteY1028" fmla="*/ 1276446 h 2256141"/>
              <a:gd name="connsiteX1029" fmla="*/ 1132089 w 6811107"/>
              <a:gd name="connsiteY1029" fmla="*/ 1230626 h 2256141"/>
              <a:gd name="connsiteX1030" fmla="*/ 1137951 w 6811107"/>
              <a:gd name="connsiteY1030" fmla="*/ 1222472 h 2256141"/>
              <a:gd name="connsiteX1031" fmla="*/ 1160945 w 6811107"/>
              <a:gd name="connsiteY1031" fmla="*/ 1195291 h 2256141"/>
              <a:gd name="connsiteX1032" fmla="*/ 1169512 w 6811107"/>
              <a:gd name="connsiteY1032" fmla="*/ 1188301 h 2256141"/>
              <a:gd name="connsiteX1033" fmla="*/ 1234440 w 6811107"/>
              <a:gd name="connsiteY1033" fmla="*/ 1178205 h 2256141"/>
              <a:gd name="connsiteX1034" fmla="*/ 1248868 w 6811107"/>
              <a:gd name="connsiteY1034" fmla="*/ 1180147 h 2256141"/>
              <a:gd name="connsiteX1035" fmla="*/ 1300268 w 6811107"/>
              <a:gd name="connsiteY1035" fmla="*/ 1184030 h 2256141"/>
              <a:gd name="connsiteX1036" fmla="*/ 1312442 w 6811107"/>
              <a:gd name="connsiteY1036" fmla="*/ 1183253 h 2256141"/>
              <a:gd name="connsiteX1037" fmla="*/ 1324165 w 6811107"/>
              <a:gd name="connsiteY1037" fmla="*/ 1183253 h 2256141"/>
              <a:gd name="connsiteX1038" fmla="*/ 1366548 w 6811107"/>
              <a:gd name="connsiteY1038" fmla="*/ 1147141 h 2256141"/>
              <a:gd name="connsiteX1039" fmla="*/ 1368803 w 6811107"/>
              <a:gd name="connsiteY1039" fmla="*/ 1136656 h 2256141"/>
              <a:gd name="connsiteX1040" fmla="*/ 1369704 w 6811107"/>
              <a:gd name="connsiteY1040" fmla="*/ 1126561 h 2256141"/>
              <a:gd name="connsiteX1041" fmla="*/ 1371057 w 6811107"/>
              <a:gd name="connsiteY1041" fmla="*/ 1106757 h 2256141"/>
              <a:gd name="connsiteX1042" fmla="*/ 1389994 w 6811107"/>
              <a:gd name="connsiteY1042" fmla="*/ 936291 h 2256141"/>
              <a:gd name="connsiteX1043" fmla="*/ 1398110 w 6811107"/>
              <a:gd name="connsiteY1043" fmla="*/ 924641 h 2256141"/>
              <a:gd name="connsiteX1044" fmla="*/ 1405324 w 6811107"/>
              <a:gd name="connsiteY1044" fmla="*/ 919594 h 2256141"/>
              <a:gd name="connsiteX1045" fmla="*/ 1413891 w 6811107"/>
              <a:gd name="connsiteY1045" fmla="*/ 915711 h 2256141"/>
              <a:gd name="connsiteX1046" fmla="*/ 1441394 w 6811107"/>
              <a:gd name="connsiteY1046" fmla="*/ 811645 h 2256141"/>
              <a:gd name="connsiteX1047" fmla="*/ 1489639 w 6811107"/>
              <a:gd name="connsiteY1047" fmla="*/ 758447 h 2256141"/>
              <a:gd name="connsiteX1048" fmla="*/ 1493246 w 6811107"/>
              <a:gd name="connsiteY1048" fmla="*/ 751069 h 2256141"/>
              <a:gd name="connsiteX1049" fmla="*/ 1508576 w 6811107"/>
              <a:gd name="connsiteY1049" fmla="*/ 711462 h 2256141"/>
              <a:gd name="connsiteX1050" fmla="*/ 1558173 w 6811107"/>
              <a:gd name="connsiteY1050" fmla="*/ 651274 h 2256141"/>
              <a:gd name="connsiteX1051" fmla="*/ 1572602 w 6811107"/>
              <a:gd name="connsiteY1051" fmla="*/ 654381 h 2256141"/>
              <a:gd name="connsiteX1052" fmla="*/ 1585677 w 6811107"/>
              <a:gd name="connsiteY1052" fmla="*/ 661370 h 2256141"/>
              <a:gd name="connsiteX1053" fmla="*/ 1613181 w 6811107"/>
              <a:gd name="connsiteY1053" fmla="*/ 671466 h 2256141"/>
              <a:gd name="connsiteX1054" fmla="*/ 1621748 w 6811107"/>
              <a:gd name="connsiteY1054" fmla="*/ 672243 h 2256141"/>
              <a:gd name="connsiteX1055" fmla="*/ 1718236 w 6811107"/>
              <a:gd name="connsiteY1055" fmla="*/ 645062 h 2256141"/>
              <a:gd name="connsiteX1056" fmla="*/ 1743486 w 6811107"/>
              <a:gd name="connsiteY1056" fmla="*/ 689717 h 2256141"/>
              <a:gd name="connsiteX1057" fmla="*/ 1755209 w 6811107"/>
              <a:gd name="connsiteY1057" fmla="*/ 696706 h 2256141"/>
              <a:gd name="connsiteX1058" fmla="*/ 1777753 w 6811107"/>
              <a:gd name="connsiteY1058" fmla="*/ 711462 h 2256141"/>
              <a:gd name="connsiteX1059" fmla="*/ 1790829 w 6811107"/>
              <a:gd name="connsiteY1059" fmla="*/ 714568 h 2256141"/>
              <a:gd name="connsiteX1060" fmla="*/ 1813824 w 6811107"/>
              <a:gd name="connsiteY1060" fmla="*/ 718452 h 2256141"/>
              <a:gd name="connsiteX1061" fmla="*/ 1821940 w 6811107"/>
              <a:gd name="connsiteY1061" fmla="*/ 719228 h 2256141"/>
              <a:gd name="connsiteX1062" fmla="*/ 1880554 w 6811107"/>
              <a:gd name="connsiteY1062" fmla="*/ 662147 h 2256141"/>
              <a:gd name="connsiteX1063" fmla="*/ 1936013 w 6811107"/>
              <a:gd name="connsiteY1063" fmla="*/ 652051 h 2256141"/>
              <a:gd name="connsiteX1064" fmla="*/ 1944580 w 6811107"/>
              <a:gd name="connsiteY1064" fmla="*/ 641567 h 2256141"/>
              <a:gd name="connsiteX1065" fmla="*/ 1952696 w 6811107"/>
              <a:gd name="connsiteY1065" fmla="*/ 631471 h 2256141"/>
              <a:gd name="connsiteX1066" fmla="*/ 1989668 w 6811107"/>
              <a:gd name="connsiteY1066" fmla="*/ 558858 h 2256141"/>
              <a:gd name="connsiteX1067" fmla="*/ 1995980 w 6811107"/>
              <a:gd name="connsiteY1067" fmla="*/ 548762 h 2256141"/>
              <a:gd name="connsiteX1068" fmla="*/ 2018524 w 6811107"/>
              <a:gd name="connsiteY1068" fmla="*/ 527793 h 2256141"/>
              <a:gd name="connsiteX1069" fmla="*/ 2027993 w 6811107"/>
              <a:gd name="connsiteY1069" fmla="*/ 524687 h 2256141"/>
              <a:gd name="connsiteX1070" fmla="*/ 2041069 w 6811107"/>
              <a:gd name="connsiteY1070" fmla="*/ 520804 h 2256141"/>
              <a:gd name="connsiteX1071" fmla="*/ 2051890 w 6811107"/>
              <a:gd name="connsiteY1071" fmla="*/ 513814 h 2256141"/>
              <a:gd name="connsiteX1072" fmla="*/ 2160156 w 6811107"/>
              <a:gd name="connsiteY1072" fmla="*/ 446413 h 2256141"/>
              <a:gd name="connsiteX1073" fmla="*/ 2179490 w 6811107"/>
              <a:gd name="connsiteY1073" fmla="*/ 447414 h 2256141"/>
              <a:gd name="connsiteX1074" fmla="*/ 2190311 w 6811107"/>
              <a:gd name="connsiteY1074" fmla="*/ 451685 h 2256141"/>
              <a:gd name="connsiteX1075" fmla="*/ 2200230 w 6811107"/>
              <a:gd name="connsiteY1075" fmla="*/ 456734 h 2256141"/>
              <a:gd name="connsiteX1076" fmla="*/ 2260649 w 6811107"/>
              <a:gd name="connsiteY1076" fmla="*/ 495952 h 2256141"/>
              <a:gd name="connsiteX1077" fmla="*/ 2268765 w 6811107"/>
              <a:gd name="connsiteY1077" fmla="*/ 504107 h 2256141"/>
              <a:gd name="connsiteX1078" fmla="*/ 2273724 w 6811107"/>
              <a:gd name="connsiteY1078" fmla="*/ 514591 h 2256141"/>
              <a:gd name="connsiteX1079" fmla="*/ 2299875 w 6811107"/>
              <a:gd name="connsiteY1079" fmla="*/ 549927 h 2256141"/>
              <a:gd name="connsiteX1080" fmla="*/ 2308442 w 6811107"/>
              <a:gd name="connsiteY1080" fmla="*/ 556916 h 2256141"/>
              <a:gd name="connsiteX1081" fmla="*/ 2403579 w 6811107"/>
              <a:gd name="connsiteY1081" fmla="*/ 603901 h 2256141"/>
              <a:gd name="connsiteX1082" fmla="*/ 2390503 w 6811107"/>
              <a:gd name="connsiteY1082" fmla="*/ 657876 h 2256141"/>
              <a:gd name="connsiteX1083" fmla="*/ 2378329 w 6811107"/>
              <a:gd name="connsiteY1083" fmla="*/ 661759 h 2256141"/>
              <a:gd name="connsiteX1084" fmla="*/ 2371115 w 6811107"/>
              <a:gd name="connsiteY1084" fmla="*/ 669136 h 2256141"/>
              <a:gd name="connsiteX1085" fmla="*/ 2439649 w 6811107"/>
              <a:gd name="connsiteY1085" fmla="*/ 705249 h 2256141"/>
              <a:gd name="connsiteX1086" fmla="*/ 2451372 w 6811107"/>
              <a:gd name="connsiteY1086" fmla="*/ 708356 h 2256141"/>
              <a:gd name="connsiteX1087" fmla="*/ 2463095 w 6811107"/>
              <a:gd name="connsiteY1087" fmla="*/ 712627 h 2256141"/>
              <a:gd name="connsiteX1088" fmla="*/ 2471662 w 6811107"/>
              <a:gd name="connsiteY1088" fmla="*/ 715733 h 2256141"/>
              <a:gd name="connsiteX1089" fmla="*/ 2494657 w 6811107"/>
              <a:gd name="connsiteY1089" fmla="*/ 726994 h 2256141"/>
              <a:gd name="connsiteX1090" fmla="*/ 2503224 w 6811107"/>
              <a:gd name="connsiteY1090" fmla="*/ 732042 h 2256141"/>
              <a:gd name="connsiteX1091" fmla="*/ 2524866 w 6811107"/>
              <a:gd name="connsiteY1091" fmla="*/ 743303 h 2256141"/>
              <a:gd name="connsiteX1092" fmla="*/ 2532982 w 6811107"/>
              <a:gd name="connsiteY1092" fmla="*/ 747186 h 2256141"/>
              <a:gd name="connsiteX1093" fmla="*/ 2582579 w 6811107"/>
              <a:gd name="connsiteY1093" fmla="*/ 776309 h 2256141"/>
              <a:gd name="connsiteX1094" fmla="*/ 2590695 w 6811107"/>
              <a:gd name="connsiteY1094" fmla="*/ 783298 h 2256141"/>
              <a:gd name="connsiteX1095" fmla="*/ 2622257 w 6811107"/>
              <a:gd name="connsiteY1095" fmla="*/ 869502 h 2256141"/>
              <a:gd name="connsiteX1096" fmla="*/ 2629471 w 6811107"/>
              <a:gd name="connsiteY1096" fmla="*/ 878822 h 2256141"/>
              <a:gd name="connsiteX1097" fmla="*/ 2731237 w 6811107"/>
              <a:gd name="connsiteY1097" fmla="*/ 945386 h 2256141"/>
              <a:gd name="connsiteX1098" fmla="*/ 2762595 w 6811107"/>
              <a:gd name="connsiteY1098" fmla="*/ 964351 h 2256141"/>
              <a:gd name="connsiteX1099" fmla="*/ 2761129 w 6811107"/>
              <a:gd name="connsiteY1099" fmla="*/ 963861 h 2256141"/>
              <a:gd name="connsiteX1100" fmla="*/ 2774204 w 6811107"/>
              <a:gd name="connsiteY1100" fmla="*/ 972403 h 2256141"/>
              <a:gd name="connsiteX1101" fmla="*/ 2789534 w 6811107"/>
              <a:gd name="connsiteY1101" fmla="*/ 987159 h 2256141"/>
              <a:gd name="connsiteX1102" fmla="*/ 2813882 w 6811107"/>
              <a:gd name="connsiteY1102" fmla="*/ 1046569 h 2256141"/>
              <a:gd name="connsiteX1103" fmla="*/ 2816136 w 6811107"/>
              <a:gd name="connsiteY1103" fmla="*/ 1062878 h 2256141"/>
              <a:gd name="connsiteX1104" fmla="*/ 2870242 w 6811107"/>
              <a:gd name="connsiteY1104" fmla="*/ 1176264 h 2256141"/>
              <a:gd name="connsiteX1105" fmla="*/ 2881064 w 6811107"/>
              <a:gd name="connsiteY1105" fmla="*/ 1191796 h 2256141"/>
              <a:gd name="connsiteX1106" fmla="*/ 2889179 w 6811107"/>
              <a:gd name="connsiteY1106" fmla="*/ 1211599 h 2256141"/>
              <a:gd name="connsiteX1107" fmla="*/ 2899099 w 6811107"/>
              <a:gd name="connsiteY1107" fmla="*/ 1256254 h 2256141"/>
              <a:gd name="connsiteX1108" fmla="*/ 2900451 w 6811107"/>
              <a:gd name="connsiteY1108" fmla="*/ 1258585 h 2256141"/>
              <a:gd name="connsiteX1109" fmla="*/ 2905411 w 6811107"/>
              <a:gd name="connsiteY1109" fmla="*/ 1304016 h 2256141"/>
              <a:gd name="connsiteX1110" fmla="*/ 2907665 w 6811107"/>
              <a:gd name="connsiteY1110" fmla="*/ 1315277 h 2256141"/>
              <a:gd name="connsiteX1111" fmla="*/ 2932915 w 6811107"/>
              <a:gd name="connsiteY1111" fmla="*/ 1367310 h 2256141"/>
              <a:gd name="connsiteX1112" fmla="*/ 2939227 w 6811107"/>
              <a:gd name="connsiteY1112" fmla="*/ 1377406 h 2256141"/>
              <a:gd name="connsiteX1113" fmla="*/ 2969437 w 6811107"/>
              <a:gd name="connsiteY1113" fmla="*/ 1429051 h 2256141"/>
              <a:gd name="connsiteX1114" fmla="*/ 2975298 w 6811107"/>
              <a:gd name="connsiteY1114" fmla="*/ 1440311 h 2256141"/>
              <a:gd name="connsiteX1115" fmla="*/ 3015877 w 6811107"/>
              <a:gd name="connsiteY1115" fmla="*/ 1498169 h 2256141"/>
              <a:gd name="connsiteX1116" fmla="*/ 3025346 w 6811107"/>
              <a:gd name="connsiteY1116" fmla="*/ 1505158 h 2256141"/>
              <a:gd name="connsiteX1117" fmla="*/ 3079452 w 6811107"/>
              <a:gd name="connsiteY1117" fmla="*/ 1559133 h 2256141"/>
              <a:gd name="connsiteX1118" fmla="*/ 3080354 w 6811107"/>
              <a:gd name="connsiteY1118" fmla="*/ 1561074 h 2256141"/>
              <a:gd name="connsiteX1119" fmla="*/ 3092077 w 6811107"/>
              <a:gd name="connsiteY1119" fmla="*/ 1585149 h 2256141"/>
              <a:gd name="connsiteX1120" fmla="*/ 3101545 w 6811107"/>
              <a:gd name="connsiteY1120" fmla="*/ 1590586 h 2256141"/>
              <a:gd name="connsiteX1121" fmla="*/ 3109075 w 6811107"/>
              <a:gd name="connsiteY1121" fmla="*/ 1592534 h 2256141"/>
              <a:gd name="connsiteX1122" fmla="*/ 3136842 w 6811107"/>
              <a:gd name="connsiteY1122" fmla="*/ 1534409 h 2256141"/>
              <a:gd name="connsiteX1123" fmla="*/ 3140708 w 6811107"/>
              <a:gd name="connsiteY1123" fmla="*/ 1521360 h 2256141"/>
              <a:gd name="connsiteX1124" fmla="*/ 3123794 w 6811107"/>
              <a:gd name="connsiteY1124" fmla="*/ 1440168 h 2256141"/>
              <a:gd name="connsiteX1125" fmla="*/ 3127660 w 6811107"/>
              <a:gd name="connsiteY1125" fmla="*/ 1428570 h 2256141"/>
              <a:gd name="connsiteX1126" fmla="*/ 3160040 w 6811107"/>
              <a:gd name="connsiteY1126" fmla="*/ 1387007 h 2256141"/>
              <a:gd name="connsiteX1127" fmla="*/ 3166323 w 6811107"/>
              <a:gd name="connsiteY1127" fmla="*/ 1376858 h 2256141"/>
              <a:gd name="connsiteX1128" fmla="*/ 3170189 w 6811107"/>
              <a:gd name="connsiteY1128" fmla="*/ 1362842 h 2256141"/>
              <a:gd name="connsiteX1129" fmla="*/ 3176955 w 6811107"/>
              <a:gd name="connsiteY1129" fmla="*/ 1351244 h 2256141"/>
              <a:gd name="connsiteX1130" fmla="*/ 3184688 w 6811107"/>
              <a:gd name="connsiteY1130" fmla="*/ 1339645 h 2256141"/>
              <a:gd name="connsiteX1131" fmla="*/ 3192420 w 6811107"/>
              <a:gd name="connsiteY1131" fmla="*/ 1332879 h 2256141"/>
              <a:gd name="connsiteX1132" fmla="*/ 3212718 w 6811107"/>
              <a:gd name="connsiteY1132" fmla="*/ 1278751 h 2256141"/>
              <a:gd name="connsiteX1133" fmla="*/ 3220451 w 6811107"/>
              <a:gd name="connsiteY1133" fmla="*/ 1263286 h 2256141"/>
              <a:gd name="connsiteX1134" fmla="*/ 3245098 w 6811107"/>
              <a:gd name="connsiteY1134" fmla="*/ 1239122 h 2256141"/>
              <a:gd name="connsiteX1135" fmla="*/ 3328706 w 6811107"/>
              <a:gd name="connsiteY1135" fmla="*/ 1269086 h 2256141"/>
              <a:gd name="connsiteX1136" fmla="*/ 3343205 w 6811107"/>
              <a:gd name="connsiteY1136" fmla="*/ 1269086 h 2256141"/>
              <a:gd name="connsiteX1137" fmla="*/ 3489157 w 6811107"/>
              <a:gd name="connsiteY1137" fmla="*/ 1325630 h 2256141"/>
              <a:gd name="connsiteX1138" fmla="*/ 3498339 w 6811107"/>
              <a:gd name="connsiteY1138" fmla="*/ 1334812 h 2256141"/>
              <a:gd name="connsiteX1139" fmla="*/ 3526369 w 6811107"/>
              <a:gd name="connsiteY1139" fmla="*/ 1340128 h 2256141"/>
              <a:gd name="connsiteX1140" fmla="*/ 3537968 w 6811107"/>
              <a:gd name="connsiteY1140" fmla="*/ 1338678 h 2256141"/>
              <a:gd name="connsiteX1141" fmla="*/ 3561166 w 6811107"/>
              <a:gd name="connsiteY1141" fmla="*/ 1333845 h 2256141"/>
              <a:gd name="connsiteX1142" fmla="*/ 3575181 w 6811107"/>
              <a:gd name="connsiteY1142" fmla="*/ 1329012 h 2256141"/>
              <a:gd name="connsiteX1143" fmla="*/ 3711951 w 6811107"/>
              <a:gd name="connsiteY1143" fmla="*/ 1203359 h 2256141"/>
              <a:gd name="connsiteX1144" fmla="*/ 3714367 w 6811107"/>
              <a:gd name="connsiteY1144" fmla="*/ 1191760 h 2256141"/>
              <a:gd name="connsiteX1145" fmla="*/ 3755446 w 6811107"/>
              <a:gd name="connsiteY1145" fmla="*/ 1106702 h 2256141"/>
              <a:gd name="connsiteX1146" fmla="*/ 3767045 w 6811107"/>
              <a:gd name="connsiteY1146" fmla="*/ 1098969 h 2256141"/>
              <a:gd name="connsiteX1147" fmla="*/ 3823589 w 6811107"/>
              <a:gd name="connsiteY1147" fmla="*/ 1043392 h 2256141"/>
              <a:gd name="connsiteX1148" fmla="*/ 3830355 w 6811107"/>
              <a:gd name="connsiteY1148" fmla="*/ 1033242 h 2256141"/>
              <a:gd name="connsiteX1149" fmla="*/ 3851136 w 6811107"/>
              <a:gd name="connsiteY1149" fmla="*/ 976215 h 2256141"/>
              <a:gd name="connsiteX1150" fmla="*/ 3857419 w 6811107"/>
              <a:gd name="connsiteY1150" fmla="*/ 966066 h 2256141"/>
              <a:gd name="connsiteX1151" fmla="*/ 3882067 w 6811107"/>
              <a:gd name="connsiteY1151" fmla="*/ 932236 h 2256141"/>
              <a:gd name="connsiteX1152" fmla="*/ 3891249 w 6811107"/>
              <a:gd name="connsiteY1152" fmla="*/ 923537 h 2256141"/>
              <a:gd name="connsiteX1153" fmla="*/ 3960842 w 6811107"/>
              <a:gd name="connsiteY1153" fmla="*/ 910972 h 2256141"/>
              <a:gd name="connsiteX1154" fmla="*/ 3976307 w 6811107"/>
              <a:gd name="connsiteY1154" fmla="*/ 913388 h 2256141"/>
              <a:gd name="connsiteX1155" fmla="*/ 4031402 w 6811107"/>
              <a:gd name="connsiteY1155" fmla="*/ 918221 h 2256141"/>
              <a:gd name="connsiteX1156" fmla="*/ 4044450 w 6811107"/>
              <a:gd name="connsiteY1156" fmla="*/ 917254 h 2256141"/>
              <a:gd name="connsiteX1157" fmla="*/ 4057016 w 6811107"/>
              <a:gd name="connsiteY1157" fmla="*/ 917254 h 2256141"/>
              <a:gd name="connsiteX1158" fmla="*/ 4102444 w 6811107"/>
              <a:gd name="connsiteY1158" fmla="*/ 872309 h 2256141"/>
              <a:gd name="connsiteX1159" fmla="*/ 4104861 w 6811107"/>
              <a:gd name="connsiteY1159" fmla="*/ 859260 h 2256141"/>
              <a:gd name="connsiteX1160" fmla="*/ 4105828 w 6811107"/>
              <a:gd name="connsiteY1160" fmla="*/ 846695 h 2256141"/>
              <a:gd name="connsiteX1161" fmla="*/ 4107277 w 6811107"/>
              <a:gd name="connsiteY1161" fmla="*/ 822047 h 2256141"/>
              <a:gd name="connsiteX1162" fmla="*/ 4127575 w 6811107"/>
              <a:gd name="connsiteY1162" fmla="*/ 609885 h 2256141"/>
              <a:gd name="connsiteX1163" fmla="*/ 4136274 w 6811107"/>
              <a:gd name="connsiteY1163" fmla="*/ 595387 h 2256141"/>
              <a:gd name="connsiteX1164" fmla="*/ 4144007 w 6811107"/>
              <a:gd name="connsiteY1164" fmla="*/ 589104 h 2256141"/>
              <a:gd name="connsiteX1165" fmla="*/ 4153189 w 6811107"/>
              <a:gd name="connsiteY1165" fmla="*/ 584271 h 2256141"/>
              <a:gd name="connsiteX1166" fmla="*/ 4182669 w 6811107"/>
              <a:gd name="connsiteY1166" fmla="*/ 454751 h 2256141"/>
              <a:gd name="connsiteX1167" fmla="*/ 4234381 w 6811107"/>
              <a:gd name="connsiteY1167" fmla="*/ 388541 h 2256141"/>
              <a:gd name="connsiteX1168" fmla="*/ 4238247 w 6811107"/>
              <a:gd name="connsiteY1168" fmla="*/ 379359 h 2256141"/>
              <a:gd name="connsiteX1169" fmla="*/ 4254679 w 6811107"/>
              <a:gd name="connsiteY1169" fmla="*/ 330064 h 2256141"/>
              <a:gd name="connsiteX1170" fmla="*/ 4307841 w 6811107"/>
              <a:gd name="connsiteY1170" fmla="*/ 255154 h 2256141"/>
              <a:gd name="connsiteX1171" fmla="*/ 4323306 w 6811107"/>
              <a:gd name="connsiteY1171" fmla="*/ 259021 h 2256141"/>
              <a:gd name="connsiteX1172" fmla="*/ 4337321 w 6811107"/>
              <a:gd name="connsiteY1172" fmla="*/ 267720 h 2256141"/>
              <a:gd name="connsiteX1173" fmla="*/ 4366801 w 6811107"/>
              <a:gd name="connsiteY1173" fmla="*/ 280285 h 2256141"/>
              <a:gd name="connsiteX1174" fmla="*/ 4375983 w 6811107"/>
              <a:gd name="connsiteY1174" fmla="*/ 281252 h 2256141"/>
              <a:gd name="connsiteX1175" fmla="*/ 4479406 w 6811107"/>
              <a:gd name="connsiteY1175" fmla="*/ 247422 h 2256141"/>
              <a:gd name="connsiteX1176" fmla="*/ 4506470 w 6811107"/>
              <a:gd name="connsiteY1176" fmla="*/ 303000 h 2256141"/>
              <a:gd name="connsiteX1177" fmla="*/ 4519035 w 6811107"/>
              <a:gd name="connsiteY1177" fmla="*/ 311699 h 2256141"/>
              <a:gd name="connsiteX1178" fmla="*/ 4543200 w 6811107"/>
              <a:gd name="connsiteY1178" fmla="*/ 330064 h 2256141"/>
              <a:gd name="connsiteX1179" fmla="*/ 4557215 w 6811107"/>
              <a:gd name="connsiteY1179" fmla="*/ 333930 h 2256141"/>
              <a:gd name="connsiteX1180" fmla="*/ 4581863 w 6811107"/>
              <a:gd name="connsiteY1180" fmla="*/ 338763 h 2256141"/>
              <a:gd name="connsiteX1181" fmla="*/ 4590562 w 6811107"/>
              <a:gd name="connsiteY1181" fmla="*/ 339729 h 2256141"/>
              <a:gd name="connsiteX1182" fmla="*/ 4653389 w 6811107"/>
              <a:gd name="connsiteY1182" fmla="*/ 268686 h 2256141"/>
              <a:gd name="connsiteX1183" fmla="*/ 4712833 w 6811107"/>
              <a:gd name="connsiteY1183" fmla="*/ 256121 h 2256141"/>
              <a:gd name="connsiteX1184" fmla="*/ 4722015 w 6811107"/>
              <a:gd name="connsiteY1184" fmla="*/ 243073 h 2256141"/>
              <a:gd name="connsiteX1185" fmla="*/ 4730714 w 6811107"/>
              <a:gd name="connsiteY1185" fmla="*/ 230507 h 2256141"/>
              <a:gd name="connsiteX1186" fmla="*/ 4770343 w 6811107"/>
              <a:gd name="connsiteY1186" fmla="*/ 140133 h 2256141"/>
              <a:gd name="connsiteX1187" fmla="*/ 4777109 w 6811107"/>
              <a:gd name="connsiteY1187" fmla="*/ 127567 h 2256141"/>
              <a:gd name="connsiteX1188" fmla="*/ 4801274 w 6811107"/>
              <a:gd name="connsiteY1188" fmla="*/ 101470 h 2256141"/>
              <a:gd name="connsiteX1189" fmla="*/ 4811423 w 6811107"/>
              <a:gd name="connsiteY1189" fmla="*/ 97604 h 2256141"/>
              <a:gd name="connsiteX1190" fmla="*/ 4825438 w 6811107"/>
              <a:gd name="connsiteY1190" fmla="*/ 92771 h 2256141"/>
              <a:gd name="connsiteX1191" fmla="*/ 4837037 w 6811107"/>
              <a:gd name="connsiteY1191" fmla="*/ 84072 h 2256141"/>
              <a:gd name="connsiteX1192" fmla="*/ 4973807 w 6811107"/>
              <a:gd name="connsiteY1192" fmla="*/ 1430 h 2256141"/>
              <a:gd name="connsiteX0" fmla="*/ 3151621 w 6811107"/>
              <a:gd name="connsiteY0" fmla="*/ 1759646 h 2256141"/>
              <a:gd name="connsiteX1" fmla="*/ 3155328 w 6811107"/>
              <a:gd name="connsiteY1" fmla="*/ 1769768 h 2256141"/>
              <a:gd name="connsiteX2" fmla="*/ 3142959 w 6811107"/>
              <a:gd name="connsiteY2" fmla="*/ 1801891 h 2256141"/>
              <a:gd name="connsiteX3" fmla="*/ 3126014 w 6811107"/>
              <a:gd name="connsiteY3" fmla="*/ 1821578 h 2256141"/>
              <a:gd name="connsiteX4" fmla="*/ 3141294 w 6811107"/>
              <a:gd name="connsiteY4" fmla="*/ 1835710 h 2256141"/>
              <a:gd name="connsiteX5" fmla="*/ 3181352 w 6811107"/>
              <a:gd name="connsiteY5" fmla="*/ 1853226 h 2256141"/>
              <a:gd name="connsiteX6" fmla="*/ 3196361 w 6811107"/>
              <a:gd name="connsiteY6" fmla="*/ 1855167 h 2256141"/>
              <a:gd name="connsiteX7" fmla="*/ 3209011 w 6811107"/>
              <a:gd name="connsiteY7" fmla="*/ 1844360 h 2256141"/>
              <a:gd name="connsiteX8" fmla="*/ 3185931 w 6811107"/>
              <a:gd name="connsiteY8" fmla="*/ 1839696 h 2256141"/>
              <a:gd name="connsiteX9" fmla="*/ 3162414 w 6811107"/>
              <a:gd name="connsiteY9" fmla="*/ 1825511 h 2256141"/>
              <a:gd name="connsiteX10" fmla="*/ 3157454 w 6811107"/>
              <a:gd name="connsiteY10" fmla="*/ 1816968 h 2256141"/>
              <a:gd name="connsiteX11" fmla="*/ 3161963 w 6811107"/>
              <a:gd name="connsiteY11" fmla="*/ 1792116 h 2256141"/>
              <a:gd name="connsiteX12" fmla="*/ 3162414 w 6811107"/>
              <a:gd name="connsiteY12" fmla="*/ 1790563 h 2256141"/>
              <a:gd name="connsiteX13" fmla="*/ 3163316 w 6811107"/>
              <a:gd name="connsiteY13" fmla="*/ 1764207 h 2256141"/>
              <a:gd name="connsiteX14" fmla="*/ 3151621 w 6811107"/>
              <a:gd name="connsiteY14" fmla="*/ 1759646 h 2256141"/>
              <a:gd name="connsiteX15" fmla="*/ 6379802 w 6811107"/>
              <a:gd name="connsiteY15" fmla="*/ 1550780 h 2256141"/>
              <a:gd name="connsiteX16" fmla="*/ 6342951 w 6811107"/>
              <a:gd name="connsiteY16" fmla="*/ 1552773 h 2256141"/>
              <a:gd name="connsiteX17" fmla="*/ 6333769 w 6811107"/>
              <a:gd name="connsiteY17" fmla="*/ 1558089 h 2256141"/>
              <a:gd name="connsiteX18" fmla="*/ 6321204 w 6811107"/>
              <a:gd name="connsiteY18" fmla="*/ 1628166 h 2256141"/>
              <a:gd name="connsiteX19" fmla="*/ 6317337 w 6811107"/>
              <a:gd name="connsiteY19" fmla="*/ 1639765 h 2256141"/>
              <a:gd name="connsiteX20" fmla="*/ 6262243 w 6811107"/>
              <a:gd name="connsiteY20" fmla="*/ 1675045 h 2256141"/>
              <a:gd name="connsiteX21" fmla="*/ 6327003 w 6811107"/>
              <a:gd name="connsiteY21" fmla="*/ 1691959 h 2256141"/>
              <a:gd name="connsiteX22" fmla="*/ 6332319 w 6811107"/>
              <a:gd name="connsiteY22" fmla="*/ 1685677 h 2256141"/>
              <a:gd name="connsiteX23" fmla="*/ 6345368 w 6811107"/>
              <a:gd name="connsiteY23" fmla="*/ 1661029 h 2256141"/>
              <a:gd name="connsiteX24" fmla="*/ 6350201 w 6811107"/>
              <a:gd name="connsiteY24" fmla="*/ 1649430 h 2256141"/>
              <a:gd name="connsiteX25" fmla="*/ 6414961 w 6811107"/>
              <a:gd name="connsiteY25" fmla="*/ 1619950 h 2256141"/>
              <a:gd name="connsiteX26" fmla="*/ 6440575 w 6811107"/>
              <a:gd name="connsiteY26" fmla="*/ 1684227 h 2256141"/>
              <a:gd name="connsiteX27" fmla="*/ 6443475 w 6811107"/>
              <a:gd name="connsiteY27" fmla="*/ 1695826 h 2256141"/>
              <a:gd name="connsiteX28" fmla="*/ 6475855 w 6811107"/>
              <a:gd name="connsiteY28" fmla="*/ 1772185 h 2256141"/>
              <a:gd name="connsiteX29" fmla="*/ 6481171 w 6811107"/>
              <a:gd name="connsiteY29" fmla="*/ 1785233 h 2256141"/>
              <a:gd name="connsiteX30" fmla="*/ 6487453 w 6811107"/>
              <a:gd name="connsiteY30" fmla="*/ 1797798 h 2256141"/>
              <a:gd name="connsiteX31" fmla="*/ 6491320 w 6811107"/>
              <a:gd name="connsiteY31" fmla="*/ 1810364 h 2256141"/>
              <a:gd name="connsiteX32" fmla="*/ 6512101 w 6811107"/>
              <a:gd name="connsiteY32" fmla="*/ 1924419 h 2256141"/>
              <a:gd name="connsiteX33" fmla="*/ 6519833 w 6811107"/>
              <a:gd name="connsiteY33" fmla="*/ 1936018 h 2256141"/>
              <a:gd name="connsiteX34" fmla="*/ 6529016 w 6811107"/>
              <a:gd name="connsiteY34" fmla="*/ 1946167 h 2256141"/>
              <a:gd name="connsiteX35" fmla="*/ 6584111 w 6811107"/>
              <a:gd name="connsiteY35" fmla="*/ 1980963 h 2256141"/>
              <a:gd name="connsiteX36" fmla="*/ 6590877 w 6811107"/>
              <a:gd name="connsiteY36" fmla="*/ 1989662 h 2256141"/>
              <a:gd name="connsiteX37" fmla="*/ 6621807 w 6811107"/>
              <a:gd name="connsiteY37" fmla="*/ 2031225 h 2256141"/>
              <a:gd name="connsiteX38" fmla="*/ 6636305 w 6811107"/>
              <a:gd name="connsiteY38" fmla="*/ 2084386 h 2256141"/>
              <a:gd name="connsiteX39" fmla="*/ 6641138 w 6811107"/>
              <a:gd name="connsiteY39" fmla="*/ 2093569 h 2256141"/>
              <a:gd name="connsiteX40" fmla="*/ 6646454 w 6811107"/>
              <a:gd name="connsiteY40" fmla="*/ 2106134 h 2256141"/>
              <a:gd name="connsiteX41" fmla="*/ 6660953 w 6811107"/>
              <a:gd name="connsiteY41" fmla="*/ 2127882 h 2256141"/>
              <a:gd name="connsiteX42" fmla="*/ 6671102 w 6811107"/>
              <a:gd name="connsiteY42" fmla="*/ 2135614 h 2256141"/>
              <a:gd name="connsiteX43" fmla="*/ 6683667 w 6811107"/>
              <a:gd name="connsiteY43" fmla="*/ 2141897 h 2256141"/>
              <a:gd name="connsiteX44" fmla="*/ 6751810 w 6811107"/>
              <a:gd name="connsiteY44" fmla="*/ 2175244 h 2256141"/>
              <a:gd name="connsiteX45" fmla="*/ 6692366 w 6811107"/>
              <a:gd name="connsiteY45" fmla="*/ 2121116 h 2256141"/>
              <a:gd name="connsiteX46" fmla="*/ 6682217 w 6811107"/>
              <a:gd name="connsiteY46" fmla="*/ 2111933 h 2256141"/>
              <a:gd name="connsiteX47" fmla="*/ 6673518 w 6811107"/>
              <a:gd name="connsiteY47" fmla="*/ 2101784 h 2256141"/>
              <a:gd name="connsiteX48" fmla="*/ 6660469 w 6811107"/>
              <a:gd name="connsiteY48" fmla="*/ 2060222 h 2256141"/>
              <a:gd name="connsiteX49" fmla="*/ 6659986 w 6811107"/>
              <a:gd name="connsiteY49" fmla="*/ 2052006 h 2256141"/>
              <a:gd name="connsiteX50" fmla="*/ 6658536 w 6811107"/>
              <a:gd name="connsiteY50" fmla="*/ 2041374 h 2256141"/>
              <a:gd name="connsiteX51" fmla="*/ 6658536 w 6811107"/>
              <a:gd name="connsiteY51" fmla="*/ 1988696 h 2256141"/>
              <a:gd name="connsiteX52" fmla="*/ 6656119 w 6811107"/>
              <a:gd name="connsiteY52" fmla="*/ 1976131 h 2256141"/>
              <a:gd name="connsiteX53" fmla="*/ 6594259 w 6811107"/>
              <a:gd name="connsiteY53" fmla="*/ 1919103 h 2256141"/>
              <a:gd name="connsiteX54" fmla="*/ 6584111 w 6811107"/>
              <a:gd name="connsiteY54" fmla="*/ 1913787 h 2256141"/>
              <a:gd name="connsiteX55" fmla="*/ 6573478 w 6811107"/>
              <a:gd name="connsiteY55" fmla="*/ 1907504 h 2256141"/>
              <a:gd name="connsiteX56" fmla="*/ 6545448 w 6811107"/>
              <a:gd name="connsiteY56" fmla="*/ 1791516 h 2256141"/>
              <a:gd name="connsiteX57" fmla="*/ 6545448 w 6811107"/>
              <a:gd name="connsiteY57" fmla="*/ 1780884 h 2256141"/>
              <a:gd name="connsiteX58" fmla="*/ 6543997 w 6811107"/>
              <a:gd name="connsiteY58" fmla="*/ 1770251 h 2256141"/>
              <a:gd name="connsiteX59" fmla="*/ 6492769 w 6811107"/>
              <a:gd name="connsiteY59" fmla="*/ 1664412 h 2256141"/>
              <a:gd name="connsiteX60" fmla="*/ 6487937 w 6811107"/>
              <a:gd name="connsiteY60" fmla="*/ 1650397 h 2256141"/>
              <a:gd name="connsiteX61" fmla="*/ 6431393 w 6811107"/>
              <a:gd name="connsiteY61" fmla="*/ 1555673 h 2256141"/>
              <a:gd name="connsiteX62" fmla="*/ 6417377 w 6811107"/>
              <a:gd name="connsiteY62" fmla="*/ 1552773 h 2256141"/>
              <a:gd name="connsiteX63" fmla="*/ 6379802 w 6811107"/>
              <a:gd name="connsiteY63" fmla="*/ 1550780 h 2256141"/>
              <a:gd name="connsiteX64" fmla="*/ 1384133 w 6811107"/>
              <a:gd name="connsiteY64" fmla="*/ 1201892 h 2256141"/>
              <a:gd name="connsiteX65" fmla="*/ 1380976 w 6811107"/>
              <a:gd name="connsiteY65" fmla="*/ 1204610 h 2256141"/>
              <a:gd name="connsiteX66" fmla="*/ 1327772 w 6811107"/>
              <a:gd name="connsiteY66" fmla="*/ 1222472 h 2256141"/>
              <a:gd name="connsiteX67" fmla="*/ 1316951 w 6811107"/>
              <a:gd name="connsiteY67" fmla="*/ 1224414 h 2256141"/>
              <a:gd name="connsiteX68" fmla="*/ 1295308 w 6811107"/>
              <a:gd name="connsiteY68" fmla="*/ 1223637 h 2256141"/>
              <a:gd name="connsiteX69" fmla="*/ 1283135 w 6811107"/>
              <a:gd name="connsiteY69" fmla="*/ 1223637 h 2256141"/>
              <a:gd name="connsiteX70" fmla="*/ 1222717 w 6811107"/>
              <a:gd name="connsiteY70" fmla="*/ 1226743 h 2256141"/>
              <a:gd name="connsiteX71" fmla="*/ 1212797 w 6811107"/>
              <a:gd name="connsiteY71" fmla="*/ 1228685 h 2256141"/>
              <a:gd name="connsiteX72" fmla="*/ 1175374 w 6811107"/>
              <a:gd name="connsiteY72" fmla="*/ 1250819 h 2256141"/>
              <a:gd name="connsiteX73" fmla="*/ 1169061 w 6811107"/>
              <a:gd name="connsiteY73" fmla="*/ 1260137 h 2256141"/>
              <a:gd name="connsiteX74" fmla="*/ 1123522 w 6811107"/>
              <a:gd name="connsiteY74" fmla="*/ 1338187 h 2256141"/>
              <a:gd name="connsiteX75" fmla="*/ 1118562 w 6811107"/>
              <a:gd name="connsiteY75" fmla="*/ 1345177 h 2256141"/>
              <a:gd name="connsiteX76" fmla="*/ 1096920 w 6811107"/>
              <a:gd name="connsiteY76" fmla="*/ 1368863 h 2256141"/>
              <a:gd name="connsiteX77" fmla="*/ 1088804 w 6811107"/>
              <a:gd name="connsiteY77" fmla="*/ 1375076 h 2256141"/>
              <a:gd name="connsiteX78" fmla="*/ 1040560 w 6811107"/>
              <a:gd name="connsiteY78" fmla="*/ 1437593 h 2256141"/>
              <a:gd name="connsiteX79" fmla="*/ 1036953 w 6811107"/>
              <a:gd name="connsiteY79" fmla="*/ 1446913 h 2256141"/>
              <a:gd name="connsiteX80" fmla="*/ 1008096 w 6811107"/>
              <a:gd name="connsiteY80" fmla="*/ 1491568 h 2256141"/>
              <a:gd name="connsiteX81" fmla="*/ 1001784 w 6811107"/>
              <a:gd name="connsiteY81" fmla="*/ 1498557 h 2256141"/>
              <a:gd name="connsiteX82" fmla="*/ 942718 w 6811107"/>
              <a:gd name="connsiteY82" fmla="*/ 1537776 h 2256141"/>
              <a:gd name="connsiteX83" fmla="*/ 929643 w 6811107"/>
              <a:gd name="connsiteY83" fmla="*/ 1543212 h 2256141"/>
              <a:gd name="connsiteX84" fmla="*/ 862010 w 6811107"/>
              <a:gd name="connsiteY84" fmla="*/ 1557580 h 2256141"/>
              <a:gd name="connsiteX85" fmla="*/ 852091 w 6811107"/>
              <a:gd name="connsiteY85" fmla="*/ 1557580 h 2256141"/>
              <a:gd name="connsiteX86" fmla="*/ 790771 w 6811107"/>
              <a:gd name="connsiteY86" fmla="*/ 1559521 h 2256141"/>
              <a:gd name="connsiteX87" fmla="*/ 780852 w 6811107"/>
              <a:gd name="connsiteY87" fmla="*/ 1558745 h 2256141"/>
              <a:gd name="connsiteX88" fmla="*/ 756954 w 6811107"/>
              <a:gd name="connsiteY88" fmla="*/ 1554473 h 2256141"/>
              <a:gd name="connsiteX89" fmla="*/ 750642 w 6811107"/>
              <a:gd name="connsiteY89" fmla="*/ 1548261 h 2256141"/>
              <a:gd name="connsiteX90" fmla="*/ 738919 w 6811107"/>
              <a:gd name="connsiteY90" fmla="*/ 1496616 h 2256141"/>
              <a:gd name="connsiteX91" fmla="*/ 642430 w 6811107"/>
              <a:gd name="connsiteY91" fmla="*/ 1492344 h 2256141"/>
              <a:gd name="connsiteX92" fmla="*/ 630707 w 6811107"/>
              <a:gd name="connsiteY92" fmla="*/ 1491179 h 2256141"/>
              <a:gd name="connsiteX93" fmla="*/ 599597 w 6811107"/>
              <a:gd name="connsiteY93" fmla="*/ 1488073 h 2256141"/>
              <a:gd name="connsiteX94" fmla="*/ 589677 w 6811107"/>
              <a:gd name="connsiteY94" fmla="*/ 1491179 h 2256141"/>
              <a:gd name="connsiteX95" fmla="*/ 581110 w 6811107"/>
              <a:gd name="connsiteY95" fmla="*/ 1499334 h 2256141"/>
              <a:gd name="connsiteX96" fmla="*/ 571642 w 6811107"/>
              <a:gd name="connsiteY96" fmla="*/ 1506323 h 2256141"/>
              <a:gd name="connsiteX97" fmla="*/ 545491 w 6811107"/>
              <a:gd name="connsiteY97" fmla="*/ 1546707 h 2256141"/>
              <a:gd name="connsiteX98" fmla="*/ 539178 w 6811107"/>
              <a:gd name="connsiteY98" fmla="*/ 1551755 h 2256141"/>
              <a:gd name="connsiteX99" fmla="*/ 529259 w 6811107"/>
              <a:gd name="connsiteY99" fmla="*/ 1556803 h 2256141"/>
              <a:gd name="connsiteX100" fmla="*/ 514831 w 6811107"/>
              <a:gd name="connsiteY100" fmla="*/ 1568452 h 2256141"/>
              <a:gd name="connsiteX101" fmla="*/ 512125 w 6811107"/>
              <a:gd name="connsiteY101" fmla="*/ 1577771 h 2256141"/>
              <a:gd name="connsiteX102" fmla="*/ 509871 w 6811107"/>
              <a:gd name="connsiteY102" fmla="*/ 1587867 h 2256141"/>
              <a:gd name="connsiteX103" fmla="*/ 506264 w 6811107"/>
              <a:gd name="connsiteY103" fmla="*/ 1597187 h 2256141"/>
              <a:gd name="connsiteX104" fmla="*/ 503558 w 6811107"/>
              <a:gd name="connsiteY104" fmla="*/ 1670965 h 2256141"/>
              <a:gd name="connsiteX105" fmla="*/ 502657 w 6811107"/>
              <a:gd name="connsiteY105" fmla="*/ 1681449 h 2256141"/>
              <a:gd name="connsiteX106" fmla="*/ 471546 w 6811107"/>
              <a:gd name="connsiteY106" fmla="*/ 1742413 h 2256141"/>
              <a:gd name="connsiteX107" fmla="*/ 465234 w 6811107"/>
              <a:gd name="connsiteY107" fmla="*/ 1750956 h 2256141"/>
              <a:gd name="connsiteX108" fmla="*/ 456667 w 6811107"/>
              <a:gd name="connsiteY108" fmla="*/ 1806872 h 2256141"/>
              <a:gd name="connsiteX109" fmla="*/ 461627 w 6811107"/>
              <a:gd name="connsiteY109" fmla="*/ 1818133 h 2256141"/>
              <a:gd name="connsiteX110" fmla="*/ 449452 w 6811107"/>
              <a:gd name="connsiteY110" fmla="*/ 1915986 h 2256141"/>
              <a:gd name="connsiteX111" fmla="*/ 439984 w 6811107"/>
              <a:gd name="connsiteY111" fmla="*/ 1924528 h 2256141"/>
              <a:gd name="connsiteX112" fmla="*/ 377311 w 6811107"/>
              <a:gd name="connsiteY112" fmla="*/ 1953651 h 2256141"/>
              <a:gd name="connsiteX113" fmla="*/ 365138 w 6811107"/>
              <a:gd name="connsiteY113" fmla="*/ 1955593 h 2256141"/>
              <a:gd name="connsiteX114" fmla="*/ 306072 w 6811107"/>
              <a:gd name="connsiteY114" fmla="*/ 1955593 h 2256141"/>
              <a:gd name="connsiteX115" fmla="*/ 294349 w 6811107"/>
              <a:gd name="connsiteY115" fmla="*/ 1956369 h 2256141"/>
              <a:gd name="connsiteX116" fmla="*/ 274059 w 6811107"/>
              <a:gd name="connsiteY116" fmla="*/ 1962582 h 2256141"/>
              <a:gd name="connsiteX117" fmla="*/ 263238 w 6811107"/>
              <a:gd name="connsiteY117" fmla="*/ 1964912 h 2256141"/>
              <a:gd name="connsiteX118" fmla="*/ 254671 w 6811107"/>
              <a:gd name="connsiteY118" fmla="*/ 1970348 h 2256141"/>
              <a:gd name="connsiteX119" fmla="*/ 263238 w 6811107"/>
              <a:gd name="connsiteY119" fmla="*/ 1969572 h 2256141"/>
              <a:gd name="connsiteX120" fmla="*/ 271805 w 6811107"/>
              <a:gd name="connsiteY120" fmla="*/ 1969572 h 2256141"/>
              <a:gd name="connsiteX121" fmla="*/ 288488 w 6811107"/>
              <a:gd name="connsiteY121" fmla="*/ 1974620 h 2256141"/>
              <a:gd name="connsiteX122" fmla="*/ 300661 w 6811107"/>
              <a:gd name="connsiteY122" fmla="*/ 1979668 h 2256141"/>
              <a:gd name="connsiteX123" fmla="*/ 323205 w 6811107"/>
              <a:gd name="connsiteY123" fmla="*/ 1993258 h 2256141"/>
              <a:gd name="connsiteX124" fmla="*/ 330419 w 6811107"/>
              <a:gd name="connsiteY124" fmla="*/ 1997530 h 2256141"/>
              <a:gd name="connsiteX125" fmla="*/ 434122 w 6811107"/>
              <a:gd name="connsiteY125" fmla="*/ 2008014 h 2256141"/>
              <a:gd name="connsiteX126" fmla="*/ 444944 w 6811107"/>
              <a:gd name="connsiteY126" fmla="*/ 2006072 h 2256141"/>
              <a:gd name="connsiteX127" fmla="*/ 454863 w 6811107"/>
              <a:gd name="connsiteY127" fmla="*/ 2002189 h 2256141"/>
              <a:gd name="connsiteX128" fmla="*/ 571191 w 6811107"/>
              <a:gd name="connsiteY128" fmla="*/ 1917151 h 2256141"/>
              <a:gd name="connsiteX129" fmla="*/ 578405 w 6811107"/>
              <a:gd name="connsiteY129" fmla="*/ 1910161 h 2256141"/>
              <a:gd name="connsiteX130" fmla="*/ 585619 w 6811107"/>
              <a:gd name="connsiteY130" fmla="*/ 1901619 h 2256141"/>
              <a:gd name="connsiteX131" fmla="*/ 646939 w 6811107"/>
              <a:gd name="connsiteY131" fmla="*/ 1820462 h 2256141"/>
              <a:gd name="connsiteX132" fmla="*/ 641980 w 6811107"/>
              <a:gd name="connsiteY132" fmla="*/ 1809978 h 2256141"/>
              <a:gd name="connsiteX133" fmla="*/ 608163 w 6811107"/>
              <a:gd name="connsiteY133" fmla="*/ 1716785 h 2256141"/>
              <a:gd name="connsiteX134" fmla="*/ 614025 w 6811107"/>
              <a:gd name="connsiteY134" fmla="*/ 1709407 h 2256141"/>
              <a:gd name="connsiteX135" fmla="*/ 622141 w 6811107"/>
              <a:gd name="connsiteY135" fmla="*/ 1703194 h 2256141"/>
              <a:gd name="connsiteX136" fmla="*/ 640176 w 6811107"/>
              <a:gd name="connsiteY136" fmla="*/ 1691934 h 2256141"/>
              <a:gd name="connsiteX137" fmla="*/ 659564 w 6811107"/>
              <a:gd name="connsiteY137" fmla="*/ 1634852 h 2256141"/>
              <a:gd name="connsiteX138" fmla="*/ 664524 w 6811107"/>
              <a:gd name="connsiteY138" fmla="*/ 1625533 h 2256141"/>
              <a:gd name="connsiteX139" fmla="*/ 727196 w 6811107"/>
              <a:gd name="connsiteY139" fmla="*/ 1622427 h 2256141"/>
              <a:gd name="connsiteX140" fmla="*/ 739370 w 6811107"/>
              <a:gd name="connsiteY140" fmla="*/ 1621650 h 2256141"/>
              <a:gd name="connsiteX141" fmla="*/ 763718 w 6811107"/>
              <a:gd name="connsiteY141" fmla="*/ 1620485 h 2256141"/>
              <a:gd name="connsiteX142" fmla="*/ 771834 w 6811107"/>
              <a:gd name="connsiteY142" fmla="*/ 1622427 h 2256141"/>
              <a:gd name="connsiteX143" fmla="*/ 779950 w 6811107"/>
              <a:gd name="connsiteY143" fmla="*/ 1631746 h 2256141"/>
              <a:gd name="connsiteX144" fmla="*/ 787164 w 6811107"/>
              <a:gd name="connsiteY144" fmla="*/ 1642230 h 2256141"/>
              <a:gd name="connsiteX145" fmla="*/ 801592 w 6811107"/>
              <a:gd name="connsiteY145" fmla="*/ 1661645 h 2256141"/>
              <a:gd name="connsiteX146" fmla="*/ 850738 w 6811107"/>
              <a:gd name="connsiteY146" fmla="*/ 1685721 h 2256141"/>
              <a:gd name="connsiteX147" fmla="*/ 859305 w 6811107"/>
              <a:gd name="connsiteY147" fmla="*/ 1691157 h 2256141"/>
              <a:gd name="connsiteX148" fmla="*/ 885456 w 6811107"/>
              <a:gd name="connsiteY148" fmla="*/ 1707854 h 2256141"/>
              <a:gd name="connsiteX149" fmla="*/ 975633 w 6811107"/>
              <a:gd name="connsiteY149" fmla="*/ 1727269 h 2256141"/>
              <a:gd name="connsiteX150" fmla="*/ 988708 w 6811107"/>
              <a:gd name="connsiteY150" fmla="*/ 1734647 h 2256141"/>
              <a:gd name="connsiteX151" fmla="*/ 1003136 w 6811107"/>
              <a:gd name="connsiteY151" fmla="*/ 1735812 h 2256141"/>
              <a:gd name="connsiteX152" fmla="*/ 1013958 w 6811107"/>
              <a:gd name="connsiteY152" fmla="*/ 1733871 h 2256141"/>
              <a:gd name="connsiteX153" fmla="*/ 1106389 w 6811107"/>
              <a:gd name="connsiteY153" fmla="*/ 1685332 h 2256141"/>
              <a:gd name="connsiteX154" fmla="*/ 1117210 w 6811107"/>
              <a:gd name="connsiteY154" fmla="*/ 1683391 h 2256141"/>
              <a:gd name="connsiteX155" fmla="*/ 1174923 w 6811107"/>
              <a:gd name="connsiteY155" fmla="*/ 1685721 h 2256141"/>
              <a:gd name="connsiteX156" fmla="*/ 1197918 w 6811107"/>
              <a:gd name="connsiteY156" fmla="*/ 1677178 h 2256141"/>
              <a:gd name="connsiteX157" fmla="*/ 1207387 w 6811107"/>
              <a:gd name="connsiteY157" fmla="*/ 1669800 h 2256141"/>
              <a:gd name="connsiteX158" fmla="*/ 1215502 w 6811107"/>
              <a:gd name="connsiteY158" fmla="*/ 1661257 h 2256141"/>
              <a:gd name="connsiteX159" fmla="*/ 1216434 w 6811107"/>
              <a:gd name="connsiteY159" fmla="*/ 1660981 h 2256141"/>
              <a:gd name="connsiteX160" fmla="*/ 1220293 w 6811107"/>
              <a:gd name="connsiteY160" fmla="*/ 1660821 h 2256141"/>
              <a:gd name="connsiteX161" fmla="*/ 1231283 w 6811107"/>
              <a:gd name="connsiteY161" fmla="*/ 1658927 h 2256141"/>
              <a:gd name="connsiteX162" fmla="*/ 1222379 w 6811107"/>
              <a:gd name="connsiteY162" fmla="*/ 1659219 h 2256141"/>
              <a:gd name="connsiteX163" fmla="*/ 1216434 w 6811107"/>
              <a:gd name="connsiteY163" fmla="*/ 1660981 h 2256141"/>
              <a:gd name="connsiteX164" fmla="*/ 1214608 w 6811107"/>
              <a:gd name="connsiteY164" fmla="*/ 1661057 h 2256141"/>
              <a:gd name="connsiteX165" fmla="*/ 1209641 w 6811107"/>
              <a:gd name="connsiteY165" fmla="*/ 1658927 h 2256141"/>
              <a:gd name="connsiteX166" fmla="*/ 1280430 w 6811107"/>
              <a:gd name="connsiteY166" fmla="*/ 1656986 h 2256141"/>
              <a:gd name="connsiteX167" fmla="*/ 1293505 w 6811107"/>
              <a:gd name="connsiteY167" fmla="*/ 1658927 h 2256141"/>
              <a:gd name="connsiteX168" fmla="*/ 1307933 w 6811107"/>
              <a:gd name="connsiteY168" fmla="*/ 1656986 h 2256141"/>
              <a:gd name="connsiteX169" fmla="*/ 1316500 w 6811107"/>
              <a:gd name="connsiteY169" fmla="*/ 1655821 h 2256141"/>
              <a:gd name="connsiteX170" fmla="*/ 1324616 w 6811107"/>
              <a:gd name="connsiteY170" fmla="*/ 1652715 h 2256141"/>
              <a:gd name="connsiteX171" fmla="*/ 1349866 w 6811107"/>
              <a:gd name="connsiteY171" fmla="*/ 1631746 h 2256141"/>
              <a:gd name="connsiteX172" fmla="*/ 1354825 w 6811107"/>
              <a:gd name="connsiteY172" fmla="*/ 1626698 h 2256141"/>
              <a:gd name="connsiteX173" fmla="*/ 1359334 w 6811107"/>
              <a:gd name="connsiteY173" fmla="*/ 1619320 h 2256141"/>
              <a:gd name="connsiteX174" fmla="*/ 1363843 w 6811107"/>
              <a:gd name="connsiteY174" fmla="*/ 1611166 h 2256141"/>
              <a:gd name="connsiteX175" fmla="*/ 1388190 w 6811107"/>
              <a:gd name="connsiteY175" fmla="*/ 1575830 h 2256141"/>
              <a:gd name="connsiteX176" fmla="*/ 1390445 w 6811107"/>
              <a:gd name="connsiteY176" fmla="*/ 1568841 h 2256141"/>
              <a:gd name="connsiteX177" fmla="*/ 1399012 w 6811107"/>
              <a:gd name="connsiteY177" fmla="*/ 1548261 h 2256141"/>
              <a:gd name="connsiteX178" fmla="*/ 1399913 w 6811107"/>
              <a:gd name="connsiteY178" fmla="*/ 1540106 h 2256141"/>
              <a:gd name="connsiteX179" fmla="*/ 1394052 w 6811107"/>
              <a:gd name="connsiteY179" fmla="*/ 1555638 h 2256141"/>
              <a:gd name="connsiteX180" fmla="*/ 1387740 w 6811107"/>
              <a:gd name="connsiteY180" fmla="*/ 1560686 h 2256141"/>
              <a:gd name="connsiteX181" fmla="*/ 1335888 w 6811107"/>
              <a:gd name="connsiteY181" fmla="*/ 1619709 h 2256141"/>
              <a:gd name="connsiteX182" fmla="*/ 1280880 w 6811107"/>
              <a:gd name="connsiteY182" fmla="*/ 1645725 h 2256141"/>
              <a:gd name="connsiteX183" fmla="*/ 1268707 w 6811107"/>
              <a:gd name="connsiteY183" fmla="*/ 1644948 h 2256141"/>
              <a:gd name="connsiteX184" fmla="*/ 1165004 w 6811107"/>
              <a:gd name="connsiteY184" fmla="*/ 1624368 h 2256141"/>
              <a:gd name="connsiteX185" fmla="*/ 1153281 w 6811107"/>
              <a:gd name="connsiteY185" fmla="*/ 1624368 h 2256141"/>
              <a:gd name="connsiteX186" fmla="*/ 1112250 w 6811107"/>
              <a:gd name="connsiteY186" fmla="*/ 1629805 h 2256141"/>
              <a:gd name="connsiteX187" fmla="*/ 1101429 w 6811107"/>
              <a:gd name="connsiteY187" fmla="*/ 1630969 h 2256141"/>
              <a:gd name="connsiteX188" fmla="*/ 1040109 w 6811107"/>
              <a:gd name="connsiteY188" fmla="*/ 1633299 h 2256141"/>
              <a:gd name="connsiteX189" fmla="*/ 1028386 w 6811107"/>
              <a:gd name="connsiteY189" fmla="*/ 1635629 h 2256141"/>
              <a:gd name="connsiteX190" fmla="*/ 989610 w 6811107"/>
              <a:gd name="connsiteY190" fmla="*/ 1641065 h 2256141"/>
              <a:gd name="connsiteX191" fmla="*/ 988708 w 6811107"/>
              <a:gd name="connsiteY191" fmla="*/ 1594081 h 2256141"/>
              <a:gd name="connsiteX192" fmla="*/ 994570 w 6811107"/>
              <a:gd name="connsiteY192" fmla="*/ 1589032 h 2256141"/>
              <a:gd name="connsiteX193" fmla="*/ 1009900 w 6811107"/>
              <a:gd name="connsiteY193" fmla="*/ 1582820 h 2256141"/>
              <a:gd name="connsiteX194" fmla="*/ 1019368 w 6811107"/>
              <a:gd name="connsiteY194" fmla="*/ 1580490 h 2256141"/>
              <a:gd name="connsiteX195" fmla="*/ 1028837 w 6811107"/>
              <a:gd name="connsiteY195" fmla="*/ 1578160 h 2256141"/>
              <a:gd name="connsiteX196" fmla="*/ 1039658 w 6811107"/>
              <a:gd name="connsiteY196" fmla="*/ 1575830 h 2256141"/>
              <a:gd name="connsiteX197" fmla="*/ 1056792 w 6811107"/>
              <a:gd name="connsiteY197" fmla="*/ 1564569 h 2256141"/>
              <a:gd name="connsiteX198" fmla="*/ 1059046 w 6811107"/>
              <a:gd name="connsiteY198" fmla="*/ 1554085 h 2256141"/>
              <a:gd name="connsiteX199" fmla="*/ 1059046 w 6811107"/>
              <a:gd name="connsiteY199" fmla="*/ 1547095 h 2256141"/>
              <a:gd name="connsiteX200" fmla="*/ 1068965 w 6811107"/>
              <a:gd name="connsiteY200" fmla="*/ 1529233 h 2256141"/>
              <a:gd name="connsiteX201" fmla="*/ 1078885 w 6811107"/>
              <a:gd name="connsiteY201" fmla="*/ 1522244 h 2256141"/>
              <a:gd name="connsiteX202" fmla="*/ 1125777 w 6811107"/>
              <a:gd name="connsiteY202" fmla="*/ 1472153 h 2256141"/>
              <a:gd name="connsiteX203" fmla="*/ 1128482 w 6811107"/>
              <a:gd name="connsiteY203" fmla="*/ 1462057 h 2256141"/>
              <a:gd name="connsiteX204" fmla="*/ 1132089 w 6811107"/>
              <a:gd name="connsiteY204" fmla="*/ 1454679 h 2256141"/>
              <a:gd name="connsiteX205" fmla="*/ 1156437 w 6811107"/>
              <a:gd name="connsiteY205" fmla="*/ 1404588 h 2256141"/>
              <a:gd name="connsiteX206" fmla="*/ 1160945 w 6811107"/>
              <a:gd name="connsiteY206" fmla="*/ 1394103 h 2256141"/>
              <a:gd name="connsiteX207" fmla="*/ 1170865 w 6811107"/>
              <a:gd name="connsiteY207" fmla="*/ 1374299 h 2256141"/>
              <a:gd name="connsiteX208" fmla="*/ 1179432 w 6811107"/>
              <a:gd name="connsiteY208" fmla="*/ 1366922 h 2256141"/>
              <a:gd name="connsiteX209" fmla="*/ 1196565 w 6811107"/>
              <a:gd name="connsiteY209" fmla="*/ 1352166 h 2256141"/>
              <a:gd name="connsiteX210" fmla="*/ 1201525 w 6811107"/>
              <a:gd name="connsiteY210" fmla="*/ 1344788 h 2256141"/>
              <a:gd name="connsiteX211" fmla="*/ 1213699 w 6811107"/>
              <a:gd name="connsiteY211" fmla="*/ 1262856 h 2256141"/>
              <a:gd name="connsiteX212" fmla="*/ 1220913 w 6811107"/>
              <a:gd name="connsiteY212" fmla="*/ 1256643 h 2256141"/>
              <a:gd name="connsiteX213" fmla="*/ 1302974 w 6811107"/>
              <a:gd name="connsiteY213" fmla="*/ 1238004 h 2256141"/>
              <a:gd name="connsiteX214" fmla="*/ 1315147 w 6811107"/>
              <a:gd name="connsiteY214" fmla="*/ 1236839 h 2256141"/>
              <a:gd name="connsiteX215" fmla="*/ 1324616 w 6811107"/>
              <a:gd name="connsiteY215" fmla="*/ 1235674 h 2256141"/>
              <a:gd name="connsiteX216" fmla="*/ 1334536 w 6811107"/>
              <a:gd name="connsiteY216" fmla="*/ 1234898 h 2256141"/>
              <a:gd name="connsiteX217" fmla="*/ 1384133 w 6811107"/>
              <a:gd name="connsiteY217" fmla="*/ 1201892 h 2256141"/>
              <a:gd name="connsiteX218" fmla="*/ 2762595 w 6811107"/>
              <a:gd name="connsiteY218" fmla="*/ 964351 h 2256141"/>
              <a:gd name="connsiteX219" fmla="*/ 2770429 w 6811107"/>
              <a:gd name="connsiteY219" fmla="*/ 966967 h 2256141"/>
              <a:gd name="connsiteX220" fmla="*/ 2780066 w 6811107"/>
              <a:gd name="connsiteY220" fmla="*/ 970073 h 2256141"/>
              <a:gd name="connsiteX221" fmla="*/ 2765638 w 6811107"/>
              <a:gd name="connsiteY221" fmla="*/ 966190 h 2256141"/>
              <a:gd name="connsiteX222" fmla="*/ 2762595 w 6811107"/>
              <a:gd name="connsiteY222" fmla="*/ 964351 h 2256141"/>
              <a:gd name="connsiteX223" fmla="*/ 4121293 w 6811107"/>
              <a:gd name="connsiteY223" fmla="*/ 940452 h 2256141"/>
              <a:gd name="connsiteX224" fmla="*/ 4117909 w 6811107"/>
              <a:gd name="connsiteY224" fmla="*/ 943835 h 2256141"/>
              <a:gd name="connsiteX225" fmla="*/ 4060882 w 6811107"/>
              <a:gd name="connsiteY225" fmla="*/ 966066 h 2256141"/>
              <a:gd name="connsiteX226" fmla="*/ 4049283 w 6811107"/>
              <a:gd name="connsiteY226" fmla="*/ 968483 h 2256141"/>
              <a:gd name="connsiteX227" fmla="*/ 4026085 w 6811107"/>
              <a:gd name="connsiteY227" fmla="*/ 967516 h 2256141"/>
              <a:gd name="connsiteX228" fmla="*/ 4013037 w 6811107"/>
              <a:gd name="connsiteY228" fmla="*/ 967516 h 2256141"/>
              <a:gd name="connsiteX229" fmla="*/ 3948277 w 6811107"/>
              <a:gd name="connsiteY229" fmla="*/ 971382 h 2256141"/>
              <a:gd name="connsiteX230" fmla="*/ 3937645 w 6811107"/>
              <a:gd name="connsiteY230" fmla="*/ 973799 h 2256141"/>
              <a:gd name="connsiteX231" fmla="*/ 3897532 w 6811107"/>
              <a:gd name="connsiteY231" fmla="*/ 1001346 h 2256141"/>
              <a:gd name="connsiteX232" fmla="*/ 3890766 w 6811107"/>
              <a:gd name="connsiteY232" fmla="*/ 1012944 h 2256141"/>
              <a:gd name="connsiteX233" fmla="*/ 3841954 w 6811107"/>
              <a:gd name="connsiteY233" fmla="*/ 1110085 h 2256141"/>
              <a:gd name="connsiteX234" fmla="*/ 3836638 w 6811107"/>
              <a:gd name="connsiteY234" fmla="*/ 1118784 h 2256141"/>
              <a:gd name="connsiteX235" fmla="*/ 3813440 w 6811107"/>
              <a:gd name="connsiteY235" fmla="*/ 1148264 h 2256141"/>
              <a:gd name="connsiteX236" fmla="*/ 3804741 w 6811107"/>
              <a:gd name="connsiteY236" fmla="*/ 1155997 h 2256141"/>
              <a:gd name="connsiteX237" fmla="*/ 3753030 w 6811107"/>
              <a:gd name="connsiteY237" fmla="*/ 1233806 h 2256141"/>
              <a:gd name="connsiteX238" fmla="*/ 3749164 w 6811107"/>
              <a:gd name="connsiteY238" fmla="*/ 1245405 h 2256141"/>
              <a:gd name="connsiteX239" fmla="*/ 3718233 w 6811107"/>
              <a:gd name="connsiteY239" fmla="*/ 1300982 h 2256141"/>
              <a:gd name="connsiteX240" fmla="*/ 3711467 w 6811107"/>
              <a:gd name="connsiteY240" fmla="*/ 1309681 h 2256141"/>
              <a:gd name="connsiteX241" fmla="*/ 3648157 w 6811107"/>
              <a:gd name="connsiteY241" fmla="*/ 1358493 h 2256141"/>
              <a:gd name="connsiteX242" fmla="*/ 3634142 w 6811107"/>
              <a:gd name="connsiteY242" fmla="*/ 1365259 h 2256141"/>
              <a:gd name="connsiteX243" fmla="*/ 3561649 w 6811107"/>
              <a:gd name="connsiteY243" fmla="*/ 1383141 h 2256141"/>
              <a:gd name="connsiteX244" fmla="*/ 3551017 w 6811107"/>
              <a:gd name="connsiteY244" fmla="*/ 1383141 h 2256141"/>
              <a:gd name="connsiteX245" fmla="*/ 3485290 w 6811107"/>
              <a:gd name="connsiteY245" fmla="*/ 1385557 h 2256141"/>
              <a:gd name="connsiteX246" fmla="*/ 3474658 w 6811107"/>
              <a:gd name="connsiteY246" fmla="*/ 1384590 h 2256141"/>
              <a:gd name="connsiteX247" fmla="*/ 3449044 w 6811107"/>
              <a:gd name="connsiteY247" fmla="*/ 1379274 h 2256141"/>
              <a:gd name="connsiteX248" fmla="*/ 3442278 w 6811107"/>
              <a:gd name="connsiteY248" fmla="*/ 1371542 h 2256141"/>
              <a:gd name="connsiteX249" fmla="*/ 3429712 w 6811107"/>
              <a:gd name="connsiteY249" fmla="*/ 1307265 h 2256141"/>
              <a:gd name="connsiteX250" fmla="*/ 3326290 w 6811107"/>
              <a:gd name="connsiteY250" fmla="*/ 1301949 h 2256141"/>
              <a:gd name="connsiteX251" fmla="*/ 3313724 w 6811107"/>
              <a:gd name="connsiteY251" fmla="*/ 1300499 h 2256141"/>
              <a:gd name="connsiteX252" fmla="*/ 3280378 w 6811107"/>
              <a:gd name="connsiteY252" fmla="*/ 1296633 h 2256141"/>
              <a:gd name="connsiteX253" fmla="*/ 3269746 w 6811107"/>
              <a:gd name="connsiteY253" fmla="*/ 1300499 h 2256141"/>
              <a:gd name="connsiteX254" fmla="*/ 3260563 w 6811107"/>
              <a:gd name="connsiteY254" fmla="*/ 1310648 h 2256141"/>
              <a:gd name="connsiteX255" fmla="*/ 3250414 w 6811107"/>
              <a:gd name="connsiteY255" fmla="*/ 1319347 h 2256141"/>
              <a:gd name="connsiteX256" fmla="*/ 3222384 w 6811107"/>
              <a:gd name="connsiteY256" fmla="*/ 1369608 h 2256141"/>
              <a:gd name="connsiteX257" fmla="*/ 3215618 w 6811107"/>
              <a:gd name="connsiteY257" fmla="*/ 1375891 h 2256141"/>
              <a:gd name="connsiteX258" fmla="*/ 3204986 w 6811107"/>
              <a:gd name="connsiteY258" fmla="*/ 1382174 h 2256141"/>
              <a:gd name="connsiteX259" fmla="*/ 3189520 w 6811107"/>
              <a:gd name="connsiteY259" fmla="*/ 1396672 h 2256141"/>
              <a:gd name="connsiteX260" fmla="*/ 3186621 w 6811107"/>
              <a:gd name="connsiteY260" fmla="*/ 1408271 h 2256141"/>
              <a:gd name="connsiteX261" fmla="*/ 3184204 w 6811107"/>
              <a:gd name="connsiteY261" fmla="*/ 1420837 h 2256141"/>
              <a:gd name="connsiteX262" fmla="*/ 3180338 w 6811107"/>
              <a:gd name="connsiteY262" fmla="*/ 1432435 h 2256141"/>
              <a:gd name="connsiteX263" fmla="*/ 3177438 w 6811107"/>
              <a:gd name="connsiteY263" fmla="*/ 1524259 h 2256141"/>
              <a:gd name="connsiteX264" fmla="*/ 3176471 w 6811107"/>
              <a:gd name="connsiteY264" fmla="*/ 1537308 h 2256141"/>
              <a:gd name="connsiteX265" fmla="*/ 3163242 w 6811107"/>
              <a:gd name="connsiteY265" fmla="*/ 1578689 h 2256141"/>
              <a:gd name="connsiteX266" fmla="*/ 3148196 w 6811107"/>
              <a:gd name="connsiteY266" fmla="*/ 1604490 h 2256141"/>
              <a:gd name="connsiteX267" fmla="*/ 3175039 w 6811107"/>
              <a:gd name="connsiteY267" fmla="*/ 1627086 h 2256141"/>
              <a:gd name="connsiteX268" fmla="*/ 3138969 w 6811107"/>
              <a:gd name="connsiteY268" fmla="*/ 1694652 h 2256141"/>
              <a:gd name="connsiteX269" fmla="*/ 3138067 w 6811107"/>
              <a:gd name="connsiteY269" fmla="*/ 1698535 h 2256141"/>
              <a:gd name="connsiteX270" fmla="*/ 3140321 w 6811107"/>
              <a:gd name="connsiteY270" fmla="*/ 1716397 h 2256141"/>
              <a:gd name="connsiteX271" fmla="*/ 3214812 w 6811107"/>
              <a:gd name="connsiteY271" fmla="*/ 1739428 h 2256141"/>
              <a:gd name="connsiteX272" fmla="*/ 3267185 w 6811107"/>
              <a:gd name="connsiteY272" fmla="*/ 1836469 h 2256141"/>
              <a:gd name="connsiteX273" fmla="*/ 3304365 w 6811107"/>
              <a:gd name="connsiteY273" fmla="*/ 2038246 h 2256141"/>
              <a:gd name="connsiteX274" fmla="*/ 3313120 w 6811107"/>
              <a:gd name="connsiteY274" fmla="*/ 1766083 h 2256141"/>
              <a:gd name="connsiteX275" fmla="*/ 3331123 w 6811107"/>
              <a:gd name="connsiteY275" fmla="*/ 1710324 h 2256141"/>
              <a:gd name="connsiteX276" fmla="*/ 3325807 w 6811107"/>
              <a:gd name="connsiteY276" fmla="*/ 1697276 h 2256141"/>
              <a:gd name="connsiteX277" fmla="*/ 3289560 w 6811107"/>
              <a:gd name="connsiteY277" fmla="*/ 1581287 h 2256141"/>
              <a:gd name="connsiteX278" fmla="*/ 3295843 w 6811107"/>
              <a:gd name="connsiteY278" fmla="*/ 1572105 h 2256141"/>
              <a:gd name="connsiteX279" fmla="*/ 3304542 w 6811107"/>
              <a:gd name="connsiteY279" fmla="*/ 1564372 h 2256141"/>
              <a:gd name="connsiteX280" fmla="*/ 3323873 w 6811107"/>
              <a:gd name="connsiteY280" fmla="*/ 1550357 h 2256141"/>
              <a:gd name="connsiteX281" fmla="*/ 3344654 w 6811107"/>
              <a:gd name="connsiteY281" fmla="*/ 1479314 h 2256141"/>
              <a:gd name="connsiteX282" fmla="*/ 3349971 w 6811107"/>
              <a:gd name="connsiteY282" fmla="*/ 1467715 h 2256141"/>
              <a:gd name="connsiteX283" fmla="*/ 3417147 w 6811107"/>
              <a:gd name="connsiteY283" fmla="*/ 1463849 h 2256141"/>
              <a:gd name="connsiteX284" fmla="*/ 3430196 w 6811107"/>
              <a:gd name="connsiteY284" fmla="*/ 1462883 h 2256141"/>
              <a:gd name="connsiteX285" fmla="*/ 3456293 w 6811107"/>
              <a:gd name="connsiteY285" fmla="*/ 1461432 h 2256141"/>
              <a:gd name="connsiteX286" fmla="*/ 3464992 w 6811107"/>
              <a:gd name="connsiteY286" fmla="*/ 1463849 h 2256141"/>
              <a:gd name="connsiteX287" fmla="*/ 3473691 w 6811107"/>
              <a:gd name="connsiteY287" fmla="*/ 1475448 h 2256141"/>
              <a:gd name="connsiteX288" fmla="*/ 3481424 w 6811107"/>
              <a:gd name="connsiteY288" fmla="*/ 1488496 h 2256141"/>
              <a:gd name="connsiteX289" fmla="*/ 3496889 w 6811107"/>
              <a:gd name="connsiteY289" fmla="*/ 1512661 h 2256141"/>
              <a:gd name="connsiteX290" fmla="*/ 3549567 w 6811107"/>
              <a:gd name="connsiteY290" fmla="*/ 1542625 h 2256141"/>
              <a:gd name="connsiteX291" fmla="*/ 3558750 w 6811107"/>
              <a:gd name="connsiteY291" fmla="*/ 1549391 h 2256141"/>
              <a:gd name="connsiteX292" fmla="*/ 3586780 w 6811107"/>
              <a:gd name="connsiteY292" fmla="*/ 1570172 h 2256141"/>
              <a:gd name="connsiteX293" fmla="*/ 3683437 w 6811107"/>
              <a:gd name="connsiteY293" fmla="*/ 1594336 h 2256141"/>
              <a:gd name="connsiteX294" fmla="*/ 3697452 w 6811107"/>
              <a:gd name="connsiteY294" fmla="*/ 1603519 h 2256141"/>
              <a:gd name="connsiteX295" fmla="*/ 3712917 w 6811107"/>
              <a:gd name="connsiteY295" fmla="*/ 1604968 h 2256141"/>
              <a:gd name="connsiteX296" fmla="*/ 3724516 w 6811107"/>
              <a:gd name="connsiteY296" fmla="*/ 1602552 h 2256141"/>
              <a:gd name="connsiteX297" fmla="*/ 3823589 w 6811107"/>
              <a:gd name="connsiteY297" fmla="*/ 1542141 h 2256141"/>
              <a:gd name="connsiteX298" fmla="*/ 3835188 w 6811107"/>
              <a:gd name="connsiteY298" fmla="*/ 1539725 h 2256141"/>
              <a:gd name="connsiteX299" fmla="*/ 3897049 w 6811107"/>
              <a:gd name="connsiteY299" fmla="*/ 1542625 h 2256141"/>
              <a:gd name="connsiteX300" fmla="*/ 3921696 w 6811107"/>
              <a:gd name="connsiteY300" fmla="*/ 1531992 h 2256141"/>
              <a:gd name="connsiteX301" fmla="*/ 3931845 w 6811107"/>
              <a:gd name="connsiteY301" fmla="*/ 1522810 h 2256141"/>
              <a:gd name="connsiteX302" fmla="*/ 3940544 w 6811107"/>
              <a:gd name="connsiteY302" fmla="*/ 1512178 h 2256141"/>
              <a:gd name="connsiteX303" fmla="*/ 3944788 w 6811107"/>
              <a:gd name="connsiteY303" fmla="*/ 1511450 h 2256141"/>
              <a:gd name="connsiteX304" fmla="*/ 3945679 w 6811107"/>
              <a:gd name="connsiteY304" fmla="*/ 1511634 h 2256141"/>
              <a:gd name="connsiteX305" fmla="*/ 3957459 w 6811107"/>
              <a:gd name="connsiteY305" fmla="*/ 1509278 h 2256141"/>
              <a:gd name="connsiteX306" fmla="*/ 3944788 w 6811107"/>
              <a:gd name="connsiteY306" fmla="*/ 1511450 h 2256141"/>
              <a:gd name="connsiteX307" fmla="*/ 3934261 w 6811107"/>
              <a:gd name="connsiteY307" fmla="*/ 1509278 h 2256141"/>
              <a:gd name="connsiteX308" fmla="*/ 4010137 w 6811107"/>
              <a:gd name="connsiteY308" fmla="*/ 1506862 h 2256141"/>
              <a:gd name="connsiteX309" fmla="*/ 4024152 w 6811107"/>
              <a:gd name="connsiteY309" fmla="*/ 1509278 h 2256141"/>
              <a:gd name="connsiteX310" fmla="*/ 4039617 w 6811107"/>
              <a:gd name="connsiteY310" fmla="*/ 1506862 h 2256141"/>
              <a:gd name="connsiteX311" fmla="*/ 4048800 w 6811107"/>
              <a:gd name="connsiteY311" fmla="*/ 1505412 h 2256141"/>
              <a:gd name="connsiteX312" fmla="*/ 4057499 w 6811107"/>
              <a:gd name="connsiteY312" fmla="*/ 1501545 h 2256141"/>
              <a:gd name="connsiteX313" fmla="*/ 4084563 w 6811107"/>
              <a:gd name="connsiteY313" fmla="*/ 1475448 h 2256141"/>
              <a:gd name="connsiteX314" fmla="*/ 4089879 w 6811107"/>
              <a:gd name="connsiteY314" fmla="*/ 1469165 h 2256141"/>
              <a:gd name="connsiteX315" fmla="*/ 4094712 w 6811107"/>
              <a:gd name="connsiteY315" fmla="*/ 1459983 h 2256141"/>
              <a:gd name="connsiteX316" fmla="*/ 4099545 w 6811107"/>
              <a:gd name="connsiteY316" fmla="*/ 1449834 h 2256141"/>
              <a:gd name="connsiteX317" fmla="*/ 4125642 w 6811107"/>
              <a:gd name="connsiteY317" fmla="*/ 1405855 h 2256141"/>
              <a:gd name="connsiteX318" fmla="*/ 4128059 w 6811107"/>
              <a:gd name="connsiteY318" fmla="*/ 1397156 h 2256141"/>
              <a:gd name="connsiteX319" fmla="*/ 4137241 w 6811107"/>
              <a:gd name="connsiteY319" fmla="*/ 1371542 h 2256141"/>
              <a:gd name="connsiteX320" fmla="*/ 4138207 w 6811107"/>
              <a:gd name="connsiteY320" fmla="*/ 1361393 h 2256141"/>
              <a:gd name="connsiteX321" fmla="*/ 4131925 w 6811107"/>
              <a:gd name="connsiteY321" fmla="*/ 1380724 h 2256141"/>
              <a:gd name="connsiteX322" fmla="*/ 4125159 w 6811107"/>
              <a:gd name="connsiteY322" fmla="*/ 1387007 h 2256141"/>
              <a:gd name="connsiteX323" fmla="*/ 4069581 w 6811107"/>
              <a:gd name="connsiteY323" fmla="*/ 1460466 h 2256141"/>
              <a:gd name="connsiteX324" fmla="*/ 4010620 w 6811107"/>
              <a:gd name="connsiteY324" fmla="*/ 1492846 h 2256141"/>
              <a:gd name="connsiteX325" fmla="*/ 3997572 w 6811107"/>
              <a:gd name="connsiteY325" fmla="*/ 1491880 h 2256141"/>
              <a:gd name="connsiteX326" fmla="*/ 3886416 w 6811107"/>
              <a:gd name="connsiteY326" fmla="*/ 1466265 h 2256141"/>
              <a:gd name="connsiteX327" fmla="*/ 3873851 w 6811107"/>
              <a:gd name="connsiteY327" fmla="*/ 1466265 h 2256141"/>
              <a:gd name="connsiteX328" fmla="*/ 3829872 w 6811107"/>
              <a:gd name="connsiteY328" fmla="*/ 1473032 h 2256141"/>
              <a:gd name="connsiteX329" fmla="*/ 3818273 w 6811107"/>
              <a:gd name="connsiteY329" fmla="*/ 1474481 h 2256141"/>
              <a:gd name="connsiteX330" fmla="*/ 3752546 w 6811107"/>
              <a:gd name="connsiteY330" fmla="*/ 1477381 h 2256141"/>
              <a:gd name="connsiteX331" fmla="*/ 3739981 w 6811107"/>
              <a:gd name="connsiteY331" fmla="*/ 1480281 h 2256141"/>
              <a:gd name="connsiteX332" fmla="*/ 3698419 w 6811107"/>
              <a:gd name="connsiteY332" fmla="*/ 1487047 h 2256141"/>
              <a:gd name="connsiteX333" fmla="*/ 3697452 w 6811107"/>
              <a:gd name="connsiteY333" fmla="*/ 1428570 h 2256141"/>
              <a:gd name="connsiteX334" fmla="*/ 3703735 w 6811107"/>
              <a:gd name="connsiteY334" fmla="*/ 1422287 h 2256141"/>
              <a:gd name="connsiteX335" fmla="*/ 3720167 w 6811107"/>
              <a:gd name="connsiteY335" fmla="*/ 1414554 h 2256141"/>
              <a:gd name="connsiteX336" fmla="*/ 3730315 w 6811107"/>
              <a:gd name="connsiteY336" fmla="*/ 1411654 h 2256141"/>
              <a:gd name="connsiteX337" fmla="*/ 3740465 w 6811107"/>
              <a:gd name="connsiteY337" fmla="*/ 1408755 h 2256141"/>
              <a:gd name="connsiteX338" fmla="*/ 3752063 w 6811107"/>
              <a:gd name="connsiteY338" fmla="*/ 1405855 h 2256141"/>
              <a:gd name="connsiteX339" fmla="*/ 3770428 w 6811107"/>
              <a:gd name="connsiteY339" fmla="*/ 1391839 h 2256141"/>
              <a:gd name="connsiteX340" fmla="*/ 3772844 w 6811107"/>
              <a:gd name="connsiteY340" fmla="*/ 1378791 h 2256141"/>
              <a:gd name="connsiteX341" fmla="*/ 3772844 w 6811107"/>
              <a:gd name="connsiteY341" fmla="*/ 1370092 h 2256141"/>
              <a:gd name="connsiteX342" fmla="*/ 3783477 w 6811107"/>
              <a:gd name="connsiteY342" fmla="*/ 1347861 h 2256141"/>
              <a:gd name="connsiteX343" fmla="*/ 3794109 w 6811107"/>
              <a:gd name="connsiteY343" fmla="*/ 1339162 h 2256141"/>
              <a:gd name="connsiteX344" fmla="*/ 3844370 w 6811107"/>
              <a:gd name="connsiteY344" fmla="*/ 1276818 h 2256141"/>
              <a:gd name="connsiteX345" fmla="*/ 3847270 w 6811107"/>
              <a:gd name="connsiteY345" fmla="*/ 1264253 h 2256141"/>
              <a:gd name="connsiteX346" fmla="*/ 3851136 w 6811107"/>
              <a:gd name="connsiteY346" fmla="*/ 1255070 h 2256141"/>
              <a:gd name="connsiteX347" fmla="*/ 3877234 w 6811107"/>
              <a:gd name="connsiteY347" fmla="*/ 1192727 h 2256141"/>
              <a:gd name="connsiteX348" fmla="*/ 3882067 w 6811107"/>
              <a:gd name="connsiteY348" fmla="*/ 1179678 h 2256141"/>
              <a:gd name="connsiteX349" fmla="*/ 3892699 w 6811107"/>
              <a:gd name="connsiteY349" fmla="*/ 1155030 h 2256141"/>
              <a:gd name="connsiteX350" fmla="*/ 3901881 w 6811107"/>
              <a:gd name="connsiteY350" fmla="*/ 1145848 h 2256141"/>
              <a:gd name="connsiteX351" fmla="*/ 3920246 w 6811107"/>
              <a:gd name="connsiteY351" fmla="*/ 1127483 h 2256141"/>
              <a:gd name="connsiteX352" fmla="*/ 3925562 w 6811107"/>
              <a:gd name="connsiteY352" fmla="*/ 1118301 h 2256141"/>
              <a:gd name="connsiteX353" fmla="*/ 3938611 w 6811107"/>
              <a:gd name="connsiteY353" fmla="*/ 1016328 h 2256141"/>
              <a:gd name="connsiteX354" fmla="*/ 3946344 w 6811107"/>
              <a:gd name="connsiteY354" fmla="*/ 1008595 h 2256141"/>
              <a:gd name="connsiteX355" fmla="*/ 4034301 w 6811107"/>
              <a:gd name="connsiteY355" fmla="*/ 985397 h 2256141"/>
              <a:gd name="connsiteX356" fmla="*/ 4047350 w 6811107"/>
              <a:gd name="connsiteY356" fmla="*/ 983947 h 2256141"/>
              <a:gd name="connsiteX357" fmla="*/ 4057499 w 6811107"/>
              <a:gd name="connsiteY357" fmla="*/ 982498 h 2256141"/>
              <a:gd name="connsiteX358" fmla="*/ 4068131 w 6811107"/>
              <a:gd name="connsiteY358" fmla="*/ 981531 h 2256141"/>
              <a:gd name="connsiteX359" fmla="*/ 4121293 w 6811107"/>
              <a:gd name="connsiteY359" fmla="*/ 940452 h 2256141"/>
              <a:gd name="connsiteX360" fmla="*/ 5598196 w 6811107"/>
              <a:gd name="connsiteY360" fmla="*/ 644562 h 2256141"/>
              <a:gd name="connsiteX361" fmla="*/ 5617541 w 6811107"/>
              <a:gd name="connsiteY361" fmla="*/ 651931 h 2256141"/>
              <a:gd name="connsiteX362" fmla="*/ 5602076 w 6811107"/>
              <a:gd name="connsiteY362" fmla="*/ 647098 h 2256141"/>
              <a:gd name="connsiteX363" fmla="*/ 5598196 w 6811107"/>
              <a:gd name="connsiteY363" fmla="*/ 644562 h 2256141"/>
              <a:gd name="connsiteX364" fmla="*/ 2173628 w 6811107"/>
              <a:gd name="connsiteY364" fmla="*/ 477314 h 2256141"/>
              <a:gd name="connsiteX365" fmla="*/ 2125384 w 6811107"/>
              <a:gd name="connsiteY365" fmla="*/ 515756 h 2256141"/>
              <a:gd name="connsiteX366" fmla="*/ 2068573 w 6811107"/>
              <a:gd name="connsiteY366" fmla="*/ 544102 h 2256141"/>
              <a:gd name="connsiteX367" fmla="*/ 2061358 w 6811107"/>
              <a:gd name="connsiteY367" fmla="*/ 552257 h 2256141"/>
              <a:gd name="connsiteX368" fmla="*/ 2054144 w 6811107"/>
              <a:gd name="connsiteY368" fmla="*/ 559634 h 2256141"/>
              <a:gd name="connsiteX369" fmla="*/ 2044225 w 6811107"/>
              <a:gd name="connsiteY369" fmla="*/ 563517 h 2256141"/>
              <a:gd name="connsiteX370" fmla="*/ 2038363 w 6811107"/>
              <a:gd name="connsiteY370" fmla="*/ 565459 h 2256141"/>
              <a:gd name="connsiteX371" fmla="*/ 2043323 w 6811107"/>
              <a:gd name="connsiteY371" fmla="*/ 575555 h 2256141"/>
              <a:gd name="connsiteX372" fmla="*/ 2051890 w 6811107"/>
              <a:gd name="connsiteY372" fmla="*/ 582933 h 2256141"/>
              <a:gd name="connsiteX373" fmla="*/ 2072630 w 6811107"/>
              <a:gd name="connsiteY373" fmla="*/ 587981 h 2256141"/>
              <a:gd name="connsiteX374" fmla="*/ 2083452 w 6811107"/>
              <a:gd name="connsiteY374" fmla="*/ 586816 h 2256141"/>
              <a:gd name="connsiteX375" fmla="*/ 2118620 w 6811107"/>
              <a:gd name="connsiteY375" fmla="*/ 573225 h 2256141"/>
              <a:gd name="connsiteX376" fmla="*/ 2130794 w 6811107"/>
              <a:gd name="connsiteY376" fmla="*/ 569342 h 2256141"/>
              <a:gd name="connsiteX377" fmla="*/ 2147928 w 6811107"/>
              <a:gd name="connsiteY377" fmla="*/ 568566 h 2256141"/>
              <a:gd name="connsiteX378" fmla="*/ 2156495 w 6811107"/>
              <a:gd name="connsiteY378" fmla="*/ 568566 h 2256141"/>
              <a:gd name="connsiteX379" fmla="*/ 2205641 w 6811107"/>
              <a:gd name="connsiteY379" fmla="*/ 586428 h 2256141"/>
              <a:gd name="connsiteX380" fmla="*/ 2212855 w 6811107"/>
              <a:gd name="connsiteY380" fmla="*/ 594970 h 2256141"/>
              <a:gd name="connsiteX381" fmla="*/ 2145673 w 6811107"/>
              <a:gd name="connsiteY381" fmla="*/ 656323 h 2256141"/>
              <a:gd name="connsiteX382" fmla="*/ 2137107 w 6811107"/>
              <a:gd name="connsiteY382" fmla="*/ 658652 h 2256141"/>
              <a:gd name="connsiteX383" fmla="*/ 2132598 w 6811107"/>
              <a:gd name="connsiteY383" fmla="*/ 680398 h 2256141"/>
              <a:gd name="connsiteX384" fmla="*/ 2138910 w 6811107"/>
              <a:gd name="connsiteY384" fmla="*/ 687775 h 2256141"/>
              <a:gd name="connsiteX385" fmla="*/ 2159651 w 6811107"/>
              <a:gd name="connsiteY385" fmla="*/ 703307 h 2256141"/>
              <a:gd name="connsiteX386" fmla="*/ 2168218 w 6811107"/>
              <a:gd name="connsiteY386" fmla="*/ 708744 h 2256141"/>
              <a:gd name="connsiteX387" fmla="*/ 2252533 w 6811107"/>
              <a:gd name="connsiteY387" fmla="*/ 752234 h 2256141"/>
              <a:gd name="connsiteX388" fmla="*/ 2253435 w 6811107"/>
              <a:gd name="connsiteY388" fmla="*/ 764660 h 2256141"/>
              <a:gd name="connsiteX389" fmla="*/ 2264256 w 6811107"/>
              <a:gd name="connsiteY389" fmla="*/ 784463 h 2256141"/>
              <a:gd name="connsiteX390" fmla="*/ 2274175 w 6811107"/>
              <a:gd name="connsiteY390" fmla="*/ 790676 h 2256141"/>
              <a:gd name="connsiteX391" fmla="*/ 2339102 w 6811107"/>
              <a:gd name="connsiteY391" fmla="*/ 834167 h 2256141"/>
              <a:gd name="connsiteX392" fmla="*/ 2269666 w 6811107"/>
              <a:gd name="connsiteY392" fmla="*/ 864454 h 2256141"/>
              <a:gd name="connsiteX393" fmla="*/ 2255238 w 6811107"/>
              <a:gd name="connsiteY393" fmla="*/ 868726 h 2256141"/>
              <a:gd name="connsiteX394" fmla="*/ 2242162 w 6811107"/>
              <a:gd name="connsiteY394" fmla="*/ 872609 h 2256141"/>
              <a:gd name="connsiteX395" fmla="*/ 2228636 w 6811107"/>
              <a:gd name="connsiteY395" fmla="*/ 874939 h 2256141"/>
              <a:gd name="connsiteX396" fmla="*/ 2202485 w 6811107"/>
              <a:gd name="connsiteY396" fmla="*/ 879987 h 2256141"/>
              <a:gd name="connsiteX397" fmla="*/ 2190311 w 6811107"/>
              <a:gd name="connsiteY397" fmla="*/ 876880 h 2256141"/>
              <a:gd name="connsiteX398" fmla="*/ 2153339 w 6811107"/>
              <a:gd name="connsiteY398" fmla="*/ 869891 h 2256141"/>
              <a:gd name="connsiteX399" fmla="*/ 2140263 w 6811107"/>
              <a:gd name="connsiteY399" fmla="*/ 871055 h 2256141"/>
              <a:gd name="connsiteX400" fmla="*/ 2127187 w 6811107"/>
              <a:gd name="connsiteY400" fmla="*/ 872997 h 2256141"/>
              <a:gd name="connsiteX401" fmla="*/ 2118620 w 6811107"/>
              <a:gd name="connsiteY401" fmla="*/ 874162 h 2256141"/>
              <a:gd name="connsiteX402" fmla="*/ 2099233 w 6811107"/>
              <a:gd name="connsiteY402" fmla="*/ 885811 h 2256141"/>
              <a:gd name="connsiteX403" fmla="*/ 2010409 w 6811107"/>
              <a:gd name="connsiteY403" fmla="*/ 937844 h 2256141"/>
              <a:gd name="connsiteX404" fmla="*/ 2000940 w 6811107"/>
              <a:gd name="connsiteY404" fmla="*/ 945998 h 2256141"/>
              <a:gd name="connsiteX405" fmla="*/ 1944129 w 6811107"/>
              <a:gd name="connsiteY405" fmla="*/ 966578 h 2256141"/>
              <a:gd name="connsiteX406" fmla="*/ 1933308 w 6811107"/>
              <a:gd name="connsiteY406" fmla="*/ 965802 h 2256141"/>
              <a:gd name="connsiteX407" fmla="*/ 1900844 w 6811107"/>
              <a:gd name="connsiteY407" fmla="*/ 957259 h 2256141"/>
              <a:gd name="connsiteX408" fmla="*/ 1894532 w 6811107"/>
              <a:gd name="connsiteY408" fmla="*/ 951823 h 2256141"/>
              <a:gd name="connsiteX409" fmla="*/ 1896786 w 6811107"/>
              <a:gd name="connsiteY409" fmla="*/ 933185 h 2256141"/>
              <a:gd name="connsiteX410" fmla="*/ 1856207 w 6811107"/>
              <a:gd name="connsiteY410" fmla="*/ 973957 h 2256141"/>
              <a:gd name="connsiteX411" fmla="*/ 1862519 w 6811107"/>
              <a:gd name="connsiteY411" fmla="*/ 981334 h 2256141"/>
              <a:gd name="connsiteX412" fmla="*/ 1870635 w 6811107"/>
              <a:gd name="connsiteY412" fmla="*/ 984441 h 2256141"/>
              <a:gd name="connsiteX413" fmla="*/ 1927446 w 6811107"/>
              <a:gd name="connsiteY413" fmla="*/ 1015505 h 2256141"/>
              <a:gd name="connsiteX414" fmla="*/ 1956303 w 6811107"/>
              <a:gd name="connsiteY414" fmla="*/ 1025989 h 2256141"/>
              <a:gd name="connsiteX415" fmla="*/ 1967124 w 6811107"/>
              <a:gd name="connsiteY415" fmla="*/ 1024048 h 2256141"/>
              <a:gd name="connsiteX416" fmla="*/ 2061809 w 6811107"/>
              <a:gd name="connsiteY416" fmla="*/ 1004632 h 2256141"/>
              <a:gd name="connsiteX417" fmla="*/ 2073532 w 6811107"/>
              <a:gd name="connsiteY417" fmla="*/ 1003856 h 2256141"/>
              <a:gd name="connsiteX418" fmla="*/ 2092469 w 6811107"/>
              <a:gd name="connsiteY418" fmla="*/ 1000749 h 2256141"/>
              <a:gd name="connsiteX419" fmla="*/ 2101938 w 6811107"/>
              <a:gd name="connsiteY419" fmla="*/ 998808 h 2256141"/>
              <a:gd name="connsiteX420" fmla="*/ 2232694 w 6811107"/>
              <a:gd name="connsiteY420" fmla="*/ 992595 h 2256141"/>
              <a:gd name="connsiteX421" fmla="*/ 2242162 w 6811107"/>
              <a:gd name="connsiteY421" fmla="*/ 996866 h 2256141"/>
              <a:gd name="connsiteX422" fmla="*/ 2242162 w 6811107"/>
              <a:gd name="connsiteY422" fmla="*/ 1051618 h 2256141"/>
              <a:gd name="connsiteX423" fmla="*/ 2246671 w 6811107"/>
              <a:gd name="connsiteY423" fmla="*/ 1061714 h 2256141"/>
              <a:gd name="connsiteX424" fmla="*/ 2301679 w 6811107"/>
              <a:gd name="connsiteY424" fmla="*/ 1094719 h 2256141"/>
              <a:gd name="connsiteX425" fmla="*/ 2310246 w 6811107"/>
              <a:gd name="connsiteY425" fmla="*/ 1102874 h 2256141"/>
              <a:gd name="connsiteX426" fmla="*/ 2316107 w 6811107"/>
              <a:gd name="connsiteY426" fmla="*/ 1108310 h 2256141"/>
              <a:gd name="connsiteX427" fmla="*/ 2408538 w 6811107"/>
              <a:gd name="connsiteY427" fmla="*/ 1158013 h 2256141"/>
              <a:gd name="connsiteX428" fmla="*/ 2407636 w 6811107"/>
              <a:gd name="connsiteY428" fmla="*/ 1193349 h 2256141"/>
              <a:gd name="connsiteX429" fmla="*/ 2413949 w 6811107"/>
              <a:gd name="connsiteY429" fmla="*/ 1201892 h 2256141"/>
              <a:gd name="connsiteX430" fmla="*/ 2420261 w 6811107"/>
              <a:gd name="connsiteY430" fmla="*/ 1226743 h 2256141"/>
              <a:gd name="connsiteX431" fmla="*/ 2434689 w 6811107"/>
              <a:gd name="connsiteY431" fmla="*/ 1232180 h 2256141"/>
              <a:gd name="connsiteX432" fmla="*/ 2444609 w 6811107"/>
              <a:gd name="connsiteY432" fmla="*/ 1229073 h 2256141"/>
              <a:gd name="connsiteX433" fmla="*/ 2450921 w 6811107"/>
              <a:gd name="connsiteY433" fmla="*/ 1223637 h 2256141"/>
              <a:gd name="connsiteX434" fmla="*/ 2456782 w 6811107"/>
              <a:gd name="connsiteY434" fmla="*/ 1212376 h 2256141"/>
              <a:gd name="connsiteX435" fmla="*/ 2465349 w 6811107"/>
              <a:gd name="connsiteY435" fmla="*/ 1203833 h 2256141"/>
              <a:gd name="connsiteX436" fmla="*/ 2474818 w 6811107"/>
              <a:gd name="connsiteY436" fmla="*/ 1196456 h 2256141"/>
              <a:gd name="connsiteX437" fmla="*/ 2482934 w 6811107"/>
              <a:gd name="connsiteY437" fmla="*/ 1187136 h 2256141"/>
              <a:gd name="connsiteX438" fmla="*/ 2542901 w 6811107"/>
              <a:gd name="connsiteY438" fmla="*/ 1167333 h 2256141"/>
              <a:gd name="connsiteX439" fmla="*/ 2548763 w 6811107"/>
              <a:gd name="connsiteY439" fmla="*/ 1175875 h 2256141"/>
              <a:gd name="connsiteX440" fmla="*/ 2553271 w 6811107"/>
              <a:gd name="connsiteY440" fmla="*/ 1184030 h 2256141"/>
              <a:gd name="connsiteX441" fmla="*/ 2556879 w 6811107"/>
              <a:gd name="connsiteY441" fmla="*/ 1193349 h 2256141"/>
              <a:gd name="connsiteX442" fmla="*/ 2615944 w 6811107"/>
              <a:gd name="connsiteY442" fmla="*/ 1238004 h 2256141"/>
              <a:gd name="connsiteX443" fmla="*/ 2604221 w 6811107"/>
              <a:gd name="connsiteY443" fmla="*/ 1275670 h 2256141"/>
              <a:gd name="connsiteX444" fmla="*/ 2606927 w 6811107"/>
              <a:gd name="connsiteY444" fmla="*/ 1284212 h 2256141"/>
              <a:gd name="connsiteX445" fmla="*/ 2655171 w 6811107"/>
              <a:gd name="connsiteY445" fmla="*/ 1318384 h 2256141"/>
              <a:gd name="connsiteX446" fmla="*/ 2667345 w 6811107"/>
              <a:gd name="connsiteY446" fmla="*/ 1323431 h 2256141"/>
              <a:gd name="connsiteX447" fmla="*/ 2693496 w 6811107"/>
              <a:gd name="connsiteY447" fmla="*/ 1355661 h 2256141"/>
              <a:gd name="connsiteX448" fmla="*/ 2633529 w 6811107"/>
              <a:gd name="connsiteY448" fmla="*/ 1376630 h 2256141"/>
              <a:gd name="connsiteX449" fmla="*/ 2622707 w 6811107"/>
              <a:gd name="connsiteY449" fmla="*/ 1389055 h 2256141"/>
              <a:gd name="connsiteX450" fmla="*/ 2624962 w 6811107"/>
              <a:gd name="connsiteY450" fmla="*/ 1402646 h 2256141"/>
              <a:gd name="connsiteX451" fmla="*/ 2671854 w 6811107"/>
              <a:gd name="connsiteY451" fmla="*/ 1457397 h 2256141"/>
              <a:gd name="connsiteX452" fmla="*/ 2591146 w 6811107"/>
              <a:gd name="connsiteY452" fmla="*/ 1479530 h 2256141"/>
              <a:gd name="connsiteX453" fmla="*/ 2583932 w 6811107"/>
              <a:gd name="connsiteY453" fmla="*/ 1488073 h 2256141"/>
              <a:gd name="connsiteX454" fmla="*/ 2555075 w 6811107"/>
              <a:gd name="connsiteY454" fmla="*/ 1533505 h 2256141"/>
              <a:gd name="connsiteX455" fmla="*/ 2550115 w 6811107"/>
              <a:gd name="connsiteY455" fmla="*/ 1542824 h 2256141"/>
              <a:gd name="connsiteX456" fmla="*/ 2540647 w 6811107"/>
              <a:gd name="connsiteY456" fmla="*/ 1551367 h 2256141"/>
              <a:gd name="connsiteX457" fmla="*/ 2526218 w 6811107"/>
              <a:gd name="connsiteY457" fmla="*/ 1585537 h 2256141"/>
              <a:gd name="connsiteX458" fmla="*/ 2523513 w 6811107"/>
              <a:gd name="connsiteY458" fmla="*/ 1594081 h 2256141"/>
              <a:gd name="connsiteX459" fmla="*/ 2491951 w 6811107"/>
              <a:gd name="connsiteY459" fmla="*/ 1643783 h 2256141"/>
              <a:gd name="connsiteX460" fmla="*/ 2393659 w 6811107"/>
              <a:gd name="connsiteY460" fmla="*/ 1642619 h 2256141"/>
              <a:gd name="connsiteX461" fmla="*/ 2380132 w 6811107"/>
              <a:gd name="connsiteY461" fmla="*/ 1643783 h 2256141"/>
              <a:gd name="connsiteX462" fmla="*/ 2361195 w 6811107"/>
              <a:gd name="connsiteY462" fmla="*/ 1633299 h 2256141"/>
              <a:gd name="connsiteX463" fmla="*/ 2323772 w 6811107"/>
              <a:gd name="connsiteY463" fmla="*/ 1586703 h 2256141"/>
              <a:gd name="connsiteX464" fmla="*/ 2311598 w 6811107"/>
              <a:gd name="connsiteY464" fmla="*/ 1583596 h 2256141"/>
              <a:gd name="connsiteX465" fmla="*/ 2301679 w 6811107"/>
              <a:gd name="connsiteY465" fmla="*/ 1579325 h 2256141"/>
              <a:gd name="connsiteX466" fmla="*/ 2255689 w 6811107"/>
              <a:gd name="connsiteY466" fmla="*/ 1559910 h 2256141"/>
              <a:gd name="connsiteX467" fmla="*/ 2246220 w 6811107"/>
              <a:gd name="connsiteY467" fmla="*/ 1564181 h 2256141"/>
              <a:gd name="connsiteX468" fmla="*/ 2225480 w 6811107"/>
              <a:gd name="connsiteY468" fmla="*/ 1574277 h 2256141"/>
              <a:gd name="connsiteX469" fmla="*/ 2213757 w 6811107"/>
              <a:gd name="connsiteY469" fmla="*/ 1573500 h 2256141"/>
              <a:gd name="connsiteX470" fmla="*/ 2122227 w 6811107"/>
              <a:gd name="connsiteY470" fmla="*/ 1528069 h 2256141"/>
              <a:gd name="connsiteX471" fmla="*/ 2087510 w 6811107"/>
              <a:gd name="connsiteY471" fmla="*/ 1583208 h 2256141"/>
              <a:gd name="connsiteX472" fmla="*/ 2075336 w 6811107"/>
              <a:gd name="connsiteY472" fmla="*/ 1583984 h 2256141"/>
              <a:gd name="connsiteX473" fmla="*/ 1964418 w 6811107"/>
              <a:gd name="connsiteY473" fmla="*/ 1558745 h 2256141"/>
              <a:gd name="connsiteX474" fmla="*/ 1954499 w 6811107"/>
              <a:gd name="connsiteY474" fmla="*/ 1557580 h 2256141"/>
              <a:gd name="connsiteX475" fmla="*/ 1858010 w 6811107"/>
              <a:gd name="connsiteY475" fmla="*/ 1529621 h 2256141"/>
              <a:gd name="connsiteX476" fmla="*/ 1938267 w 6811107"/>
              <a:gd name="connsiteY476" fmla="*/ 1573500 h 2256141"/>
              <a:gd name="connsiteX477" fmla="*/ 1950441 w 6811107"/>
              <a:gd name="connsiteY477" fmla="*/ 1577771 h 2256141"/>
              <a:gd name="connsiteX478" fmla="*/ 1986512 w 6811107"/>
              <a:gd name="connsiteY478" fmla="*/ 1605730 h 2256141"/>
              <a:gd name="connsiteX479" fmla="*/ 1995980 w 6811107"/>
              <a:gd name="connsiteY479" fmla="*/ 1610001 h 2256141"/>
              <a:gd name="connsiteX480" fmla="*/ 2009056 w 6811107"/>
              <a:gd name="connsiteY480" fmla="*/ 1613107 h 2256141"/>
              <a:gd name="connsiteX481" fmla="*/ 2027993 w 6811107"/>
              <a:gd name="connsiteY481" fmla="*/ 1626698 h 2256141"/>
              <a:gd name="connsiteX482" fmla="*/ 2037913 w 6811107"/>
              <a:gd name="connsiteY482" fmla="*/ 1633688 h 2256141"/>
              <a:gd name="connsiteX483" fmla="*/ 2081197 w 6811107"/>
              <a:gd name="connsiteY483" fmla="*/ 1651549 h 2256141"/>
              <a:gd name="connsiteX484" fmla="*/ 2092920 w 6811107"/>
              <a:gd name="connsiteY484" fmla="*/ 1651549 h 2256141"/>
              <a:gd name="connsiteX485" fmla="*/ 2105094 w 6811107"/>
              <a:gd name="connsiteY485" fmla="*/ 1640289 h 2256141"/>
              <a:gd name="connsiteX486" fmla="*/ 2112308 w 6811107"/>
              <a:gd name="connsiteY486" fmla="*/ 1636017 h 2256141"/>
              <a:gd name="connsiteX487" fmla="*/ 2225029 w 6811107"/>
              <a:gd name="connsiteY487" fmla="*/ 1616602 h 2256141"/>
              <a:gd name="connsiteX488" fmla="*/ 2235850 w 6811107"/>
              <a:gd name="connsiteY488" fmla="*/ 1621650 h 2256141"/>
              <a:gd name="connsiteX489" fmla="*/ 2267412 w 6811107"/>
              <a:gd name="connsiteY489" fmla="*/ 1646890 h 2256141"/>
              <a:gd name="connsiteX490" fmla="*/ 2273273 w 6811107"/>
              <a:gd name="connsiteY490" fmla="*/ 1653103 h 2256141"/>
              <a:gd name="connsiteX491" fmla="*/ 2321067 w 6811107"/>
              <a:gd name="connsiteY491" fmla="*/ 1666694 h 2256141"/>
              <a:gd name="connsiteX492" fmla="*/ 2330986 w 6811107"/>
              <a:gd name="connsiteY492" fmla="*/ 1668635 h 2256141"/>
              <a:gd name="connsiteX493" fmla="*/ 2394561 w 6811107"/>
              <a:gd name="connsiteY493" fmla="*/ 1695817 h 2256141"/>
              <a:gd name="connsiteX494" fmla="*/ 2405382 w 6811107"/>
              <a:gd name="connsiteY494" fmla="*/ 1703194 h 2256141"/>
              <a:gd name="connsiteX495" fmla="*/ 2445060 w 6811107"/>
              <a:gd name="connsiteY495" fmla="*/ 1812308 h 2256141"/>
              <a:gd name="connsiteX496" fmla="*/ 2439198 w 6811107"/>
              <a:gd name="connsiteY496" fmla="*/ 1820851 h 2256141"/>
              <a:gd name="connsiteX497" fmla="*/ 2471662 w 6811107"/>
              <a:gd name="connsiteY497" fmla="*/ 1922975 h 2256141"/>
              <a:gd name="connsiteX498" fmla="*/ 2476171 w 6811107"/>
              <a:gd name="connsiteY498" fmla="*/ 1928411 h 2256141"/>
              <a:gd name="connsiteX499" fmla="*/ 2477072 w 6811107"/>
              <a:gd name="connsiteY499" fmla="*/ 1936566 h 2256141"/>
              <a:gd name="connsiteX500" fmla="*/ 2481581 w 6811107"/>
              <a:gd name="connsiteY500" fmla="*/ 1956369 h 2256141"/>
              <a:gd name="connsiteX501" fmla="*/ 2456332 w 6811107"/>
              <a:gd name="connsiteY501" fmla="*/ 2049563 h 2256141"/>
              <a:gd name="connsiteX502" fmla="*/ 2457234 w 6811107"/>
              <a:gd name="connsiteY502" fmla="*/ 2059659 h 2256141"/>
              <a:gd name="connsiteX503" fmla="*/ 2462194 w 6811107"/>
              <a:gd name="connsiteY503" fmla="*/ 2068978 h 2256141"/>
              <a:gd name="connsiteX504" fmla="*/ 2468055 w 6811107"/>
              <a:gd name="connsiteY504" fmla="*/ 2078297 h 2256141"/>
              <a:gd name="connsiteX505" fmla="*/ 2476171 w 6811107"/>
              <a:gd name="connsiteY505" fmla="*/ 2086840 h 2256141"/>
              <a:gd name="connsiteX506" fmla="*/ 2482483 w 6811107"/>
              <a:gd name="connsiteY506" fmla="*/ 2094218 h 2256141"/>
              <a:gd name="connsiteX507" fmla="*/ 2501871 w 6811107"/>
              <a:gd name="connsiteY507" fmla="*/ 2117904 h 2256141"/>
              <a:gd name="connsiteX508" fmla="*/ 2506831 w 6811107"/>
              <a:gd name="connsiteY508" fmla="*/ 2126059 h 2256141"/>
              <a:gd name="connsiteX509" fmla="*/ 2531178 w 6811107"/>
              <a:gd name="connsiteY509" fmla="*/ 2168384 h 2256141"/>
              <a:gd name="connsiteX510" fmla="*/ 2539745 w 6811107"/>
              <a:gd name="connsiteY510" fmla="*/ 2128000 h 2256141"/>
              <a:gd name="connsiteX511" fmla="*/ 2538844 w 6811107"/>
              <a:gd name="connsiteY511" fmla="*/ 2114798 h 2256141"/>
              <a:gd name="connsiteX512" fmla="*/ 2524415 w 6811107"/>
              <a:gd name="connsiteY512" fmla="*/ 2093830 h 2256141"/>
              <a:gd name="connsiteX513" fmla="*/ 2519455 w 6811107"/>
              <a:gd name="connsiteY513" fmla="*/ 2086840 h 2256141"/>
              <a:gd name="connsiteX514" fmla="*/ 2540196 w 6811107"/>
              <a:gd name="connsiteY514" fmla="*/ 2042185 h 2256141"/>
              <a:gd name="connsiteX515" fmla="*/ 2546057 w 6811107"/>
              <a:gd name="connsiteY515" fmla="*/ 2033642 h 2256141"/>
              <a:gd name="connsiteX516" fmla="*/ 2551017 w 6811107"/>
              <a:gd name="connsiteY516" fmla="*/ 1968019 h 2256141"/>
              <a:gd name="connsiteX517" fmla="*/ 2548763 w 6811107"/>
              <a:gd name="connsiteY517" fmla="*/ 1957535 h 2256141"/>
              <a:gd name="connsiteX518" fmla="*/ 2546057 w 6811107"/>
              <a:gd name="connsiteY518" fmla="*/ 1946273 h 2256141"/>
              <a:gd name="connsiteX519" fmla="*/ 2542450 w 6811107"/>
              <a:gd name="connsiteY519" fmla="*/ 1935789 h 2256141"/>
              <a:gd name="connsiteX520" fmla="*/ 2530727 w 6811107"/>
              <a:gd name="connsiteY520" fmla="*/ 1871330 h 2256141"/>
              <a:gd name="connsiteX521" fmla="*/ 2513594 w 6811107"/>
              <a:gd name="connsiteY521" fmla="*/ 1853468 h 2256141"/>
              <a:gd name="connsiteX522" fmla="*/ 2508634 w 6811107"/>
              <a:gd name="connsiteY522" fmla="*/ 1844149 h 2256141"/>
              <a:gd name="connsiteX523" fmla="*/ 2524415 w 6811107"/>
              <a:gd name="connsiteY523" fmla="*/ 1780467 h 2256141"/>
              <a:gd name="connsiteX524" fmla="*/ 2534335 w 6811107"/>
              <a:gd name="connsiteY524" fmla="*/ 1772313 h 2256141"/>
              <a:gd name="connsiteX525" fmla="*/ 2546057 w 6811107"/>
              <a:gd name="connsiteY525" fmla="*/ 1764158 h 2256141"/>
              <a:gd name="connsiteX526" fmla="*/ 2551017 w 6811107"/>
              <a:gd name="connsiteY526" fmla="*/ 1752897 h 2256141"/>
              <a:gd name="connsiteX527" fmla="*/ 2553271 w 6811107"/>
              <a:gd name="connsiteY527" fmla="*/ 1744355 h 2256141"/>
              <a:gd name="connsiteX528" fmla="*/ 2526670 w 6811107"/>
              <a:gd name="connsiteY528" fmla="*/ 1697758 h 2256141"/>
              <a:gd name="connsiteX529" fmla="*/ 2521710 w 6811107"/>
              <a:gd name="connsiteY529" fmla="*/ 1687274 h 2256141"/>
              <a:gd name="connsiteX530" fmla="*/ 2545607 w 6811107"/>
              <a:gd name="connsiteY530" fmla="*/ 1650773 h 2256141"/>
              <a:gd name="connsiteX531" fmla="*/ 2555526 w 6811107"/>
              <a:gd name="connsiteY531" fmla="*/ 1646890 h 2256141"/>
              <a:gd name="connsiteX532" fmla="*/ 2566347 w 6811107"/>
              <a:gd name="connsiteY532" fmla="*/ 1641842 h 2256141"/>
              <a:gd name="connsiteX533" fmla="*/ 2574463 w 6811107"/>
              <a:gd name="connsiteY533" fmla="*/ 1639900 h 2256141"/>
              <a:gd name="connsiteX534" fmla="*/ 2583932 w 6811107"/>
              <a:gd name="connsiteY534" fmla="*/ 1634852 h 2256141"/>
              <a:gd name="connsiteX535" fmla="*/ 2591146 w 6811107"/>
              <a:gd name="connsiteY535" fmla="*/ 1621262 h 2256141"/>
              <a:gd name="connsiteX536" fmla="*/ 2592047 w 6811107"/>
              <a:gd name="connsiteY536" fmla="*/ 1611166 h 2256141"/>
              <a:gd name="connsiteX537" fmla="*/ 2600163 w 6811107"/>
              <a:gd name="connsiteY537" fmla="*/ 1582820 h 2256141"/>
              <a:gd name="connsiteX538" fmla="*/ 2652917 w 6811107"/>
              <a:gd name="connsiteY538" fmla="*/ 1530787 h 2256141"/>
              <a:gd name="connsiteX539" fmla="*/ 2662385 w 6811107"/>
              <a:gd name="connsiteY539" fmla="*/ 1522244 h 2256141"/>
              <a:gd name="connsiteX540" fmla="*/ 2670952 w 6811107"/>
              <a:gd name="connsiteY540" fmla="*/ 1516031 h 2256141"/>
              <a:gd name="connsiteX541" fmla="*/ 2750308 w 6811107"/>
              <a:gd name="connsiteY541" fmla="*/ 1494286 h 2256141"/>
              <a:gd name="connsiteX542" fmla="*/ 2762481 w 6811107"/>
              <a:gd name="connsiteY542" fmla="*/ 1495063 h 2256141"/>
              <a:gd name="connsiteX543" fmla="*/ 2804865 w 6811107"/>
              <a:gd name="connsiteY543" fmla="*/ 1498169 h 2256141"/>
              <a:gd name="connsiteX544" fmla="*/ 2815685 w 6811107"/>
              <a:gd name="connsiteY544" fmla="*/ 1499334 h 2256141"/>
              <a:gd name="connsiteX545" fmla="*/ 2847247 w 6811107"/>
              <a:gd name="connsiteY545" fmla="*/ 1504770 h 2256141"/>
              <a:gd name="connsiteX546" fmla="*/ 2857167 w 6811107"/>
              <a:gd name="connsiteY546" fmla="*/ 1505935 h 2256141"/>
              <a:gd name="connsiteX547" fmla="*/ 2933817 w 6811107"/>
              <a:gd name="connsiteY547" fmla="*/ 1549814 h 2256141"/>
              <a:gd name="connsiteX548" fmla="*/ 2940129 w 6811107"/>
              <a:gd name="connsiteY548" fmla="*/ 1557968 h 2256141"/>
              <a:gd name="connsiteX549" fmla="*/ 2972593 w 6811107"/>
              <a:gd name="connsiteY549" fmla="*/ 1598740 h 2256141"/>
              <a:gd name="connsiteX550" fmla="*/ 2978905 w 6811107"/>
              <a:gd name="connsiteY550" fmla="*/ 1607283 h 2256141"/>
              <a:gd name="connsiteX551" fmla="*/ 2988374 w 6811107"/>
              <a:gd name="connsiteY551" fmla="*/ 1615437 h 2256141"/>
              <a:gd name="connsiteX552" fmla="*/ 3025346 w 6811107"/>
              <a:gd name="connsiteY552" fmla="*/ 1634852 h 2256141"/>
              <a:gd name="connsiteX553" fmla="*/ 3020386 w 6811107"/>
              <a:gd name="connsiteY553" fmla="*/ 1716785 h 2256141"/>
              <a:gd name="connsiteX554" fmla="*/ 3015427 w 6811107"/>
              <a:gd name="connsiteY554" fmla="*/ 1724163 h 2256141"/>
              <a:gd name="connsiteX555" fmla="*/ 3016328 w 6811107"/>
              <a:gd name="connsiteY555" fmla="*/ 1731152 h 2256141"/>
              <a:gd name="connsiteX556" fmla="*/ 3022190 w 6811107"/>
              <a:gd name="connsiteY556" fmla="*/ 1744355 h 2256141"/>
              <a:gd name="connsiteX557" fmla="*/ 3023543 w 6811107"/>
              <a:gd name="connsiteY557" fmla="*/ 1746296 h 2256141"/>
              <a:gd name="connsiteX558" fmla="*/ 3030757 w 6811107"/>
              <a:gd name="connsiteY558" fmla="*/ 1752509 h 2256141"/>
              <a:gd name="connsiteX559" fmla="*/ 3035265 w 6811107"/>
              <a:gd name="connsiteY559" fmla="*/ 1755616 h 2256141"/>
              <a:gd name="connsiteX560" fmla="*/ 3037971 w 6811107"/>
              <a:gd name="connsiteY560" fmla="*/ 1756780 h 2256141"/>
              <a:gd name="connsiteX561" fmla="*/ 3066827 w 6811107"/>
              <a:gd name="connsiteY561" fmla="*/ 1768041 h 2256141"/>
              <a:gd name="connsiteX562" fmla="*/ 3070434 w 6811107"/>
              <a:gd name="connsiteY562" fmla="*/ 1769983 h 2256141"/>
              <a:gd name="connsiteX563" fmla="*/ 3088728 w 6811107"/>
              <a:gd name="connsiteY563" fmla="*/ 1782205 h 2256141"/>
              <a:gd name="connsiteX564" fmla="*/ 3098663 w 6811107"/>
              <a:gd name="connsiteY564" fmla="*/ 1759256 h 2256141"/>
              <a:gd name="connsiteX565" fmla="*/ 3090447 w 6811107"/>
              <a:gd name="connsiteY565" fmla="*/ 1727722 h 2256141"/>
              <a:gd name="connsiteX566" fmla="*/ 3087547 w 6811107"/>
              <a:gd name="connsiteY566" fmla="*/ 1714674 h 2256141"/>
              <a:gd name="connsiteX567" fmla="*/ 3094196 w 6811107"/>
              <a:gd name="connsiteY567" fmla="*/ 1624440 h 2256141"/>
              <a:gd name="connsiteX568" fmla="*/ 3085314 w 6811107"/>
              <a:gd name="connsiteY568" fmla="*/ 1621601 h 2256141"/>
              <a:gd name="connsiteX569" fmla="*/ 3064122 w 6811107"/>
              <a:gd name="connsiteY569" fmla="*/ 1604953 h 2256141"/>
              <a:gd name="connsiteX570" fmla="*/ 3059162 w 6811107"/>
              <a:gd name="connsiteY570" fmla="*/ 1599516 h 2256141"/>
              <a:gd name="connsiteX571" fmla="*/ 3052850 w 6811107"/>
              <a:gd name="connsiteY571" fmla="*/ 1591362 h 2256141"/>
              <a:gd name="connsiteX572" fmla="*/ 3015427 w 6811107"/>
              <a:gd name="connsiteY572" fmla="*/ 1550978 h 2256141"/>
              <a:gd name="connsiteX573" fmla="*/ 3005507 w 6811107"/>
              <a:gd name="connsiteY573" fmla="*/ 1545542 h 2256141"/>
              <a:gd name="connsiteX574" fmla="*/ 2944187 w 6811107"/>
              <a:gd name="connsiteY574" fmla="*/ 1480307 h 2256141"/>
              <a:gd name="connsiteX575" fmla="*/ 2906764 w 6811107"/>
              <a:gd name="connsiteY575" fmla="*/ 1431380 h 2256141"/>
              <a:gd name="connsiteX576" fmla="*/ 2904059 w 6811107"/>
              <a:gd name="connsiteY576" fmla="*/ 1421284 h 2256141"/>
              <a:gd name="connsiteX577" fmla="*/ 2906764 w 6811107"/>
              <a:gd name="connsiteY577" fmla="*/ 1387890 h 2256141"/>
              <a:gd name="connsiteX578" fmla="*/ 2900902 w 6811107"/>
              <a:gd name="connsiteY578" fmla="*/ 1378571 h 2256141"/>
              <a:gd name="connsiteX579" fmla="*/ 2859872 w 6811107"/>
              <a:gd name="connsiteY579" fmla="*/ 1332751 h 2256141"/>
              <a:gd name="connsiteX580" fmla="*/ 2854011 w 6811107"/>
              <a:gd name="connsiteY580" fmla="*/ 1325761 h 2256141"/>
              <a:gd name="connsiteX581" fmla="*/ 2829663 w 6811107"/>
              <a:gd name="connsiteY581" fmla="*/ 1273728 h 2256141"/>
              <a:gd name="connsiteX582" fmla="*/ 2831015 w 6811107"/>
              <a:gd name="connsiteY582" fmla="*/ 1264409 h 2256141"/>
              <a:gd name="connsiteX583" fmla="*/ 2832368 w 6811107"/>
              <a:gd name="connsiteY583" fmla="*/ 1202280 h 2256141"/>
              <a:gd name="connsiteX584" fmla="*/ 2704768 w 6811107"/>
              <a:gd name="connsiteY584" fmla="*/ 1171216 h 2256141"/>
              <a:gd name="connsiteX585" fmla="*/ 2706121 w 6811107"/>
              <a:gd name="connsiteY585" fmla="*/ 1163838 h 2256141"/>
              <a:gd name="connsiteX586" fmla="*/ 2739937 w 6811107"/>
              <a:gd name="connsiteY586" fmla="*/ 1127725 h 2256141"/>
              <a:gd name="connsiteX587" fmla="*/ 2730469 w 6811107"/>
              <a:gd name="connsiteY587" fmla="*/ 1107145 h 2256141"/>
              <a:gd name="connsiteX588" fmla="*/ 2658328 w 6811107"/>
              <a:gd name="connsiteY588" fmla="*/ 1073751 h 2256141"/>
              <a:gd name="connsiteX589" fmla="*/ 2644801 w 6811107"/>
              <a:gd name="connsiteY589" fmla="*/ 1073751 h 2256141"/>
              <a:gd name="connsiteX590" fmla="*/ 2559133 w 6811107"/>
              <a:gd name="connsiteY590" fmla="*/ 1072975 h 2256141"/>
              <a:gd name="connsiteX591" fmla="*/ 2562740 w 6811107"/>
              <a:gd name="connsiteY591" fmla="*/ 1064820 h 2256141"/>
              <a:gd name="connsiteX592" fmla="*/ 2567700 w 6811107"/>
              <a:gd name="connsiteY592" fmla="*/ 1057442 h 2256141"/>
              <a:gd name="connsiteX593" fmla="*/ 2527120 w 6811107"/>
              <a:gd name="connsiteY593" fmla="*/ 1034532 h 2256141"/>
              <a:gd name="connsiteX594" fmla="*/ 2491050 w 6811107"/>
              <a:gd name="connsiteY594" fmla="*/ 1032590 h 2256141"/>
              <a:gd name="connsiteX595" fmla="*/ 2477523 w 6811107"/>
              <a:gd name="connsiteY595" fmla="*/ 1031814 h 2256141"/>
              <a:gd name="connsiteX596" fmla="*/ 2368409 w 6811107"/>
              <a:gd name="connsiteY596" fmla="*/ 1001526 h 2256141"/>
              <a:gd name="connsiteX597" fmla="*/ 2385543 w 6811107"/>
              <a:gd name="connsiteY597" fmla="*/ 951435 h 2256141"/>
              <a:gd name="connsiteX598" fmla="*/ 2382838 w 6811107"/>
              <a:gd name="connsiteY598" fmla="*/ 942892 h 2256141"/>
              <a:gd name="connsiteX599" fmla="*/ 2385092 w 6811107"/>
              <a:gd name="connsiteY599" fmla="*/ 934349 h 2256141"/>
              <a:gd name="connsiteX600" fmla="*/ 2395914 w 6811107"/>
              <a:gd name="connsiteY600" fmla="*/ 919982 h 2256141"/>
              <a:gd name="connsiteX601" fmla="*/ 2405833 w 6811107"/>
              <a:gd name="connsiteY601" fmla="*/ 913769 h 2256141"/>
              <a:gd name="connsiteX602" fmla="*/ 2418007 w 6811107"/>
              <a:gd name="connsiteY602" fmla="*/ 909498 h 2256141"/>
              <a:gd name="connsiteX603" fmla="*/ 2431533 w 6811107"/>
              <a:gd name="connsiteY603" fmla="*/ 907168 h 2256141"/>
              <a:gd name="connsiteX604" fmla="*/ 2546959 w 6811107"/>
              <a:gd name="connsiteY604" fmla="*/ 895907 h 2256141"/>
              <a:gd name="connsiteX605" fmla="*/ 2558682 w 6811107"/>
              <a:gd name="connsiteY605" fmla="*/ 891636 h 2256141"/>
              <a:gd name="connsiteX606" fmla="*/ 2582579 w 6811107"/>
              <a:gd name="connsiteY606" fmla="*/ 837661 h 2256141"/>
              <a:gd name="connsiteX607" fmla="*/ 2578070 w 6811107"/>
              <a:gd name="connsiteY607" fmla="*/ 826012 h 2256141"/>
              <a:gd name="connsiteX608" fmla="*/ 2563642 w 6811107"/>
              <a:gd name="connsiteY608" fmla="*/ 804267 h 2256141"/>
              <a:gd name="connsiteX609" fmla="*/ 2557330 w 6811107"/>
              <a:gd name="connsiteY609" fmla="*/ 798831 h 2256141"/>
              <a:gd name="connsiteX610" fmla="*/ 2455430 w 6811107"/>
              <a:gd name="connsiteY610" fmla="*/ 744856 h 2256141"/>
              <a:gd name="connsiteX611" fmla="*/ 2444609 w 6811107"/>
              <a:gd name="connsiteY611" fmla="*/ 740585 h 2256141"/>
              <a:gd name="connsiteX612" fmla="*/ 2342709 w 6811107"/>
              <a:gd name="connsiteY612" fmla="*/ 684669 h 2256141"/>
              <a:gd name="connsiteX613" fmla="*/ 2340455 w 6811107"/>
              <a:gd name="connsiteY613" fmla="*/ 676126 h 2256141"/>
              <a:gd name="connsiteX614" fmla="*/ 2359843 w 6811107"/>
              <a:gd name="connsiteY614" fmla="*/ 629141 h 2256141"/>
              <a:gd name="connsiteX615" fmla="*/ 2358941 w 6811107"/>
              <a:gd name="connsiteY615" fmla="*/ 620599 h 2256141"/>
              <a:gd name="connsiteX616" fmla="*/ 2269666 w 6811107"/>
              <a:gd name="connsiteY616" fmla="*/ 567400 h 2256141"/>
              <a:gd name="connsiteX617" fmla="*/ 2262452 w 6811107"/>
              <a:gd name="connsiteY617" fmla="*/ 560023 h 2256141"/>
              <a:gd name="connsiteX618" fmla="*/ 2250729 w 6811107"/>
              <a:gd name="connsiteY618" fmla="*/ 543714 h 2256141"/>
              <a:gd name="connsiteX619" fmla="*/ 2244417 w 6811107"/>
              <a:gd name="connsiteY619" fmla="*/ 532453 h 2256141"/>
              <a:gd name="connsiteX620" fmla="*/ 2238105 w 6811107"/>
              <a:gd name="connsiteY620" fmla="*/ 521969 h 2256141"/>
              <a:gd name="connsiteX621" fmla="*/ 2230890 w 6811107"/>
              <a:gd name="connsiteY621" fmla="*/ 513814 h 2256141"/>
              <a:gd name="connsiteX622" fmla="*/ 2186704 w 6811107"/>
              <a:gd name="connsiteY622" fmla="*/ 478479 h 2256141"/>
              <a:gd name="connsiteX623" fmla="*/ 2173628 w 6811107"/>
              <a:gd name="connsiteY623" fmla="*/ 477314 h 2256141"/>
              <a:gd name="connsiteX624" fmla="*/ 4967523 w 6811107"/>
              <a:gd name="connsiteY624" fmla="*/ 38643 h 2256141"/>
              <a:gd name="connsiteX625" fmla="*/ 4915813 w 6811107"/>
              <a:gd name="connsiteY625" fmla="*/ 86488 h 2256141"/>
              <a:gd name="connsiteX626" fmla="*/ 4854919 w 6811107"/>
              <a:gd name="connsiteY626" fmla="*/ 121768 h 2256141"/>
              <a:gd name="connsiteX627" fmla="*/ 4847186 w 6811107"/>
              <a:gd name="connsiteY627" fmla="*/ 131917 h 2256141"/>
              <a:gd name="connsiteX628" fmla="*/ 4839453 w 6811107"/>
              <a:gd name="connsiteY628" fmla="*/ 141099 h 2256141"/>
              <a:gd name="connsiteX629" fmla="*/ 4828821 w 6811107"/>
              <a:gd name="connsiteY629" fmla="*/ 145932 h 2256141"/>
              <a:gd name="connsiteX630" fmla="*/ 4822538 w 6811107"/>
              <a:gd name="connsiteY630" fmla="*/ 148349 h 2256141"/>
              <a:gd name="connsiteX631" fmla="*/ 4827855 w 6811107"/>
              <a:gd name="connsiteY631" fmla="*/ 160914 h 2256141"/>
              <a:gd name="connsiteX632" fmla="*/ 4837037 w 6811107"/>
              <a:gd name="connsiteY632" fmla="*/ 170096 h 2256141"/>
              <a:gd name="connsiteX633" fmla="*/ 4859268 w 6811107"/>
              <a:gd name="connsiteY633" fmla="*/ 176379 h 2256141"/>
              <a:gd name="connsiteX634" fmla="*/ 4870867 w 6811107"/>
              <a:gd name="connsiteY634" fmla="*/ 174929 h 2256141"/>
              <a:gd name="connsiteX635" fmla="*/ 4908563 w 6811107"/>
              <a:gd name="connsiteY635" fmla="*/ 158015 h 2256141"/>
              <a:gd name="connsiteX636" fmla="*/ 4921612 w 6811107"/>
              <a:gd name="connsiteY636" fmla="*/ 153182 h 2256141"/>
              <a:gd name="connsiteX637" fmla="*/ 4939977 w 6811107"/>
              <a:gd name="connsiteY637" fmla="*/ 152215 h 2256141"/>
              <a:gd name="connsiteX638" fmla="*/ 4949159 w 6811107"/>
              <a:gd name="connsiteY638" fmla="*/ 152215 h 2256141"/>
              <a:gd name="connsiteX639" fmla="*/ 5001837 w 6811107"/>
              <a:gd name="connsiteY639" fmla="*/ 174446 h 2256141"/>
              <a:gd name="connsiteX640" fmla="*/ 5009569 w 6811107"/>
              <a:gd name="connsiteY640" fmla="*/ 185078 h 2256141"/>
              <a:gd name="connsiteX641" fmla="*/ 4937560 w 6811107"/>
              <a:gd name="connsiteY641" fmla="*/ 261437 h 2256141"/>
              <a:gd name="connsiteX642" fmla="*/ 4928378 w 6811107"/>
              <a:gd name="connsiteY642" fmla="*/ 264337 h 2256141"/>
              <a:gd name="connsiteX643" fmla="*/ 4923545 w 6811107"/>
              <a:gd name="connsiteY643" fmla="*/ 291401 h 2256141"/>
              <a:gd name="connsiteX644" fmla="*/ 4930311 w 6811107"/>
              <a:gd name="connsiteY644" fmla="*/ 300583 h 2256141"/>
              <a:gd name="connsiteX645" fmla="*/ 4952542 w 6811107"/>
              <a:gd name="connsiteY645" fmla="*/ 319915 h 2256141"/>
              <a:gd name="connsiteX646" fmla="*/ 4961724 w 6811107"/>
              <a:gd name="connsiteY646" fmla="*/ 326681 h 2256141"/>
              <a:gd name="connsiteX647" fmla="*/ 5052099 w 6811107"/>
              <a:gd name="connsiteY647" fmla="*/ 380808 h 2256141"/>
              <a:gd name="connsiteX648" fmla="*/ 5053065 w 6811107"/>
              <a:gd name="connsiteY648" fmla="*/ 396273 h 2256141"/>
              <a:gd name="connsiteX649" fmla="*/ 5064664 w 6811107"/>
              <a:gd name="connsiteY649" fmla="*/ 420921 h 2256141"/>
              <a:gd name="connsiteX650" fmla="*/ 5075296 w 6811107"/>
              <a:gd name="connsiteY650" fmla="*/ 428654 h 2256141"/>
              <a:gd name="connsiteX651" fmla="*/ 5144889 w 6811107"/>
              <a:gd name="connsiteY651" fmla="*/ 482782 h 2256141"/>
              <a:gd name="connsiteX652" fmla="*/ 5070463 w 6811107"/>
              <a:gd name="connsiteY652" fmla="*/ 520478 h 2256141"/>
              <a:gd name="connsiteX653" fmla="*/ 5054998 w 6811107"/>
              <a:gd name="connsiteY653" fmla="*/ 525794 h 2256141"/>
              <a:gd name="connsiteX654" fmla="*/ 5040983 w 6811107"/>
              <a:gd name="connsiteY654" fmla="*/ 530627 h 2256141"/>
              <a:gd name="connsiteX655" fmla="*/ 5026484 w 6811107"/>
              <a:gd name="connsiteY655" fmla="*/ 533527 h 2256141"/>
              <a:gd name="connsiteX656" fmla="*/ 4998454 w 6811107"/>
              <a:gd name="connsiteY656" fmla="*/ 539809 h 2256141"/>
              <a:gd name="connsiteX657" fmla="*/ 4985405 w 6811107"/>
              <a:gd name="connsiteY657" fmla="*/ 535943 h 2256141"/>
              <a:gd name="connsiteX658" fmla="*/ 4945776 w 6811107"/>
              <a:gd name="connsiteY658" fmla="*/ 527244 h 2256141"/>
              <a:gd name="connsiteX659" fmla="*/ 4931761 w 6811107"/>
              <a:gd name="connsiteY659" fmla="*/ 528693 h 2256141"/>
              <a:gd name="connsiteX660" fmla="*/ 4917745 w 6811107"/>
              <a:gd name="connsiteY660" fmla="*/ 531110 h 2256141"/>
              <a:gd name="connsiteX661" fmla="*/ 4908563 w 6811107"/>
              <a:gd name="connsiteY661" fmla="*/ 532560 h 2256141"/>
              <a:gd name="connsiteX662" fmla="*/ 4887782 w 6811107"/>
              <a:gd name="connsiteY662" fmla="*/ 547058 h 2256141"/>
              <a:gd name="connsiteX663" fmla="*/ 4792575 w 6811107"/>
              <a:gd name="connsiteY663" fmla="*/ 611818 h 2256141"/>
              <a:gd name="connsiteX664" fmla="*/ 4782426 w 6811107"/>
              <a:gd name="connsiteY664" fmla="*/ 621968 h 2256141"/>
              <a:gd name="connsiteX665" fmla="*/ 4721532 w 6811107"/>
              <a:gd name="connsiteY665" fmla="*/ 647581 h 2256141"/>
              <a:gd name="connsiteX666" fmla="*/ 4709933 w 6811107"/>
              <a:gd name="connsiteY666" fmla="*/ 646615 h 2256141"/>
              <a:gd name="connsiteX667" fmla="*/ 4675137 w 6811107"/>
              <a:gd name="connsiteY667" fmla="*/ 635983 h 2256141"/>
              <a:gd name="connsiteX668" fmla="*/ 4668371 w 6811107"/>
              <a:gd name="connsiteY668" fmla="*/ 629217 h 2256141"/>
              <a:gd name="connsiteX669" fmla="*/ 4670787 w 6811107"/>
              <a:gd name="connsiteY669" fmla="*/ 606019 h 2256141"/>
              <a:gd name="connsiteX670" fmla="*/ 4627291 w 6811107"/>
              <a:gd name="connsiteY670" fmla="*/ 656764 h 2256141"/>
              <a:gd name="connsiteX671" fmla="*/ 4634057 w 6811107"/>
              <a:gd name="connsiteY671" fmla="*/ 665946 h 2256141"/>
              <a:gd name="connsiteX672" fmla="*/ 4642756 w 6811107"/>
              <a:gd name="connsiteY672" fmla="*/ 669812 h 2256141"/>
              <a:gd name="connsiteX673" fmla="*/ 4703650 w 6811107"/>
              <a:gd name="connsiteY673" fmla="*/ 708475 h 2256141"/>
              <a:gd name="connsiteX674" fmla="*/ 4734581 w 6811107"/>
              <a:gd name="connsiteY674" fmla="*/ 721524 h 2256141"/>
              <a:gd name="connsiteX675" fmla="*/ 4746179 w 6811107"/>
              <a:gd name="connsiteY675" fmla="*/ 719107 h 2256141"/>
              <a:gd name="connsiteX676" fmla="*/ 4847669 w 6811107"/>
              <a:gd name="connsiteY676" fmla="*/ 694943 h 2256141"/>
              <a:gd name="connsiteX677" fmla="*/ 4860235 w 6811107"/>
              <a:gd name="connsiteY677" fmla="*/ 693977 h 2256141"/>
              <a:gd name="connsiteX678" fmla="*/ 4880532 w 6811107"/>
              <a:gd name="connsiteY678" fmla="*/ 690110 h 2256141"/>
              <a:gd name="connsiteX679" fmla="*/ 4890681 w 6811107"/>
              <a:gd name="connsiteY679" fmla="*/ 687694 h 2256141"/>
              <a:gd name="connsiteX680" fmla="*/ 5030834 w 6811107"/>
              <a:gd name="connsiteY680" fmla="*/ 679962 h 2256141"/>
              <a:gd name="connsiteX681" fmla="*/ 5040983 w 6811107"/>
              <a:gd name="connsiteY681" fmla="*/ 685278 h 2256141"/>
              <a:gd name="connsiteX682" fmla="*/ 5040983 w 6811107"/>
              <a:gd name="connsiteY682" fmla="*/ 753421 h 2256141"/>
              <a:gd name="connsiteX683" fmla="*/ 5045816 w 6811107"/>
              <a:gd name="connsiteY683" fmla="*/ 765986 h 2256141"/>
              <a:gd name="connsiteX684" fmla="*/ 5104776 w 6811107"/>
              <a:gd name="connsiteY684" fmla="*/ 807065 h 2256141"/>
              <a:gd name="connsiteX685" fmla="*/ 5113959 w 6811107"/>
              <a:gd name="connsiteY685" fmla="*/ 817214 h 2256141"/>
              <a:gd name="connsiteX686" fmla="*/ 5120241 w 6811107"/>
              <a:gd name="connsiteY686" fmla="*/ 823980 h 2256141"/>
              <a:gd name="connsiteX687" fmla="*/ 5219315 w 6811107"/>
              <a:gd name="connsiteY687" fmla="*/ 885841 h 2256141"/>
              <a:gd name="connsiteX688" fmla="*/ 5218349 w 6811107"/>
              <a:gd name="connsiteY688" fmla="*/ 929820 h 2256141"/>
              <a:gd name="connsiteX689" fmla="*/ 5225115 w 6811107"/>
              <a:gd name="connsiteY689" fmla="*/ 940452 h 2256141"/>
              <a:gd name="connsiteX690" fmla="*/ 5231881 w 6811107"/>
              <a:gd name="connsiteY690" fmla="*/ 971382 h 2256141"/>
              <a:gd name="connsiteX691" fmla="*/ 5247345 w 6811107"/>
              <a:gd name="connsiteY691" fmla="*/ 978148 h 2256141"/>
              <a:gd name="connsiteX692" fmla="*/ 5257978 w 6811107"/>
              <a:gd name="connsiteY692" fmla="*/ 974282 h 2256141"/>
              <a:gd name="connsiteX693" fmla="*/ 5264744 w 6811107"/>
              <a:gd name="connsiteY693" fmla="*/ 967516 h 2256141"/>
              <a:gd name="connsiteX694" fmla="*/ 5271026 w 6811107"/>
              <a:gd name="connsiteY694" fmla="*/ 953501 h 2256141"/>
              <a:gd name="connsiteX695" fmla="*/ 5280209 w 6811107"/>
              <a:gd name="connsiteY695" fmla="*/ 942868 h 2256141"/>
              <a:gd name="connsiteX696" fmla="*/ 5290357 w 6811107"/>
              <a:gd name="connsiteY696" fmla="*/ 933686 h 2256141"/>
              <a:gd name="connsiteX697" fmla="*/ 5299057 w 6811107"/>
              <a:gd name="connsiteY697" fmla="*/ 922087 h 2256141"/>
              <a:gd name="connsiteX698" fmla="*/ 5363334 w 6811107"/>
              <a:gd name="connsiteY698" fmla="*/ 897440 h 2256141"/>
              <a:gd name="connsiteX699" fmla="*/ 5369616 w 6811107"/>
              <a:gd name="connsiteY699" fmla="*/ 908072 h 2256141"/>
              <a:gd name="connsiteX700" fmla="*/ 5374449 w 6811107"/>
              <a:gd name="connsiteY700" fmla="*/ 918221 h 2256141"/>
              <a:gd name="connsiteX701" fmla="*/ 5378316 w 6811107"/>
              <a:gd name="connsiteY701" fmla="*/ 929820 h 2256141"/>
              <a:gd name="connsiteX702" fmla="*/ 5441626 w 6811107"/>
              <a:gd name="connsiteY702" fmla="*/ 985397 h 2256141"/>
              <a:gd name="connsiteX703" fmla="*/ 5429061 w 6811107"/>
              <a:gd name="connsiteY703" fmla="*/ 1032276 h 2256141"/>
              <a:gd name="connsiteX704" fmla="*/ 5431960 w 6811107"/>
              <a:gd name="connsiteY704" fmla="*/ 1042908 h 2256141"/>
              <a:gd name="connsiteX705" fmla="*/ 5483671 w 6811107"/>
              <a:gd name="connsiteY705" fmla="*/ 1085438 h 2256141"/>
              <a:gd name="connsiteX706" fmla="*/ 5496720 w 6811107"/>
              <a:gd name="connsiteY706" fmla="*/ 1091720 h 2256141"/>
              <a:gd name="connsiteX707" fmla="*/ 5524751 w 6811107"/>
              <a:gd name="connsiteY707" fmla="*/ 1131833 h 2256141"/>
              <a:gd name="connsiteX708" fmla="*/ 5460474 w 6811107"/>
              <a:gd name="connsiteY708" fmla="*/ 1157930 h 2256141"/>
              <a:gd name="connsiteX709" fmla="*/ 5448875 w 6811107"/>
              <a:gd name="connsiteY709" fmla="*/ 1173395 h 2256141"/>
              <a:gd name="connsiteX710" fmla="*/ 5451291 w 6811107"/>
              <a:gd name="connsiteY710" fmla="*/ 1190310 h 2256141"/>
              <a:gd name="connsiteX711" fmla="*/ 5501553 w 6811107"/>
              <a:gd name="connsiteY711" fmla="*/ 1258453 h 2256141"/>
              <a:gd name="connsiteX712" fmla="*/ 5415045 w 6811107"/>
              <a:gd name="connsiteY712" fmla="*/ 1286000 h 2256141"/>
              <a:gd name="connsiteX713" fmla="*/ 5407313 w 6811107"/>
              <a:gd name="connsiteY713" fmla="*/ 1296633 h 2256141"/>
              <a:gd name="connsiteX714" fmla="*/ 5376382 w 6811107"/>
              <a:gd name="connsiteY714" fmla="*/ 1353177 h 2256141"/>
              <a:gd name="connsiteX715" fmla="*/ 5371066 w 6811107"/>
              <a:gd name="connsiteY715" fmla="*/ 1364776 h 2256141"/>
              <a:gd name="connsiteX716" fmla="*/ 5360917 w 6811107"/>
              <a:gd name="connsiteY716" fmla="*/ 1375408 h 2256141"/>
              <a:gd name="connsiteX717" fmla="*/ 5345452 w 6811107"/>
              <a:gd name="connsiteY717" fmla="*/ 1417937 h 2256141"/>
              <a:gd name="connsiteX718" fmla="*/ 5342552 w 6811107"/>
              <a:gd name="connsiteY718" fmla="*/ 1428570 h 2256141"/>
              <a:gd name="connsiteX719" fmla="*/ 5308723 w 6811107"/>
              <a:gd name="connsiteY719" fmla="*/ 1490429 h 2256141"/>
              <a:gd name="connsiteX720" fmla="*/ 5203367 w 6811107"/>
              <a:gd name="connsiteY720" fmla="*/ 1488980 h 2256141"/>
              <a:gd name="connsiteX721" fmla="*/ 5188868 w 6811107"/>
              <a:gd name="connsiteY721" fmla="*/ 1490429 h 2256141"/>
              <a:gd name="connsiteX722" fmla="*/ 5168570 w 6811107"/>
              <a:gd name="connsiteY722" fmla="*/ 1477381 h 2256141"/>
              <a:gd name="connsiteX723" fmla="*/ 5128457 w 6811107"/>
              <a:gd name="connsiteY723" fmla="*/ 1419387 h 2256141"/>
              <a:gd name="connsiteX724" fmla="*/ 5115409 w 6811107"/>
              <a:gd name="connsiteY724" fmla="*/ 1415521 h 2256141"/>
              <a:gd name="connsiteX725" fmla="*/ 5104776 w 6811107"/>
              <a:gd name="connsiteY725" fmla="*/ 1410205 h 2256141"/>
              <a:gd name="connsiteX726" fmla="*/ 5055481 w 6811107"/>
              <a:gd name="connsiteY726" fmla="*/ 1386041 h 2256141"/>
              <a:gd name="connsiteX727" fmla="*/ 5045333 w 6811107"/>
              <a:gd name="connsiteY727" fmla="*/ 1391356 h 2256141"/>
              <a:gd name="connsiteX728" fmla="*/ 5023101 w 6811107"/>
              <a:gd name="connsiteY728" fmla="*/ 1403922 h 2256141"/>
              <a:gd name="connsiteX729" fmla="*/ 5010536 w 6811107"/>
              <a:gd name="connsiteY729" fmla="*/ 1402955 h 2256141"/>
              <a:gd name="connsiteX730" fmla="*/ 4912429 w 6811107"/>
              <a:gd name="connsiteY730" fmla="*/ 1346411 h 2256141"/>
              <a:gd name="connsiteX731" fmla="*/ 4875217 w 6811107"/>
              <a:gd name="connsiteY731" fmla="*/ 1415038 h 2256141"/>
              <a:gd name="connsiteX732" fmla="*/ 4862167 w 6811107"/>
              <a:gd name="connsiteY732" fmla="*/ 1416004 h 2256141"/>
              <a:gd name="connsiteX733" fmla="*/ 4743279 w 6811107"/>
              <a:gd name="connsiteY733" fmla="*/ 1384590 h 2256141"/>
              <a:gd name="connsiteX734" fmla="*/ 4732647 w 6811107"/>
              <a:gd name="connsiteY734" fmla="*/ 1383141 h 2256141"/>
              <a:gd name="connsiteX735" fmla="*/ 4629224 w 6811107"/>
              <a:gd name="connsiteY735" fmla="*/ 1348344 h 2256141"/>
              <a:gd name="connsiteX736" fmla="*/ 4715249 w 6811107"/>
              <a:gd name="connsiteY736" fmla="*/ 1402955 h 2256141"/>
              <a:gd name="connsiteX737" fmla="*/ 4728298 w 6811107"/>
              <a:gd name="connsiteY737" fmla="*/ 1408271 h 2256141"/>
              <a:gd name="connsiteX738" fmla="*/ 4766961 w 6811107"/>
              <a:gd name="connsiteY738" fmla="*/ 1443068 h 2256141"/>
              <a:gd name="connsiteX739" fmla="*/ 4777109 w 6811107"/>
              <a:gd name="connsiteY739" fmla="*/ 1448384 h 2256141"/>
              <a:gd name="connsiteX740" fmla="*/ 4791125 w 6811107"/>
              <a:gd name="connsiteY740" fmla="*/ 1452250 h 2256141"/>
              <a:gd name="connsiteX741" fmla="*/ 4811423 w 6811107"/>
              <a:gd name="connsiteY741" fmla="*/ 1469165 h 2256141"/>
              <a:gd name="connsiteX742" fmla="*/ 4822055 w 6811107"/>
              <a:gd name="connsiteY742" fmla="*/ 1477865 h 2256141"/>
              <a:gd name="connsiteX743" fmla="*/ 4868451 w 6811107"/>
              <a:gd name="connsiteY743" fmla="*/ 1500095 h 2256141"/>
              <a:gd name="connsiteX744" fmla="*/ 4881016 w 6811107"/>
              <a:gd name="connsiteY744" fmla="*/ 1500095 h 2256141"/>
              <a:gd name="connsiteX745" fmla="*/ 4894064 w 6811107"/>
              <a:gd name="connsiteY745" fmla="*/ 1486080 h 2256141"/>
              <a:gd name="connsiteX746" fmla="*/ 4901797 w 6811107"/>
              <a:gd name="connsiteY746" fmla="*/ 1480764 h 2256141"/>
              <a:gd name="connsiteX747" fmla="*/ 5022618 w 6811107"/>
              <a:gd name="connsiteY747" fmla="*/ 1456600 h 2256141"/>
              <a:gd name="connsiteX748" fmla="*/ 5034217 w 6811107"/>
              <a:gd name="connsiteY748" fmla="*/ 1462883 h 2256141"/>
              <a:gd name="connsiteX749" fmla="*/ 5068047 w 6811107"/>
              <a:gd name="connsiteY749" fmla="*/ 1494296 h 2256141"/>
              <a:gd name="connsiteX750" fmla="*/ 5074330 w 6811107"/>
              <a:gd name="connsiteY750" fmla="*/ 1502029 h 2256141"/>
              <a:gd name="connsiteX751" fmla="*/ 5125558 w 6811107"/>
              <a:gd name="connsiteY751" fmla="*/ 1518943 h 2256141"/>
              <a:gd name="connsiteX752" fmla="*/ 5136190 w 6811107"/>
              <a:gd name="connsiteY752" fmla="*/ 1521360 h 2256141"/>
              <a:gd name="connsiteX753" fmla="*/ 5204333 w 6811107"/>
              <a:gd name="connsiteY753" fmla="*/ 1555190 h 2256141"/>
              <a:gd name="connsiteX754" fmla="*/ 5215932 w 6811107"/>
              <a:gd name="connsiteY754" fmla="*/ 1564372 h 2256141"/>
              <a:gd name="connsiteX755" fmla="*/ 5258461 w 6811107"/>
              <a:gd name="connsiteY755" fmla="*/ 1700175 h 2256141"/>
              <a:gd name="connsiteX756" fmla="*/ 5252179 w 6811107"/>
              <a:gd name="connsiteY756" fmla="*/ 1710807 h 2256141"/>
              <a:gd name="connsiteX757" fmla="*/ 5286975 w 6811107"/>
              <a:gd name="connsiteY757" fmla="*/ 1837911 h 2256141"/>
              <a:gd name="connsiteX758" fmla="*/ 5291808 w 6811107"/>
              <a:gd name="connsiteY758" fmla="*/ 1844677 h 2256141"/>
              <a:gd name="connsiteX759" fmla="*/ 5292774 w 6811107"/>
              <a:gd name="connsiteY759" fmla="*/ 1854826 h 2256141"/>
              <a:gd name="connsiteX760" fmla="*/ 5297607 w 6811107"/>
              <a:gd name="connsiteY760" fmla="*/ 1879474 h 2256141"/>
              <a:gd name="connsiteX761" fmla="*/ 5270543 w 6811107"/>
              <a:gd name="connsiteY761" fmla="*/ 1995462 h 2256141"/>
              <a:gd name="connsiteX762" fmla="*/ 5271510 w 6811107"/>
              <a:gd name="connsiteY762" fmla="*/ 2008027 h 2256141"/>
              <a:gd name="connsiteX763" fmla="*/ 5276826 w 6811107"/>
              <a:gd name="connsiteY763" fmla="*/ 2019626 h 2256141"/>
              <a:gd name="connsiteX764" fmla="*/ 5283109 w 6811107"/>
              <a:gd name="connsiteY764" fmla="*/ 2031225 h 2256141"/>
              <a:gd name="connsiteX765" fmla="*/ 5291808 w 6811107"/>
              <a:gd name="connsiteY765" fmla="*/ 2041857 h 2256141"/>
              <a:gd name="connsiteX766" fmla="*/ 5298574 w 6811107"/>
              <a:gd name="connsiteY766" fmla="*/ 2051039 h 2256141"/>
              <a:gd name="connsiteX767" fmla="*/ 5319355 w 6811107"/>
              <a:gd name="connsiteY767" fmla="*/ 2080520 h 2256141"/>
              <a:gd name="connsiteX768" fmla="*/ 5324671 w 6811107"/>
              <a:gd name="connsiteY768" fmla="*/ 2090669 h 2256141"/>
              <a:gd name="connsiteX769" fmla="*/ 5350769 w 6811107"/>
              <a:gd name="connsiteY769" fmla="*/ 2143347 h 2256141"/>
              <a:gd name="connsiteX770" fmla="*/ 5359951 w 6811107"/>
              <a:gd name="connsiteY770" fmla="*/ 2093085 h 2256141"/>
              <a:gd name="connsiteX771" fmla="*/ 5358985 w 6811107"/>
              <a:gd name="connsiteY771" fmla="*/ 2076654 h 2256141"/>
              <a:gd name="connsiteX772" fmla="*/ 5343519 w 6811107"/>
              <a:gd name="connsiteY772" fmla="*/ 2050556 h 2256141"/>
              <a:gd name="connsiteX773" fmla="*/ 5338203 w 6811107"/>
              <a:gd name="connsiteY773" fmla="*/ 2041857 h 2256141"/>
              <a:gd name="connsiteX774" fmla="*/ 5360434 w 6811107"/>
              <a:gd name="connsiteY774" fmla="*/ 1986279 h 2256141"/>
              <a:gd name="connsiteX775" fmla="*/ 5366717 w 6811107"/>
              <a:gd name="connsiteY775" fmla="*/ 1975647 h 2256141"/>
              <a:gd name="connsiteX776" fmla="*/ 5372033 w 6811107"/>
              <a:gd name="connsiteY776" fmla="*/ 1893972 h 2256141"/>
              <a:gd name="connsiteX777" fmla="*/ 5369616 w 6811107"/>
              <a:gd name="connsiteY777" fmla="*/ 1880924 h 2256141"/>
              <a:gd name="connsiteX778" fmla="*/ 5366717 w 6811107"/>
              <a:gd name="connsiteY778" fmla="*/ 1866908 h 2256141"/>
              <a:gd name="connsiteX779" fmla="*/ 5362850 w 6811107"/>
              <a:gd name="connsiteY779" fmla="*/ 1853860 h 2256141"/>
              <a:gd name="connsiteX780" fmla="*/ 5350285 w 6811107"/>
              <a:gd name="connsiteY780" fmla="*/ 1773634 h 2256141"/>
              <a:gd name="connsiteX781" fmla="*/ 5331920 w 6811107"/>
              <a:gd name="connsiteY781" fmla="*/ 1751403 h 2256141"/>
              <a:gd name="connsiteX782" fmla="*/ 5326604 w 6811107"/>
              <a:gd name="connsiteY782" fmla="*/ 1739804 h 2256141"/>
              <a:gd name="connsiteX783" fmla="*/ 5343519 w 6811107"/>
              <a:gd name="connsiteY783" fmla="*/ 1660546 h 2256141"/>
              <a:gd name="connsiteX784" fmla="*/ 5354152 w 6811107"/>
              <a:gd name="connsiteY784" fmla="*/ 1650397 h 2256141"/>
              <a:gd name="connsiteX785" fmla="*/ 5366717 w 6811107"/>
              <a:gd name="connsiteY785" fmla="*/ 1640248 h 2256141"/>
              <a:gd name="connsiteX786" fmla="*/ 5372033 w 6811107"/>
              <a:gd name="connsiteY786" fmla="*/ 1626233 h 2256141"/>
              <a:gd name="connsiteX787" fmla="*/ 5374449 w 6811107"/>
              <a:gd name="connsiteY787" fmla="*/ 1615600 h 2256141"/>
              <a:gd name="connsiteX788" fmla="*/ 5345935 w 6811107"/>
              <a:gd name="connsiteY788" fmla="*/ 1557606 h 2256141"/>
              <a:gd name="connsiteX789" fmla="*/ 5340619 w 6811107"/>
              <a:gd name="connsiteY789" fmla="*/ 1544558 h 2256141"/>
              <a:gd name="connsiteX790" fmla="*/ 5366233 w 6811107"/>
              <a:gd name="connsiteY790" fmla="*/ 1499129 h 2256141"/>
              <a:gd name="connsiteX791" fmla="*/ 5376866 w 6811107"/>
              <a:gd name="connsiteY791" fmla="*/ 1494296 h 2256141"/>
              <a:gd name="connsiteX792" fmla="*/ 5388465 w 6811107"/>
              <a:gd name="connsiteY792" fmla="*/ 1488013 h 2256141"/>
              <a:gd name="connsiteX793" fmla="*/ 5397164 w 6811107"/>
              <a:gd name="connsiteY793" fmla="*/ 1485597 h 2256141"/>
              <a:gd name="connsiteX794" fmla="*/ 5407313 w 6811107"/>
              <a:gd name="connsiteY794" fmla="*/ 1479314 h 2256141"/>
              <a:gd name="connsiteX795" fmla="*/ 5415045 w 6811107"/>
              <a:gd name="connsiteY795" fmla="*/ 1462399 h 2256141"/>
              <a:gd name="connsiteX796" fmla="*/ 5416011 w 6811107"/>
              <a:gd name="connsiteY796" fmla="*/ 1449834 h 2256141"/>
              <a:gd name="connsiteX797" fmla="*/ 5424711 w 6811107"/>
              <a:gd name="connsiteY797" fmla="*/ 1414554 h 2256141"/>
              <a:gd name="connsiteX798" fmla="*/ 5481255 w 6811107"/>
              <a:gd name="connsiteY798" fmla="*/ 1349794 h 2256141"/>
              <a:gd name="connsiteX799" fmla="*/ 5491404 w 6811107"/>
              <a:gd name="connsiteY799" fmla="*/ 1339162 h 2256141"/>
              <a:gd name="connsiteX800" fmla="*/ 5500587 w 6811107"/>
              <a:gd name="connsiteY800" fmla="*/ 1331429 h 2256141"/>
              <a:gd name="connsiteX801" fmla="*/ 5585645 w 6811107"/>
              <a:gd name="connsiteY801" fmla="*/ 1304365 h 2256141"/>
              <a:gd name="connsiteX802" fmla="*/ 5598693 w 6811107"/>
              <a:gd name="connsiteY802" fmla="*/ 1305332 h 2256141"/>
              <a:gd name="connsiteX803" fmla="*/ 5644122 w 6811107"/>
              <a:gd name="connsiteY803" fmla="*/ 1309198 h 2256141"/>
              <a:gd name="connsiteX804" fmla="*/ 5655721 w 6811107"/>
              <a:gd name="connsiteY804" fmla="*/ 1310648 h 2256141"/>
              <a:gd name="connsiteX805" fmla="*/ 5689551 w 6811107"/>
              <a:gd name="connsiteY805" fmla="*/ 1317414 h 2256141"/>
              <a:gd name="connsiteX806" fmla="*/ 5700183 w 6811107"/>
              <a:gd name="connsiteY806" fmla="*/ 1318864 h 2256141"/>
              <a:gd name="connsiteX807" fmla="*/ 5782341 w 6811107"/>
              <a:gd name="connsiteY807" fmla="*/ 1373475 h 2256141"/>
              <a:gd name="connsiteX808" fmla="*/ 5789108 w 6811107"/>
              <a:gd name="connsiteY808" fmla="*/ 1383624 h 2256141"/>
              <a:gd name="connsiteX809" fmla="*/ 5823904 w 6811107"/>
              <a:gd name="connsiteY809" fmla="*/ 1434369 h 2256141"/>
              <a:gd name="connsiteX810" fmla="*/ 5830670 w 6811107"/>
              <a:gd name="connsiteY810" fmla="*/ 1445001 h 2256141"/>
              <a:gd name="connsiteX811" fmla="*/ 5840819 w 6811107"/>
              <a:gd name="connsiteY811" fmla="*/ 1455150 h 2256141"/>
              <a:gd name="connsiteX812" fmla="*/ 5880448 w 6811107"/>
              <a:gd name="connsiteY812" fmla="*/ 1479314 h 2256141"/>
              <a:gd name="connsiteX813" fmla="*/ 5875132 w 6811107"/>
              <a:gd name="connsiteY813" fmla="*/ 1581287 h 2256141"/>
              <a:gd name="connsiteX814" fmla="*/ 5869816 w 6811107"/>
              <a:gd name="connsiteY814" fmla="*/ 1590470 h 2256141"/>
              <a:gd name="connsiteX815" fmla="*/ 5870783 w 6811107"/>
              <a:gd name="connsiteY815" fmla="*/ 1599169 h 2256141"/>
              <a:gd name="connsiteX816" fmla="*/ 5877065 w 6811107"/>
              <a:gd name="connsiteY816" fmla="*/ 1615600 h 2256141"/>
              <a:gd name="connsiteX817" fmla="*/ 5878515 w 6811107"/>
              <a:gd name="connsiteY817" fmla="*/ 1618017 h 2256141"/>
              <a:gd name="connsiteX818" fmla="*/ 5886248 w 6811107"/>
              <a:gd name="connsiteY818" fmla="*/ 1625749 h 2256141"/>
              <a:gd name="connsiteX819" fmla="*/ 5891081 w 6811107"/>
              <a:gd name="connsiteY819" fmla="*/ 1629616 h 2256141"/>
              <a:gd name="connsiteX820" fmla="*/ 5893980 w 6811107"/>
              <a:gd name="connsiteY820" fmla="*/ 1631065 h 2256141"/>
              <a:gd name="connsiteX821" fmla="*/ 5924911 w 6811107"/>
              <a:gd name="connsiteY821" fmla="*/ 1645080 h 2256141"/>
              <a:gd name="connsiteX822" fmla="*/ 5928777 w 6811107"/>
              <a:gd name="connsiteY822" fmla="*/ 1647497 h 2256141"/>
              <a:gd name="connsiteX823" fmla="*/ 5965023 w 6811107"/>
              <a:gd name="connsiteY823" fmla="*/ 1684710 h 2256141"/>
              <a:gd name="connsiteX824" fmla="*/ 5971306 w 6811107"/>
              <a:gd name="connsiteY824" fmla="*/ 1693409 h 2256141"/>
              <a:gd name="connsiteX825" fmla="*/ 6144321 w 6811107"/>
              <a:gd name="connsiteY825" fmla="*/ 1750437 h 2256141"/>
              <a:gd name="connsiteX826" fmla="*/ 6027367 w 6811107"/>
              <a:gd name="connsiteY826" fmla="*/ 1716607 h 2256141"/>
              <a:gd name="connsiteX827" fmla="*/ 6022050 w 6811107"/>
              <a:gd name="connsiteY827" fmla="*/ 1705974 h 2256141"/>
              <a:gd name="connsiteX828" fmla="*/ 6026883 w 6811107"/>
              <a:gd name="connsiteY828" fmla="*/ 1675045 h 2256141"/>
              <a:gd name="connsiteX829" fmla="*/ 6027367 w 6811107"/>
              <a:gd name="connsiteY829" fmla="*/ 1673111 h 2256141"/>
              <a:gd name="connsiteX830" fmla="*/ 5988704 w 6811107"/>
              <a:gd name="connsiteY830" fmla="*/ 1622366 h 2256141"/>
              <a:gd name="connsiteX831" fmla="*/ 5986287 w 6811107"/>
              <a:gd name="connsiteY831" fmla="*/ 1619950 h 2256141"/>
              <a:gd name="connsiteX832" fmla="*/ 5972272 w 6811107"/>
              <a:gd name="connsiteY832" fmla="*/ 1572105 h 2256141"/>
              <a:gd name="connsiteX833" fmla="*/ 5973239 w 6811107"/>
              <a:gd name="connsiteY833" fmla="*/ 1559539 h 2256141"/>
              <a:gd name="connsiteX834" fmla="*/ 5990153 w 6811107"/>
              <a:gd name="connsiteY834" fmla="*/ 1491397 h 2256141"/>
              <a:gd name="connsiteX835" fmla="*/ 5976139 w 6811107"/>
              <a:gd name="connsiteY835" fmla="*/ 1474481 h 2256141"/>
              <a:gd name="connsiteX836" fmla="*/ 5922011 w 6811107"/>
              <a:gd name="connsiteY836" fmla="*/ 1442101 h 2256141"/>
              <a:gd name="connsiteX837" fmla="*/ 5916694 w 6811107"/>
              <a:gd name="connsiteY837" fmla="*/ 1435335 h 2256141"/>
              <a:gd name="connsiteX838" fmla="*/ 5909929 w 6811107"/>
              <a:gd name="connsiteY838" fmla="*/ 1425186 h 2256141"/>
              <a:gd name="connsiteX839" fmla="*/ 5869816 w 6811107"/>
              <a:gd name="connsiteY839" fmla="*/ 1374925 h 2256141"/>
              <a:gd name="connsiteX840" fmla="*/ 5859184 w 6811107"/>
              <a:gd name="connsiteY840" fmla="*/ 1368159 h 2256141"/>
              <a:gd name="connsiteX841" fmla="*/ 5793457 w 6811107"/>
              <a:gd name="connsiteY841" fmla="*/ 1286967 h 2256141"/>
              <a:gd name="connsiteX842" fmla="*/ 5753344 w 6811107"/>
              <a:gd name="connsiteY842" fmla="*/ 1226073 h 2256141"/>
              <a:gd name="connsiteX843" fmla="*/ 5750445 w 6811107"/>
              <a:gd name="connsiteY843" fmla="*/ 1213508 h 2256141"/>
              <a:gd name="connsiteX844" fmla="*/ 5753344 w 6811107"/>
              <a:gd name="connsiteY844" fmla="*/ 1171945 h 2256141"/>
              <a:gd name="connsiteX845" fmla="*/ 5747062 w 6811107"/>
              <a:gd name="connsiteY845" fmla="*/ 1160346 h 2256141"/>
              <a:gd name="connsiteX846" fmla="*/ 5703083 w 6811107"/>
              <a:gd name="connsiteY846" fmla="*/ 1103319 h 2256141"/>
              <a:gd name="connsiteX847" fmla="*/ 5696800 w 6811107"/>
              <a:gd name="connsiteY847" fmla="*/ 1094620 h 2256141"/>
              <a:gd name="connsiteX848" fmla="*/ 5670703 w 6811107"/>
              <a:gd name="connsiteY848" fmla="*/ 1029860 h 2256141"/>
              <a:gd name="connsiteX849" fmla="*/ 5672152 w 6811107"/>
              <a:gd name="connsiteY849" fmla="*/ 1018261 h 2256141"/>
              <a:gd name="connsiteX850" fmla="*/ 5673603 w 6811107"/>
              <a:gd name="connsiteY850" fmla="*/ 940935 h 2256141"/>
              <a:gd name="connsiteX851" fmla="*/ 5536833 w 6811107"/>
              <a:gd name="connsiteY851" fmla="*/ 902273 h 2256141"/>
              <a:gd name="connsiteX852" fmla="*/ 5538283 w 6811107"/>
              <a:gd name="connsiteY852" fmla="*/ 893090 h 2256141"/>
              <a:gd name="connsiteX853" fmla="*/ 5574529 w 6811107"/>
              <a:gd name="connsiteY853" fmla="*/ 848145 h 2256141"/>
              <a:gd name="connsiteX854" fmla="*/ 5564380 w 6811107"/>
              <a:gd name="connsiteY854" fmla="*/ 822531 h 2256141"/>
              <a:gd name="connsiteX855" fmla="*/ 5487055 w 6811107"/>
              <a:gd name="connsiteY855" fmla="*/ 780968 h 2256141"/>
              <a:gd name="connsiteX856" fmla="*/ 5472556 w 6811107"/>
              <a:gd name="connsiteY856" fmla="*/ 780968 h 2256141"/>
              <a:gd name="connsiteX857" fmla="*/ 5380732 w 6811107"/>
              <a:gd name="connsiteY857" fmla="*/ 780002 h 2256141"/>
              <a:gd name="connsiteX858" fmla="*/ 5384598 w 6811107"/>
              <a:gd name="connsiteY858" fmla="*/ 769853 h 2256141"/>
              <a:gd name="connsiteX859" fmla="*/ 5389914 w 6811107"/>
              <a:gd name="connsiteY859" fmla="*/ 760670 h 2256141"/>
              <a:gd name="connsiteX860" fmla="*/ 5346419 w 6811107"/>
              <a:gd name="connsiteY860" fmla="*/ 732156 h 2256141"/>
              <a:gd name="connsiteX861" fmla="*/ 5307756 w 6811107"/>
              <a:gd name="connsiteY861" fmla="*/ 729740 h 2256141"/>
              <a:gd name="connsiteX862" fmla="*/ 5293257 w 6811107"/>
              <a:gd name="connsiteY862" fmla="*/ 728773 h 2256141"/>
              <a:gd name="connsiteX863" fmla="*/ 5176303 w 6811107"/>
              <a:gd name="connsiteY863" fmla="*/ 691077 h 2256141"/>
              <a:gd name="connsiteX864" fmla="*/ 5194668 w 6811107"/>
              <a:gd name="connsiteY864" fmla="*/ 628734 h 2256141"/>
              <a:gd name="connsiteX865" fmla="*/ 5191767 w 6811107"/>
              <a:gd name="connsiteY865" fmla="*/ 618101 h 2256141"/>
              <a:gd name="connsiteX866" fmla="*/ 5194184 w 6811107"/>
              <a:gd name="connsiteY866" fmla="*/ 607469 h 2256141"/>
              <a:gd name="connsiteX867" fmla="*/ 5205783 w 6811107"/>
              <a:gd name="connsiteY867" fmla="*/ 589587 h 2256141"/>
              <a:gd name="connsiteX868" fmla="*/ 5216415 w 6811107"/>
              <a:gd name="connsiteY868" fmla="*/ 581855 h 2256141"/>
              <a:gd name="connsiteX869" fmla="*/ 5229464 w 6811107"/>
              <a:gd name="connsiteY869" fmla="*/ 576539 h 2256141"/>
              <a:gd name="connsiteX870" fmla="*/ 5243962 w 6811107"/>
              <a:gd name="connsiteY870" fmla="*/ 573639 h 2256141"/>
              <a:gd name="connsiteX871" fmla="*/ 5367683 w 6811107"/>
              <a:gd name="connsiteY871" fmla="*/ 559624 h 2256141"/>
              <a:gd name="connsiteX872" fmla="*/ 5380249 w 6811107"/>
              <a:gd name="connsiteY872" fmla="*/ 554308 h 2256141"/>
              <a:gd name="connsiteX873" fmla="*/ 5405863 w 6811107"/>
              <a:gd name="connsiteY873" fmla="*/ 487131 h 2256141"/>
              <a:gd name="connsiteX874" fmla="*/ 5401030 w 6811107"/>
              <a:gd name="connsiteY874" fmla="*/ 472632 h 2256141"/>
              <a:gd name="connsiteX875" fmla="*/ 5385565 w 6811107"/>
              <a:gd name="connsiteY875" fmla="*/ 445568 h 2256141"/>
              <a:gd name="connsiteX876" fmla="*/ 5378799 w 6811107"/>
              <a:gd name="connsiteY876" fmla="*/ 438803 h 2256141"/>
              <a:gd name="connsiteX877" fmla="*/ 5269577 w 6811107"/>
              <a:gd name="connsiteY877" fmla="*/ 371626 h 2256141"/>
              <a:gd name="connsiteX878" fmla="*/ 5257978 w 6811107"/>
              <a:gd name="connsiteY878" fmla="*/ 366310 h 2256141"/>
              <a:gd name="connsiteX879" fmla="*/ 5148755 w 6811107"/>
              <a:gd name="connsiteY879" fmla="*/ 296717 h 2256141"/>
              <a:gd name="connsiteX880" fmla="*/ 5146339 w 6811107"/>
              <a:gd name="connsiteY880" fmla="*/ 286085 h 2256141"/>
              <a:gd name="connsiteX881" fmla="*/ 5167120 w 6811107"/>
              <a:gd name="connsiteY881" fmla="*/ 227607 h 2256141"/>
              <a:gd name="connsiteX882" fmla="*/ 5166154 w 6811107"/>
              <a:gd name="connsiteY882" fmla="*/ 216975 h 2256141"/>
              <a:gd name="connsiteX883" fmla="*/ 5070463 w 6811107"/>
              <a:gd name="connsiteY883" fmla="*/ 150765 h 2256141"/>
              <a:gd name="connsiteX884" fmla="*/ 5062731 w 6811107"/>
              <a:gd name="connsiteY884" fmla="*/ 141583 h 2256141"/>
              <a:gd name="connsiteX885" fmla="*/ 5050165 w 6811107"/>
              <a:gd name="connsiteY885" fmla="*/ 121285 h 2256141"/>
              <a:gd name="connsiteX886" fmla="*/ 5043399 w 6811107"/>
              <a:gd name="connsiteY886" fmla="*/ 107269 h 2256141"/>
              <a:gd name="connsiteX887" fmla="*/ 5036633 w 6811107"/>
              <a:gd name="connsiteY887" fmla="*/ 94221 h 2256141"/>
              <a:gd name="connsiteX888" fmla="*/ 5028901 w 6811107"/>
              <a:gd name="connsiteY888" fmla="*/ 84072 h 2256141"/>
              <a:gd name="connsiteX889" fmla="*/ 4981539 w 6811107"/>
              <a:gd name="connsiteY889" fmla="*/ 40093 h 2256141"/>
              <a:gd name="connsiteX890" fmla="*/ 4967523 w 6811107"/>
              <a:gd name="connsiteY890" fmla="*/ 38643 h 2256141"/>
              <a:gd name="connsiteX891" fmla="*/ 4973807 w 6811107"/>
              <a:gd name="connsiteY891" fmla="*/ 1430 h 2256141"/>
              <a:gd name="connsiteX892" fmla="*/ 4985405 w 6811107"/>
              <a:gd name="connsiteY892" fmla="*/ 6746 h 2256141"/>
              <a:gd name="connsiteX893" fmla="*/ 4996037 w 6811107"/>
              <a:gd name="connsiteY893" fmla="*/ 13029 h 2256141"/>
              <a:gd name="connsiteX894" fmla="*/ 5060798 w 6811107"/>
              <a:gd name="connsiteY894" fmla="*/ 61841 h 2256141"/>
              <a:gd name="connsiteX895" fmla="*/ 5069497 w 6811107"/>
              <a:gd name="connsiteY895" fmla="*/ 71990 h 2256141"/>
              <a:gd name="connsiteX896" fmla="*/ 5074813 w 6811107"/>
              <a:gd name="connsiteY896" fmla="*/ 85038 h 2256141"/>
              <a:gd name="connsiteX897" fmla="*/ 5102843 w 6811107"/>
              <a:gd name="connsiteY897" fmla="*/ 129017 h 2256141"/>
              <a:gd name="connsiteX898" fmla="*/ 5112026 w 6811107"/>
              <a:gd name="connsiteY898" fmla="*/ 137717 h 2256141"/>
              <a:gd name="connsiteX899" fmla="*/ 5213999 w 6811107"/>
              <a:gd name="connsiteY899" fmla="*/ 196194 h 2256141"/>
              <a:gd name="connsiteX900" fmla="*/ 5199984 w 6811107"/>
              <a:gd name="connsiteY900" fmla="*/ 263371 h 2256141"/>
              <a:gd name="connsiteX901" fmla="*/ 5186935 w 6811107"/>
              <a:gd name="connsiteY901" fmla="*/ 268203 h 2256141"/>
              <a:gd name="connsiteX902" fmla="*/ 5179202 w 6811107"/>
              <a:gd name="connsiteY902" fmla="*/ 277386 h 2256141"/>
              <a:gd name="connsiteX903" fmla="*/ 5252662 w 6811107"/>
              <a:gd name="connsiteY903" fmla="*/ 322331 h 2256141"/>
              <a:gd name="connsiteX904" fmla="*/ 5265227 w 6811107"/>
              <a:gd name="connsiteY904" fmla="*/ 326198 h 2256141"/>
              <a:gd name="connsiteX905" fmla="*/ 5277792 w 6811107"/>
              <a:gd name="connsiteY905" fmla="*/ 331513 h 2256141"/>
              <a:gd name="connsiteX906" fmla="*/ 5286975 w 6811107"/>
              <a:gd name="connsiteY906" fmla="*/ 335380 h 2256141"/>
              <a:gd name="connsiteX907" fmla="*/ 5311622 w 6811107"/>
              <a:gd name="connsiteY907" fmla="*/ 349395 h 2256141"/>
              <a:gd name="connsiteX908" fmla="*/ 5320805 w 6811107"/>
              <a:gd name="connsiteY908" fmla="*/ 355678 h 2256141"/>
              <a:gd name="connsiteX909" fmla="*/ 5344003 w 6811107"/>
              <a:gd name="connsiteY909" fmla="*/ 369693 h 2256141"/>
              <a:gd name="connsiteX910" fmla="*/ 5352701 w 6811107"/>
              <a:gd name="connsiteY910" fmla="*/ 374526 h 2256141"/>
              <a:gd name="connsiteX911" fmla="*/ 5405863 w 6811107"/>
              <a:gd name="connsiteY911" fmla="*/ 410772 h 2256141"/>
              <a:gd name="connsiteX912" fmla="*/ 5414562 w 6811107"/>
              <a:gd name="connsiteY912" fmla="*/ 419471 h 2256141"/>
              <a:gd name="connsiteX913" fmla="*/ 5448392 w 6811107"/>
              <a:gd name="connsiteY913" fmla="*/ 526760 h 2256141"/>
              <a:gd name="connsiteX914" fmla="*/ 5456125 w 6811107"/>
              <a:gd name="connsiteY914" fmla="*/ 538360 h 2256141"/>
              <a:gd name="connsiteX915" fmla="*/ 5525295 w 6811107"/>
              <a:gd name="connsiteY915" fmla="*/ 596897 h 2256141"/>
              <a:gd name="connsiteX916" fmla="*/ 5598196 w 6811107"/>
              <a:gd name="connsiteY916" fmla="*/ 644562 h 2256141"/>
              <a:gd name="connsiteX917" fmla="*/ 5597243 w 6811107"/>
              <a:gd name="connsiteY917" fmla="*/ 644199 h 2256141"/>
              <a:gd name="connsiteX918" fmla="*/ 5611259 w 6811107"/>
              <a:gd name="connsiteY918" fmla="*/ 654831 h 2256141"/>
              <a:gd name="connsiteX919" fmla="*/ 5627690 w 6811107"/>
              <a:gd name="connsiteY919" fmla="*/ 673196 h 2256141"/>
              <a:gd name="connsiteX920" fmla="*/ 5653788 w 6811107"/>
              <a:gd name="connsiteY920" fmla="*/ 747138 h 2256141"/>
              <a:gd name="connsiteX921" fmla="*/ 5656204 w 6811107"/>
              <a:gd name="connsiteY921" fmla="*/ 767436 h 2256141"/>
              <a:gd name="connsiteX922" fmla="*/ 5714198 w 6811107"/>
              <a:gd name="connsiteY922" fmla="*/ 908555 h 2256141"/>
              <a:gd name="connsiteX923" fmla="*/ 5725797 w 6811107"/>
              <a:gd name="connsiteY923" fmla="*/ 927886 h 2256141"/>
              <a:gd name="connsiteX924" fmla="*/ 5734496 w 6811107"/>
              <a:gd name="connsiteY924" fmla="*/ 952534 h 2256141"/>
              <a:gd name="connsiteX925" fmla="*/ 5745129 w 6811107"/>
              <a:gd name="connsiteY925" fmla="*/ 1008112 h 2256141"/>
              <a:gd name="connsiteX926" fmla="*/ 5746578 w 6811107"/>
              <a:gd name="connsiteY926" fmla="*/ 1011012 h 2256141"/>
              <a:gd name="connsiteX927" fmla="*/ 5751895 w 6811107"/>
              <a:gd name="connsiteY927" fmla="*/ 1067556 h 2256141"/>
              <a:gd name="connsiteX928" fmla="*/ 5754311 w 6811107"/>
              <a:gd name="connsiteY928" fmla="*/ 1081571 h 2256141"/>
              <a:gd name="connsiteX929" fmla="*/ 5781375 w 6811107"/>
              <a:gd name="connsiteY929" fmla="*/ 1146331 h 2256141"/>
              <a:gd name="connsiteX930" fmla="*/ 5788141 w 6811107"/>
              <a:gd name="connsiteY930" fmla="*/ 1158897 h 2256141"/>
              <a:gd name="connsiteX931" fmla="*/ 5820521 w 6811107"/>
              <a:gd name="connsiteY931" fmla="*/ 1223173 h 2256141"/>
              <a:gd name="connsiteX932" fmla="*/ 5826803 w 6811107"/>
              <a:gd name="connsiteY932" fmla="*/ 1237188 h 2256141"/>
              <a:gd name="connsiteX933" fmla="*/ 5870299 w 6811107"/>
              <a:gd name="connsiteY933" fmla="*/ 1309198 h 2256141"/>
              <a:gd name="connsiteX934" fmla="*/ 5880448 w 6811107"/>
              <a:gd name="connsiteY934" fmla="*/ 1317897 h 2256141"/>
              <a:gd name="connsiteX935" fmla="*/ 5938442 w 6811107"/>
              <a:gd name="connsiteY935" fmla="*/ 1385074 h 2256141"/>
              <a:gd name="connsiteX936" fmla="*/ 5939409 w 6811107"/>
              <a:gd name="connsiteY936" fmla="*/ 1387490 h 2256141"/>
              <a:gd name="connsiteX937" fmla="*/ 5951974 w 6811107"/>
              <a:gd name="connsiteY937" fmla="*/ 1417454 h 2256141"/>
              <a:gd name="connsiteX938" fmla="*/ 5962123 w 6811107"/>
              <a:gd name="connsiteY938" fmla="*/ 1424220 h 2256141"/>
              <a:gd name="connsiteX939" fmla="*/ 6040899 w 6811107"/>
              <a:gd name="connsiteY939" fmla="*/ 1469648 h 2256141"/>
              <a:gd name="connsiteX940" fmla="*/ 6002236 w 6811107"/>
              <a:gd name="connsiteY940" fmla="*/ 1553740 h 2256141"/>
              <a:gd name="connsiteX941" fmla="*/ 6001269 w 6811107"/>
              <a:gd name="connsiteY941" fmla="*/ 1558573 h 2256141"/>
              <a:gd name="connsiteX942" fmla="*/ 6003685 w 6811107"/>
              <a:gd name="connsiteY942" fmla="*/ 1580804 h 2256141"/>
              <a:gd name="connsiteX943" fmla="*/ 6010451 w 6811107"/>
              <a:gd name="connsiteY943" fmla="*/ 1589503 h 2256141"/>
              <a:gd name="connsiteX944" fmla="*/ 6113874 w 6811107"/>
              <a:gd name="connsiteY944" fmla="*/ 1620433 h 2256141"/>
              <a:gd name="connsiteX945" fmla="*/ 6124023 w 6811107"/>
              <a:gd name="connsiteY945" fmla="*/ 1617534 h 2256141"/>
              <a:gd name="connsiteX946" fmla="*/ 6168002 w 6811107"/>
              <a:gd name="connsiteY946" fmla="*/ 1621400 h 2256141"/>
              <a:gd name="connsiteX947" fmla="*/ 6179601 w 6811107"/>
              <a:gd name="connsiteY947" fmla="*/ 1626233 h 2256141"/>
              <a:gd name="connsiteX948" fmla="*/ 6281574 w 6811107"/>
              <a:gd name="connsiteY948" fmla="*/ 1626233 h 2256141"/>
              <a:gd name="connsiteX949" fmla="*/ 6289307 w 6811107"/>
              <a:gd name="connsiteY949" fmla="*/ 1618500 h 2256141"/>
              <a:gd name="connsiteX950" fmla="*/ 6298006 w 6811107"/>
              <a:gd name="connsiteY950" fmla="*/ 1517977 h 2256141"/>
              <a:gd name="connsiteX951" fmla="*/ 6373882 w 6811107"/>
              <a:gd name="connsiteY951" fmla="*/ 1517977 h 2256141"/>
              <a:gd name="connsiteX952" fmla="*/ 6385480 w 6811107"/>
              <a:gd name="connsiteY952" fmla="*/ 1515561 h 2256141"/>
              <a:gd name="connsiteX953" fmla="*/ 6499052 w 6811107"/>
              <a:gd name="connsiteY953" fmla="*/ 1577421 h 2256141"/>
              <a:gd name="connsiteX954" fmla="*/ 6503885 w 6811107"/>
              <a:gd name="connsiteY954" fmla="*/ 1602068 h 2256141"/>
              <a:gd name="connsiteX955" fmla="*/ 6509201 w 6811107"/>
              <a:gd name="connsiteY955" fmla="*/ 1626233 h 2256141"/>
              <a:gd name="connsiteX956" fmla="*/ 6513067 w 6811107"/>
              <a:gd name="connsiteY956" fmla="*/ 1640248 h 2256141"/>
              <a:gd name="connsiteX957" fmla="*/ 6567196 w 6811107"/>
              <a:gd name="connsiteY957" fmla="*/ 1746570 h 2256141"/>
              <a:gd name="connsiteX958" fmla="*/ 6570095 w 6811107"/>
              <a:gd name="connsiteY958" fmla="*/ 1756719 h 2256141"/>
              <a:gd name="connsiteX959" fmla="*/ 6571061 w 6811107"/>
              <a:gd name="connsiteY959" fmla="*/ 1768318 h 2256141"/>
              <a:gd name="connsiteX960" fmla="*/ 6570095 w 6811107"/>
              <a:gd name="connsiteY960" fmla="*/ 1792482 h 2256141"/>
              <a:gd name="connsiteX961" fmla="*/ 6564779 w 6811107"/>
              <a:gd name="connsiteY961" fmla="*/ 1863526 h 2256141"/>
              <a:gd name="connsiteX962" fmla="*/ 6573961 w 6811107"/>
              <a:gd name="connsiteY962" fmla="*/ 1884306 h 2256141"/>
              <a:gd name="connsiteX963" fmla="*/ 6597159 w 6811107"/>
              <a:gd name="connsiteY963" fmla="*/ 1897355 h 2256141"/>
              <a:gd name="connsiteX964" fmla="*/ 6609724 w 6811107"/>
              <a:gd name="connsiteY964" fmla="*/ 1902188 h 2256141"/>
              <a:gd name="connsiteX965" fmla="*/ 6684633 w 6811107"/>
              <a:gd name="connsiteY965" fmla="*/ 1994979 h 2256141"/>
              <a:gd name="connsiteX966" fmla="*/ 6682217 w 6811107"/>
              <a:gd name="connsiteY966" fmla="*/ 2009477 h 2256141"/>
              <a:gd name="connsiteX967" fmla="*/ 6679801 w 6811107"/>
              <a:gd name="connsiteY967" fmla="*/ 2022042 h 2256141"/>
              <a:gd name="connsiteX968" fmla="*/ 6680767 w 6811107"/>
              <a:gd name="connsiteY968" fmla="*/ 2032675 h 2256141"/>
              <a:gd name="connsiteX969" fmla="*/ 6682217 w 6811107"/>
              <a:gd name="connsiteY969" fmla="*/ 2045723 h 2256141"/>
              <a:gd name="connsiteX970" fmla="*/ 6696233 w 6811107"/>
              <a:gd name="connsiteY970" fmla="*/ 2080520 h 2256141"/>
              <a:gd name="connsiteX971" fmla="*/ 6703965 w 6811107"/>
              <a:gd name="connsiteY971" fmla="*/ 2089702 h 2256141"/>
              <a:gd name="connsiteX972" fmla="*/ 6711697 w 6811107"/>
              <a:gd name="connsiteY972" fmla="*/ 2099851 h 2256141"/>
              <a:gd name="connsiteX973" fmla="*/ 6719430 w 6811107"/>
              <a:gd name="connsiteY973" fmla="*/ 2110000 h 2256141"/>
              <a:gd name="connsiteX974" fmla="*/ 6797722 w 6811107"/>
              <a:gd name="connsiteY974" fmla="*/ 2250636 h 2256141"/>
              <a:gd name="connsiteX975" fmla="*/ 6734412 w 6811107"/>
              <a:gd name="connsiteY975" fmla="*/ 2253536 h 2256141"/>
              <a:gd name="connsiteX976" fmla="*/ 6725229 w 6811107"/>
              <a:gd name="connsiteY976" fmla="*/ 2253536 h 2256141"/>
              <a:gd name="connsiteX977" fmla="*/ 6695749 w 6811107"/>
              <a:gd name="connsiteY977" fmla="*/ 2252569 h 2256141"/>
              <a:gd name="connsiteX978" fmla="*/ 6687050 w 6811107"/>
              <a:gd name="connsiteY978" fmla="*/ 2252569 h 2256141"/>
              <a:gd name="connsiteX979" fmla="*/ 3288323 w 6811107"/>
              <a:gd name="connsiteY979" fmla="*/ 2252569 h 2256141"/>
              <a:gd name="connsiteX980" fmla="*/ 3288323 w 6811107"/>
              <a:gd name="connsiteY980" fmla="*/ 2256141 h 2256141"/>
              <a:gd name="connsiteX981" fmla="*/ 4431 w 6811107"/>
              <a:gd name="connsiteY981" fmla="*/ 2256141 h 2256141"/>
              <a:gd name="connsiteX982" fmla="*/ 3079 w 6811107"/>
              <a:gd name="connsiteY982" fmla="*/ 2243715 h 2256141"/>
              <a:gd name="connsiteX983" fmla="*/ 1275 w 6811107"/>
              <a:gd name="connsiteY983" fmla="*/ 2230513 h 2256141"/>
              <a:gd name="connsiteX984" fmla="*/ 373 w 6811107"/>
              <a:gd name="connsiteY984" fmla="*/ 2211098 h 2256141"/>
              <a:gd name="connsiteX985" fmla="*/ 8489 w 6811107"/>
              <a:gd name="connsiteY985" fmla="*/ 2190129 h 2256141"/>
              <a:gd name="connsiteX986" fmla="*/ 14801 w 6811107"/>
              <a:gd name="connsiteY986" fmla="*/ 2181975 h 2256141"/>
              <a:gd name="connsiteX987" fmla="*/ 143303 w 6811107"/>
              <a:gd name="connsiteY987" fmla="*/ 2036749 h 2256141"/>
              <a:gd name="connsiteX988" fmla="*/ 150517 w 6811107"/>
              <a:gd name="connsiteY988" fmla="*/ 2027429 h 2256141"/>
              <a:gd name="connsiteX989" fmla="*/ 187490 w 6811107"/>
              <a:gd name="connsiteY989" fmla="*/ 2000248 h 2256141"/>
              <a:gd name="connsiteX990" fmla="*/ 233029 w 6811107"/>
              <a:gd name="connsiteY990" fmla="*/ 1944332 h 2256141"/>
              <a:gd name="connsiteX991" fmla="*/ 244752 w 6811107"/>
              <a:gd name="connsiteY991" fmla="*/ 1940449 h 2256141"/>
              <a:gd name="connsiteX992" fmla="*/ 287135 w 6811107"/>
              <a:gd name="connsiteY992" fmla="*/ 1921810 h 2256141"/>
              <a:gd name="connsiteX993" fmla="*/ 297956 w 6811107"/>
              <a:gd name="connsiteY993" fmla="*/ 1919480 h 2256141"/>
              <a:gd name="connsiteX994" fmla="*/ 329518 w 6811107"/>
              <a:gd name="connsiteY994" fmla="*/ 1913268 h 2256141"/>
              <a:gd name="connsiteX995" fmla="*/ 339437 w 6811107"/>
              <a:gd name="connsiteY995" fmla="*/ 1910161 h 2256141"/>
              <a:gd name="connsiteX996" fmla="*/ 410226 w 6811107"/>
              <a:gd name="connsiteY996" fmla="*/ 1888416 h 2256141"/>
              <a:gd name="connsiteX997" fmla="*/ 418792 w 6811107"/>
              <a:gd name="connsiteY997" fmla="*/ 1882203 h 2256141"/>
              <a:gd name="connsiteX998" fmla="*/ 422399 w 6811107"/>
              <a:gd name="connsiteY998" fmla="*/ 1834441 h 2256141"/>
              <a:gd name="connsiteX999" fmla="*/ 419694 w 6811107"/>
              <a:gd name="connsiteY999" fmla="*/ 1823957 h 2256141"/>
              <a:gd name="connsiteX1000" fmla="*/ 426007 w 6811107"/>
              <a:gd name="connsiteY1000" fmla="*/ 1750179 h 2256141"/>
              <a:gd name="connsiteX1001" fmla="*/ 431868 w 6811107"/>
              <a:gd name="connsiteY1001" fmla="*/ 1740083 h 2256141"/>
              <a:gd name="connsiteX1002" fmla="*/ 465684 w 6811107"/>
              <a:gd name="connsiteY1002" fmla="*/ 1679119 h 2256141"/>
              <a:gd name="connsiteX1003" fmla="*/ 469291 w 6811107"/>
              <a:gd name="connsiteY1003" fmla="*/ 1668635 h 2256141"/>
              <a:gd name="connsiteX1004" fmla="*/ 453511 w 6811107"/>
              <a:gd name="connsiteY1004" fmla="*/ 1603400 h 2256141"/>
              <a:gd name="connsiteX1005" fmla="*/ 457118 w 6811107"/>
              <a:gd name="connsiteY1005" fmla="*/ 1594081 h 2256141"/>
              <a:gd name="connsiteX1006" fmla="*/ 487327 w 6811107"/>
              <a:gd name="connsiteY1006" fmla="*/ 1560686 h 2256141"/>
              <a:gd name="connsiteX1007" fmla="*/ 493188 w 6811107"/>
              <a:gd name="connsiteY1007" fmla="*/ 1552532 h 2256141"/>
              <a:gd name="connsiteX1008" fmla="*/ 496795 w 6811107"/>
              <a:gd name="connsiteY1008" fmla="*/ 1541271 h 2256141"/>
              <a:gd name="connsiteX1009" fmla="*/ 503108 w 6811107"/>
              <a:gd name="connsiteY1009" fmla="*/ 1531952 h 2256141"/>
              <a:gd name="connsiteX1010" fmla="*/ 510322 w 6811107"/>
              <a:gd name="connsiteY1010" fmla="*/ 1522632 h 2256141"/>
              <a:gd name="connsiteX1011" fmla="*/ 517536 w 6811107"/>
              <a:gd name="connsiteY1011" fmla="*/ 1517196 h 2256141"/>
              <a:gd name="connsiteX1012" fmla="*/ 536473 w 6811107"/>
              <a:gd name="connsiteY1012" fmla="*/ 1473706 h 2256141"/>
              <a:gd name="connsiteX1013" fmla="*/ 543687 w 6811107"/>
              <a:gd name="connsiteY1013" fmla="*/ 1461280 h 2256141"/>
              <a:gd name="connsiteX1014" fmla="*/ 566682 w 6811107"/>
              <a:gd name="connsiteY1014" fmla="*/ 1441865 h 2256141"/>
              <a:gd name="connsiteX1015" fmla="*/ 644685 w 6811107"/>
              <a:gd name="connsiteY1015" fmla="*/ 1465940 h 2256141"/>
              <a:gd name="connsiteX1016" fmla="*/ 658211 w 6811107"/>
              <a:gd name="connsiteY1016" fmla="*/ 1465940 h 2256141"/>
              <a:gd name="connsiteX1017" fmla="*/ 794378 w 6811107"/>
              <a:gd name="connsiteY1017" fmla="*/ 1511371 h 2256141"/>
              <a:gd name="connsiteX1018" fmla="*/ 802945 w 6811107"/>
              <a:gd name="connsiteY1018" fmla="*/ 1518749 h 2256141"/>
              <a:gd name="connsiteX1019" fmla="*/ 829096 w 6811107"/>
              <a:gd name="connsiteY1019" fmla="*/ 1523021 h 2256141"/>
              <a:gd name="connsiteX1020" fmla="*/ 839917 w 6811107"/>
              <a:gd name="connsiteY1020" fmla="*/ 1521855 h 2256141"/>
              <a:gd name="connsiteX1021" fmla="*/ 861559 w 6811107"/>
              <a:gd name="connsiteY1021" fmla="*/ 1517972 h 2256141"/>
              <a:gd name="connsiteX1022" fmla="*/ 874635 w 6811107"/>
              <a:gd name="connsiteY1022" fmla="*/ 1514089 h 2256141"/>
              <a:gd name="connsiteX1023" fmla="*/ 1002235 w 6811107"/>
              <a:gd name="connsiteY1023" fmla="*/ 1413130 h 2256141"/>
              <a:gd name="connsiteX1024" fmla="*/ 1004489 w 6811107"/>
              <a:gd name="connsiteY1024" fmla="*/ 1403811 h 2256141"/>
              <a:gd name="connsiteX1025" fmla="*/ 1042814 w 6811107"/>
              <a:gd name="connsiteY1025" fmla="*/ 1335469 h 2256141"/>
              <a:gd name="connsiteX1026" fmla="*/ 1053635 w 6811107"/>
              <a:gd name="connsiteY1026" fmla="*/ 1329256 h 2256141"/>
              <a:gd name="connsiteX1027" fmla="*/ 1106389 w 6811107"/>
              <a:gd name="connsiteY1027" fmla="*/ 1284601 h 2256141"/>
              <a:gd name="connsiteX1028" fmla="*/ 1112701 w 6811107"/>
              <a:gd name="connsiteY1028" fmla="*/ 1276446 h 2256141"/>
              <a:gd name="connsiteX1029" fmla="*/ 1132089 w 6811107"/>
              <a:gd name="connsiteY1029" fmla="*/ 1230626 h 2256141"/>
              <a:gd name="connsiteX1030" fmla="*/ 1137951 w 6811107"/>
              <a:gd name="connsiteY1030" fmla="*/ 1222472 h 2256141"/>
              <a:gd name="connsiteX1031" fmla="*/ 1160945 w 6811107"/>
              <a:gd name="connsiteY1031" fmla="*/ 1195291 h 2256141"/>
              <a:gd name="connsiteX1032" fmla="*/ 1169512 w 6811107"/>
              <a:gd name="connsiteY1032" fmla="*/ 1188301 h 2256141"/>
              <a:gd name="connsiteX1033" fmla="*/ 1234440 w 6811107"/>
              <a:gd name="connsiteY1033" fmla="*/ 1178205 h 2256141"/>
              <a:gd name="connsiteX1034" fmla="*/ 1248868 w 6811107"/>
              <a:gd name="connsiteY1034" fmla="*/ 1180147 h 2256141"/>
              <a:gd name="connsiteX1035" fmla="*/ 1300268 w 6811107"/>
              <a:gd name="connsiteY1035" fmla="*/ 1184030 h 2256141"/>
              <a:gd name="connsiteX1036" fmla="*/ 1312442 w 6811107"/>
              <a:gd name="connsiteY1036" fmla="*/ 1183253 h 2256141"/>
              <a:gd name="connsiteX1037" fmla="*/ 1324165 w 6811107"/>
              <a:gd name="connsiteY1037" fmla="*/ 1183253 h 2256141"/>
              <a:gd name="connsiteX1038" fmla="*/ 1366548 w 6811107"/>
              <a:gd name="connsiteY1038" fmla="*/ 1147141 h 2256141"/>
              <a:gd name="connsiteX1039" fmla="*/ 1368803 w 6811107"/>
              <a:gd name="connsiteY1039" fmla="*/ 1136656 h 2256141"/>
              <a:gd name="connsiteX1040" fmla="*/ 1369704 w 6811107"/>
              <a:gd name="connsiteY1040" fmla="*/ 1126561 h 2256141"/>
              <a:gd name="connsiteX1041" fmla="*/ 1371057 w 6811107"/>
              <a:gd name="connsiteY1041" fmla="*/ 1106757 h 2256141"/>
              <a:gd name="connsiteX1042" fmla="*/ 1389994 w 6811107"/>
              <a:gd name="connsiteY1042" fmla="*/ 936291 h 2256141"/>
              <a:gd name="connsiteX1043" fmla="*/ 1398110 w 6811107"/>
              <a:gd name="connsiteY1043" fmla="*/ 924641 h 2256141"/>
              <a:gd name="connsiteX1044" fmla="*/ 1405324 w 6811107"/>
              <a:gd name="connsiteY1044" fmla="*/ 919594 h 2256141"/>
              <a:gd name="connsiteX1045" fmla="*/ 1413891 w 6811107"/>
              <a:gd name="connsiteY1045" fmla="*/ 915711 h 2256141"/>
              <a:gd name="connsiteX1046" fmla="*/ 1441394 w 6811107"/>
              <a:gd name="connsiteY1046" fmla="*/ 811645 h 2256141"/>
              <a:gd name="connsiteX1047" fmla="*/ 1489639 w 6811107"/>
              <a:gd name="connsiteY1047" fmla="*/ 758447 h 2256141"/>
              <a:gd name="connsiteX1048" fmla="*/ 1493246 w 6811107"/>
              <a:gd name="connsiteY1048" fmla="*/ 751069 h 2256141"/>
              <a:gd name="connsiteX1049" fmla="*/ 1508576 w 6811107"/>
              <a:gd name="connsiteY1049" fmla="*/ 711462 h 2256141"/>
              <a:gd name="connsiteX1050" fmla="*/ 1558173 w 6811107"/>
              <a:gd name="connsiteY1050" fmla="*/ 651274 h 2256141"/>
              <a:gd name="connsiteX1051" fmla="*/ 1572602 w 6811107"/>
              <a:gd name="connsiteY1051" fmla="*/ 654381 h 2256141"/>
              <a:gd name="connsiteX1052" fmla="*/ 1585677 w 6811107"/>
              <a:gd name="connsiteY1052" fmla="*/ 661370 h 2256141"/>
              <a:gd name="connsiteX1053" fmla="*/ 1613181 w 6811107"/>
              <a:gd name="connsiteY1053" fmla="*/ 671466 h 2256141"/>
              <a:gd name="connsiteX1054" fmla="*/ 1621748 w 6811107"/>
              <a:gd name="connsiteY1054" fmla="*/ 672243 h 2256141"/>
              <a:gd name="connsiteX1055" fmla="*/ 1718236 w 6811107"/>
              <a:gd name="connsiteY1055" fmla="*/ 645062 h 2256141"/>
              <a:gd name="connsiteX1056" fmla="*/ 1743486 w 6811107"/>
              <a:gd name="connsiteY1056" fmla="*/ 689717 h 2256141"/>
              <a:gd name="connsiteX1057" fmla="*/ 1755209 w 6811107"/>
              <a:gd name="connsiteY1057" fmla="*/ 696706 h 2256141"/>
              <a:gd name="connsiteX1058" fmla="*/ 1777753 w 6811107"/>
              <a:gd name="connsiteY1058" fmla="*/ 711462 h 2256141"/>
              <a:gd name="connsiteX1059" fmla="*/ 1790829 w 6811107"/>
              <a:gd name="connsiteY1059" fmla="*/ 714568 h 2256141"/>
              <a:gd name="connsiteX1060" fmla="*/ 1813824 w 6811107"/>
              <a:gd name="connsiteY1060" fmla="*/ 718452 h 2256141"/>
              <a:gd name="connsiteX1061" fmla="*/ 1821940 w 6811107"/>
              <a:gd name="connsiteY1061" fmla="*/ 719228 h 2256141"/>
              <a:gd name="connsiteX1062" fmla="*/ 1880554 w 6811107"/>
              <a:gd name="connsiteY1062" fmla="*/ 662147 h 2256141"/>
              <a:gd name="connsiteX1063" fmla="*/ 1936013 w 6811107"/>
              <a:gd name="connsiteY1063" fmla="*/ 652051 h 2256141"/>
              <a:gd name="connsiteX1064" fmla="*/ 1944580 w 6811107"/>
              <a:gd name="connsiteY1064" fmla="*/ 641567 h 2256141"/>
              <a:gd name="connsiteX1065" fmla="*/ 1952696 w 6811107"/>
              <a:gd name="connsiteY1065" fmla="*/ 631471 h 2256141"/>
              <a:gd name="connsiteX1066" fmla="*/ 1989668 w 6811107"/>
              <a:gd name="connsiteY1066" fmla="*/ 558858 h 2256141"/>
              <a:gd name="connsiteX1067" fmla="*/ 1995980 w 6811107"/>
              <a:gd name="connsiteY1067" fmla="*/ 548762 h 2256141"/>
              <a:gd name="connsiteX1068" fmla="*/ 2018524 w 6811107"/>
              <a:gd name="connsiteY1068" fmla="*/ 527793 h 2256141"/>
              <a:gd name="connsiteX1069" fmla="*/ 2027993 w 6811107"/>
              <a:gd name="connsiteY1069" fmla="*/ 524687 h 2256141"/>
              <a:gd name="connsiteX1070" fmla="*/ 2041069 w 6811107"/>
              <a:gd name="connsiteY1070" fmla="*/ 520804 h 2256141"/>
              <a:gd name="connsiteX1071" fmla="*/ 2051890 w 6811107"/>
              <a:gd name="connsiteY1071" fmla="*/ 513814 h 2256141"/>
              <a:gd name="connsiteX1072" fmla="*/ 2160156 w 6811107"/>
              <a:gd name="connsiteY1072" fmla="*/ 446413 h 2256141"/>
              <a:gd name="connsiteX1073" fmla="*/ 2179490 w 6811107"/>
              <a:gd name="connsiteY1073" fmla="*/ 447414 h 2256141"/>
              <a:gd name="connsiteX1074" fmla="*/ 2190311 w 6811107"/>
              <a:gd name="connsiteY1074" fmla="*/ 451685 h 2256141"/>
              <a:gd name="connsiteX1075" fmla="*/ 2200230 w 6811107"/>
              <a:gd name="connsiteY1075" fmla="*/ 456734 h 2256141"/>
              <a:gd name="connsiteX1076" fmla="*/ 2260649 w 6811107"/>
              <a:gd name="connsiteY1076" fmla="*/ 495952 h 2256141"/>
              <a:gd name="connsiteX1077" fmla="*/ 2268765 w 6811107"/>
              <a:gd name="connsiteY1077" fmla="*/ 504107 h 2256141"/>
              <a:gd name="connsiteX1078" fmla="*/ 2273724 w 6811107"/>
              <a:gd name="connsiteY1078" fmla="*/ 514591 h 2256141"/>
              <a:gd name="connsiteX1079" fmla="*/ 2299875 w 6811107"/>
              <a:gd name="connsiteY1079" fmla="*/ 549927 h 2256141"/>
              <a:gd name="connsiteX1080" fmla="*/ 2308442 w 6811107"/>
              <a:gd name="connsiteY1080" fmla="*/ 556916 h 2256141"/>
              <a:gd name="connsiteX1081" fmla="*/ 2403579 w 6811107"/>
              <a:gd name="connsiteY1081" fmla="*/ 603901 h 2256141"/>
              <a:gd name="connsiteX1082" fmla="*/ 2390503 w 6811107"/>
              <a:gd name="connsiteY1082" fmla="*/ 657876 h 2256141"/>
              <a:gd name="connsiteX1083" fmla="*/ 2378329 w 6811107"/>
              <a:gd name="connsiteY1083" fmla="*/ 661759 h 2256141"/>
              <a:gd name="connsiteX1084" fmla="*/ 2371115 w 6811107"/>
              <a:gd name="connsiteY1084" fmla="*/ 669136 h 2256141"/>
              <a:gd name="connsiteX1085" fmla="*/ 2439649 w 6811107"/>
              <a:gd name="connsiteY1085" fmla="*/ 705249 h 2256141"/>
              <a:gd name="connsiteX1086" fmla="*/ 2451372 w 6811107"/>
              <a:gd name="connsiteY1086" fmla="*/ 708356 h 2256141"/>
              <a:gd name="connsiteX1087" fmla="*/ 2463095 w 6811107"/>
              <a:gd name="connsiteY1087" fmla="*/ 712627 h 2256141"/>
              <a:gd name="connsiteX1088" fmla="*/ 2471662 w 6811107"/>
              <a:gd name="connsiteY1088" fmla="*/ 715733 h 2256141"/>
              <a:gd name="connsiteX1089" fmla="*/ 2494657 w 6811107"/>
              <a:gd name="connsiteY1089" fmla="*/ 726994 h 2256141"/>
              <a:gd name="connsiteX1090" fmla="*/ 2503224 w 6811107"/>
              <a:gd name="connsiteY1090" fmla="*/ 732042 h 2256141"/>
              <a:gd name="connsiteX1091" fmla="*/ 2524866 w 6811107"/>
              <a:gd name="connsiteY1091" fmla="*/ 743303 h 2256141"/>
              <a:gd name="connsiteX1092" fmla="*/ 2532982 w 6811107"/>
              <a:gd name="connsiteY1092" fmla="*/ 747186 h 2256141"/>
              <a:gd name="connsiteX1093" fmla="*/ 2582579 w 6811107"/>
              <a:gd name="connsiteY1093" fmla="*/ 776309 h 2256141"/>
              <a:gd name="connsiteX1094" fmla="*/ 2590695 w 6811107"/>
              <a:gd name="connsiteY1094" fmla="*/ 783298 h 2256141"/>
              <a:gd name="connsiteX1095" fmla="*/ 2622257 w 6811107"/>
              <a:gd name="connsiteY1095" fmla="*/ 869502 h 2256141"/>
              <a:gd name="connsiteX1096" fmla="*/ 2629471 w 6811107"/>
              <a:gd name="connsiteY1096" fmla="*/ 878822 h 2256141"/>
              <a:gd name="connsiteX1097" fmla="*/ 2731237 w 6811107"/>
              <a:gd name="connsiteY1097" fmla="*/ 945386 h 2256141"/>
              <a:gd name="connsiteX1098" fmla="*/ 2762595 w 6811107"/>
              <a:gd name="connsiteY1098" fmla="*/ 964351 h 2256141"/>
              <a:gd name="connsiteX1099" fmla="*/ 2761129 w 6811107"/>
              <a:gd name="connsiteY1099" fmla="*/ 963861 h 2256141"/>
              <a:gd name="connsiteX1100" fmla="*/ 2774204 w 6811107"/>
              <a:gd name="connsiteY1100" fmla="*/ 972403 h 2256141"/>
              <a:gd name="connsiteX1101" fmla="*/ 2789534 w 6811107"/>
              <a:gd name="connsiteY1101" fmla="*/ 987159 h 2256141"/>
              <a:gd name="connsiteX1102" fmla="*/ 2813882 w 6811107"/>
              <a:gd name="connsiteY1102" fmla="*/ 1046569 h 2256141"/>
              <a:gd name="connsiteX1103" fmla="*/ 2816136 w 6811107"/>
              <a:gd name="connsiteY1103" fmla="*/ 1062878 h 2256141"/>
              <a:gd name="connsiteX1104" fmla="*/ 2870242 w 6811107"/>
              <a:gd name="connsiteY1104" fmla="*/ 1176264 h 2256141"/>
              <a:gd name="connsiteX1105" fmla="*/ 2881064 w 6811107"/>
              <a:gd name="connsiteY1105" fmla="*/ 1191796 h 2256141"/>
              <a:gd name="connsiteX1106" fmla="*/ 2889179 w 6811107"/>
              <a:gd name="connsiteY1106" fmla="*/ 1211599 h 2256141"/>
              <a:gd name="connsiteX1107" fmla="*/ 2899099 w 6811107"/>
              <a:gd name="connsiteY1107" fmla="*/ 1256254 h 2256141"/>
              <a:gd name="connsiteX1108" fmla="*/ 2900451 w 6811107"/>
              <a:gd name="connsiteY1108" fmla="*/ 1258585 h 2256141"/>
              <a:gd name="connsiteX1109" fmla="*/ 2905411 w 6811107"/>
              <a:gd name="connsiteY1109" fmla="*/ 1304016 h 2256141"/>
              <a:gd name="connsiteX1110" fmla="*/ 2907665 w 6811107"/>
              <a:gd name="connsiteY1110" fmla="*/ 1315277 h 2256141"/>
              <a:gd name="connsiteX1111" fmla="*/ 2932915 w 6811107"/>
              <a:gd name="connsiteY1111" fmla="*/ 1367310 h 2256141"/>
              <a:gd name="connsiteX1112" fmla="*/ 2939227 w 6811107"/>
              <a:gd name="connsiteY1112" fmla="*/ 1377406 h 2256141"/>
              <a:gd name="connsiteX1113" fmla="*/ 2969437 w 6811107"/>
              <a:gd name="connsiteY1113" fmla="*/ 1429051 h 2256141"/>
              <a:gd name="connsiteX1114" fmla="*/ 2975298 w 6811107"/>
              <a:gd name="connsiteY1114" fmla="*/ 1440311 h 2256141"/>
              <a:gd name="connsiteX1115" fmla="*/ 3015877 w 6811107"/>
              <a:gd name="connsiteY1115" fmla="*/ 1498169 h 2256141"/>
              <a:gd name="connsiteX1116" fmla="*/ 3025346 w 6811107"/>
              <a:gd name="connsiteY1116" fmla="*/ 1505158 h 2256141"/>
              <a:gd name="connsiteX1117" fmla="*/ 3079452 w 6811107"/>
              <a:gd name="connsiteY1117" fmla="*/ 1559133 h 2256141"/>
              <a:gd name="connsiteX1118" fmla="*/ 3080354 w 6811107"/>
              <a:gd name="connsiteY1118" fmla="*/ 1561074 h 2256141"/>
              <a:gd name="connsiteX1119" fmla="*/ 3092077 w 6811107"/>
              <a:gd name="connsiteY1119" fmla="*/ 1585149 h 2256141"/>
              <a:gd name="connsiteX1120" fmla="*/ 3101545 w 6811107"/>
              <a:gd name="connsiteY1120" fmla="*/ 1590586 h 2256141"/>
              <a:gd name="connsiteX1121" fmla="*/ 3109075 w 6811107"/>
              <a:gd name="connsiteY1121" fmla="*/ 1592534 h 2256141"/>
              <a:gd name="connsiteX1122" fmla="*/ 3136842 w 6811107"/>
              <a:gd name="connsiteY1122" fmla="*/ 1534409 h 2256141"/>
              <a:gd name="connsiteX1123" fmla="*/ 3140708 w 6811107"/>
              <a:gd name="connsiteY1123" fmla="*/ 1521360 h 2256141"/>
              <a:gd name="connsiteX1124" fmla="*/ 3123794 w 6811107"/>
              <a:gd name="connsiteY1124" fmla="*/ 1440168 h 2256141"/>
              <a:gd name="connsiteX1125" fmla="*/ 3127660 w 6811107"/>
              <a:gd name="connsiteY1125" fmla="*/ 1428570 h 2256141"/>
              <a:gd name="connsiteX1126" fmla="*/ 3160040 w 6811107"/>
              <a:gd name="connsiteY1126" fmla="*/ 1387007 h 2256141"/>
              <a:gd name="connsiteX1127" fmla="*/ 3166323 w 6811107"/>
              <a:gd name="connsiteY1127" fmla="*/ 1376858 h 2256141"/>
              <a:gd name="connsiteX1128" fmla="*/ 3170189 w 6811107"/>
              <a:gd name="connsiteY1128" fmla="*/ 1362842 h 2256141"/>
              <a:gd name="connsiteX1129" fmla="*/ 3176955 w 6811107"/>
              <a:gd name="connsiteY1129" fmla="*/ 1351244 h 2256141"/>
              <a:gd name="connsiteX1130" fmla="*/ 3184688 w 6811107"/>
              <a:gd name="connsiteY1130" fmla="*/ 1339645 h 2256141"/>
              <a:gd name="connsiteX1131" fmla="*/ 3192420 w 6811107"/>
              <a:gd name="connsiteY1131" fmla="*/ 1332879 h 2256141"/>
              <a:gd name="connsiteX1132" fmla="*/ 3212718 w 6811107"/>
              <a:gd name="connsiteY1132" fmla="*/ 1278751 h 2256141"/>
              <a:gd name="connsiteX1133" fmla="*/ 3220451 w 6811107"/>
              <a:gd name="connsiteY1133" fmla="*/ 1263286 h 2256141"/>
              <a:gd name="connsiteX1134" fmla="*/ 3245098 w 6811107"/>
              <a:gd name="connsiteY1134" fmla="*/ 1239122 h 2256141"/>
              <a:gd name="connsiteX1135" fmla="*/ 3328706 w 6811107"/>
              <a:gd name="connsiteY1135" fmla="*/ 1269086 h 2256141"/>
              <a:gd name="connsiteX1136" fmla="*/ 3343205 w 6811107"/>
              <a:gd name="connsiteY1136" fmla="*/ 1269086 h 2256141"/>
              <a:gd name="connsiteX1137" fmla="*/ 3489157 w 6811107"/>
              <a:gd name="connsiteY1137" fmla="*/ 1325630 h 2256141"/>
              <a:gd name="connsiteX1138" fmla="*/ 3498339 w 6811107"/>
              <a:gd name="connsiteY1138" fmla="*/ 1334812 h 2256141"/>
              <a:gd name="connsiteX1139" fmla="*/ 3526369 w 6811107"/>
              <a:gd name="connsiteY1139" fmla="*/ 1340128 h 2256141"/>
              <a:gd name="connsiteX1140" fmla="*/ 3537968 w 6811107"/>
              <a:gd name="connsiteY1140" fmla="*/ 1338678 h 2256141"/>
              <a:gd name="connsiteX1141" fmla="*/ 3561166 w 6811107"/>
              <a:gd name="connsiteY1141" fmla="*/ 1333845 h 2256141"/>
              <a:gd name="connsiteX1142" fmla="*/ 3575181 w 6811107"/>
              <a:gd name="connsiteY1142" fmla="*/ 1329012 h 2256141"/>
              <a:gd name="connsiteX1143" fmla="*/ 3711951 w 6811107"/>
              <a:gd name="connsiteY1143" fmla="*/ 1203359 h 2256141"/>
              <a:gd name="connsiteX1144" fmla="*/ 3714367 w 6811107"/>
              <a:gd name="connsiteY1144" fmla="*/ 1191760 h 2256141"/>
              <a:gd name="connsiteX1145" fmla="*/ 3755446 w 6811107"/>
              <a:gd name="connsiteY1145" fmla="*/ 1106702 h 2256141"/>
              <a:gd name="connsiteX1146" fmla="*/ 3767045 w 6811107"/>
              <a:gd name="connsiteY1146" fmla="*/ 1098969 h 2256141"/>
              <a:gd name="connsiteX1147" fmla="*/ 3823589 w 6811107"/>
              <a:gd name="connsiteY1147" fmla="*/ 1043392 h 2256141"/>
              <a:gd name="connsiteX1148" fmla="*/ 3830355 w 6811107"/>
              <a:gd name="connsiteY1148" fmla="*/ 1033242 h 2256141"/>
              <a:gd name="connsiteX1149" fmla="*/ 3851136 w 6811107"/>
              <a:gd name="connsiteY1149" fmla="*/ 976215 h 2256141"/>
              <a:gd name="connsiteX1150" fmla="*/ 3857419 w 6811107"/>
              <a:gd name="connsiteY1150" fmla="*/ 966066 h 2256141"/>
              <a:gd name="connsiteX1151" fmla="*/ 3882067 w 6811107"/>
              <a:gd name="connsiteY1151" fmla="*/ 932236 h 2256141"/>
              <a:gd name="connsiteX1152" fmla="*/ 3891249 w 6811107"/>
              <a:gd name="connsiteY1152" fmla="*/ 923537 h 2256141"/>
              <a:gd name="connsiteX1153" fmla="*/ 3960842 w 6811107"/>
              <a:gd name="connsiteY1153" fmla="*/ 910972 h 2256141"/>
              <a:gd name="connsiteX1154" fmla="*/ 3976307 w 6811107"/>
              <a:gd name="connsiteY1154" fmla="*/ 913388 h 2256141"/>
              <a:gd name="connsiteX1155" fmla="*/ 4031402 w 6811107"/>
              <a:gd name="connsiteY1155" fmla="*/ 918221 h 2256141"/>
              <a:gd name="connsiteX1156" fmla="*/ 4044450 w 6811107"/>
              <a:gd name="connsiteY1156" fmla="*/ 917254 h 2256141"/>
              <a:gd name="connsiteX1157" fmla="*/ 4057016 w 6811107"/>
              <a:gd name="connsiteY1157" fmla="*/ 917254 h 2256141"/>
              <a:gd name="connsiteX1158" fmla="*/ 4102444 w 6811107"/>
              <a:gd name="connsiteY1158" fmla="*/ 872309 h 2256141"/>
              <a:gd name="connsiteX1159" fmla="*/ 4104861 w 6811107"/>
              <a:gd name="connsiteY1159" fmla="*/ 859260 h 2256141"/>
              <a:gd name="connsiteX1160" fmla="*/ 4105828 w 6811107"/>
              <a:gd name="connsiteY1160" fmla="*/ 846695 h 2256141"/>
              <a:gd name="connsiteX1161" fmla="*/ 4107277 w 6811107"/>
              <a:gd name="connsiteY1161" fmla="*/ 822047 h 2256141"/>
              <a:gd name="connsiteX1162" fmla="*/ 4127575 w 6811107"/>
              <a:gd name="connsiteY1162" fmla="*/ 609885 h 2256141"/>
              <a:gd name="connsiteX1163" fmla="*/ 4136274 w 6811107"/>
              <a:gd name="connsiteY1163" fmla="*/ 595387 h 2256141"/>
              <a:gd name="connsiteX1164" fmla="*/ 4144007 w 6811107"/>
              <a:gd name="connsiteY1164" fmla="*/ 589104 h 2256141"/>
              <a:gd name="connsiteX1165" fmla="*/ 4153189 w 6811107"/>
              <a:gd name="connsiteY1165" fmla="*/ 584271 h 2256141"/>
              <a:gd name="connsiteX1166" fmla="*/ 4182669 w 6811107"/>
              <a:gd name="connsiteY1166" fmla="*/ 454751 h 2256141"/>
              <a:gd name="connsiteX1167" fmla="*/ 4234381 w 6811107"/>
              <a:gd name="connsiteY1167" fmla="*/ 388541 h 2256141"/>
              <a:gd name="connsiteX1168" fmla="*/ 4238247 w 6811107"/>
              <a:gd name="connsiteY1168" fmla="*/ 379359 h 2256141"/>
              <a:gd name="connsiteX1169" fmla="*/ 4254679 w 6811107"/>
              <a:gd name="connsiteY1169" fmla="*/ 330064 h 2256141"/>
              <a:gd name="connsiteX1170" fmla="*/ 4307841 w 6811107"/>
              <a:gd name="connsiteY1170" fmla="*/ 255154 h 2256141"/>
              <a:gd name="connsiteX1171" fmla="*/ 4323306 w 6811107"/>
              <a:gd name="connsiteY1171" fmla="*/ 259021 h 2256141"/>
              <a:gd name="connsiteX1172" fmla="*/ 4337321 w 6811107"/>
              <a:gd name="connsiteY1172" fmla="*/ 267720 h 2256141"/>
              <a:gd name="connsiteX1173" fmla="*/ 4366801 w 6811107"/>
              <a:gd name="connsiteY1173" fmla="*/ 280285 h 2256141"/>
              <a:gd name="connsiteX1174" fmla="*/ 4375983 w 6811107"/>
              <a:gd name="connsiteY1174" fmla="*/ 281252 h 2256141"/>
              <a:gd name="connsiteX1175" fmla="*/ 4479406 w 6811107"/>
              <a:gd name="connsiteY1175" fmla="*/ 247422 h 2256141"/>
              <a:gd name="connsiteX1176" fmla="*/ 4506470 w 6811107"/>
              <a:gd name="connsiteY1176" fmla="*/ 303000 h 2256141"/>
              <a:gd name="connsiteX1177" fmla="*/ 4519035 w 6811107"/>
              <a:gd name="connsiteY1177" fmla="*/ 311699 h 2256141"/>
              <a:gd name="connsiteX1178" fmla="*/ 4543200 w 6811107"/>
              <a:gd name="connsiteY1178" fmla="*/ 330064 h 2256141"/>
              <a:gd name="connsiteX1179" fmla="*/ 4557215 w 6811107"/>
              <a:gd name="connsiteY1179" fmla="*/ 333930 h 2256141"/>
              <a:gd name="connsiteX1180" fmla="*/ 4581863 w 6811107"/>
              <a:gd name="connsiteY1180" fmla="*/ 338763 h 2256141"/>
              <a:gd name="connsiteX1181" fmla="*/ 4590562 w 6811107"/>
              <a:gd name="connsiteY1181" fmla="*/ 339729 h 2256141"/>
              <a:gd name="connsiteX1182" fmla="*/ 4653389 w 6811107"/>
              <a:gd name="connsiteY1182" fmla="*/ 268686 h 2256141"/>
              <a:gd name="connsiteX1183" fmla="*/ 4712833 w 6811107"/>
              <a:gd name="connsiteY1183" fmla="*/ 256121 h 2256141"/>
              <a:gd name="connsiteX1184" fmla="*/ 4722015 w 6811107"/>
              <a:gd name="connsiteY1184" fmla="*/ 243073 h 2256141"/>
              <a:gd name="connsiteX1185" fmla="*/ 4730714 w 6811107"/>
              <a:gd name="connsiteY1185" fmla="*/ 230507 h 2256141"/>
              <a:gd name="connsiteX1186" fmla="*/ 4770343 w 6811107"/>
              <a:gd name="connsiteY1186" fmla="*/ 140133 h 2256141"/>
              <a:gd name="connsiteX1187" fmla="*/ 4777109 w 6811107"/>
              <a:gd name="connsiteY1187" fmla="*/ 127567 h 2256141"/>
              <a:gd name="connsiteX1188" fmla="*/ 4801274 w 6811107"/>
              <a:gd name="connsiteY1188" fmla="*/ 101470 h 2256141"/>
              <a:gd name="connsiteX1189" fmla="*/ 4811423 w 6811107"/>
              <a:gd name="connsiteY1189" fmla="*/ 97604 h 2256141"/>
              <a:gd name="connsiteX1190" fmla="*/ 4825438 w 6811107"/>
              <a:gd name="connsiteY1190" fmla="*/ 92771 h 2256141"/>
              <a:gd name="connsiteX1191" fmla="*/ 4837037 w 6811107"/>
              <a:gd name="connsiteY1191" fmla="*/ 84072 h 2256141"/>
              <a:gd name="connsiteX1192" fmla="*/ 4973807 w 6811107"/>
              <a:gd name="connsiteY1192" fmla="*/ 1430 h 2256141"/>
              <a:gd name="connsiteX0" fmla="*/ 3151621 w 6811107"/>
              <a:gd name="connsiteY0" fmla="*/ 1759646 h 2256141"/>
              <a:gd name="connsiteX1" fmla="*/ 3155328 w 6811107"/>
              <a:gd name="connsiteY1" fmla="*/ 1769768 h 2256141"/>
              <a:gd name="connsiteX2" fmla="*/ 3142959 w 6811107"/>
              <a:gd name="connsiteY2" fmla="*/ 1801891 h 2256141"/>
              <a:gd name="connsiteX3" fmla="*/ 3126014 w 6811107"/>
              <a:gd name="connsiteY3" fmla="*/ 1821578 h 2256141"/>
              <a:gd name="connsiteX4" fmla="*/ 3141294 w 6811107"/>
              <a:gd name="connsiteY4" fmla="*/ 1835710 h 2256141"/>
              <a:gd name="connsiteX5" fmla="*/ 3181352 w 6811107"/>
              <a:gd name="connsiteY5" fmla="*/ 1853226 h 2256141"/>
              <a:gd name="connsiteX6" fmla="*/ 3196361 w 6811107"/>
              <a:gd name="connsiteY6" fmla="*/ 1855167 h 2256141"/>
              <a:gd name="connsiteX7" fmla="*/ 3209011 w 6811107"/>
              <a:gd name="connsiteY7" fmla="*/ 1844360 h 2256141"/>
              <a:gd name="connsiteX8" fmla="*/ 3185931 w 6811107"/>
              <a:gd name="connsiteY8" fmla="*/ 1839696 h 2256141"/>
              <a:gd name="connsiteX9" fmla="*/ 3162414 w 6811107"/>
              <a:gd name="connsiteY9" fmla="*/ 1825511 h 2256141"/>
              <a:gd name="connsiteX10" fmla="*/ 3157454 w 6811107"/>
              <a:gd name="connsiteY10" fmla="*/ 1816968 h 2256141"/>
              <a:gd name="connsiteX11" fmla="*/ 3161963 w 6811107"/>
              <a:gd name="connsiteY11" fmla="*/ 1792116 h 2256141"/>
              <a:gd name="connsiteX12" fmla="*/ 3162414 w 6811107"/>
              <a:gd name="connsiteY12" fmla="*/ 1790563 h 2256141"/>
              <a:gd name="connsiteX13" fmla="*/ 3163316 w 6811107"/>
              <a:gd name="connsiteY13" fmla="*/ 1764207 h 2256141"/>
              <a:gd name="connsiteX14" fmla="*/ 3151621 w 6811107"/>
              <a:gd name="connsiteY14" fmla="*/ 1759646 h 2256141"/>
              <a:gd name="connsiteX15" fmla="*/ 6379802 w 6811107"/>
              <a:gd name="connsiteY15" fmla="*/ 1550780 h 2256141"/>
              <a:gd name="connsiteX16" fmla="*/ 6342951 w 6811107"/>
              <a:gd name="connsiteY16" fmla="*/ 1552773 h 2256141"/>
              <a:gd name="connsiteX17" fmla="*/ 6333769 w 6811107"/>
              <a:gd name="connsiteY17" fmla="*/ 1558089 h 2256141"/>
              <a:gd name="connsiteX18" fmla="*/ 6321204 w 6811107"/>
              <a:gd name="connsiteY18" fmla="*/ 1628166 h 2256141"/>
              <a:gd name="connsiteX19" fmla="*/ 6317337 w 6811107"/>
              <a:gd name="connsiteY19" fmla="*/ 1639765 h 2256141"/>
              <a:gd name="connsiteX20" fmla="*/ 6262243 w 6811107"/>
              <a:gd name="connsiteY20" fmla="*/ 1675045 h 2256141"/>
              <a:gd name="connsiteX21" fmla="*/ 6327003 w 6811107"/>
              <a:gd name="connsiteY21" fmla="*/ 1691959 h 2256141"/>
              <a:gd name="connsiteX22" fmla="*/ 6332319 w 6811107"/>
              <a:gd name="connsiteY22" fmla="*/ 1685677 h 2256141"/>
              <a:gd name="connsiteX23" fmla="*/ 6345368 w 6811107"/>
              <a:gd name="connsiteY23" fmla="*/ 1661029 h 2256141"/>
              <a:gd name="connsiteX24" fmla="*/ 6350201 w 6811107"/>
              <a:gd name="connsiteY24" fmla="*/ 1649430 h 2256141"/>
              <a:gd name="connsiteX25" fmla="*/ 6414961 w 6811107"/>
              <a:gd name="connsiteY25" fmla="*/ 1619950 h 2256141"/>
              <a:gd name="connsiteX26" fmla="*/ 6440575 w 6811107"/>
              <a:gd name="connsiteY26" fmla="*/ 1684227 h 2256141"/>
              <a:gd name="connsiteX27" fmla="*/ 6443475 w 6811107"/>
              <a:gd name="connsiteY27" fmla="*/ 1695826 h 2256141"/>
              <a:gd name="connsiteX28" fmla="*/ 6475855 w 6811107"/>
              <a:gd name="connsiteY28" fmla="*/ 1772185 h 2256141"/>
              <a:gd name="connsiteX29" fmla="*/ 6481171 w 6811107"/>
              <a:gd name="connsiteY29" fmla="*/ 1785233 h 2256141"/>
              <a:gd name="connsiteX30" fmla="*/ 6487453 w 6811107"/>
              <a:gd name="connsiteY30" fmla="*/ 1797798 h 2256141"/>
              <a:gd name="connsiteX31" fmla="*/ 6491320 w 6811107"/>
              <a:gd name="connsiteY31" fmla="*/ 1810364 h 2256141"/>
              <a:gd name="connsiteX32" fmla="*/ 6512101 w 6811107"/>
              <a:gd name="connsiteY32" fmla="*/ 1924419 h 2256141"/>
              <a:gd name="connsiteX33" fmla="*/ 6519833 w 6811107"/>
              <a:gd name="connsiteY33" fmla="*/ 1936018 h 2256141"/>
              <a:gd name="connsiteX34" fmla="*/ 6529016 w 6811107"/>
              <a:gd name="connsiteY34" fmla="*/ 1946167 h 2256141"/>
              <a:gd name="connsiteX35" fmla="*/ 6584111 w 6811107"/>
              <a:gd name="connsiteY35" fmla="*/ 1980963 h 2256141"/>
              <a:gd name="connsiteX36" fmla="*/ 6590877 w 6811107"/>
              <a:gd name="connsiteY36" fmla="*/ 1989662 h 2256141"/>
              <a:gd name="connsiteX37" fmla="*/ 6621807 w 6811107"/>
              <a:gd name="connsiteY37" fmla="*/ 2031225 h 2256141"/>
              <a:gd name="connsiteX38" fmla="*/ 6636305 w 6811107"/>
              <a:gd name="connsiteY38" fmla="*/ 2084386 h 2256141"/>
              <a:gd name="connsiteX39" fmla="*/ 6641138 w 6811107"/>
              <a:gd name="connsiteY39" fmla="*/ 2093569 h 2256141"/>
              <a:gd name="connsiteX40" fmla="*/ 6646454 w 6811107"/>
              <a:gd name="connsiteY40" fmla="*/ 2106134 h 2256141"/>
              <a:gd name="connsiteX41" fmla="*/ 6660953 w 6811107"/>
              <a:gd name="connsiteY41" fmla="*/ 2127882 h 2256141"/>
              <a:gd name="connsiteX42" fmla="*/ 6671102 w 6811107"/>
              <a:gd name="connsiteY42" fmla="*/ 2135614 h 2256141"/>
              <a:gd name="connsiteX43" fmla="*/ 6683667 w 6811107"/>
              <a:gd name="connsiteY43" fmla="*/ 2141897 h 2256141"/>
              <a:gd name="connsiteX44" fmla="*/ 6751810 w 6811107"/>
              <a:gd name="connsiteY44" fmla="*/ 2175244 h 2256141"/>
              <a:gd name="connsiteX45" fmla="*/ 6692366 w 6811107"/>
              <a:gd name="connsiteY45" fmla="*/ 2121116 h 2256141"/>
              <a:gd name="connsiteX46" fmla="*/ 6682217 w 6811107"/>
              <a:gd name="connsiteY46" fmla="*/ 2111933 h 2256141"/>
              <a:gd name="connsiteX47" fmla="*/ 6673518 w 6811107"/>
              <a:gd name="connsiteY47" fmla="*/ 2101784 h 2256141"/>
              <a:gd name="connsiteX48" fmla="*/ 6660469 w 6811107"/>
              <a:gd name="connsiteY48" fmla="*/ 2060222 h 2256141"/>
              <a:gd name="connsiteX49" fmla="*/ 6659986 w 6811107"/>
              <a:gd name="connsiteY49" fmla="*/ 2052006 h 2256141"/>
              <a:gd name="connsiteX50" fmla="*/ 6658536 w 6811107"/>
              <a:gd name="connsiteY50" fmla="*/ 2041374 h 2256141"/>
              <a:gd name="connsiteX51" fmla="*/ 6658536 w 6811107"/>
              <a:gd name="connsiteY51" fmla="*/ 1988696 h 2256141"/>
              <a:gd name="connsiteX52" fmla="*/ 6656119 w 6811107"/>
              <a:gd name="connsiteY52" fmla="*/ 1976131 h 2256141"/>
              <a:gd name="connsiteX53" fmla="*/ 6594259 w 6811107"/>
              <a:gd name="connsiteY53" fmla="*/ 1919103 h 2256141"/>
              <a:gd name="connsiteX54" fmla="*/ 6584111 w 6811107"/>
              <a:gd name="connsiteY54" fmla="*/ 1913787 h 2256141"/>
              <a:gd name="connsiteX55" fmla="*/ 6573478 w 6811107"/>
              <a:gd name="connsiteY55" fmla="*/ 1907504 h 2256141"/>
              <a:gd name="connsiteX56" fmla="*/ 6545448 w 6811107"/>
              <a:gd name="connsiteY56" fmla="*/ 1791516 h 2256141"/>
              <a:gd name="connsiteX57" fmla="*/ 6545448 w 6811107"/>
              <a:gd name="connsiteY57" fmla="*/ 1780884 h 2256141"/>
              <a:gd name="connsiteX58" fmla="*/ 6543997 w 6811107"/>
              <a:gd name="connsiteY58" fmla="*/ 1770251 h 2256141"/>
              <a:gd name="connsiteX59" fmla="*/ 6492769 w 6811107"/>
              <a:gd name="connsiteY59" fmla="*/ 1664412 h 2256141"/>
              <a:gd name="connsiteX60" fmla="*/ 6487937 w 6811107"/>
              <a:gd name="connsiteY60" fmla="*/ 1650397 h 2256141"/>
              <a:gd name="connsiteX61" fmla="*/ 6431393 w 6811107"/>
              <a:gd name="connsiteY61" fmla="*/ 1555673 h 2256141"/>
              <a:gd name="connsiteX62" fmla="*/ 6417377 w 6811107"/>
              <a:gd name="connsiteY62" fmla="*/ 1552773 h 2256141"/>
              <a:gd name="connsiteX63" fmla="*/ 6379802 w 6811107"/>
              <a:gd name="connsiteY63" fmla="*/ 1550780 h 2256141"/>
              <a:gd name="connsiteX64" fmla="*/ 1384133 w 6811107"/>
              <a:gd name="connsiteY64" fmla="*/ 1201892 h 2256141"/>
              <a:gd name="connsiteX65" fmla="*/ 1380976 w 6811107"/>
              <a:gd name="connsiteY65" fmla="*/ 1204610 h 2256141"/>
              <a:gd name="connsiteX66" fmla="*/ 1327772 w 6811107"/>
              <a:gd name="connsiteY66" fmla="*/ 1222472 h 2256141"/>
              <a:gd name="connsiteX67" fmla="*/ 1316951 w 6811107"/>
              <a:gd name="connsiteY67" fmla="*/ 1224414 h 2256141"/>
              <a:gd name="connsiteX68" fmla="*/ 1295308 w 6811107"/>
              <a:gd name="connsiteY68" fmla="*/ 1223637 h 2256141"/>
              <a:gd name="connsiteX69" fmla="*/ 1283135 w 6811107"/>
              <a:gd name="connsiteY69" fmla="*/ 1223637 h 2256141"/>
              <a:gd name="connsiteX70" fmla="*/ 1222717 w 6811107"/>
              <a:gd name="connsiteY70" fmla="*/ 1226743 h 2256141"/>
              <a:gd name="connsiteX71" fmla="*/ 1212797 w 6811107"/>
              <a:gd name="connsiteY71" fmla="*/ 1228685 h 2256141"/>
              <a:gd name="connsiteX72" fmla="*/ 1175374 w 6811107"/>
              <a:gd name="connsiteY72" fmla="*/ 1250819 h 2256141"/>
              <a:gd name="connsiteX73" fmla="*/ 1169061 w 6811107"/>
              <a:gd name="connsiteY73" fmla="*/ 1260137 h 2256141"/>
              <a:gd name="connsiteX74" fmla="*/ 1123522 w 6811107"/>
              <a:gd name="connsiteY74" fmla="*/ 1338187 h 2256141"/>
              <a:gd name="connsiteX75" fmla="*/ 1118562 w 6811107"/>
              <a:gd name="connsiteY75" fmla="*/ 1345177 h 2256141"/>
              <a:gd name="connsiteX76" fmla="*/ 1096920 w 6811107"/>
              <a:gd name="connsiteY76" fmla="*/ 1368863 h 2256141"/>
              <a:gd name="connsiteX77" fmla="*/ 1088804 w 6811107"/>
              <a:gd name="connsiteY77" fmla="*/ 1375076 h 2256141"/>
              <a:gd name="connsiteX78" fmla="*/ 1040560 w 6811107"/>
              <a:gd name="connsiteY78" fmla="*/ 1437593 h 2256141"/>
              <a:gd name="connsiteX79" fmla="*/ 1036953 w 6811107"/>
              <a:gd name="connsiteY79" fmla="*/ 1446913 h 2256141"/>
              <a:gd name="connsiteX80" fmla="*/ 1008096 w 6811107"/>
              <a:gd name="connsiteY80" fmla="*/ 1491568 h 2256141"/>
              <a:gd name="connsiteX81" fmla="*/ 1001784 w 6811107"/>
              <a:gd name="connsiteY81" fmla="*/ 1498557 h 2256141"/>
              <a:gd name="connsiteX82" fmla="*/ 942718 w 6811107"/>
              <a:gd name="connsiteY82" fmla="*/ 1537776 h 2256141"/>
              <a:gd name="connsiteX83" fmla="*/ 929643 w 6811107"/>
              <a:gd name="connsiteY83" fmla="*/ 1543212 h 2256141"/>
              <a:gd name="connsiteX84" fmla="*/ 862010 w 6811107"/>
              <a:gd name="connsiteY84" fmla="*/ 1557580 h 2256141"/>
              <a:gd name="connsiteX85" fmla="*/ 852091 w 6811107"/>
              <a:gd name="connsiteY85" fmla="*/ 1557580 h 2256141"/>
              <a:gd name="connsiteX86" fmla="*/ 790771 w 6811107"/>
              <a:gd name="connsiteY86" fmla="*/ 1559521 h 2256141"/>
              <a:gd name="connsiteX87" fmla="*/ 780852 w 6811107"/>
              <a:gd name="connsiteY87" fmla="*/ 1558745 h 2256141"/>
              <a:gd name="connsiteX88" fmla="*/ 756954 w 6811107"/>
              <a:gd name="connsiteY88" fmla="*/ 1554473 h 2256141"/>
              <a:gd name="connsiteX89" fmla="*/ 750642 w 6811107"/>
              <a:gd name="connsiteY89" fmla="*/ 1548261 h 2256141"/>
              <a:gd name="connsiteX90" fmla="*/ 738919 w 6811107"/>
              <a:gd name="connsiteY90" fmla="*/ 1496616 h 2256141"/>
              <a:gd name="connsiteX91" fmla="*/ 642430 w 6811107"/>
              <a:gd name="connsiteY91" fmla="*/ 1492344 h 2256141"/>
              <a:gd name="connsiteX92" fmla="*/ 630707 w 6811107"/>
              <a:gd name="connsiteY92" fmla="*/ 1491179 h 2256141"/>
              <a:gd name="connsiteX93" fmla="*/ 599597 w 6811107"/>
              <a:gd name="connsiteY93" fmla="*/ 1488073 h 2256141"/>
              <a:gd name="connsiteX94" fmla="*/ 589677 w 6811107"/>
              <a:gd name="connsiteY94" fmla="*/ 1491179 h 2256141"/>
              <a:gd name="connsiteX95" fmla="*/ 581110 w 6811107"/>
              <a:gd name="connsiteY95" fmla="*/ 1499334 h 2256141"/>
              <a:gd name="connsiteX96" fmla="*/ 571642 w 6811107"/>
              <a:gd name="connsiteY96" fmla="*/ 1506323 h 2256141"/>
              <a:gd name="connsiteX97" fmla="*/ 545491 w 6811107"/>
              <a:gd name="connsiteY97" fmla="*/ 1546707 h 2256141"/>
              <a:gd name="connsiteX98" fmla="*/ 539178 w 6811107"/>
              <a:gd name="connsiteY98" fmla="*/ 1551755 h 2256141"/>
              <a:gd name="connsiteX99" fmla="*/ 529259 w 6811107"/>
              <a:gd name="connsiteY99" fmla="*/ 1556803 h 2256141"/>
              <a:gd name="connsiteX100" fmla="*/ 514831 w 6811107"/>
              <a:gd name="connsiteY100" fmla="*/ 1568452 h 2256141"/>
              <a:gd name="connsiteX101" fmla="*/ 512125 w 6811107"/>
              <a:gd name="connsiteY101" fmla="*/ 1577771 h 2256141"/>
              <a:gd name="connsiteX102" fmla="*/ 509871 w 6811107"/>
              <a:gd name="connsiteY102" fmla="*/ 1587867 h 2256141"/>
              <a:gd name="connsiteX103" fmla="*/ 506264 w 6811107"/>
              <a:gd name="connsiteY103" fmla="*/ 1597187 h 2256141"/>
              <a:gd name="connsiteX104" fmla="*/ 503558 w 6811107"/>
              <a:gd name="connsiteY104" fmla="*/ 1670965 h 2256141"/>
              <a:gd name="connsiteX105" fmla="*/ 502657 w 6811107"/>
              <a:gd name="connsiteY105" fmla="*/ 1681449 h 2256141"/>
              <a:gd name="connsiteX106" fmla="*/ 471546 w 6811107"/>
              <a:gd name="connsiteY106" fmla="*/ 1742413 h 2256141"/>
              <a:gd name="connsiteX107" fmla="*/ 465234 w 6811107"/>
              <a:gd name="connsiteY107" fmla="*/ 1750956 h 2256141"/>
              <a:gd name="connsiteX108" fmla="*/ 456667 w 6811107"/>
              <a:gd name="connsiteY108" fmla="*/ 1806872 h 2256141"/>
              <a:gd name="connsiteX109" fmla="*/ 461627 w 6811107"/>
              <a:gd name="connsiteY109" fmla="*/ 1818133 h 2256141"/>
              <a:gd name="connsiteX110" fmla="*/ 449452 w 6811107"/>
              <a:gd name="connsiteY110" fmla="*/ 1915986 h 2256141"/>
              <a:gd name="connsiteX111" fmla="*/ 439984 w 6811107"/>
              <a:gd name="connsiteY111" fmla="*/ 1924528 h 2256141"/>
              <a:gd name="connsiteX112" fmla="*/ 377311 w 6811107"/>
              <a:gd name="connsiteY112" fmla="*/ 1953651 h 2256141"/>
              <a:gd name="connsiteX113" fmla="*/ 365138 w 6811107"/>
              <a:gd name="connsiteY113" fmla="*/ 1955593 h 2256141"/>
              <a:gd name="connsiteX114" fmla="*/ 306072 w 6811107"/>
              <a:gd name="connsiteY114" fmla="*/ 1955593 h 2256141"/>
              <a:gd name="connsiteX115" fmla="*/ 294349 w 6811107"/>
              <a:gd name="connsiteY115" fmla="*/ 1956369 h 2256141"/>
              <a:gd name="connsiteX116" fmla="*/ 274059 w 6811107"/>
              <a:gd name="connsiteY116" fmla="*/ 1962582 h 2256141"/>
              <a:gd name="connsiteX117" fmla="*/ 263238 w 6811107"/>
              <a:gd name="connsiteY117" fmla="*/ 1964912 h 2256141"/>
              <a:gd name="connsiteX118" fmla="*/ 254671 w 6811107"/>
              <a:gd name="connsiteY118" fmla="*/ 1970348 h 2256141"/>
              <a:gd name="connsiteX119" fmla="*/ 263238 w 6811107"/>
              <a:gd name="connsiteY119" fmla="*/ 1969572 h 2256141"/>
              <a:gd name="connsiteX120" fmla="*/ 271805 w 6811107"/>
              <a:gd name="connsiteY120" fmla="*/ 1969572 h 2256141"/>
              <a:gd name="connsiteX121" fmla="*/ 288488 w 6811107"/>
              <a:gd name="connsiteY121" fmla="*/ 1974620 h 2256141"/>
              <a:gd name="connsiteX122" fmla="*/ 300661 w 6811107"/>
              <a:gd name="connsiteY122" fmla="*/ 1979668 h 2256141"/>
              <a:gd name="connsiteX123" fmla="*/ 323205 w 6811107"/>
              <a:gd name="connsiteY123" fmla="*/ 1993258 h 2256141"/>
              <a:gd name="connsiteX124" fmla="*/ 330419 w 6811107"/>
              <a:gd name="connsiteY124" fmla="*/ 1997530 h 2256141"/>
              <a:gd name="connsiteX125" fmla="*/ 434122 w 6811107"/>
              <a:gd name="connsiteY125" fmla="*/ 2008014 h 2256141"/>
              <a:gd name="connsiteX126" fmla="*/ 444944 w 6811107"/>
              <a:gd name="connsiteY126" fmla="*/ 2006072 h 2256141"/>
              <a:gd name="connsiteX127" fmla="*/ 454863 w 6811107"/>
              <a:gd name="connsiteY127" fmla="*/ 2002189 h 2256141"/>
              <a:gd name="connsiteX128" fmla="*/ 571191 w 6811107"/>
              <a:gd name="connsiteY128" fmla="*/ 1917151 h 2256141"/>
              <a:gd name="connsiteX129" fmla="*/ 578405 w 6811107"/>
              <a:gd name="connsiteY129" fmla="*/ 1910161 h 2256141"/>
              <a:gd name="connsiteX130" fmla="*/ 585619 w 6811107"/>
              <a:gd name="connsiteY130" fmla="*/ 1901619 h 2256141"/>
              <a:gd name="connsiteX131" fmla="*/ 646939 w 6811107"/>
              <a:gd name="connsiteY131" fmla="*/ 1820462 h 2256141"/>
              <a:gd name="connsiteX132" fmla="*/ 641980 w 6811107"/>
              <a:gd name="connsiteY132" fmla="*/ 1809978 h 2256141"/>
              <a:gd name="connsiteX133" fmla="*/ 608163 w 6811107"/>
              <a:gd name="connsiteY133" fmla="*/ 1716785 h 2256141"/>
              <a:gd name="connsiteX134" fmla="*/ 614025 w 6811107"/>
              <a:gd name="connsiteY134" fmla="*/ 1709407 h 2256141"/>
              <a:gd name="connsiteX135" fmla="*/ 622141 w 6811107"/>
              <a:gd name="connsiteY135" fmla="*/ 1703194 h 2256141"/>
              <a:gd name="connsiteX136" fmla="*/ 640176 w 6811107"/>
              <a:gd name="connsiteY136" fmla="*/ 1691934 h 2256141"/>
              <a:gd name="connsiteX137" fmla="*/ 659564 w 6811107"/>
              <a:gd name="connsiteY137" fmla="*/ 1634852 h 2256141"/>
              <a:gd name="connsiteX138" fmla="*/ 664524 w 6811107"/>
              <a:gd name="connsiteY138" fmla="*/ 1625533 h 2256141"/>
              <a:gd name="connsiteX139" fmla="*/ 727196 w 6811107"/>
              <a:gd name="connsiteY139" fmla="*/ 1622427 h 2256141"/>
              <a:gd name="connsiteX140" fmla="*/ 739370 w 6811107"/>
              <a:gd name="connsiteY140" fmla="*/ 1621650 h 2256141"/>
              <a:gd name="connsiteX141" fmla="*/ 763718 w 6811107"/>
              <a:gd name="connsiteY141" fmla="*/ 1620485 h 2256141"/>
              <a:gd name="connsiteX142" fmla="*/ 771834 w 6811107"/>
              <a:gd name="connsiteY142" fmla="*/ 1622427 h 2256141"/>
              <a:gd name="connsiteX143" fmla="*/ 779950 w 6811107"/>
              <a:gd name="connsiteY143" fmla="*/ 1631746 h 2256141"/>
              <a:gd name="connsiteX144" fmla="*/ 787164 w 6811107"/>
              <a:gd name="connsiteY144" fmla="*/ 1642230 h 2256141"/>
              <a:gd name="connsiteX145" fmla="*/ 801592 w 6811107"/>
              <a:gd name="connsiteY145" fmla="*/ 1661645 h 2256141"/>
              <a:gd name="connsiteX146" fmla="*/ 850738 w 6811107"/>
              <a:gd name="connsiteY146" fmla="*/ 1685721 h 2256141"/>
              <a:gd name="connsiteX147" fmla="*/ 859305 w 6811107"/>
              <a:gd name="connsiteY147" fmla="*/ 1691157 h 2256141"/>
              <a:gd name="connsiteX148" fmla="*/ 885456 w 6811107"/>
              <a:gd name="connsiteY148" fmla="*/ 1707854 h 2256141"/>
              <a:gd name="connsiteX149" fmla="*/ 975633 w 6811107"/>
              <a:gd name="connsiteY149" fmla="*/ 1727269 h 2256141"/>
              <a:gd name="connsiteX150" fmla="*/ 988708 w 6811107"/>
              <a:gd name="connsiteY150" fmla="*/ 1734647 h 2256141"/>
              <a:gd name="connsiteX151" fmla="*/ 1003136 w 6811107"/>
              <a:gd name="connsiteY151" fmla="*/ 1735812 h 2256141"/>
              <a:gd name="connsiteX152" fmla="*/ 1013958 w 6811107"/>
              <a:gd name="connsiteY152" fmla="*/ 1733871 h 2256141"/>
              <a:gd name="connsiteX153" fmla="*/ 1106389 w 6811107"/>
              <a:gd name="connsiteY153" fmla="*/ 1685332 h 2256141"/>
              <a:gd name="connsiteX154" fmla="*/ 1117210 w 6811107"/>
              <a:gd name="connsiteY154" fmla="*/ 1683391 h 2256141"/>
              <a:gd name="connsiteX155" fmla="*/ 1174923 w 6811107"/>
              <a:gd name="connsiteY155" fmla="*/ 1685721 h 2256141"/>
              <a:gd name="connsiteX156" fmla="*/ 1197918 w 6811107"/>
              <a:gd name="connsiteY156" fmla="*/ 1677178 h 2256141"/>
              <a:gd name="connsiteX157" fmla="*/ 1207387 w 6811107"/>
              <a:gd name="connsiteY157" fmla="*/ 1669800 h 2256141"/>
              <a:gd name="connsiteX158" fmla="*/ 1215502 w 6811107"/>
              <a:gd name="connsiteY158" fmla="*/ 1661257 h 2256141"/>
              <a:gd name="connsiteX159" fmla="*/ 1216434 w 6811107"/>
              <a:gd name="connsiteY159" fmla="*/ 1660981 h 2256141"/>
              <a:gd name="connsiteX160" fmla="*/ 1220293 w 6811107"/>
              <a:gd name="connsiteY160" fmla="*/ 1660821 h 2256141"/>
              <a:gd name="connsiteX161" fmla="*/ 1231283 w 6811107"/>
              <a:gd name="connsiteY161" fmla="*/ 1658927 h 2256141"/>
              <a:gd name="connsiteX162" fmla="*/ 1222379 w 6811107"/>
              <a:gd name="connsiteY162" fmla="*/ 1659219 h 2256141"/>
              <a:gd name="connsiteX163" fmla="*/ 1216434 w 6811107"/>
              <a:gd name="connsiteY163" fmla="*/ 1660981 h 2256141"/>
              <a:gd name="connsiteX164" fmla="*/ 1214608 w 6811107"/>
              <a:gd name="connsiteY164" fmla="*/ 1661057 h 2256141"/>
              <a:gd name="connsiteX165" fmla="*/ 1209641 w 6811107"/>
              <a:gd name="connsiteY165" fmla="*/ 1658927 h 2256141"/>
              <a:gd name="connsiteX166" fmla="*/ 1280430 w 6811107"/>
              <a:gd name="connsiteY166" fmla="*/ 1656986 h 2256141"/>
              <a:gd name="connsiteX167" fmla="*/ 1293505 w 6811107"/>
              <a:gd name="connsiteY167" fmla="*/ 1658927 h 2256141"/>
              <a:gd name="connsiteX168" fmla="*/ 1307933 w 6811107"/>
              <a:gd name="connsiteY168" fmla="*/ 1656986 h 2256141"/>
              <a:gd name="connsiteX169" fmla="*/ 1316500 w 6811107"/>
              <a:gd name="connsiteY169" fmla="*/ 1655821 h 2256141"/>
              <a:gd name="connsiteX170" fmla="*/ 1324616 w 6811107"/>
              <a:gd name="connsiteY170" fmla="*/ 1652715 h 2256141"/>
              <a:gd name="connsiteX171" fmla="*/ 1349866 w 6811107"/>
              <a:gd name="connsiteY171" fmla="*/ 1631746 h 2256141"/>
              <a:gd name="connsiteX172" fmla="*/ 1354825 w 6811107"/>
              <a:gd name="connsiteY172" fmla="*/ 1626698 h 2256141"/>
              <a:gd name="connsiteX173" fmla="*/ 1359334 w 6811107"/>
              <a:gd name="connsiteY173" fmla="*/ 1619320 h 2256141"/>
              <a:gd name="connsiteX174" fmla="*/ 1363843 w 6811107"/>
              <a:gd name="connsiteY174" fmla="*/ 1611166 h 2256141"/>
              <a:gd name="connsiteX175" fmla="*/ 1388190 w 6811107"/>
              <a:gd name="connsiteY175" fmla="*/ 1575830 h 2256141"/>
              <a:gd name="connsiteX176" fmla="*/ 1390445 w 6811107"/>
              <a:gd name="connsiteY176" fmla="*/ 1568841 h 2256141"/>
              <a:gd name="connsiteX177" fmla="*/ 1399012 w 6811107"/>
              <a:gd name="connsiteY177" fmla="*/ 1548261 h 2256141"/>
              <a:gd name="connsiteX178" fmla="*/ 1399913 w 6811107"/>
              <a:gd name="connsiteY178" fmla="*/ 1540106 h 2256141"/>
              <a:gd name="connsiteX179" fmla="*/ 1394052 w 6811107"/>
              <a:gd name="connsiteY179" fmla="*/ 1555638 h 2256141"/>
              <a:gd name="connsiteX180" fmla="*/ 1387740 w 6811107"/>
              <a:gd name="connsiteY180" fmla="*/ 1560686 h 2256141"/>
              <a:gd name="connsiteX181" fmla="*/ 1335888 w 6811107"/>
              <a:gd name="connsiteY181" fmla="*/ 1619709 h 2256141"/>
              <a:gd name="connsiteX182" fmla="*/ 1280880 w 6811107"/>
              <a:gd name="connsiteY182" fmla="*/ 1645725 h 2256141"/>
              <a:gd name="connsiteX183" fmla="*/ 1268707 w 6811107"/>
              <a:gd name="connsiteY183" fmla="*/ 1644948 h 2256141"/>
              <a:gd name="connsiteX184" fmla="*/ 1165004 w 6811107"/>
              <a:gd name="connsiteY184" fmla="*/ 1624368 h 2256141"/>
              <a:gd name="connsiteX185" fmla="*/ 1153281 w 6811107"/>
              <a:gd name="connsiteY185" fmla="*/ 1624368 h 2256141"/>
              <a:gd name="connsiteX186" fmla="*/ 1112250 w 6811107"/>
              <a:gd name="connsiteY186" fmla="*/ 1629805 h 2256141"/>
              <a:gd name="connsiteX187" fmla="*/ 1101429 w 6811107"/>
              <a:gd name="connsiteY187" fmla="*/ 1630969 h 2256141"/>
              <a:gd name="connsiteX188" fmla="*/ 1040109 w 6811107"/>
              <a:gd name="connsiteY188" fmla="*/ 1633299 h 2256141"/>
              <a:gd name="connsiteX189" fmla="*/ 1028386 w 6811107"/>
              <a:gd name="connsiteY189" fmla="*/ 1635629 h 2256141"/>
              <a:gd name="connsiteX190" fmla="*/ 989610 w 6811107"/>
              <a:gd name="connsiteY190" fmla="*/ 1641065 h 2256141"/>
              <a:gd name="connsiteX191" fmla="*/ 988708 w 6811107"/>
              <a:gd name="connsiteY191" fmla="*/ 1594081 h 2256141"/>
              <a:gd name="connsiteX192" fmla="*/ 994570 w 6811107"/>
              <a:gd name="connsiteY192" fmla="*/ 1589032 h 2256141"/>
              <a:gd name="connsiteX193" fmla="*/ 1009900 w 6811107"/>
              <a:gd name="connsiteY193" fmla="*/ 1582820 h 2256141"/>
              <a:gd name="connsiteX194" fmla="*/ 1019368 w 6811107"/>
              <a:gd name="connsiteY194" fmla="*/ 1580490 h 2256141"/>
              <a:gd name="connsiteX195" fmla="*/ 1028837 w 6811107"/>
              <a:gd name="connsiteY195" fmla="*/ 1578160 h 2256141"/>
              <a:gd name="connsiteX196" fmla="*/ 1039658 w 6811107"/>
              <a:gd name="connsiteY196" fmla="*/ 1575830 h 2256141"/>
              <a:gd name="connsiteX197" fmla="*/ 1056792 w 6811107"/>
              <a:gd name="connsiteY197" fmla="*/ 1564569 h 2256141"/>
              <a:gd name="connsiteX198" fmla="*/ 1059046 w 6811107"/>
              <a:gd name="connsiteY198" fmla="*/ 1554085 h 2256141"/>
              <a:gd name="connsiteX199" fmla="*/ 1059046 w 6811107"/>
              <a:gd name="connsiteY199" fmla="*/ 1547095 h 2256141"/>
              <a:gd name="connsiteX200" fmla="*/ 1068965 w 6811107"/>
              <a:gd name="connsiteY200" fmla="*/ 1529233 h 2256141"/>
              <a:gd name="connsiteX201" fmla="*/ 1078885 w 6811107"/>
              <a:gd name="connsiteY201" fmla="*/ 1522244 h 2256141"/>
              <a:gd name="connsiteX202" fmla="*/ 1125777 w 6811107"/>
              <a:gd name="connsiteY202" fmla="*/ 1472153 h 2256141"/>
              <a:gd name="connsiteX203" fmla="*/ 1128482 w 6811107"/>
              <a:gd name="connsiteY203" fmla="*/ 1462057 h 2256141"/>
              <a:gd name="connsiteX204" fmla="*/ 1132089 w 6811107"/>
              <a:gd name="connsiteY204" fmla="*/ 1454679 h 2256141"/>
              <a:gd name="connsiteX205" fmla="*/ 1156437 w 6811107"/>
              <a:gd name="connsiteY205" fmla="*/ 1404588 h 2256141"/>
              <a:gd name="connsiteX206" fmla="*/ 1160945 w 6811107"/>
              <a:gd name="connsiteY206" fmla="*/ 1394103 h 2256141"/>
              <a:gd name="connsiteX207" fmla="*/ 1170865 w 6811107"/>
              <a:gd name="connsiteY207" fmla="*/ 1374299 h 2256141"/>
              <a:gd name="connsiteX208" fmla="*/ 1179432 w 6811107"/>
              <a:gd name="connsiteY208" fmla="*/ 1366922 h 2256141"/>
              <a:gd name="connsiteX209" fmla="*/ 1196565 w 6811107"/>
              <a:gd name="connsiteY209" fmla="*/ 1352166 h 2256141"/>
              <a:gd name="connsiteX210" fmla="*/ 1201525 w 6811107"/>
              <a:gd name="connsiteY210" fmla="*/ 1344788 h 2256141"/>
              <a:gd name="connsiteX211" fmla="*/ 1213699 w 6811107"/>
              <a:gd name="connsiteY211" fmla="*/ 1262856 h 2256141"/>
              <a:gd name="connsiteX212" fmla="*/ 1220913 w 6811107"/>
              <a:gd name="connsiteY212" fmla="*/ 1256643 h 2256141"/>
              <a:gd name="connsiteX213" fmla="*/ 1302974 w 6811107"/>
              <a:gd name="connsiteY213" fmla="*/ 1238004 h 2256141"/>
              <a:gd name="connsiteX214" fmla="*/ 1315147 w 6811107"/>
              <a:gd name="connsiteY214" fmla="*/ 1236839 h 2256141"/>
              <a:gd name="connsiteX215" fmla="*/ 1324616 w 6811107"/>
              <a:gd name="connsiteY215" fmla="*/ 1235674 h 2256141"/>
              <a:gd name="connsiteX216" fmla="*/ 1334536 w 6811107"/>
              <a:gd name="connsiteY216" fmla="*/ 1234898 h 2256141"/>
              <a:gd name="connsiteX217" fmla="*/ 1384133 w 6811107"/>
              <a:gd name="connsiteY217" fmla="*/ 1201892 h 2256141"/>
              <a:gd name="connsiteX218" fmla="*/ 2762595 w 6811107"/>
              <a:gd name="connsiteY218" fmla="*/ 964351 h 2256141"/>
              <a:gd name="connsiteX219" fmla="*/ 2770429 w 6811107"/>
              <a:gd name="connsiteY219" fmla="*/ 966967 h 2256141"/>
              <a:gd name="connsiteX220" fmla="*/ 2780066 w 6811107"/>
              <a:gd name="connsiteY220" fmla="*/ 970073 h 2256141"/>
              <a:gd name="connsiteX221" fmla="*/ 2765638 w 6811107"/>
              <a:gd name="connsiteY221" fmla="*/ 966190 h 2256141"/>
              <a:gd name="connsiteX222" fmla="*/ 2762595 w 6811107"/>
              <a:gd name="connsiteY222" fmla="*/ 964351 h 2256141"/>
              <a:gd name="connsiteX223" fmla="*/ 4121293 w 6811107"/>
              <a:gd name="connsiteY223" fmla="*/ 940452 h 2256141"/>
              <a:gd name="connsiteX224" fmla="*/ 4117909 w 6811107"/>
              <a:gd name="connsiteY224" fmla="*/ 943835 h 2256141"/>
              <a:gd name="connsiteX225" fmla="*/ 4060882 w 6811107"/>
              <a:gd name="connsiteY225" fmla="*/ 966066 h 2256141"/>
              <a:gd name="connsiteX226" fmla="*/ 4049283 w 6811107"/>
              <a:gd name="connsiteY226" fmla="*/ 968483 h 2256141"/>
              <a:gd name="connsiteX227" fmla="*/ 4026085 w 6811107"/>
              <a:gd name="connsiteY227" fmla="*/ 967516 h 2256141"/>
              <a:gd name="connsiteX228" fmla="*/ 4013037 w 6811107"/>
              <a:gd name="connsiteY228" fmla="*/ 967516 h 2256141"/>
              <a:gd name="connsiteX229" fmla="*/ 3948277 w 6811107"/>
              <a:gd name="connsiteY229" fmla="*/ 971382 h 2256141"/>
              <a:gd name="connsiteX230" fmla="*/ 3937645 w 6811107"/>
              <a:gd name="connsiteY230" fmla="*/ 973799 h 2256141"/>
              <a:gd name="connsiteX231" fmla="*/ 3897532 w 6811107"/>
              <a:gd name="connsiteY231" fmla="*/ 1001346 h 2256141"/>
              <a:gd name="connsiteX232" fmla="*/ 3890766 w 6811107"/>
              <a:gd name="connsiteY232" fmla="*/ 1012944 h 2256141"/>
              <a:gd name="connsiteX233" fmla="*/ 3841954 w 6811107"/>
              <a:gd name="connsiteY233" fmla="*/ 1110085 h 2256141"/>
              <a:gd name="connsiteX234" fmla="*/ 3836638 w 6811107"/>
              <a:gd name="connsiteY234" fmla="*/ 1118784 h 2256141"/>
              <a:gd name="connsiteX235" fmla="*/ 3813440 w 6811107"/>
              <a:gd name="connsiteY235" fmla="*/ 1148264 h 2256141"/>
              <a:gd name="connsiteX236" fmla="*/ 3804741 w 6811107"/>
              <a:gd name="connsiteY236" fmla="*/ 1155997 h 2256141"/>
              <a:gd name="connsiteX237" fmla="*/ 3753030 w 6811107"/>
              <a:gd name="connsiteY237" fmla="*/ 1233806 h 2256141"/>
              <a:gd name="connsiteX238" fmla="*/ 3749164 w 6811107"/>
              <a:gd name="connsiteY238" fmla="*/ 1245405 h 2256141"/>
              <a:gd name="connsiteX239" fmla="*/ 3718233 w 6811107"/>
              <a:gd name="connsiteY239" fmla="*/ 1300982 h 2256141"/>
              <a:gd name="connsiteX240" fmla="*/ 3711467 w 6811107"/>
              <a:gd name="connsiteY240" fmla="*/ 1309681 h 2256141"/>
              <a:gd name="connsiteX241" fmla="*/ 3648157 w 6811107"/>
              <a:gd name="connsiteY241" fmla="*/ 1358493 h 2256141"/>
              <a:gd name="connsiteX242" fmla="*/ 3634142 w 6811107"/>
              <a:gd name="connsiteY242" fmla="*/ 1365259 h 2256141"/>
              <a:gd name="connsiteX243" fmla="*/ 3561649 w 6811107"/>
              <a:gd name="connsiteY243" fmla="*/ 1383141 h 2256141"/>
              <a:gd name="connsiteX244" fmla="*/ 3551017 w 6811107"/>
              <a:gd name="connsiteY244" fmla="*/ 1383141 h 2256141"/>
              <a:gd name="connsiteX245" fmla="*/ 3485290 w 6811107"/>
              <a:gd name="connsiteY245" fmla="*/ 1385557 h 2256141"/>
              <a:gd name="connsiteX246" fmla="*/ 3474658 w 6811107"/>
              <a:gd name="connsiteY246" fmla="*/ 1384590 h 2256141"/>
              <a:gd name="connsiteX247" fmla="*/ 3449044 w 6811107"/>
              <a:gd name="connsiteY247" fmla="*/ 1379274 h 2256141"/>
              <a:gd name="connsiteX248" fmla="*/ 3442278 w 6811107"/>
              <a:gd name="connsiteY248" fmla="*/ 1371542 h 2256141"/>
              <a:gd name="connsiteX249" fmla="*/ 3429712 w 6811107"/>
              <a:gd name="connsiteY249" fmla="*/ 1307265 h 2256141"/>
              <a:gd name="connsiteX250" fmla="*/ 3326290 w 6811107"/>
              <a:gd name="connsiteY250" fmla="*/ 1301949 h 2256141"/>
              <a:gd name="connsiteX251" fmla="*/ 3313724 w 6811107"/>
              <a:gd name="connsiteY251" fmla="*/ 1300499 h 2256141"/>
              <a:gd name="connsiteX252" fmla="*/ 3280378 w 6811107"/>
              <a:gd name="connsiteY252" fmla="*/ 1296633 h 2256141"/>
              <a:gd name="connsiteX253" fmla="*/ 3269746 w 6811107"/>
              <a:gd name="connsiteY253" fmla="*/ 1300499 h 2256141"/>
              <a:gd name="connsiteX254" fmla="*/ 3260563 w 6811107"/>
              <a:gd name="connsiteY254" fmla="*/ 1310648 h 2256141"/>
              <a:gd name="connsiteX255" fmla="*/ 3250414 w 6811107"/>
              <a:gd name="connsiteY255" fmla="*/ 1319347 h 2256141"/>
              <a:gd name="connsiteX256" fmla="*/ 3222384 w 6811107"/>
              <a:gd name="connsiteY256" fmla="*/ 1369608 h 2256141"/>
              <a:gd name="connsiteX257" fmla="*/ 3215618 w 6811107"/>
              <a:gd name="connsiteY257" fmla="*/ 1375891 h 2256141"/>
              <a:gd name="connsiteX258" fmla="*/ 3204986 w 6811107"/>
              <a:gd name="connsiteY258" fmla="*/ 1382174 h 2256141"/>
              <a:gd name="connsiteX259" fmla="*/ 3189520 w 6811107"/>
              <a:gd name="connsiteY259" fmla="*/ 1396672 h 2256141"/>
              <a:gd name="connsiteX260" fmla="*/ 3186621 w 6811107"/>
              <a:gd name="connsiteY260" fmla="*/ 1408271 h 2256141"/>
              <a:gd name="connsiteX261" fmla="*/ 3184204 w 6811107"/>
              <a:gd name="connsiteY261" fmla="*/ 1420837 h 2256141"/>
              <a:gd name="connsiteX262" fmla="*/ 3180338 w 6811107"/>
              <a:gd name="connsiteY262" fmla="*/ 1432435 h 2256141"/>
              <a:gd name="connsiteX263" fmla="*/ 3177438 w 6811107"/>
              <a:gd name="connsiteY263" fmla="*/ 1524259 h 2256141"/>
              <a:gd name="connsiteX264" fmla="*/ 3176471 w 6811107"/>
              <a:gd name="connsiteY264" fmla="*/ 1537308 h 2256141"/>
              <a:gd name="connsiteX265" fmla="*/ 3163242 w 6811107"/>
              <a:gd name="connsiteY265" fmla="*/ 1578689 h 2256141"/>
              <a:gd name="connsiteX266" fmla="*/ 3148196 w 6811107"/>
              <a:gd name="connsiteY266" fmla="*/ 1604490 h 2256141"/>
              <a:gd name="connsiteX267" fmla="*/ 3175039 w 6811107"/>
              <a:gd name="connsiteY267" fmla="*/ 1627086 h 2256141"/>
              <a:gd name="connsiteX268" fmla="*/ 3138969 w 6811107"/>
              <a:gd name="connsiteY268" fmla="*/ 1694652 h 2256141"/>
              <a:gd name="connsiteX269" fmla="*/ 3138067 w 6811107"/>
              <a:gd name="connsiteY269" fmla="*/ 1698535 h 2256141"/>
              <a:gd name="connsiteX270" fmla="*/ 3204489 w 6811107"/>
              <a:gd name="connsiteY270" fmla="*/ 1728429 h 2256141"/>
              <a:gd name="connsiteX271" fmla="*/ 3214812 w 6811107"/>
              <a:gd name="connsiteY271" fmla="*/ 1739428 h 2256141"/>
              <a:gd name="connsiteX272" fmla="*/ 3267185 w 6811107"/>
              <a:gd name="connsiteY272" fmla="*/ 1836469 h 2256141"/>
              <a:gd name="connsiteX273" fmla="*/ 3304365 w 6811107"/>
              <a:gd name="connsiteY273" fmla="*/ 2038246 h 2256141"/>
              <a:gd name="connsiteX274" fmla="*/ 3313120 w 6811107"/>
              <a:gd name="connsiteY274" fmla="*/ 1766083 h 2256141"/>
              <a:gd name="connsiteX275" fmla="*/ 3331123 w 6811107"/>
              <a:gd name="connsiteY275" fmla="*/ 1710324 h 2256141"/>
              <a:gd name="connsiteX276" fmla="*/ 3325807 w 6811107"/>
              <a:gd name="connsiteY276" fmla="*/ 1697276 h 2256141"/>
              <a:gd name="connsiteX277" fmla="*/ 3289560 w 6811107"/>
              <a:gd name="connsiteY277" fmla="*/ 1581287 h 2256141"/>
              <a:gd name="connsiteX278" fmla="*/ 3295843 w 6811107"/>
              <a:gd name="connsiteY278" fmla="*/ 1572105 h 2256141"/>
              <a:gd name="connsiteX279" fmla="*/ 3304542 w 6811107"/>
              <a:gd name="connsiteY279" fmla="*/ 1564372 h 2256141"/>
              <a:gd name="connsiteX280" fmla="*/ 3323873 w 6811107"/>
              <a:gd name="connsiteY280" fmla="*/ 1550357 h 2256141"/>
              <a:gd name="connsiteX281" fmla="*/ 3344654 w 6811107"/>
              <a:gd name="connsiteY281" fmla="*/ 1479314 h 2256141"/>
              <a:gd name="connsiteX282" fmla="*/ 3349971 w 6811107"/>
              <a:gd name="connsiteY282" fmla="*/ 1467715 h 2256141"/>
              <a:gd name="connsiteX283" fmla="*/ 3417147 w 6811107"/>
              <a:gd name="connsiteY283" fmla="*/ 1463849 h 2256141"/>
              <a:gd name="connsiteX284" fmla="*/ 3430196 w 6811107"/>
              <a:gd name="connsiteY284" fmla="*/ 1462883 h 2256141"/>
              <a:gd name="connsiteX285" fmla="*/ 3456293 w 6811107"/>
              <a:gd name="connsiteY285" fmla="*/ 1461432 h 2256141"/>
              <a:gd name="connsiteX286" fmla="*/ 3464992 w 6811107"/>
              <a:gd name="connsiteY286" fmla="*/ 1463849 h 2256141"/>
              <a:gd name="connsiteX287" fmla="*/ 3473691 w 6811107"/>
              <a:gd name="connsiteY287" fmla="*/ 1475448 h 2256141"/>
              <a:gd name="connsiteX288" fmla="*/ 3481424 w 6811107"/>
              <a:gd name="connsiteY288" fmla="*/ 1488496 h 2256141"/>
              <a:gd name="connsiteX289" fmla="*/ 3496889 w 6811107"/>
              <a:gd name="connsiteY289" fmla="*/ 1512661 h 2256141"/>
              <a:gd name="connsiteX290" fmla="*/ 3549567 w 6811107"/>
              <a:gd name="connsiteY290" fmla="*/ 1542625 h 2256141"/>
              <a:gd name="connsiteX291" fmla="*/ 3558750 w 6811107"/>
              <a:gd name="connsiteY291" fmla="*/ 1549391 h 2256141"/>
              <a:gd name="connsiteX292" fmla="*/ 3586780 w 6811107"/>
              <a:gd name="connsiteY292" fmla="*/ 1570172 h 2256141"/>
              <a:gd name="connsiteX293" fmla="*/ 3683437 w 6811107"/>
              <a:gd name="connsiteY293" fmla="*/ 1594336 h 2256141"/>
              <a:gd name="connsiteX294" fmla="*/ 3697452 w 6811107"/>
              <a:gd name="connsiteY294" fmla="*/ 1603519 h 2256141"/>
              <a:gd name="connsiteX295" fmla="*/ 3712917 w 6811107"/>
              <a:gd name="connsiteY295" fmla="*/ 1604968 h 2256141"/>
              <a:gd name="connsiteX296" fmla="*/ 3724516 w 6811107"/>
              <a:gd name="connsiteY296" fmla="*/ 1602552 h 2256141"/>
              <a:gd name="connsiteX297" fmla="*/ 3823589 w 6811107"/>
              <a:gd name="connsiteY297" fmla="*/ 1542141 h 2256141"/>
              <a:gd name="connsiteX298" fmla="*/ 3835188 w 6811107"/>
              <a:gd name="connsiteY298" fmla="*/ 1539725 h 2256141"/>
              <a:gd name="connsiteX299" fmla="*/ 3897049 w 6811107"/>
              <a:gd name="connsiteY299" fmla="*/ 1542625 h 2256141"/>
              <a:gd name="connsiteX300" fmla="*/ 3921696 w 6811107"/>
              <a:gd name="connsiteY300" fmla="*/ 1531992 h 2256141"/>
              <a:gd name="connsiteX301" fmla="*/ 3931845 w 6811107"/>
              <a:gd name="connsiteY301" fmla="*/ 1522810 h 2256141"/>
              <a:gd name="connsiteX302" fmla="*/ 3940544 w 6811107"/>
              <a:gd name="connsiteY302" fmla="*/ 1512178 h 2256141"/>
              <a:gd name="connsiteX303" fmla="*/ 3944788 w 6811107"/>
              <a:gd name="connsiteY303" fmla="*/ 1511450 h 2256141"/>
              <a:gd name="connsiteX304" fmla="*/ 3945679 w 6811107"/>
              <a:gd name="connsiteY304" fmla="*/ 1511634 h 2256141"/>
              <a:gd name="connsiteX305" fmla="*/ 3957459 w 6811107"/>
              <a:gd name="connsiteY305" fmla="*/ 1509278 h 2256141"/>
              <a:gd name="connsiteX306" fmla="*/ 3944788 w 6811107"/>
              <a:gd name="connsiteY306" fmla="*/ 1511450 h 2256141"/>
              <a:gd name="connsiteX307" fmla="*/ 3934261 w 6811107"/>
              <a:gd name="connsiteY307" fmla="*/ 1509278 h 2256141"/>
              <a:gd name="connsiteX308" fmla="*/ 4010137 w 6811107"/>
              <a:gd name="connsiteY308" fmla="*/ 1506862 h 2256141"/>
              <a:gd name="connsiteX309" fmla="*/ 4024152 w 6811107"/>
              <a:gd name="connsiteY309" fmla="*/ 1509278 h 2256141"/>
              <a:gd name="connsiteX310" fmla="*/ 4039617 w 6811107"/>
              <a:gd name="connsiteY310" fmla="*/ 1506862 h 2256141"/>
              <a:gd name="connsiteX311" fmla="*/ 4048800 w 6811107"/>
              <a:gd name="connsiteY311" fmla="*/ 1505412 h 2256141"/>
              <a:gd name="connsiteX312" fmla="*/ 4057499 w 6811107"/>
              <a:gd name="connsiteY312" fmla="*/ 1501545 h 2256141"/>
              <a:gd name="connsiteX313" fmla="*/ 4084563 w 6811107"/>
              <a:gd name="connsiteY313" fmla="*/ 1475448 h 2256141"/>
              <a:gd name="connsiteX314" fmla="*/ 4089879 w 6811107"/>
              <a:gd name="connsiteY314" fmla="*/ 1469165 h 2256141"/>
              <a:gd name="connsiteX315" fmla="*/ 4094712 w 6811107"/>
              <a:gd name="connsiteY315" fmla="*/ 1459983 h 2256141"/>
              <a:gd name="connsiteX316" fmla="*/ 4099545 w 6811107"/>
              <a:gd name="connsiteY316" fmla="*/ 1449834 h 2256141"/>
              <a:gd name="connsiteX317" fmla="*/ 4125642 w 6811107"/>
              <a:gd name="connsiteY317" fmla="*/ 1405855 h 2256141"/>
              <a:gd name="connsiteX318" fmla="*/ 4128059 w 6811107"/>
              <a:gd name="connsiteY318" fmla="*/ 1397156 h 2256141"/>
              <a:gd name="connsiteX319" fmla="*/ 4137241 w 6811107"/>
              <a:gd name="connsiteY319" fmla="*/ 1371542 h 2256141"/>
              <a:gd name="connsiteX320" fmla="*/ 4138207 w 6811107"/>
              <a:gd name="connsiteY320" fmla="*/ 1361393 h 2256141"/>
              <a:gd name="connsiteX321" fmla="*/ 4131925 w 6811107"/>
              <a:gd name="connsiteY321" fmla="*/ 1380724 h 2256141"/>
              <a:gd name="connsiteX322" fmla="*/ 4125159 w 6811107"/>
              <a:gd name="connsiteY322" fmla="*/ 1387007 h 2256141"/>
              <a:gd name="connsiteX323" fmla="*/ 4069581 w 6811107"/>
              <a:gd name="connsiteY323" fmla="*/ 1460466 h 2256141"/>
              <a:gd name="connsiteX324" fmla="*/ 4010620 w 6811107"/>
              <a:gd name="connsiteY324" fmla="*/ 1492846 h 2256141"/>
              <a:gd name="connsiteX325" fmla="*/ 3997572 w 6811107"/>
              <a:gd name="connsiteY325" fmla="*/ 1491880 h 2256141"/>
              <a:gd name="connsiteX326" fmla="*/ 3886416 w 6811107"/>
              <a:gd name="connsiteY326" fmla="*/ 1466265 h 2256141"/>
              <a:gd name="connsiteX327" fmla="*/ 3873851 w 6811107"/>
              <a:gd name="connsiteY327" fmla="*/ 1466265 h 2256141"/>
              <a:gd name="connsiteX328" fmla="*/ 3829872 w 6811107"/>
              <a:gd name="connsiteY328" fmla="*/ 1473032 h 2256141"/>
              <a:gd name="connsiteX329" fmla="*/ 3818273 w 6811107"/>
              <a:gd name="connsiteY329" fmla="*/ 1474481 h 2256141"/>
              <a:gd name="connsiteX330" fmla="*/ 3752546 w 6811107"/>
              <a:gd name="connsiteY330" fmla="*/ 1477381 h 2256141"/>
              <a:gd name="connsiteX331" fmla="*/ 3739981 w 6811107"/>
              <a:gd name="connsiteY331" fmla="*/ 1480281 h 2256141"/>
              <a:gd name="connsiteX332" fmla="*/ 3698419 w 6811107"/>
              <a:gd name="connsiteY332" fmla="*/ 1487047 h 2256141"/>
              <a:gd name="connsiteX333" fmla="*/ 3697452 w 6811107"/>
              <a:gd name="connsiteY333" fmla="*/ 1428570 h 2256141"/>
              <a:gd name="connsiteX334" fmla="*/ 3703735 w 6811107"/>
              <a:gd name="connsiteY334" fmla="*/ 1422287 h 2256141"/>
              <a:gd name="connsiteX335" fmla="*/ 3720167 w 6811107"/>
              <a:gd name="connsiteY335" fmla="*/ 1414554 h 2256141"/>
              <a:gd name="connsiteX336" fmla="*/ 3730315 w 6811107"/>
              <a:gd name="connsiteY336" fmla="*/ 1411654 h 2256141"/>
              <a:gd name="connsiteX337" fmla="*/ 3740465 w 6811107"/>
              <a:gd name="connsiteY337" fmla="*/ 1408755 h 2256141"/>
              <a:gd name="connsiteX338" fmla="*/ 3752063 w 6811107"/>
              <a:gd name="connsiteY338" fmla="*/ 1405855 h 2256141"/>
              <a:gd name="connsiteX339" fmla="*/ 3770428 w 6811107"/>
              <a:gd name="connsiteY339" fmla="*/ 1391839 h 2256141"/>
              <a:gd name="connsiteX340" fmla="*/ 3772844 w 6811107"/>
              <a:gd name="connsiteY340" fmla="*/ 1378791 h 2256141"/>
              <a:gd name="connsiteX341" fmla="*/ 3772844 w 6811107"/>
              <a:gd name="connsiteY341" fmla="*/ 1370092 h 2256141"/>
              <a:gd name="connsiteX342" fmla="*/ 3783477 w 6811107"/>
              <a:gd name="connsiteY342" fmla="*/ 1347861 h 2256141"/>
              <a:gd name="connsiteX343" fmla="*/ 3794109 w 6811107"/>
              <a:gd name="connsiteY343" fmla="*/ 1339162 h 2256141"/>
              <a:gd name="connsiteX344" fmla="*/ 3844370 w 6811107"/>
              <a:gd name="connsiteY344" fmla="*/ 1276818 h 2256141"/>
              <a:gd name="connsiteX345" fmla="*/ 3847270 w 6811107"/>
              <a:gd name="connsiteY345" fmla="*/ 1264253 h 2256141"/>
              <a:gd name="connsiteX346" fmla="*/ 3851136 w 6811107"/>
              <a:gd name="connsiteY346" fmla="*/ 1255070 h 2256141"/>
              <a:gd name="connsiteX347" fmla="*/ 3877234 w 6811107"/>
              <a:gd name="connsiteY347" fmla="*/ 1192727 h 2256141"/>
              <a:gd name="connsiteX348" fmla="*/ 3882067 w 6811107"/>
              <a:gd name="connsiteY348" fmla="*/ 1179678 h 2256141"/>
              <a:gd name="connsiteX349" fmla="*/ 3892699 w 6811107"/>
              <a:gd name="connsiteY349" fmla="*/ 1155030 h 2256141"/>
              <a:gd name="connsiteX350" fmla="*/ 3901881 w 6811107"/>
              <a:gd name="connsiteY350" fmla="*/ 1145848 h 2256141"/>
              <a:gd name="connsiteX351" fmla="*/ 3920246 w 6811107"/>
              <a:gd name="connsiteY351" fmla="*/ 1127483 h 2256141"/>
              <a:gd name="connsiteX352" fmla="*/ 3925562 w 6811107"/>
              <a:gd name="connsiteY352" fmla="*/ 1118301 h 2256141"/>
              <a:gd name="connsiteX353" fmla="*/ 3938611 w 6811107"/>
              <a:gd name="connsiteY353" fmla="*/ 1016328 h 2256141"/>
              <a:gd name="connsiteX354" fmla="*/ 3946344 w 6811107"/>
              <a:gd name="connsiteY354" fmla="*/ 1008595 h 2256141"/>
              <a:gd name="connsiteX355" fmla="*/ 4034301 w 6811107"/>
              <a:gd name="connsiteY355" fmla="*/ 985397 h 2256141"/>
              <a:gd name="connsiteX356" fmla="*/ 4047350 w 6811107"/>
              <a:gd name="connsiteY356" fmla="*/ 983947 h 2256141"/>
              <a:gd name="connsiteX357" fmla="*/ 4057499 w 6811107"/>
              <a:gd name="connsiteY357" fmla="*/ 982498 h 2256141"/>
              <a:gd name="connsiteX358" fmla="*/ 4068131 w 6811107"/>
              <a:gd name="connsiteY358" fmla="*/ 981531 h 2256141"/>
              <a:gd name="connsiteX359" fmla="*/ 4121293 w 6811107"/>
              <a:gd name="connsiteY359" fmla="*/ 940452 h 2256141"/>
              <a:gd name="connsiteX360" fmla="*/ 5598196 w 6811107"/>
              <a:gd name="connsiteY360" fmla="*/ 644562 h 2256141"/>
              <a:gd name="connsiteX361" fmla="*/ 5617541 w 6811107"/>
              <a:gd name="connsiteY361" fmla="*/ 651931 h 2256141"/>
              <a:gd name="connsiteX362" fmla="*/ 5602076 w 6811107"/>
              <a:gd name="connsiteY362" fmla="*/ 647098 h 2256141"/>
              <a:gd name="connsiteX363" fmla="*/ 5598196 w 6811107"/>
              <a:gd name="connsiteY363" fmla="*/ 644562 h 2256141"/>
              <a:gd name="connsiteX364" fmla="*/ 2173628 w 6811107"/>
              <a:gd name="connsiteY364" fmla="*/ 477314 h 2256141"/>
              <a:gd name="connsiteX365" fmla="*/ 2125384 w 6811107"/>
              <a:gd name="connsiteY365" fmla="*/ 515756 h 2256141"/>
              <a:gd name="connsiteX366" fmla="*/ 2068573 w 6811107"/>
              <a:gd name="connsiteY366" fmla="*/ 544102 h 2256141"/>
              <a:gd name="connsiteX367" fmla="*/ 2061358 w 6811107"/>
              <a:gd name="connsiteY367" fmla="*/ 552257 h 2256141"/>
              <a:gd name="connsiteX368" fmla="*/ 2054144 w 6811107"/>
              <a:gd name="connsiteY368" fmla="*/ 559634 h 2256141"/>
              <a:gd name="connsiteX369" fmla="*/ 2044225 w 6811107"/>
              <a:gd name="connsiteY369" fmla="*/ 563517 h 2256141"/>
              <a:gd name="connsiteX370" fmla="*/ 2038363 w 6811107"/>
              <a:gd name="connsiteY370" fmla="*/ 565459 h 2256141"/>
              <a:gd name="connsiteX371" fmla="*/ 2043323 w 6811107"/>
              <a:gd name="connsiteY371" fmla="*/ 575555 h 2256141"/>
              <a:gd name="connsiteX372" fmla="*/ 2051890 w 6811107"/>
              <a:gd name="connsiteY372" fmla="*/ 582933 h 2256141"/>
              <a:gd name="connsiteX373" fmla="*/ 2072630 w 6811107"/>
              <a:gd name="connsiteY373" fmla="*/ 587981 h 2256141"/>
              <a:gd name="connsiteX374" fmla="*/ 2083452 w 6811107"/>
              <a:gd name="connsiteY374" fmla="*/ 586816 h 2256141"/>
              <a:gd name="connsiteX375" fmla="*/ 2118620 w 6811107"/>
              <a:gd name="connsiteY375" fmla="*/ 573225 h 2256141"/>
              <a:gd name="connsiteX376" fmla="*/ 2130794 w 6811107"/>
              <a:gd name="connsiteY376" fmla="*/ 569342 h 2256141"/>
              <a:gd name="connsiteX377" fmla="*/ 2147928 w 6811107"/>
              <a:gd name="connsiteY377" fmla="*/ 568566 h 2256141"/>
              <a:gd name="connsiteX378" fmla="*/ 2156495 w 6811107"/>
              <a:gd name="connsiteY378" fmla="*/ 568566 h 2256141"/>
              <a:gd name="connsiteX379" fmla="*/ 2205641 w 6811107"/>
              <a:gd name="connsiteY379" fmla="*/ 586428 h 2256141"/>
              <a:gd name="connsiteX380" fmla="*/ 2212855 w 6811107"/>
              <a:gd name="connsiteY380" fmla="*/ 594970 h 2256141"/>
              <a:gd name="connsiteX381" fmla="*/ 2145673 w 6811107"/>
              <a:gd name="connsiteY381" fmla="*/ 656323 h 2256141"/>
              <a:gd name="connsiteX382" fmla="*/ 2137107 w 6811107"/>
              <a:gd name="connsiteY382" fmla="*/ 658652 h 2256141"/>
              <a:gd name="connsiteX383" fmla="*/ 2132598 w 6811107"/>
              <a:gd name="connsiteY383" fmla="*/ 680398 h 2256141"/>
              <a:gd name="connsiteX384" fmla="*/ 2138910 w 6811107"/>
              <a:gd name="connsiteY384" fmla="*/ 687775 h 2256141"/>
              <a:gd name="connsiteX385" fmla="*/ 2159651 w 6811107"/>
              <a:gd name="connsiteY385" fmla="*/ 703307 h 2256141"/>
              <a:gd name="connsiteX386" fmla="*/ 2168218 w 6811107"/>
              <a:gd name="connsiteY386" fmla="*/ 708744 h 2256141"/>
              <a:gd name="connsiteX387" fmla="*/ 2252533 w 6811107"/>
              <a:gd name="connsiteY387" fmla="*/ 752234 h 2256141"/>
              <a:gd name="connsiteX388" fmla="*/ 2253435 w 6811107"/>
              <a:gd name="connsiteY388" fmla="*/ 764660 h 2256141"/>
              <a:gd name="connsiteX389" fmla="*/ 2264256 w 6811107"/>
              <a:gd name="connsiteY389" fmla="*/ 784463 h 2256141"/>
              <a:gd name="connsiteX390" fmla="*/ 2274175 w 6811107"/>
              <a:gd name="connsiteY390" fmla="*/ 790676 h 2256141"/>
              <a:gd name="connsiteX391" fmla="*/ 2339102 w 6811107"/>
              <a:gd name="connsiteY391" fmla="*/ 834167 h 2256141"/>
              <a:gd name="connsiteX392" fmla="*/ 2269666 w 6811107"/>
              <a:gd name="connsiteY392" fmla="*/ 864454 h 2256141"/>
              <a:gd name="connsiteX393" fmla="*/ 2255238 w 6811107"/>
              <a:gd name="connsiteY393" fmla="*/ 868726 h 2256141"/>
              <a:gd name="connsiteX394" fmla="*/ 2242162 w 6811107"/>
              <a:gd name="connsiteY394" fmla="*/ 872609 h 2256141"/>
              <a:gd name="connsiteX395" fmla="*/ 2228636 w 6811107"/>
              <a:gd name="connsiteY395" fmla="*/ 874939 h 2256141"/>
              <a:gd name="connsiteX396" fmla="*/ 2202485 w 6811107"/>
              <a:gd name="connsiteY396" fmla="*/ 879987 h 2256141"/>
              <a:gd name="connsiteX397" fmla="*/ 2190311 w 6811107"/>
              <a:gd name="connsiteY397" fmla="*/ 876880 h 2256141"/>
              <a:gd name="connsiteX398" fmla="*/ 2153339 w 6811107"/>
              <a:gd name="connsiteY398" fmla="*/ 869891 h 2256141"/>
              <a:gd name="connsiteX399" fmla="*/ 2140263 w 6811107"/>
              <a:gd name="connsiteY399" fmla="*/ 871055 h 2256141"/>
              <a:gd name="connsiteX400" fmla="*/ 2127187 w 6811107"/>
              <a:gd name="connsiteY400" fmla="*/ 872997 h 2256141"/>
              <a:gd name="connsiteX401" fmla="*/ 2118620 w 6811107"/>
              <a:gd name="connsiteY401" fmla="*/ 874162 h 2256141"/>
              <a:gd name="connsiteX402" fmla="*/ 2099233 w 6811107"/>
              <a:gd name="connsiteY402" fmla="*/ 885811 h 2256141"/>
              <a:gd name="connsiteX403" fmla="*/ 2010409 w 6811107"/>
              <a:gd name="connsiteY403" fmla="*/ 937844 h 2256141"/>
              <a:gd name="connsiteX404" fmla="*/ 2000940 w 6811107"/>
              <a:gd name="connsiteY404" fmla="*/ 945998 h 2256141"/>
              <a:gd name="connsiteX405" fmla="*/ 1944129 w 6811107"/>
              <a:gd name="connsiteY405" fmla="*/ 966578 h 2256141"/>
              <a:gd name="connsiteX406" fmla="*/ 1933308 w 6811107"/>
              <a:gd name="connsiteY406" fmla="*/ 965802 h 2256141"/>
              <a:gd name="connsiteX407" fmla="*/ 1900844 w 6811107"/>
              <a:gd name="connsiteY407" fmla="*/ 957259 h 2256141"/>
              <a:gd name="connsiteX408" fmla="*/ 1894532 w 6811107"/>
              <a:gd name="connsiteY408" fmla="*/ 951823 h 2256141"/>
              <a:gd name="connsiteX409" fmla="*/ 1896786 w 6811107"/>
              <a:gd name="connsiteY409" fmla="*/ 933185 h 2256141"/>
              <a:gd name="connsiteX410" fmla="*/ 1856207 w 6811107"/>
              <a:gd name="connsiteY410" fmla="*/ 973957 h 2256141"/>
              <a:gd name="connsiteX411" fmla="*/ 1862519 w 6811107"/>
              <a:gd name="connsiteY411" fmla="*/ 981334 h 2256141"/>
              <a:gd name="connsiteX412" fmla="*/ 1870635 w 6811107"/>
              <a:gd name="connsiteY412" fmla="*/ 984441 h 2256141"/>
              <a:gd name="connsiteX413" fmla="*/ 1927446 w 6811107"/>
              <a:gd name="connsiteY413" fmla="*/ 1015505 h 2256141"/>
              <a:gd name="connsiteX414" fmla="*/ 1956303 w 6811107"/>
              <a:gd name="connsiteY414" fmla="*/ 1025989 h 2256141"/>
              <a:gd name="connsiteX415" fmla="*/ 1967124 w 6811107"/>
              <a:gd name="connsiteY415" fmla="*/ 1024048 h 2256141"/>
              <a:gd name="connsiteX416" fmla="*/ 2061809 w 6811107"/>
              <a:gd name="connsiteY416" fmla="*/ 1004632 h 2256141"/>
              <a:gd name="connsiteX417" fmla="*/ 2073532 w 6811107"/>
              <a:gd name="connsiteY417" fmla="*/ 1003856 h 2256141"/>
              <a:gd name="connsiteX418" fmla="*/ 2092469 w 6811107"/>
              <a:gd name="connsiteY418" fmla="*/ 1000749 h 2256141"/>
              <a:gd name="connsiteX419" fmla="*/ 2101938 w 6811107"/>
              <a:gd name="connsiteY419" fmla="*/ 998808 h 2256141"/>
              <a:gd name="connsiteX420" fmla="*/ 2232694 w 6811107"/>
              <a:gd name="connsiteY420" fmla="*/ 992595 h 2256141"/>
              <a:gd name="connsiteX421" fmla="*/ 2242162 w 6811107"/>
              <a:gd name="connsiteY421" fmla="*/ 996866 h 2256141"/>
              <a:gd name="connsiteX422" fmla="*/ 2242162 w 6811107"/>
              <a:gd name="connsiteY422" fmla="*/ 1051618 h 2256141"/>
              <a:gd name="connsiteX423" fmla="*/ 2246671 w 6811107"/>
              <a:gd name="connsiteY423" fmla="*/ 1061714 h 2256141"/>
              <a:gd name="connsiteX424" fmla="*/ 2301679 w 6811107"/>
              <a:gd name="connsiteY424" fmla="*/ 1094719 h 2256141"/>
              <a:gd name="connsiteX425" fmla="*/ 2310246 w 6811107"/>
              <a:gd name="connsiteY425" fmla="*/ 1102874 h 2256141"/>
              <a:gd name="connsiteX426" fmla="*/ 2316107 w 6811107"/>
              <a:gd name="connsiteY426" fmla="*/ 1108310 h 2256141"/>
              <a:gd name="connsiteX427" fmla="*/ 2408538 w 6811107"/>
              <a:gd name="connsiteY427" fmla="*/ 1158013 h 2256141"/>
              <a:gd name="connsiteX428" fmla="*/ 2407636 w 6811107"/>
              <a:gd name="connsiteY428" fmla="*/ 1193349 h 2256141"/>
              <a:gd name="connsiteX429" fmla="*/ 2413949 w 6811107"/>
              <a:gd name="connsiteY429" fmla="*/ 1201892 h 2256141"/>
              <a:gd name="connsiteX430" fmla="*/ 2420261 w 6811107"/>
              <a:gd name="connsiteY430" fmla="*/ 1226743 h 2256141"/>
              <a:gd name="connsiteX431" fmla="*/ 2434689 w 6811107"/>
              <a:gd name="connsiteY431" fmla="*/ 1232180 h 2256141"/>
              <a:gd name="connsiteX432" fmla="*/ 2444609 w 6811107"/>
              <a:gd name="connsiteY432" fmla="*/ 1229073 h 2256141"/>
              <a:gd name="connsiteX433" fmla="*/ 2450921 w 6811107"/>
              <a:gd name="connsiteY433" fmla="*/ 1223637 h 2256141"/>
              <a:gd name="connsiteX434" fmla="*/ 2456782 w 6811107"/>
              <a:gd name="connsiteY434" fmla="*/ 1212376 h 2256141"/>
              <a:gd name="connsiteX435" fmla="*/ 2465349 w 6811107"/>
              <a:gd name="connsiteY435" fmla="*/ 1203833 h 2256141"/>
              <a:gd name="connsiteX436" fmla="*/ 2474818 w 6811107"/>
              <a:gd name="connsiteY436" fmla="*/ 1196456 h 2256141"/>
              <a:gd name="connsiteX437" fmla="*/ 2482934 w 6811107"/>
              <a:gd name="connsiteY437" fmla="*/ 1187136 h 2256141"/>
              <a:gd name="connsiteX438" fmla="*/ 2542901 w 6811107"/>
              <a:gd name="connsiteY438" fmla="*/ 1167333 h 2256141"/>
              <a:gd name="connsiteX439" fmla="*/ 2548763 w 6811107"/>
              <a:gd name="connsiteY439" fmla="*/ 1175875 h 2256141"/>
              <a:gd name="connsiteX440" fmla="*/ 2553271 w 6811107"/>
              <a:gd name="connsiteY440" fmla="*/ 1184030 h 2256141"/>
              <a:gd name="connsiteX441" fmla="*/ 2556879 w 6811107"/>
              <a:gd name="connsiteY441" fmla="*/ 1193349 h 2256141"/>
              <a:gd name="connsiteX442" fmla="*/ 2615944 w 6811107"/>
              <a:gd name="connsiteY442" fmla="*/ 1238004 h 2256141"/>
              <a:gd name="connsiteX443" fmla="*/ 2604221 w 6811107"/>
              <a:gd name="connsiteY443" fmla="*/ 1275670 h 2256141"/>
              <a:gd name="connsiteX444" fmla="*/ 2606927 w 6811107"/>
              <a:gd name="connsiteY444" fmla="*/ 1284212 h 2256141"/>
              <a:gd name="connsiteX445" fmla="*/ 2655171 w 6811107"/>
              <a:gd name="connsiteY445" fmla="*/ 1318384 h 2256141"/>
              <a:gd name="connsiteX446" fmla="*/ 2667345 w 6811107"/>
              <a:gd name="connsiteY446" fmla="*/ 1323431 h 2256141"/>
              <a:gd name="connsiteX447" fmla="*/ 2693496 w 6811107"/>
              <a:gd name="connsiteY447" fmla="*/ 1355661 h 2256141"/>
              <a:gd name="connsiteX448" fmla="*/ 2633529 w 6811107"/>
              <a:gd name="connsiteY448" fmla="*/ 1376630 h 2256141"/>
              <a:gd name="connsiteX449" fmla="*/ 2622707 w 6811107"/>
              <a:gd name="connsiteY449" fmla="*/ 1389055 h 2256141"/>
              <a:gd name="connsiteX450" fmla="*/ 2624962 w 6811107"/>
              <a:gd name="connsiteY450" fmla="*/ 1402646 h 2256141"/>
              <a:gd name="connsiteX451" fmla="*/ 2671854 w 6811107"/>
              <a:gd name="connsiteY451" fmla="*/ 1457397 h 2256141"/>
              <a:gd name="connsiteX452" fmla="*/ 2591146 w 6811107"/>
              <a:gd name="connsiteY452" fmla="*/ 1479530 h 2256141"/>
              <a:gd name="connsiteX453" fmla="*/ 2583932 w 6811107"/>
              <a:gd name="connsiteY453" fmla="*/ 1488073 h 2256141"/>
              <a:gd name="connsiteX454" fmla="*/ 2555075 w 6811107"/>
              <a:gd name="connsiteY454" fmla="*/ 1533505 h 2256141"/>
              <a:gd name="connsiteX455" fmla="*/ 2550115 w 6811107"/>
              <a:gd name="connsiteY455" fmla="*/ 1542824 h 2256141"/>
              <a:gd name="connsiteX456" fmla="*/ 2540647 w 6811107"/>
              <a:gd name="connsiteY456" fmla="*/ 1551367 h 2256141"/>
              <a:gd name="connsiteX457" fmla="*/ 2526218 w 6811107"/>
              <a:gd name="connsiteY457" fmla="*/ 1585537 h 2256141"/>
              <a:gd name="connsiteX458" fmla="*/ 2523513 w 6811107"/>
              <a:gd name="connsiteY458" fmla="*/ 1594081 h 2256141"/>
              <a:gd name="connsiteX459" fmla="*/ 2491951 w 6811107"/>
              <a:gd name="connsiteY459" fmla="*/ 1643783 h 2256141"/>
              <a:gd name="connsiteX460" fmla="*/ 2393659 w 6811107"/>
              <a:gd name="connsiteY460" fmla="*/ 1642619 h 2256141"/>
              <a:gd name="connsiteX461" fmla="*/ 2380132 w 6811107"/>
              <a:gd name="connsiteY461" fmla="*/ 1643783 h 2256141"/>
              <a:gd name="connsiteX462" fmla="*/ 2361195 w 6811107"/>
              <a:gd name="connsiteY462" fmla="*/ 1633299 h 2256141"/>
              <a:gd name="connsiteX463" fmla="*/ 2323772 w 6811107"/>
              <a:gd name="connsiteY463" fmla="*/ 1586703 h 2256141"/>
              <a:gd name="connsiteX464" fmla="*/ 2311598 w 6811107"/>
              <a:gd name="connsiteY464" fmla="*/ 1583596 h 2256141"/>
              <a:gd name="connsiteX465" fmla="*/ 2301679 w 6811107"/>
              <a:gd name="connsiteY465" fmla="*/ 1579325 h 2256141"/>
              <a:gd name="connsiteX466" fmla="*/ 2255689 w 6811107"/>
              <a:gd name="connsiteY466" fmla="*/ 1559910 h 2256141"/>
              <a:gd name="connsiteX467" fmla="*/ 2246220 w 6811107"/>
              <a:gd name="connsiteY467" fmla="*/ 1564181 h 2256141"/>
              <a:gd name="connsiteX468" fmla="*/ 2225480 w 6811107"/>
              <a:gd name="connsiteY468" fmla="*/ 1574277 h 2256141"/>
              <a:gd name="connsiteX469" fmla="*/ 2213757 w 6811107"/>
              <a:gd name="connsiteY469" fmla="*/ 1573500 h 2256141"/>
              <a:gd name="connsiteX470" fmla="*/ 2122227 w 6811107"/>
              <a:gd name="connsiteY470" fmla="*/ 1528069 h 2256141"/>
              <a:gd name="connsiteX471" fmla="*/ 2087510 w 6811107"/>
              <a:gd name="connsiteY471" fmla="*/ 1583208 h 2256141"/>
              <a:gd name="connsiteX472" fmla="*/ 2075336 w 6811107"/>
              <a:gd name="connsiteY472" fmla="*/ 1583984 h 2256141"/>
              <a:gd name="connsiteX473" fmla="*/ 1964418 w 6811107"/>
              <a:gd name="connsiteY473" fmla="*/ 1558745 h 2256141"/>
              <a:gd name="connsiteX474" fmla="*/ 1954499 w 6811107"/>
              <a:gd name="connsiteY474" fmla="*/ 1557580 h 2256141"/>
              <a:gd name="connsiteX475" fmla="*/ 1858010 w 6811107"/>
              <a:gd name="connsiteY475" fmla="*/ 1529621 h 2256141"/>
              <a:gd name="connsiteX476" fmla="*/ 1938267 w 6811107"/>
              <a:gd name="connsiteY476" fmla="*/ 1573500 h 2256141"/>
              <a:gd name="connsiteX477" fmla="*/ 1950441 w 6811107"/>
              <a:gd name="connsiteY477" fmla="*/ 1577771 h 2256141"/>
              <a:gd name="connsiteX478" fmla="*/ 1986512 w 6811107"/>
              <a:gd name="connsiteY478" fmla="*/ 1605730 h 2256141"/>
              <a:gd name="connsiteX479" fmla="*/ 1995980 w 6811107"/>
              <a:gd name="connsiteY479" fmla="*/ 1610001 h 2256141"/>
              <a:gd name="connsiteX480" fmla="*/ 2009056 w 6811107"/>
              <a:gd name="connsiteY480" fmla="*/ 1613107 h 2256141"/>
              <a:gd name="connsiteX481" fmla="*/ 2027993 w 6811107"/>
              <a:gd name="connsiteY481" fmla="*/ 1626698 h 2256141"/>
              <a:gd name="connsiteX482" fmla="*/ 2037913 w 6811107"/>
              <a:gd name="connsiteY482" fmla="*/ 1633688 h 2256141"/>
              <a:gd name="connsiteX483" fmla="*/ 2081197 w 6811107"/>
              <a:gd name="connsiteY483" fmla="*/ 1651549 h 2256141"/>
              <a:gd name="connsiteX484" fmla="*/ 2092920 w 6811107"/>
              <a:gd name="connsiteY484" fmla="*/ 1651549 h 2256141"/>
              <a:gd name="connsiteX485" fmla="*/ 2105094 w 6811107"/>
              <a:gd name="connsiteY485" fmla="*/ 1640289 h 2256141"/>
              <a:gd name="connsiteX486" fmla="*/ 2112308 w 6811107"/>
              <a:gd name="connsiteY486" fmla="*/ 1636017 h 2256141"/>
              <a:gd name="connsiteX487" fmla="*/ 2225029 w 6811107"/>
              <a:gd name="connsiteY487" fmla="*/ 1616602 h 2256141"/>
              <a:gd name="connsiteX488" fmla="*/ 2235850 w 6811107"/>
              <a:gd name="connsiteY488" fmla="*/ 1621650 h 2256141"/>
              <a:gd name="connsiteX489" fmla="*/ 2267412 w 6811107"/>
              <a:gd name="connsiteY489" fmla="*/ 1646890 h 2256141"/>
              <a:gd name="connsiteX490" fmla="*/ 2273273 w 6811107"/>
              <a:gd name="connsiteY490" fmla="*/ 1653103 h 2256141"/>
              <a:gd name="connsiteX491" fmla="*/ 2321067 w 6811107"/>
              <a:gd name="connsiteY491" fmla="*/ 1666694 h 2256141"/>
              <a:gd name="connsiteX492" fmla="*/ 2330986 w 6811107"/>
              <a:gd name="connsiteY492" fmla="*/ 1668635 h 2256141"/>
              <a:gd name="connsiteX493" fmla="*/ 2394561 w 6811107"/>
              <a:gd name="connsiteY493" fmla="*/ 1695817 h 2256141"/>
              <a:gd name="connsiteX494" fmla="*/ 2405382 w 6811107"/>
              <a:gd name="connsiteY494" fmla="*/ 1703194 h 2256141"/>
              <a:gd name="connsiteX495" fmla="*/ 2445060 w 6811107"/>
              <a:gd name="connsiteY495" fmla="*/ 1812308 h 2256141"/>
              <a:gd name="connsiteX496" fmla="*/ 2439198 w 6811107"/>
              <a:gd name="connsiteY496" fmla="*/ 1820851 h 2256141"/>
              <a:gd name="connsiteX497" fmla="*/ 2471662 w 6811107"/>
              <a:gd name="connsiteY497" fmla="*/ 1922975 h 2256141"/>
              <a:gd name="connsiteX498" fmla="*/ 2476171 w 6811107"/>
              <a:gd name="connsiteY498" fmla="*/ 1928411 h 2256141"/>
              <a:gd name="connsiteX499" fmla="*/ 2477072 w 6811107"/>
              <a:gd name="connsiteY499" fmla="*/ 1936566 h 2256141"/>
              <a:gd name="connsiteX500" fmla="*/ 2481581 w 6811107"/>
              <a:gd name="connsiteY500" fmla="*/ 1956369 h 2256141"/>
              <a:gd name="connsiteX501" fmla="*/ 2456332 w 6811107"/>
              <a:gd name="connsiteY501" fmla="*/ 2049563 h 2256141"/>
              <a:gd name="connsiteX502" fmla="*/ 2457234 w 6811107"/>
              <a:gd name="connsiteY502" fmla="*/ 2059659 h 2256141"/>
              <a:gd name="connsiteX503" fmla="*/ 2462194 w 6811107"/>
              <a:gd name="connsiteY503" fmla="*/ 2068978 h 2256141"/>
              <a:gd name="connsiteX504" fmla="*/ 2468055 w 6811107"/>
              <a:gd name="connsiteY504" fmla="*/ 2078297 h 2256141"/>
              <a:gd name="connsiteX505" fmla="*/ 2476171 w 6811107"/>
              <a:gd name="connsiteY505" fmla="*/ 2086840 h 2256141"/>
              <a:gd name="connsiteX506" fmla="*/ 2482483 w 6811107"/>
              <a:gd name="connsiteY506" fmla="*/ 2094218 h 2256141"/>
              <a:gd name="connsiteX507" fmla="*/ 2501871 w 6811107"/>
              <a:gd name="connsiteY507" fmla="*/ 2117904 h 2256141"/>
              <a:gd name="connsiteX508" fmla="*/ 2506831 w 6811107"/>
              <a:gd name="connsiteY508" fmla="*/ 2126059 h 2256141"/>
              <a:gd name="connsiteX509" fmla="*/ 2531178 w 6811107"/>
              <a:gd name="connsiteY509" fmla="*/ 2168384 h 2256141"/>
              <a:gd name="connsiteX510" fmla="*/ 2539745 w 6811107"/>
              <a:gd name="connsiteY510" fmla="*/ 2128000 h 2256141"/>
              <a:gd name="connsiteX511" fmla="*/ 2538844 w 6811107"/>
              <a:gd name="connsiteY511" fmla="*/ 2114798 h 2256141"/>
              <a:gd name="connsiteX512" fmla="*/ 2524415 w 6811107"/>
              <a:gd name="connsiteY512" fmla="*/ 2093830 h 2256141"/>
              <a:gd name="connsiteX513" fmla="*/ 2519455 w 6811107"/>
              <a:gd name="connsiteY513" fmla="*/ 2086840 h 2256141"/>
              <a:gd name="connsiteX514" fmla="*/ 2540196 w 6811107"/>
              <a:gd name="connsiteY514" fmla="*/ 2042185 h 2256141"/>
              <a:gd name="connsiteX515" fmla="*/ 2546057 w 6811107"/>
              <a:gd name="connsiteY515" fmla="*/ 2033642 h 2256141"/>
              <a:gd name="connsiteX516" fmla="*/ 2551017 w 6811107"/>
              <a:gd name="connsiteY516" fmla="*/ 1968019 h 2256141"/>
              <a:gd name="connsiteX517" fmla="*/ 2548763 w 6811107"/>
              <a:gd name="connsiteY517" fmla="*/ 1957535 h 2256141"/>
              <a:gd name="connsiteX518" fmla="*/ 2546057 w 6811107"/>
              <a:gd name="connsiteY518" fmla="*/ 1946273 h 2256141"/>
              <a:gd name="connsiteX519" fmla="*/ 2542450 w 6811107"/>
              <a:gd name="connsiteY519" fmla="*/ 1935789 h 2256141"/>
              <a:gd name="connsiteX520" fmla="*/ 2530727 w 6811107"/>
              <a:gd name="connsiteY520" fmla="*/ 1871330 h 2256141"/>
              <a:gd name="connsiteX521" fmla="*/ 2513594 w 6811107"/>
              <a:gd name="connsiteY521" fmla="*/ 1853468 h 2256141"/>
              <a:gd name="connsiteX522" fmla="*/ 2508634 w 6811107"/>
              <a:gd name="connsiteY522" fmla="*/ 1844149 h 2256141"/>
              <a:gd name="connsiteX523" fmla="*/ 2524415 w 6811107"/>
              <a:gd name="connsiteY523" fmla="*/ 1780467 h 2256141"/>
              <a:gd name="connsiteX524" fmla="*/ 2534335 w 6811107"/>
              <a:gd name="connsiteY524" fmla="*/ 1772313 h 2256141"/>
              <a:gd name="connsiteX525" fmla="*/ 2546057 w 6811107"/>
              <a:gd name="connsiteY525" fmla="*/ 1764158 h 2256141"/>
              <a:gd name="connsiteX526" fmla="*/ 2551017 w 6811107"/>
              <a:gd name="connsiteY526" fmla="*/ 1752897 h 2256141"/>
              <a:gd name="connsiteX527" fmla="*/ 2553271 w 6811107"/>
              <a:gd name="connsiteY527" fmla="*/ 1744355 h 2256141"/>
              <a:gd name="connsiteX528" fmla="*/ 2526670 w 6811107"/>
              <a:gd name="connsiteY528" fmla="*/ 1697758 h 2256141"/>
              <a:gd name="connsiteX529" fmla="*/ 2521710 w 6811107"/>
              <a:gd name="connsiteY529" fmla="*/ 1687274 h 2256141"/>
              <a:gd name="connsiteX530" fmla="*/ 2545607 w 6811107"/>
              <a:gd name="connsiteY530" fmla="*/ 1650773 h 2256141"/>
              <a:gd name="connsiteX531" fmla="*/ 2555526 w 6811107"/>
              <a:gd name="connsiteY531" fmla="*/ 1646890 h 2256141"/>
              <a:gd name="connsiteX532" fmla="*/ 2566347 w 6811107"/>
              <a:gd name="connsiteY532" fmla="*/ 1641842 h 2256141"/>
              <a:gd name="connsiteX533" fmla="*/ 2574463 w 6811107"/>
              <a:gd name="connsiteY533" fmla="*/ 1639900 h 2256141"/>
              <a:gd name="connsiteX534" fmla="*/ 2583932 w 6811107"/>
              <a:gd name="connsiteY534" fmla="*/ 1634852 h 2256141"/>
              <a:gd name="connsiteX535" fmla="*/ 2591146 w 6811107"/>
              <a:gd name="connsiteY535" fmla="*/ 1621262 h 2256141"/>
              <a:gd name="connsiteX536" fmla="*/ 2592047 w 6811107"/>
              <a:gd name="connsiteY536" fmla="*/ 1611166 h 2256141"/>
              <a:gd name="connsiteX537" fmla="*/ 2600163 w 6811107"/>
              <a:gd name="connsiteY537" fmla="*/ 1582820 h 2256141"/>
              <a:gd name="connsiteX538" fmla="*/ 2652917 w 6811107"/>
              <a:gd name="connsiteY538" fmla="*/ 1530787 h 2256141"/>
              <a:gd name="connsiteX539" fmla="*/ 2662385 w 6811107"/>
              <a:gd name="connsiteY539" fmla="*/ 1522244 h 2256141"/>
              <a:gd name="connsiteX540" fmla="*/ 2670952 w 6811107"/>
              <a:gd name="connsiteY540" fmla="*/ 1516031 h 2256141"/>
              <a:gd name="connsiteX541" fmla="*/ 2750308 w 6811107"/>
              <a:gd name="connsiteY541" fmla="*/ 1494286 h 2256141"/>
              <a:gd name="connsiteX542" fmla="*/ 2762481 w 6811107"/>
              <a:gd name="connsiteY542" fmla="*/ 1495063 h 2256141"/>
              <a:gd name="connsiteX543" fmla="*/ 2804865 w 6811107"/>
              <a:gd name="connsiteY543" fmla="*/ 1498169 h 2256141"/>
              <a:gd name="connsiteX544" fmla="*/ 2815685 w 6811107"/>
              <a:gd name="connsiteY544" fmla="*/ 1499334 h 2256141"/>
              <a:gd name="connsiteX545" fmla="*/ 2847247 w 6811107"/>
              <a:gd name="connsiteY545" fmla="*/ 1504770 h 2256141"/>
              <a:gd name="connsiteX546" fmla="*/ 2857167 w 6811107"/>
              <a:gd name="connsiteY546" fmla="*/ 1505935 h 2256141"/>
              <a:gd name="connsiteX547" fmla="*/ 2933817 w 6811107"/>
              <a:gd name="connsiteY547" fmla="*/ 1549814 h 2256141"/>
              <a:gd name="connsiteX548" fmla="*/ 2940129 w 6811107"/>
              <a:gd name="connsiteY548" fmla="*/ 1557968 h 2256141"/>
              <a:gd name="connsiteX549" fmla="*/ 2972593 w 6811107"/>
              <a:gd name="connsiteY549" fmla="*/ 1598740 h 2256141"/>
              <a:gd name="connsiteX550" fmla="*/ 2978905 w 6811107"/>
              <a:gd name="connsiteY550" fmla="*/ 1607283 h 2256141"/>
              <a:gd name="connsiteX551" fmla="*/ 2988374 w 6811107"/>
              <a:gd name="connsiteY551" fmla="*/ 1615437 h 2256141"/>
              <a:gd name="connsiteX552" fmla="*/ 3025346 w 6811107"/>
              <a:gd name="connsiteY552" fmla="*/ 1634852 h 2256141"/>
              <a:gd name="connsiteX553" fmla="*/ 3020386 w 6811107"/>
              <a:gd name="connsiteY553" fmla="*/ 1716785 h 2256141"/>
              <a:gd name="connsiteX554" fmla="*/ 3015427 w 6811107"/>
              <a:gd name="connsiteY554" fmla="*/ 1724163 h 2256141"/>
              <a:gd name="connsiteX555" fmla="*/ 3016328 w 6811107"/>
              <a:gd name="connsiteY555" fmla="*/ 1731152 h 2256141"/>
              <a:gd name="connsiteX556" fmla="*/ 3022190 w 6811107"/>
              <a:gd name="connsiteY556" fmla="*/ 1744355 h 2256141"/>
              <a:gd name="connsiteX557" fmla="*/ 3023543 w 6811107"/>
              <a:gd name="connsiteY557" fmla="*/ 1746296 h 2256141"/>
              <a:gd name="connsiteX558" fmla="*/ 3030757 w 6811107"/>
              <a:gd name="connsiteY558" fmla="*/ 1752509 h 2256141"/>
              <a:gd name="connsiteX559" fmla="*/ 3035265 w 6811107"/>
              <a:gd name="connsiteY559" fmla="*/ 1755616 h 2256141"/>
              <a:gd name="connsiteX560" fmla="*/ 3037971 w 6811107"/>
              <a:gd name="connsiteY560" fmla="*/ 1756780 h 2256141"/>
              <a:gd name="connsiteX561" fmla="*/ 3066827 w 6811107"/>
              <a:gd name="connsiteY561" fmla="*/ 1768041 h 2256141"/>
              <a:gd name="connsiteX562" fmla="*/ 3070434 w 6811107"/>
              <a:gd name="connsiteY562" fmla="*/ 1769983 h 2256141"/>
              <a:gd name="connsiteX563" fmla="*/ 3088728 w 6811107"/>
              <a:gd name="connsiteY563" fmla="*/ 1782205 h 2256141"/>
              <a:gd name="connsiteX564" fmla="*/ 3098663 w 6811107"/>
              <a:gd name="connsiteY564" fmla="*/ 1759256 h 2256141"/>
              <a:gd name="connsiteX565" fmla="*/ 3090447 w 6811107"/>
              <a:gd name="connsiteY565" fmla="*/ 1727722 h 2256141"/>
              <a:gd name="connsiteX566" fmla="*/ 3087547 w 6811107"/>
              <a:gd name="connsiteY566" fmla="*/ 1714674 h 2256141"/>
              <a:gd name="connsiteX567" fmla="*/ 3094196 w 6811107"/>
              <a:gd name="connsiteY567" fmla="*/ 1624440 h 2256141"/>
              <a:gd name="connsiteX568" fmla="*/ 3085314 w 6811107"/>
              <a:gd name="connsiteY568" fmla="*/ 1621601 h 2256141"/>
              <a:gd name="connsiteX569" fmla="*/ 3064122 w 6811107"/>
              <a:gd name="connsiteY569" fmla="*/ 1604953 h 2256141"/>
              <a:gd name="connsiteX570" fmla="*/ 3059162 w 6811107"/>
              <a:gd name="connsiteY570" fmla="*/ 1599516 h 2256141"/>
              <a:gd name="connsiteX571" fmla="*/ 3052850 w 6811107"/>
              <a:gd name="connsiteY571" fmla="*/ 1591362 h 2256141"/>
              <a:gd name="connsiteX572" fmla="*/ 3015427 w 6811107"/>
              <a:gd name="connsiteY572" fmla="*/ 1550978 h 2256141"/>
              <a:gd name="connsiteX573" fmla="*/ 3005507 w 6811107"/>
              <a:gd name="connsiteY573" fmla="*/ 1545542 h 2256141"/>
              <a:gd name="connsiteX574" fmla="*/ 2944187 w 6811107"/>
              <a:gd name="connsiteY574" fmla="*/ 1480307 h 2256141"/>
              <a:gd name="connsiteX575" fmla="*/ 2906764 w 6811107"/>
              <a:gd name="connsiteY575" fmla="*/ 1431380 h 2256141"/>
              <a:gd name="connsiteX576" fmla="*/ 2904059 w 6811107"/>
              <a:gd name="connsiteY576" fmla="*/ 1421284 h 2256141"/>
              <a:gd name="connsiteX577" fmla="*/ 2906764 w 6811107"/>
              <a:gd name="connsiteY577" fmla="*/ 1387890 h 2256141"/>
              <a:gd name="connsiteX578" fmla="*/ 2900902 w 6811107"/>
              <a:gd name="connsiteY578" fmla="*/ 1378571 h 2256141"/>
              <a:gd name="connsiteX579" fmla="*/ 2859872 w 6811107"/>
              <a:gd name="connsiteY579" fmla="*/ 1332751 h 2256141"/>
              <a:gd name="connsiteX580" fmla="*/ 2854011 w 6811107"/>
              <a:gd name="connsiteY580" fmla="*/ 1325761 h 2256141"/>
              <a:gd name="connsiteX581" fmla="*/ 2829663 w 6811107"/>
              <a:gd name="connsiteY581" fmla="*/ 1273728 h 2256141"/>
              <a:gd name="connsiteX582" fmla="*/ 2831015 w 6811107"/>
              <a:gd name="connsiteY582" fmla="*/ 1264409 h 2256141"/>
              <a:gd name="connsiteX583" fmla="*/ 2832368 w 6811107"/>
              <a:gd name="connsiteY583" fmla="*/ 1202280 h 2256141"/>
              <a:gd name="connsiteX584" fmla="*/ 2704768 w 6811107"/>
              <a:gd name="connsiteY584" fmla="*/ 1171216 h 2256141"/>
              <a:gd name="connsiteX585" fmla="*/ 2706121 w 6811107"/>
              <a:gd name="connsiteY585" fmla="*/ 1163838 h 2256141"/>
              <a:gd name="connsiteX586" fmla="*/ 2739937 w 6811107"/>
              <a:gd name="connsiteY586" fmla="*/ 1127725 h 2256141"/>
              <a:gd name="connsiteX587" fmla="*/ 2730469 w 6811107"/>
              <a:gd name="connsiteY587" fmla="*/ 1107145 h 2256141"/>
              <a:gd name="connsiteX588" fmla="*/ 2658328 w 6811107"/>
              <a:gd name="connsiteY588" fmla="*/ 1073751 h 2256141"/>
              <a:gd name="connsiteX589" fmla="*/ 2644801 w 6811107"/>
              <a:gd name="connsiteY589" fmla="*/ 1073751 h 2256141"/>
              <a:gd name="connsiteX590" fmla="*/ 2559133 w 6811107"/>
              <a:gd name="connsiteY590" fmla="*/ 1072975 h 2256141"/>
              <a:gd name="connsiteX591" fmla="*/ 2562740 w 6811107"/>
              <a:gd name="connsiteY591" fmla="*/ 1064820 h 2256141"/>
              <a:gd name="connsiteX592" fmla="*/ 2567700 w 6811107"/>
              <a:gd name="connsiteY592" fmla="*/ 1057442 h 2256141"/>
              <a:gd name="connsiteX593" fmla="*/ 2527120 w 6811107"/>
              <a:gd name="connsiteY593" fmla="*/ 1034532 h 2256141"/>
              <a:gd name="connsiteX594" fmla="*/ 2491050 w 6811107"/>
              <a:gd name="connsiteY594" fmla="*/ 1032590 h 2256141"/>
              <a:gd name="connsiteX595" fmla="*/ 2477523 w 6811107"/>
              <a:gd name="connsiteY595" fmla="*/ 1031814 h 2256141"/>
              <a:gd name="connsiteX596" fmla="*/ 2368409 w 6811107"/>
              <a:gd name="connsiteY596" fmla="*/ 1001526 h 2256141"/>
              <a:gd name="connsiteX597" fmla="*/ 2385543 w 6811107"/>
              <a:gd name="connsiteY597" fmla="*/ 951435 h 2256141"/>
              <a:gd name="connsiteX598" fmla="*/ 2382838 w 6811107"/>
              <a:gd name="connsiteY598" fmla="*/ 942892 h 2256141"/>
              <a:gd name="connsiteX599" fmla="*/ 2385092 w 6811107"/>
              <a:gd name="connsiteY599" fmla="*/ 934349 h 2256141"/>
              <a:gd name="connsiteX600" fmla="*/ 2395914 w 6811107"/>
              <a:gd name="connsiteY600" fmla="*/ 919982 h 2256141"/>
              <a:gd name="connsiteX601" fmla="*/ 2405833 w 6811107"/>
              <a:gd name="connsiteY601" fmla="*/ 913769 h 2256141"/>
              <a:gd name="connsiteX602" fmla="*/ 2418007 w 6811107"/>
              <a:gd name="connsiteY602" fmla="*/ 909498 h 2256141"/>
              <a:gd name="connsiteX603" fmla="*/ 2431533 w 6811107"/>
              <a:gd name="connsiteY603" fmla="*/ 907168 h 2256141"/>
              <a:gd name="connsiteX604" fmla="*/ 2546959 w 6811107"/>
              <a:gd name="connsiteY604" fmla="*/ 895907 h 2256141"/>
              <a:gd name="connsiteX605" fmla="*/ 2558682 w 6811107"/>
              <a:gd name="connsiteY605" fmla="*/ 891636 h 2256141"/>
              <a:gd name="connsiteX606" fmla="*/ 2582579 w 6811107"/>
              <a:gd name="connsiteY606" fmla="*/ 837661 h 2256141"/>
              <a:gd name="connsiteX607" fmla="*/ 2578070 w 6811107"/>
              <a:gd name="connsiteY607" fmla="*/ 826012 h 2256141"/>
              <a:gd name="connsiteX608" fmla="*/ 2563642 w 6811107"/>
              <a:gd name="connsiteY608" fmla="*/ 804267 h 2256141"/>
              <a:gd name="connsiteX609" fmla="*/ 2557330 w 6811107"/>
              <a:gd name="connsiteY609" fmla="*/ 798831 h 2256141"/>
              <a:gd name="connsiteX610" fmla="*/ 2455430 w 6811107"/>
              <a:gd name="connsiteY610" fmla="*/ 744856 h 2256141"/>
              <a:gd name="connsiteX611" fmla="*/ 2444609 w 6811107"/>
              <a:gd name="connsiteY611" fmla="*/ 740585 h 2256141"/>
              <a:gd name="connsiteX612" fmla="*/ 2342709 w 6811107"/>
              <a:gd name="connsiteY612" fmla="*/ 684669 h 2256141"/>
              <a:gd name="connsiteX613" fmla="*/ 2340455 w 6811107"/>
              <a:gd name="connsiteY613" fmla="*/ 676126 h 2256141"/>
              <a:gd name="connsiteX614" fmla="*/ 2359843 w 6811107"/>
              <a:gd name="connsiteY614" fmla="*/ 629141 h 2256141"/>
              <a:gd name="connsiteX615" fmla="*/ 2358941 w 6811107"/>
              <a:gd name="connsiteY615" fmla="*/ 620599 h 2256141"/>
              <a:gd name="connsiteX616" fmla="*/ 2269666 w 6811107"/>
              <a:gd name="connsiteY616" fmla="*/ 567400 h 2256141"/>
              <a:gd name="connsiteX617" fmla="*/ 2262452 w 6811107"/>
              <a:gd name="connsiteY617" fmla="*/ 560023 h 2256141"/>
              <a:gd name="connsiteX618" fmla="*/ 2250729 w 6811107"/>
              <a:gd name="connsiteY618" fmla="*/ 543714 h 2256141"/>
              <a:gd name="connsiteX619" fmla="*/ 2244417 w 6811107"/>
              <a:gd name="connsiteY619" fmla="*/ 532453 h 2256141"/>
              <a:gd name="connsiteX620" fmla="*/ 2238105 w 6811107"/>
              <a:gd name="connsiteY620" fmla="*/ 521969 h 2256141"/>
              <a:gd name="connsiteX621" fmla="*/ 2230890 w 6811107"/>
              <a:gd name="connsiteY621" fmla="*/ 513814 h 2256141"/>
              <a:gd name="connsiteX622" fmla="*/ 2186704 w 6811107"/>
              <a:gd name="connsiteY622" fmla="*/ 478479 h 2256141"/>
              <a:gd name="connsiteX623" fmla="*/ 2173628 w 6811107"/>
              <a:gd name="connsiteY623" fmla="*/ 477314 h 2256141"/>
              <a:gd name="connsiteX624" fmla="*/ 4967523 w 6811107"/>
              <a:gd name="connsiteY624" fmla="*/ 38643 h 2256141"/>
              <a:gd name="connsiteX625" fmla="*/ 4915813 w 6811107"/>
              <a:gd name="connsiteY625" fmla="*/ 86488 h 2256141"/>
              <a:gd name="connsiteX626" fmla="*/ 4854919 w 6811107"/>
              <a:gd name="connsiteY626" fmla="*/ 121768 h 2256141"/>
              <a:gd name="connsiteX627" fmla="*/ 4847186 w 6811107"/>
              <a:gd name="connsiteY627" fmla="*/ 131917 h 2256141"/>
              <a:gd name="connsiteX628" fmla="*/ 4839453 w 6811107"/>
              <a:gd name="connsiteY628" fmla="*/ 141099 h 2256141"/>
              <a:gd name="connsiteX629" fmla="*/ 4828821 w 6811107"/>
              <a:gd name="connsiteY629" fmla="*/ 145932 h 2256141"/>
              <a:gd name="connsiteX630" fmla="*/ 4822538 w 6811107"/>
              <a:gd name="connsiteY630" fmla="*/ 148349 h 2256141"/>
              <a:gd name="connsiteX631" fmla="*/ 4827855 w 6811107"/>
              <a:gd name="connsiteY631" fmla="*/ 160914 h 2256141"/>
              <a:gd name="connsiteX632" fmla="*/ 4837037 w 6811107"/>
              <a:gd name="connsiteY632" fmla="*/ 170096 h 2256141"/>
              <a:gd name="connsiteX633" fmla="*/ 4859268 w 6811107"/>
              <a:gd name="connsiteY633" fmla="*/ 176379 h 2256141"/>
              <a:gd name="connsiteX634" fmla="*/ 4870867 w 6811107"/>
              <a:gd name="connsiteY634" fmla="*/ 174929 h 2256141"/>
              <a:gd name="connsiteX635" fmla="*/ 4908563 w 6811107"/>
              <a:gd name="connsiteY635" fmla="*/ 158015 h 2256141"/>
              <a:gd name="connsiteX636" fmla="*/ 4921612 w 6811107"/>
              <a:gd name="connsiteY636" fmla="*/ 153182 h 2256141"/>
              <a:gd name="connsiteX637" fmla="*/ 4939977 w 6811107"/>
              <a:gd name="connsiteY637" fmla="*/ 152215 h 2256141"/>
              <a:gd name="connsiteX638" fmla="*/ 4949159 w 6811107"/>
              <a:gd name="connsiteY638" fmla="*/ 152215 h 2256141"/>
              <a:gd name="connsiteX639" fmla="*/ 5001837 w 6811107"/>
              <a:gd name="connsiteY639" fmla="*/ 174446 h 2256141"/>
              <a:gd name="connsiteX640" fmla="*/ 5009569 w 6811107"/>
              <a:gd name="connsiteY640" fmla="*/ 185078 h 2256141"/>
              <a:gd name="connsiteX641" fmla="*/ 4937560 w 6811107"/>
              <a:gd name="connsiteY641" fmla="*/ 261437 h 2256141"/>
              <a:gd name="connsiteX642" fmla="*/ 4928378 w 6811107"/>
              <a:gd name="connsiteY642" fmla="*/ 264337 h 2256141"/>
              <a:gd name="connsiteX643" fmla="*/ 4923545 w 6811107"/>
              <a:gd name="connsiteY643" fmla="*/ 291401 h 2256141"/>
              <a:gd name="connsiteX644" fmla="*/ 4930311 w 6811107"/>
              <a:gd name="connsiteY644" fmla="*/ 300583 h 2256141"/>
              <a:gd name="connsiteX645" fmla="*/ 4952542 w 6811107"/>
              <a:gd name="connsiteY645" fmla="*/ 319915 h 2256141"/>
              <a:gd name="connsiteX646" fmla="*/ 4961724 w 6811107"/>
              <a:gd name="connsiteY646" fmla="*/ 326681 h 2256141"/>
              <a:gd name="connsiteX647" fmla="*/ 5052099 w 6811107"/>
              <a:gd name="connsiteY647" fmla="*/ 380808 h 2256141"/>
              <a:gd name="connsiteX648" fmla="*/ 5053065 w 6811107"/>
              <a:gd name="connsiteY648" fmla="*/ 396273 h 2256141"/>
              <a:gd name="connsiteX649" fmla="*/ 5064664 w 6811107"/>
              <a:gd name="connsiteY649" fmla="*/ 420921 h 2256141"/>
              <a:gd name="connsiteX650" fmla="*/ 5075296 w 6811107"/>
              <a:gd name="connsiteY650" fmla="*/ 428654 h 2256141"/>
              <a:gd name="connsiteX651" fmla="*/ 5144889 w 6811107"/>
              <a:gd name="connsiteY651" fmla="*/ 482782 h 2256141"/>
              <a:gd name="connsiteX652" fmla="*/ 5070463 w 6811107"/>
              <a:gd name="connsiteY652" fmla="*/ 520478 h 2256141"/>
              <a:gd name="connsiteX653" fmla="*/ 5054998 w 6811107"/>
              <a:gd name="connsiteY653" fmla="*/ 525794 h 2256141"/>
              <a:gd name="connsiteX654" fmla="*/ 5040983 w 6811107"/>
              <a:gd name="connsiteY654" fmla="*/ 530627 h 2256141"/>
              <a:gd name="connsiteX655" fmla="*/ 5026484 w 6811107"/>
              <a:gd name="connsiteY655" fmla="*/ 533527 h 2256141"/>
              <a:gd name="connsiteX656" fmla="*/ 4998454 w 6811107"/>
              <a:gd name="connsiteY656" fmla="*/ 539809 h 2256141"/>
              <a:gd name="connsiteX657" fmla="*/ 4985405 w 6811107"/>
              <a:gd name="connsiteY657" fmla="*/ 535943 h 2256141"/>
              <a:gd name="connsiteX658" fmla="*/ 4945776 w 6811107"/>
              <a:gd name="connsiteY658" fmla="*/ 527244 h 2256141"/>
              <a:gd name="connsiteX659" fmla="*/ 4931761 w 6811107"/>
              <a:gd name="connsiteY659" fmla="*/ 528693 h 2256141"/>
              <a:gd name="connsiteX660" fmla="*/ 4917745 w 6811107"/>
              <a:gd name="connsiteY660" fmla="*/ 531110 h 2256141"/>
              <a:gd name="connsiteX661" fmla="*/ 4908563 w 6811107"/>
              <a:gd name="connsiteY661" fmla="*/ 532560 h 2256141"/>
              <a:gd name="connsiteX662" fmla="*/ 4887782 w 6811107"/>
              <a:gd name="connsiteY662" fmla="*/ 547058 h 2256141"/>
              <a:gd name="connsiteX663" fmla="*/ 4792575 w 6811107"/>
              <a:gd name="connsiteY663" fmla="*/ 611818 h 2256141"/>
              <a:gd name="connsiteX664" fmla="*/ 4782426 w 6811107"/>
              <a:gd name="connsiteY664" fmla="*/ 621968 h 2256141"/>
              <a:gd name="connsiteX665" fmla="*/ 4721532 w 6811107"/>
              <a:gd name="connsiteY665" fmla="*/ 647581 h 2256141"/>
              <a:gd name="connsiteX666" fmla="*/ 4709933 w 6811107"/>
              <a:gd name="connsiteY666" fmla="*/ 646615 h 2256141"/>
              <a:gd name="connsiteX667" fmla="*/ 4675137 w 6811107"/>
              <a:gd name="connsiteY667" fmla="*/ 635983 h 2256141"/>
              <a:gd name="connsiteX668" fmla="*/ 4668371 w 6811107"/>
              <a:gd name="connsiteY668" fmla="*/ 629217 h 2256141"/>
              <a:gd name="connsiteX669" fmla="*/ 4670787 w 6811107"/>
              <a:gd name="connsiteY669" fmla="*/ 606019 h 2256141"/>
              <a:gd name="connsiteX670" fmla="*/ 4627291 w 6811107"/>
              <a:gd name="connsiteY670" fmla="*/ 656764 h 2256141"/>
              <a:gd name="connsiteX671" fmla="*/ 4634057 w 6811107"/>
              <a:gd name="connsiteY671" fmla="*/ 665946 h 2256141"/>
              <a:gd name="connsiteX672" fmla="*/ 4642756 w 6811107"/>
              <a:gd name="connsiteY672" fmla="*/ 669812 h 2256141"/>
              <a:gd name="connsiteX673" fmla="*/ 4703650 w 6811107"/>
              <a:gd name="connsiteY673" fmla="*/ 708475 h 2256141"/>
              <a:gd name="connsiteX674" fmla="*/ 4734581 w 6811107"/>
              <a:gd name="connsiteY674" fmla="*/ 721524 h 2256141"/>
              <a:gd name="connsiteX675" fmla="*/ 4746179 w 6811107"/>
              <a:gd name="connsiteY675" fmla="*/ 719107 h 2256141"/>
              <a:gd name="connsiteX676" fmla="*/ 4847669 w 6811107"/>
              <a:gd name="connsiteY676" fmla="*/ 694943 h 2256141"/>
              <a:gd name="connsiteX677" fmla="*/ 4860235 w 6811107"/>
              <a:gd name="connsiteY677" fmla="*/ 693977 h 2256141"/>
              <a:gd name="connsiteX678" fmla="*/ 4880532 w 6811107"/>
              <a:gd name="connsiteY678" fmla="*/ 690110 h 2256141"/>
              <a:gd name="connsiteX679" fmla="*/ 4890681 w 6811107"/>
              <a:gd name="connsiteY679" fmla="*/ 687694 h 2256141"/>
              <a:gd name="connsiteX680" fmla="*/ 5030834 w 6811107"/>
              <a:gd name="connsiteY680" fmla="*/ 679962 h 2256141"/>
              <a:gd name="connsiteX681" fmla="*/ 5040983 w 6811107"/>
              <a:gd name="connsiteY681" fmla="*/ 685278 h 2256141"/>
              <a:gd name="connsiteX682" fmla="*/ 5040983 w 6811107"/>
              <a:gd name="connsiteY682" fmla="*/ 753421 h 2256141"/>
              <a:gd name="connsiteX683" fmla="*/ 5045816 w 6811107"/>
              <a:gd name="connsiteY683" fmla="*/ 765986 h 2256141"/>
              <a:gd name="connsiteX684" fmla="*/ 5104776 w 6811107"/>
              <a:gd name="connsiteY684" fmla="*/ 807065 h 2256141"/>
              <a:gd name="connsiteX685" fmla="*/ 5113959 w 6811107"/>
              <a:gd name="connsiteY685" fmla="*/ 817214 h 2256141"/>
              <a:gd name="connsiteX686" fmla="*/ 5120241 w 6811107"/>
              <a:gd name="connsiteY686" fmla="*/ 823980 h 2256141"/>
              <a:gd name="connsiteX687" fmla="*/ 5219315 w 6811107"/>
              <a:gd name="connsiteY687" fmla="*/ 885841 h 2256141"/>
              <a:gd name="connsiteX688" fmla="*/ 5218349 w 6811107"/>
              <a:gd name="connsiteY688" fmla="*/ 929820 h 2256141"/>
              <a:gd name="connsiteX689" fmla="*/ 5225115 w 6811107"/>
              <a:gd name="connsiteY689" fmla="*/ 940452 h 2256141"/>
              <a:gd name="connsiteX690" fmla="*/ 5231881 w 6811107"/>
              <a:gd name="connsiteY690" fmla="*/ 971382 h 2256141"/>
              <a:gd name="connsiteX691" fmla="*/ 5247345 w 6811107"/>
              <a:gd name="connsiteY691" fmla="*/ 978148 h 2256141"/>
              <a:gd name="connsiteX692" fmla="*/ 5257978 w 6811107"/>
              <a:gd name="connsiteY692" fmla="*/ 974282 h 2256141"/>
              <a:gd name="connsiteX693" fmla="*/ 5264744 w 6811107"/>
              <a:gd name="connsiteY693" fmla="*/ 967516 h 2256141"/>
              <a:gd name="connsiteX694" fmla="*/ 5271026 w 6811107"/>
              <a:gd name="connsiteY694" fmla="*/ 953501 h 2256141"/>
              <a:gd name="connsiteX695" fmla="*/ 5280209 w 6811107"/>
              <a:gd name="connsiteY695" fmla="*/ 942868 h 2256141"/>
              <a:gd name="connsiteX696" fmla="*/ 5290357 w 6811107"/>
              <a:gd name="connsiteY696" fmla="*/ 933686 h 2256141"/>
              <a:gd name="connsiteX697" fmla="*/ 5299057 w 6811107"/>
              <a:gd name="connsiteY697" fmla="*/ 922087 h 2256141"/>
              <a:gd name="connsiteX698" fmla="*/ 5363334 w 6811107"/>
              <a:gd name="connsiteY698" fmla="*/ 897440 h 2256141"/>
              <a:gd name="connsiteX699" fmla="*/ 5369616 w 6811107"/>
              <a:gd name="connsiteY699" fmla="*/ 908072 h 2256141"/>
              <a:gd name="connsiteX700" fmla="*/ 5374449 w 6811107"/>
              <a:gd name="connsiteY700" fmla="*/ 918221 h 2256141"/>
              <a:gd name="connsiteX701" fmla="*/ 5378316 w 6811107"/>
              <a:gd name="connsiteY701" fmla="*/ 929820 h 2256141"/>
              <a:gd name="connsiteX702" fmla="*/ 5441626 w 6811107"/>
              <a:gd name="connsiteY702" fmla="*/ 985397 h 2256141"/>
              <a:gd name="connsiteX703" fmla="*/ 5429061 w 6811107"/>
              <a:gd name="connsiteY703" fmla="*/ 1032276 h 2256141"/>
              <a:gd name="connsiteX704" fmla="*/ 5431960 w 6811107"/>
              <a:gd name="connsiteY704" fmla="*/ 1042908 h 2256141"/>
              <a:gd name="connsiteX705" fmla="*/ 5483671 w 6811107"/>
              <a:gd name="connsiteY705" fmla="*/ 1085438 h 2256141"/>
              <a:gd name="connsiteX706" fmla="*/ 5496720 w 6811107"/>
              <a:gd name="connsiteY706" fmla="*/ 1091720 h 2256141"/>
              <a:gd name="connsiteX707" fmla="*/ 5524751 w 6811107"/>
              <a:gd name="connsiteY707" fmla="*/ 1131833 h 2256141"/>
              <a:gd name="connsiteX708" fmla="*/ 5460474 w 6811107"/>
              <a:gd name="connsiteY708" fmla="*/ 1157930 h 2256141"/>
              <a:gd name="connsiteX709" fmla="*/ 5448875 w 6811107"/>
              <a:gd name="connsiteY709" fmla="*/ 1173395 h 2256141"/>
              <a:gd name="connsiteX710" fmla="*/ 5451291 w 6811107"/>
              <a:gd name="connsiteY710" fmla="*/ 1190310 h 2256141"/>
              <a:gd name="connsiteX711" fmla="*/ 5501553 w 6811107"/>
              <a:gd name="connsiteY711" fmla="*/ 1258453 h 2256141"/>
              <a:gd name="connsiteX712" fmla="*/ 5415045 w 6811107"/>
              <a:gd name="connsiteY712" fmla="*/ 1286000 h 2256141"/>
              <a:gd name="connsiteX713" fmla="*/ 5407313 w 6811107"/>
              <a:gd name="connsiteY713" fmla="*/ 1296633 h 2256141"/>
              <a:gd name="connsiteX714" fmla="*/ 5376382 w 6811107"/>
              <a:gd name="connsiteY714" fmla="*/ 1353177 h 2256141"/>
              <a:gd name="connsiteX715" fmla="*/ 5371066 w 6811107"/>
              <a:gd name="connsiteY715" fmla="*/ 1364776 h 2256141"/>
              <a:gd name="connsiteX716" fmla="*/ 5360917 w 6811107"/>
              <a:gd name="connsiteY716" fmla="*/ 1375408 h 2256141"/>
              <a:gd name="connsiteX717" fmla="*/ 5345452 w 6811107"/>
              <a:gd name="connsiteY717" fmla="*/ 1417937 h 2256141"/>
              <a:gd name="connsiteX718" fmla="*/ 5342552 w 6811107"/>
              <a:gd name="connsiteY718" fmla="*/ 1428570 h 2256141"/>
              <a:gd name="connsiteX719" fmla="*/ 5308723 w 6811107"/>
              <a:gd name="connsiteY719" fmla="*/ 1490429 h 2256141"/>
              <a:gd name="connsiteX720" fmla="*/ 5203367 w 6811107"/>
              <a:gd name="connsiteY720" fmla="*/ 1488980 h 2256141"/>
              <a:gd name="connsiteX721" fmla="*/ 5188868 w 6811107"/>
              <a:gd name="connsiteY721" fmla="*/ 1490429 h 2256141"/>
              <a:gd name="connsiteX722" fmla="*/ 5168570 w 6811107"/>
              <a:gd name="connsiteY722" fmla="*/ 1477381 h 2256141"/>
              <a:gd name="connsiteX723" fmla="*/ 5128457 w 6811107"/>
              <a:gd name="connsiteY723" fmla="*/ 1419387 h 2256141"/>
              <a:gd name="connsiteX724" fmla="*/ 5115409 w 6811107"/>
              <a:gd name="connsiteY724" fmla="*/ 1415521 h 2256141"/>
              <a:gd name="connsiteX725" fmla="*/ 5104776 w 6811107"/>
              <a:gd name="connsiteY725" fmla="*/ 1410205 h 2256141"/>
              <a:gd name="connsiteX726" fmla="*/ 5055481 w 6811107"/>
              <a:gd name="connsiteY726" fmla="*/ 1386041 h 2256141"/>
              <a:gd name="connsiteX727" fmla="*/ 5045333 w 6811107"/>
              <a:gd name="connsiteY727" fmla="*/ 1391356 h 2256141"/>
              <a:gd name="connsiteX728" fmla="*/ 5023101 w 6811107"/>
              <a:gd name="connsiteY728" fmla="*/ 1403922 h 2256141"/>
              <a:gd name="connsiteX729" fmla="*/ 5010536 w 6811107"/>
              <a:gd name="connsiteY729" fmla="*/ 1402955 h 2256141"/>
              <a:gd name="connsiteX730" fmla="*/ 4912429 w 6811107"/>
              <a:gd name="connsiteY730" fmla="*/ 1346411 h 2256141"/>
              <a:gd name="connsiteX731" fmla="*/ 4875217 w 6811107"/>
              <a:gd name="connsiteY731" fmla="*/ 1415038 h 2256141"/>
              <a:gd name="connsiteX732" fmla="*/ 4862167 w 6811107"/>
              <a:gd name="connsiteY732" fmla="*/ 1416004 h 2256141"/>
              <a:gd name="connsiteX733" fmla="*/ 4743279 w 6811107"/>
              <a:gd name="connsiteY733" fmla="*/ 1384590 h 2256141"/>
              <a:gd name="connsiteX734" fmla="*/ 4732647 w 6811107"/>
              <a:gd name="connsiteY734" fmla="*/ 1383141 h 2256141"/>
              <a:gd name="connsiteX735" fmla="*/ 4629224 w 6811107"/>
              <a:gd name="connsiteY735" fmla="*/ 1348344 h 2256141"/>
              <a:gd name="connsiteX736" fmla="*/ 4715249 w 6811107"/>
              <a:gd name="connsiteY736" fmla="*/ 1402955 h 2256141"/>
              <a:gd name="connsiteX737" fmla="*/ 4728298 w 6811107"/>
              <a:gd name="connsiteY737" fmla="*/ 1408271 h 2256141"/>
              <a:gd name="connsiteX738" fmla="*/ 4766961 w 6811107"/>
              <a:gd name="connsiteY738" fmla="*/ 1443068 h 2256141"/>
              <a:gd name="connsiteX739" fmla="*/ 4777109 w 6811107"/>
              <a:gd name="connsiteY739" fmla="*/ 1448384 h 2256141"/>
              <a:gd name="connsiteX740" fmla="*/ 4791125 w 6811107"/>
              <a:gd name="connsiteY740" fmla="*/ 1452250 h 2256141"/>
              <a:gd name="connsiteX741" fmla="*/ 4811423 w 6811107"/>
              <a:gd name="connsiteY741" fmla="*/ 1469165 h 2256141"/>
              <a:gd name="connsiteX742" fmla="*/ 4822055 w 6811107"/>
              <a:gd name="connsiteY742" fmla="*/ 1477865 h 2256141"/>
              <a:gd name="connsiteX743" fmla="*/ 4868451 w 6811107"/>
              <a:gd name="connsiteY743" fmla="*/ 1500095 h 2256141"/>
              <a:gd name="connsiteX744" fmla="*/ 4881016 w 6811107"/>
              <a:gd name="connsiteY744" fmla="*/ 1500095 h 2256141"/>
              <a:gd name="connsiteX745" fmla="*/ 4894064 w 6811107"/>
              <a:gd name="connsiteY745" fmla="*/ 1486080 h 2256141"/>
              <a:gd name="connsiteX746" fmla="*/ 4901797 w 6811107"/>
              <a:gd name="connsiteY746" fmla="*/ 1480764 h 2256141"/>
              <a:gd name="connsiteX747" fmla="*/ 5022618 w 6811107"/>
              <a:gd name="connsiteY747" fmla="*/ 1456600 h 2256141"/>
              <a:gd name="connsiteX748" fmla="*/ 5034217 w 6811107"/>
              <a:gd name="connsiteY748" fmla="*/ 1462883 h 2256141"/>
              <a:gd name="connsiteX749" fmla="*/ 5068047 w 6811107"/>
              <a:gd name="connsiteY749" fmla="*/ 1494296 h 2256141"/>
              <a:gd name="connsiteX750" fmla="*/ 5074330 w 6811107"/>
              <a:gd name="connsiteY750" fmla="*/ 1502029 h 2256141"/>
              <a:gd name="connsiteX751" fmla="*/ 5125558 w 6811107"/>
              <a:gd name="connsiteY751" fmla="*/ 1518943 h 2256141"/>
              <a:gd name="connsiteX752" fmla="*/ 5136190 w 6811107"/>
              <a:gd name="connsiteY752" fmla="*/ 1521360 h 2256141"/>
              <a:gd name="connsiteX753" fmla="*/ 5204333 w 6811107"/>
              <a:gd name="connsiteY753" fmla="*/ 1555190 h 2256141"/>
              <a:gd name="connsiteX754" fmla="*/ 5215932 w 6811107"/>
              <a:gd name="connsiteY754" fmla="*/ 1564372 h 2256141"/>
              <a:gd name="connsiteX755" fmla="*/ 5258461 w 6811107"/>
              <a:gd name="connsiteY755" fmla="*/ 1700175 h 2256141"/>
              <a:gd name="connsiteX756" fmla="*/ 5252179 w 6811107"/>
              <a:gd name="connsiteY756" fmla="*/ 1710807 h 2256141"/>
              <a:gd name="connsiteX757" fmla="*/ 5286975 w 6811107"/>
              <a:gd name="connsiteY757" fmla="*/ 1837911 h 2256141"/>
              <a:gd name="connsiteX758" fmla="*/ 5291808 w 6811107"/>
              <a:gd name="connsiteY758" fmla="*/ 1844677 h 2256141"/>
              <a:gd name="connsiteX759" fmla="*/ 5292774 w 6811107"/>
              <a:gd name="connsiteY759" fmla="*/ 1854826 h 2256141"/>
              <a:gd name="connsiteX760" fmla="*/ 5297607 w 6811107"/>
              <a:gd name="connsiteY760" fmla="*/ 1879474 h 2256141"/>
              <a:gd name="connsiteX761" fmla="*/ 5270543 w 6811107"/>
              <a:gd name="connsiteY761" fmla="*/ 1995462 h 2256141"/>
              <a:gd name="connsiteX762" fmla="*/ 5271510 w 6811107"/>
              <a:gd name="connsiteY762" fmla="*/ 2008027 h 2256141"/>
              <a:gd name="connsiteX763" fmla="*/ 5276826 w 6811107"/>
              <a:gd name="connsiteY763" fmla="*/ 2019626 h 2256141"/>
              <a:gd name="connsiteX764" fmla="*/ 5283109 w 6811107"/>
              <a:gd name="connsiteY764" fmla="*/ 2031225 h 2256141"/>
              <a:gd name="connsiteX765" fmla="*/ 5291808 w 6811107"/>
              <a:gd name="connsiteY765" fmla="*/ 2041857 h 2256141"/>
              <a:gd name="connsiteX766" fmla="*/ 5298574 w 6811107"/>
              <a:gd name="connsiteY766" fmla="*/ 2051039 h 2256141"/>
              <a:gd name="connsiteX767" fmla="*/ 5319355 w 6811107"/>
              <a:gd name="connsiteY767" fmla="*/ 2080520 h 2256141"/>
              <a:gd name="connsiteX768" fmla="*/ 5324671 w 6811107"/>
              <a:gd name="connsiteY768" fmla="*/ 2090669 h 2256141"/>
              <a:gd name="connsiteX769" fmla="*/ 5350769 w 6811107"/>
              <a:gd name="connsiteY769" fmla="*/ 2143347 h 2256141"/>
              <a:gd name="connsiteX770" fmla="*/ 5359951 w 6811107"/>
              <a:gd name="connsiteY770" fmla="*/ 2093085 h 2256141"/>
              <a:gd name="connsiteX771" fmla="*/ 5358985 w 6811107"/>
              <a:gd name="connsiteY771" fmla="*/ 2076654 h 2256141"/>
              <a:gd name="connsiteX772" fmla="*/ 5343519 w 6811107"/>
              <a:gd name="connsiteY772" fmla="*/ 2050556 h 2256141"/>
              <a:gd name="connsiteX773" fmla="*/ 5338203 w 6811107"/>
              <a:gd name="connsiteY773" fmla="*/ 2041857 h 2256141"/>
              <a:gd name="connsiteX774" fmla="*/ 5360434 w 6811107"/>
              <a:gd name="connsiteY774" fmla="*/ 1986279 h 2256141"/>
              <a:gd name="connsiteX775" fmla="*/ 5366717 w 6811107"/>
              <a:gd name="connsiteY775" fmla="*/ 1975647 h 2256141"/>
              <a:gd name="connsiteX776" fmla="*/ 5372033 w 6811107"/>
              <a:gd name="connsiteY776" fmla="*/ 1893972 h 2256141"/>
              <a:gd name="connsiteX777" fmla="*/ 5369616 w 6811107"/>
              <a:gd name="connsiteY777" fmla="*/ 1880924 h 2256141"/>
              <a:gd name="connsiteX778" fmla="*/ 5366717 w 6811107"/>
              <a:gd name="connsiteY778" fmla="*/ 1866908 h 2256141"/>
              <a:gd name="connsiteX779" fmla="*/ 5362850 w 6811107"/>
              <a:gd name="connsiteY779" fmla="*/ 1853860 h 2256141"/>
              <a:gd name="connsiteX780" fmla="*/ 5350285 w 6811107"/>
              <a:gd name="connsiteY780" fmla="*/ 1773634 h 2256141"/>
              <a:gd name="connsiteX781" fmla="*/ 5331920 w 6811107"/>
              <a:gd name="connsiteY781" fmla="*/ 1751403 h 2256141"/>
              <a:gd name="connsiteX782" fmla="*/ 5326604 w 6811107"/>
              <a:gd name="connsiteY782" fmla="*/ 1739804 h 2256141"/>
              <a:gd name="connsiteX783" fmla="*/ 5343519 w 6811107"/>
              <a:gd name="connsiteY783" fmla="*/ 1660546 h 2256141"/>
              <a:gd name="connsiteX784" fmla="*/ 5354152 w 6811107"/>
              <a:gd name="connsiteY784" fmla="*/ 1650397 h 2256141"/>
              <a:gd name="connsiteX785" fmla="*/ 5366717 w 6811107"/>
              <a:gd name="connsiteY785" fmla="*/ 1640248 h 2256141"/>
              <a:gd name="connsiteX786" fmla="*/ 5372033 w 6811107"/>
              <a:gd name="connsiteY786" fmla="*/ 1626233 h 2256141"/>
              <a:gd name="connsiteX787" fmla="*/ 5374449 w 6811107"/>
              <a:gd name="connsiteY787" fmla="*/ 1615600 h 2256141"/>
              <a:gd name="connsiteX788" fmla="*/ 5345935 w 6811107"/>
              <a:gd name="connsiteY788" fmla="*/ 1557606 h 2256141"/>
              <a:gd name="connsiteX789" fmla="*/ 5340619 w 6811107"/>
              <a:gd name="connsiteY789" fmla="*/ 1544558 h 2256141"/>
              <a:gd name="connsiteX790" fmla="*/ 5366233 w 6811107"/>
              <a:gd name="connsiteY790" fmla="*/ 1499129 h 2256141"/>
              <a:gd name="connsiteX791" fmla="*/ 5376866 w 6811107"/>
              <a:gd name="connsiteY791" fmla="*/ 1494296 h 2256141"/>
              <a:gd name="connsiteX792" fmla="*/ 5388465 w 6811107"/>
              <a:gd name="connsiteY792" fmla="*/ 1488013 h 2256141"/>
              <a:gd name="connsiteX793" fmla="*/ 5397164 w 6811107"/>
              <a:gd name="connsiteY793" fmla="*/ 1485597 h 2256141"/>
              <a:gd name="connsiteX794" fmla="*/ 5407313 w 6811107"/>
              <a:gd name="connsiteY794" fmla="*/ 1479314 h 2256141"/>
              <a:gd name="connsiteX795" fmla="*/ 5415045 w 6811107"/>
              <a:gd name="connsiteY795" fmla="*/ 1462399 h 2256141"/>
              <a:gd name="connsiteX796" fmla="*/ 5416011 w 6811107"/>
              <a:gd name="connsiteY796" fmla="*/ 1449834 h 2256141"/>
              <a:gd name="connsiteX797" fmla="*/ 5424711 w 6811107"/>
              <a:gd name="connsiteY797" fmla="*/ 1414554 h 2256141"/>
              <a:gd name="connsiteX798" fmla="*/ 5481255 w 6811107"/>
              <a:gd name="connsiteY798" fmla="*/ 1349794 h 2256141"/>
              <a:gd name="connsiteX799" fmla="*/ 5491404 w 6811107"/>
              <a:gd name="connsiteY799" fmla="*/ 1339162 h 2256141"/>
              <a:gd name="connsiteX800" fmla="*/ 5500587 w 6811107"/>
              <a:gd name="connsiteY800" fmla="*/ 1331429 h 2256141"/>
              <a:gd name="connsiteX801" fmla="*/ 5585645 w 6811107"/>
              <a:gd name="connsiteY801" fmla="*/ 1304365 h 2256141"/>
              <a:gd name="connsiteX802" fmla="*/ 5598693 w 6811107"/>
              <a:gd name="connsiteY802" fmla="*/ 1305332 h 2256141"/>
              <a:gd name="connsiteX803" fmla="*/ 5644122 w 6811107"/>
              <a:gd name="connsiteY803" fmla="*/ 1309198 h 2256141"/>
              <a:gd name="connsiteX804" fmla="*/ 5655721 w 6811107"/>
              <a:gd name="connsiteY804" fmla="*/ 1310648 h 2256141"/>
              <a:gd name="connsiteX805" fmla="*/ 5689551 w 6811107"/>
              <a:gd name="connsiteY805" fmla="*/ 1317414 h 2256141"/>
              <a:gd name="connsiteX806" fmla="*/ 5700183 w 6811107"/>
              <a:gd name="connsiteY806" fmla="*/ 1318864 h 2256141"/>
              <a:gd name="connsiteX807" fmla="*/ 5782341 w 6811107"/>
              <a:gd name="connsiteY807" fmla="*/ 1373475 h 2256141"/>
              <a:gd name="connsiteX808" fmla="*/ 5789108 w 6811107"/>
              <a:gd name="connsiteY808" fmla="*/ 1383624 h 2256141"/>
              <a:gd name="connsiteX809" fmla="*/ 5823904 w 6811107"/>
              <a:gd name="connsiteY809" fmla="*/ 1434369 h 2256141"/>
              <a:gd name="connsiteX810" fmla="*/ 5830670 w 6811107"/>
              <a:gd name="connsiteY810" fmla="*/ 1445001 h 2256141"/>
              <a:gd name="connsiteX811" fmla="*/ 5840819 w 6811107"/>
              <a:gd name="connsiteY811" fmla="*/ 1455150 h 2256141"/>
              <a:gd name="connsiteX812" fmla="*/ 5880448 w 6811107"/>
              <a:gd name="connsiteY812" fmla="*/ 1479314 h 2256141"/>
              <a:gd name="connsiteX813" fmla="*/ 5875132 w 6811107"/>
              <a:gd name="connsiteY813" fmla="*/ 1581287 h 2256141"/>
              <a:gd name="connsiteX814" fmla="*/ 5869816 w 6811107"/>
              <a:gd name="connsiteY814" fmla="*/ 1590470 h 2256141"/>
              <a:gd name="connsiteX815" fmla="*/ 5870783 w 6811107"/>
              <a:gd name="connsiteY815" fmla="*/ 1599169 h 2256141"/>
              <a:gd name="connsiteX816" fmla="*/ 5877065 w 6811107"/>
              <a:gd name="connsiteY816" fmla="*/ 1615600 h 2256141"/>
              <a:gd name="connsiteX817" fmla="*/ 5878515 w 6811107"/>
              <a:gd name="connsiteY817" fmla="*/ 1618017 h 2256141"/>
              <a:gd name="connsiteX818" fmla="*/ 5886248 w 6811107"/>
              <a:gd name="connsiteY818" fmla="*/ 1625749 h 2256141"/>
              <a:gd name="connsiteX819" fmla="*/ 5891081 w 6811107"/>
              <a:gd name="connsiteY819" fmla="*/ 1629616 h 2256141"/>
              <a:gd name="connsiteX820" fmla="*/ 5893980 w 6811107"/>
              <a:gd name="connsiteY820" fmla="*/ 1631065 h 2256141"/>
              <a:gd name="connsiteX821" fmla="*/ 5924911 w 6811107"/>
              <a:gd name="connsiteY821" fmla="*/ 1645080 h 2256141"/>
              <a:gd name="connsiteX822" fmla="*/ 5928777 w 6811107"/>
              <a:gd name="connsiteY822" fmla="*/ 1647497 h 2256141"/>
              <a:gd name="connsiteX823" fmla="*/ 5965023 w 6811107"/>
              <a:gd name="connsiteY823" fmla="*/ 1684710 h 2256141"/>
              <a:gd name="connsiteX824" fmla="*/ 5971306 w 6811107"/>
              <a:gd name="connsiteY824" fmla="*/ 1693409 h 2256141"/>
              <a:gd name="connsiteX825" fmla="*/ 6144321 w 6811107"/>
              <a:gd name="connsiteY825" fmla="*/ 1750437 h 2256141"/>
              <a:gd name="connsiteX826" fmla="*/ 6027367 w 6811107"/>
              <a:gd name="connsiteY826" fmla="*/ 1716607 h 2256141"/>
              <a:gd name="connsiteX827" fmla="*/ 6022050 w 6811107"/>
              <a:gd name="connsiteY827" fmla="*/ 1705974 h 2256141"/>
              <a:gd name="connsiteX828" fmla="*/ 6026883 w 6811107"/>
              <a:gd name="connsiteY828" fmla="*/ 1675045 h 2256141"/>
              <a:gd name="connsiteX829" fmla="*/ 6027367 w 6811107"/>
              <a:gd name="connsiteY829" fmla="*/ 1673111 h 2256141"/>
              <a:gd name="connsiteX830" fmla="*/ 5988704 w 6811107"/>
              <a:gd name="connsiteY830" fmla="*/ 1622366 h 2256141"/>
              <a:gd name="connsiteX831" fmla="*/ 5986287 w 6811107"/>
              <a:gd name="connsiteY831" fmla="*/ 1619950 h 2256141"/>
              <a:gd name="connsiteX832" fmla="*/ 5972272 w 6811107"/>
              <a:gd name="connsiteY832" fmla="*/ 1572105 h 2256141"/>
              <a:gd name="connsiteX833" fmla="*/ 5973239 w 6811107"/>
              <a:gd name="connsiteY833" fmla="*/ 1559539 h 2256141"/>
              <a:gd name="connsiteX834" fmla="*/ 5990153 w 6811107"/>
              <a:gd name="connsiteY834" fmla="*/ 1491397 h 2256141"/>
              <a:gd name="connsiteX835" fmla="*/ 5976139 w 6811107"/>
              <a:gd name="connsiteY835" fmla="*/ 1474481 h 2256141"/>
              <a:gd name="connsiteX836" fmla="*/ 5922011 w 6811107"/>
              <a:gd name="connsiteY836" fmla="*/ 1442101 h 2256141"/>
              <a:gd name="connsiteX837" fmla="*/ 5916694 w 6811107"/>
              <a:gd name="connsiteY837" fmla="*/ 1435335 h 2256141"/>
              <a:gd name="connsiteX838" fmla="*/ 5909929 w 6811107"/>
              <a:gd name="connsiteY838" fmla="*/ 1425186 h 2256141"/>
              <a:gd name="connsiteX839" fmla="*/ 5869816 w 6811107"/>
              <a:gd name="connsiteY839" fmla="*/ 1374925 h 2256141"/>
              <a:gd name="connsiteX840" fmla="*/ 5859184 w 6811107"/>
              <a:gd name="connsiteY840" fmla="*/ 1368159 h 2256141"/>
              <a:gd name="connsiteX841" fmla="*/ 5793457 w 6811107"/>
              <a:gd name="connsiteY841" fmla="*/ 1286967 h 2256141"/>
              <a:gd name="connsiteX842" fmla="*/ 5753344 w 6811107"/>
              <a:gd name="connsiteY842" fmla="*/ 1226073 h 2256141"/>
              <a:gd name="connsiteX843" fmla="*/ 5750445 w 6811107"/>
              <a:gd name="connsiteY843" fmla="*/ 1213508 h 2256141"/>
              <a:gd name="connsiteX844" fmla="*/ 5753344 w 6811107"/>
              <a:gd name="connsiteY844" fmla="*/ 1171945 h 2256141"/>
              <a:gd name="connsiteX845" fmla="*/ 5747062 w 6811107"/>
              <a:gd name="connsiteY845" fmla="*/ 1160346 h 2256141"/>
              <a:gd name="connsiteX846" fmla="*/ 5703083 w 6811107"/>
              <a:gd name="connsiteY846" fmla="*/ 1103319 h 2256141"/>
              <a:gd name="connsiteX847" fmla="*/ 5696800 w 6811107"/>
              <a:gd name="connsiteY847" fmla="*/ 1094620 h 2256141"/>
              <a:gd name="connsiteX848" fmla="*/ 5670703 w 6811107"/>
              <a:gd name="connsiteY848" fmla="*/ 1029860 h 2256141"/>
              <a:gd name="connsiteX849" fmla="*/ 5672152 w 6811107"/>
              <a:gd name="connsiteY849" fmla="*/ 1018261 h 2256141"/>
              <a:gd name="connsiteX850" fmla="*/ 5673603 w 6811107"/>
              <a:gd name="connsiteY850" fmla="*/ 940935 h 2256141"/>
              <a:gd name="connsiteX851" fmla="*/ 5536833 w 6811107"/>
              <a:gd name="connsiteY851" fmla="*/ 902273 h 2256141"/>
              <a:gd name="connsiteX852" fmla="*/ 5538283 w 6811107"/>
              <a:gd name="connsiteY852" fmla="*/ 893090 h 2256141"/>
              <a:gd name="connsiteX853" fmla="*/ 5574529 w 6811107"/>
              <a:gd name="connsiteY853" fmla="*/ 848145 h 2256141"/>
              <a:gd name="connsiteX854" fmla="*/ 5564380 w 6811107"/>
              <a:gd name="connsiteY854" fmla="*/ 822531 h 2256141"/>
              <a:gd name="connsiteX855" fmla="*/ 5487055 w 6811107"/>
              <a:gd name="connsiteY855" fmla="*/ 780968 h 2256141"/>
              <a:gd name="connsiteX856" fmla="*/ 5472556 w 6811107"/>
              <a:gd name="connsiteY856" fmla="*/ 780968 h 2256141"/>
              <a:gd name="connsiteX857" fmla="*/ 5380732 w 6811107"/>
              <a:gd name="connsiteY857" fmla="*/ 780002 h 2256141"/>
              <a:gd name="connsiteX858" fmla="*/ 5384598 w 6811107"/>
              <a:gd name="connsiteY858" fmla="*/ 769853 h 2256141"/>
              <a:gd name="connsiteX859" fmla="*/ 5389914 w 6811107"/>
              <a:gd name="connsiteY859" fmla="*/ 760670 h 2256141"/>
              <a:gd name="connsiteX860" fmla="*/ 5346419 w 6811107"/>
              <a:gd name="connsiteY860" fmla="*/ 732156 h 2256141"/>
              <a:gd name="connsiteX861" fmla="*/ 5307756 w 6811107"/>
              <a:gd name="connsiteY861" fmla="*/ 729740 h 2256141"/>
              <a:gd name="connsiteX862" fmla="*/ 5293257 w 6811107"/>
              <a:gd name="connsiteY862" fmla="*/ 728773 h 2256141"/>
              <a:gd name="connsiteX863" fmla="*/ 5176303 w 6811107"/>
              <a:gd name="connsiteY863" fmla="*/ 691077 h 2256141"/>
              <a:gd name="connsiteX864" fmla="*/ 5194668 w 6811107"/>
              <a:gd name="connsiteY864" fmla="*/ 628734 h 2256141"/>
              <a:gd name="connsiteX865" fmla="*/ 5191767 w 6811107"/>
              <a:gd name="connsiteY865" fmla="*/ 618101 h 2256141"/>
              <a:gd name="connsiteX866" fmla="*/ 5194184 w 6811107"/>
              <a:gd name="connsiteY866" fmla="*/ 607469 h 2256141"/>
              <a:gd name="connsiteX867" fmla="*/ 5205783 w 6811107"/>
              <a:gd name="connsiteY867" fmla="*/ 589587 h 2256141"/>
              <a:gd name="connsiteX868" fmla="*/ 5216415 w 6811107"/>
              <a:gd name="connsiteY868" fmla="*/ 581855 h 2256141"/>
              <a:gd name="connsiteX869" fmla="*/ 5229464 w 6811107"/>
              <a:gd name="connsiteY869" fmla="*/ 576539 h 2256141"/>
              <a:gd name="connsiteX870" fmla="*/ 5243962 w 6811107"/>
              <a:gd name="connsiteY870" fmla="*/ 573639 h 2256141"/>
              <a:gd name="connsiteX871" fmla="*/ 5367683 w 6811107"/>
              <a:gd name="connsiteY871" fmla="*/ 559624 h 2256141"/>
              <a:gd name="connsiteX872" fmla="*/ 5380249 w 6811107"/>
              <a:gd name="connsiteY872" fmla="*/ 554308 h 2256141"/>
              <a:gd name="connsiteX873" fmla="*/ 5405863 w 6811107"/>
              <a:gd name="connsiteY873" fmla="*/ 487131 h 2256141"/>
              <a:gd name="connsiteX874" fmla="*/ 5401030 w 6811107"/>
              <a:gd name="connsiteY874" fmla="*/ 472632 h 2256141"/>
              <a:gd name="connsiteX875" fmla="*/ 5385565 w 6811107"/>
              <a:gd name="connsiteY875" fmla="*/ 445568 h 2256141"/>
              <a:gd name="connsiteX876" fmla="*/ 5378799 w 6811107"/>
              <a:gd name="connsiteY876" fmla="*/ 438803 h 2256141"/>
              <a:gd name="connsiteX877" fmla="*/ 5269577 w 6811107"/>
              <a:gd name="connsiteY877" fmla="*/ 371626 h 2256141"/>
              <a:gd name="connsiteX878" fmla="*/ 5257978 w 6811107"/>
              <a:gd name="connsiteY878" fmla="*/ 366310 h 2256141"/>
              <a:gd name="connsiteX879" fmla="*/ 5148755 w 6811107"/>
              <a:gd name="connsiteY879" fmla="*/ 296717 h 2256141"/>
              <a:gd name="connsiteX880" fmla="*/ 5146339 w 6811107"/>
              <a:gd name="connsiteY880" fmla="*/ 286085 h 2256141"/>
              <a:gd name="connsiteX881" fmla="*/ 5167120 w 6811107"/>
              <a:gd name="connsiteY881" fmla="*/ 227607 h 2256141"/>
              <a:gd name="connsiteX882" fmla="*/ 5166154 w 6811107"/>
              <a:gd name="connsiteY882" fmla="*/ 216975 h 2256141"/>
              <a:gd name="connsiteX883" fmla="*/ 5070463 w 6811107"/>
              <a:gd name="connsiteY883" fmla="*/ 150765 h 2256141"/>
              <a:gd name="connsiteX884" fmla="*/ 5062731 w 6811107"/>
              <a:gd name="connsiteY884" fmla="*/ 141583 h 2256141"/>
              <a:gd name="connsiteX885" fmla="*/ 5050165 w 6811107"/>
              <a:gd name="connsiteY885" fmla="*/ 121285 h 2256141"/>
              <a:gd name="connsiteX886" fmla="*/ 5043399 w 6811107"/>
              <a:gd name="connsiteY886" fmla="*/ 107269 h 2256141"/>
              <a:gd name="connsiteX887" fmla="*/ 5036633 w 6811107"/>
              <a:gd name="connsiteY887" fmla="*/ 94221 h 2256141"/>
              <a:gd name="connsiteX888" fmla="*/ 5028901 w 6811107"/>
              <a:gd name="connsiteY888" fmla="*/ 84072 h 2256141"/>
              <a:gd name="connsiteX889" fmla="*/ 4981539 w 6811107"/>
              <a:gd name="connsiteY889" fmla="*/ 40093 h 2256141"/>
              <a:gd name="connsiteX890" fmla="*/ 4967523 w 6811107"/>
              <a:gd name="connsiteY890" fmla="*/ 38643 h 2256141"/>
              <a:gd name="connsiteX891" fmla="*/ 4973807 w 6811107"/>
              <a:gd name="connsiteY891" fmla="*/ 1430 h 2256141"/>
              <a:gd name="connsiteX892" fmla="*/ 4985405 w 6811107"/>
              <a:gd name="connsiteY892" fmla="*/ 6746 h 2256141"/>
              <a:gd name="connsiteX893" fmla="*/ 4996037 w 6811107"/>
              <a:gd name="connsiteY893" fmla="*/ 13029 h 2256141"/>
              <a:gd name="connsiteX894" fmla="*/ 5060798 w 6811107"/>
              <a:gd name="connsiteY894" fmla="*/ 61841 h 2256141"/>
              <a:gd name="connsiteX895" fmla="*/ 5069497 w 6811107"/>
              <a:gd name="connsiteY895" fmla="*/ 71990 h 2256141"/>
              <a:gd name="connsiteX896" fmla="*/ 5074813 w 6811107"/>
              <a:gd name="connsiteY896" fmla="*/ 85038 h 2256141"/>
              <a:gd name="connsiteX897" fmla="*/ 5102843 w 6811107"/>
              <a:gd name="connsiteY897" fmla="*/ 129017 h 2256141"/>
              <a:gd name="connsiteX898" fmla="*/ 5112026 w 6811107"/>
              <a:gd name="connsiteY898" fmla="*/ 137717 h 2256141"/>
              <a:gd name="connsiteX899" fmla="*/ 5213999 w 6811107"/>
              <a:gd name="connsiteY899" fmla="*/ 196194 h 2256141"/>
              <a:gd name="connsiteX900" fmla="*/ 5199984 w 6811107"/>
              <a:gd name="connsiteY900" fmla="*/ 263371 h 2256141"/>
              <a:gd name="connsiteX901" fmla="*/ 5186935 w 6811107"/>
              <a:gd name="connsiteY901" fmla="*/ 268203 h 2256141"/>
              <a:gd name="connsiteX902" fmla="*/ 5179202 w 6811107"/>
              <a:gd name="connsiteY902" fmla="*/ 277386 h 2256141"/>
              <a:gd name="connsiteX903" fmla="*/ 5252662 w 6811107"/>
              <a:gd name="connsiteY903" fmla="*/ 322331 h 2256141"/>
              <a:gd name="connsiteX904" fmla="*/ 5265227 w 6811107"/>
              <a:gd name="connsiteY904" fmla="*/ 326198 h 2256141"/>
              <a:gd name="connsiteX905" fmla="*/ 5277792 w 6811107"/>
              <a:gd name="connsiteY905" fmla="*/ 331513 h 2256141"/>
              <a:gd name="connsiteX906" fmla="*/ 5286975 w 6811107"/>
              <a:gd name="connsiteY906" fmla="*/ 335380 h 2256141"/>
              <a:gd name="connsiteX907" fmla="*/ 5311622 w 6811107"/>
              <a:gd name="connsiteY907" fmla="*/ 349395 h 2256141"/>
              <a:gd name="connsiteX908" fmla="*/ 5320805 w 6811107"/>
              <a:gd name="connsiteY908" fmla="*/ 355678 h 2256141"/>
              <a:gd name="connsiteX909" fmla="*/ 5344003 w 6811107"/>
              <a:gd name="connsiteY909" fmla="*/ 369693 h 2256141"/>
              <a:gd name="connsiteX910" fmla="*/ 5352701 w 6811107"/>
              <a:gd name="connsiteY910" fmla="*/ 374526 h 2256141"/>
              <a:gd name="connsiteX911" fmla="*/ 5405863 w 6811107"/>
              <a:gd name="connsiteY911" fmla="*/ 410772 h 2256141"/>
              <a:gd name="connsiteX912" fmla="*/ 5414562 w 6811107"/>
              <a:gd name="connsiteY912" fmla="*/ 419471 h 2256141"/>
              <a:gd name="connsiteX913" fmla="*/ 5448392 w 6811107"/>
              <a:gd name="connsiteY913" fmla="*/ 526760 h 2256141"/>
              <a:gd name="connsiteX914" fmla="*/ 5456125 w 6811107"/>
              <a:gd name="connsiteY914" fmla="*/ 538360 h 2256141"/>
              <a:gd name="connsiteX915" fmla="*/ 5525295 w 6811107"/>
              <a:gd name="connsiteY915" fmla="*/ 596897 h 2256141"/>
              <a:gd name="connsiteX916" fmla="*/ 5598196 w 6811107"/>
              <a:gd name="connsiteY916" fmla="*/ 644562 h 2256141"/>
              <a:gd name="connsiteX917" fmla="*/ 5597243 w 6811107"/>
              <a:gd name="connsiteY917" fmla="*/ 644199 h 2256141"/>
              <a:gd name="connsiteX918" fmla="*/ 5611259 w 6811107"/>
              <a:gd name="connsiteY918" fmla="*/ 654831 h 2256141"/>
              <a:gd name="connsiteX919" fmla="*/ 5627690 w 6811107"/>
              <a:gd name="connsiteY919" fmla="*/ 673196 h 2256141"/>
              <a:gd name="connsiteX920" fmla="*/ 5653788 w 6811107"/>
              <a:gd name="connsiteY920" fmla="*/ 747138 h 2256141"/>
              <a:gd name="connsiteX921" fmla="*/ 5656204 w 6811107"/>
              <a:gd name="connsiteY921" fmla="*/ 767436 h 2256141"/>
              <a:gd name="connsiteX922" fmla="*/ 5714198 w 6811107"/>
              <a:gd name="connsiteY922" fmla="*/ 908555 h 2256141"/>
              <a:gd name="connsiteX923" fmla="*/ 5725797 w 6811107"/>
              <a:gd name="connsiteY923" fmla="*/ 927886 h 2256141"/>
              <a:gd name="connsiteX924" fmla="*/ 5734496 w 6811107"/>
              <a:gd name="connsiteY924" fmla="*/ 952534 h 2256141"/>
              <a:gd name="connsiteX925" fmla="*/ 5745129 w 6811107"/>
              <a:gd name="connsiteY925" fmla="*/ 1008112 h 2256141"/>
              <a:gd name="connsiteX926" fmla="*/ 5746578 w 6811107"/>
              <a:gd name="connsiteY926" fmla="*/ 1011012 h 2256141"/>
              <a:gd name="connsiteX927" fmla="*/ 5751895 w 6811107"/>
              <a:gd name="connsiteY927" fmla="*/ 1067556 h 2256141"/>
              <a:gd name="connsiteX928" fmla="*/ 5754311 w 6811107"/>
              <a:gd name="connsiteY928" fmla="*/ 1081571 h 2256141"/>
              <a:gd name="connsiteX929" fmla="*/ 5781375 w 6811107"/>
              <a:gd name="connsiteY929" fmla="*/ 1146331 h 2256141"/>
              <a:gd name="connsiteX930" fmla="*/ 5788141 w 6811107"/>
              <a:gd name="connsiteY930" fmla="*/ 1158897 h 2256141"/>
              <a:gd name="connsiteX931" fmla="*/ 5820521 w 6811107"/>
              <a:gd name="connsiteY931" fmla="*/ 1223173 h 2256141"/>
              <a:gd name="connsiteX932" fmla="*/ 5826803 w 6811107"/>
              <a:gd name="connsiteY932" fmla="*/ 1237188 h 2256141"/>
              <a:gd name="connsiteX933" fmla="*/ 5870299 w 6811107"/>
              <a:gd name="connsiteY933" fmla="*/ 1309198 h 2256141"/>
              <a:gd name="connsiteX934" fmla="*/ 5880448 w 6811107"/>
              <a:gd name="connsiteY934" fmla="*/ 1317897 h 2256141"/>
              <a:gd name="connsiteX935" fmla="*/ 5938442 w 6811107"/>
              <a:gd name="connsiteY935" fmla="*/ 1385074 h 2256141"/>
              <a:gd name="connsiteX936" fmla="*/ 5939409 w 6811107"/>
              <a:gd name="connsiteY936" fmla="*/ 1387490 h 2256141"/>
              <a:gd name="connsiteX937" fmla="*/ 5951974 w 6811107"/>
              <a:gd name="connsiteY937" fmla="*/ 1417454 h 2256141"/>
              <a:gd name="connsiteX938" fmla="*/ 5962123 w 6811107"/>
              <a:gd name="connsiteY938" fmla="*/ 1424220 h 2256141"/>
              <a:gd name="connsiteX939" fmla="*/ 6040899 w 6811107"/>
              <a:gd name="connsiteY939" fmla="*/ 1469648 h 2256141"/>
              <a:gd name="connsiteX940" fmla="*/ 6002236 w 6811107"/>
              <a:gd name="connsiteY940" fmla="*/ 1553740 h 2256141"/>
              <a:gd name="connsiteX941" fmla="*/ 6001269 w 6811107"/>
              <a:gd name="connsiteY941" fmla="*/ 1558573 h 2256141"/>
              <a:gd name="connsiteX942" fmla="*/ 6003685 w 6811107"/>
              <a:gd name="connsiteY942" fmla="*/ 1580804 h 2256141"/>
              <a:gd name="connsiteX943" fmla="*/ 6010451 w 6811107"/>
              <a:gd name="connsiteY943" fmla="*/ 1589503 h 2256141"/>
              <a:gd name="connsiteX944" fmla="*/ 6113874 w 6811107"/>
              <a:gd name="connsiteY944" fmla="*/ 1620433 h 2256141"/>
              <a:gd name="connsiteX945" fmla="*/ 6124023 w 6811107"/>
              <a:gd name="connsiteY945" fmla="*/ 1617534 h 2256141"/>
              <a:gd name="connsiteX946" fmla="*/ 6168002 w 6811107"/>
              <a:gd name="connsiteY946" fmla="*/ 1621400 h 2256141"/>
              <a:gd name="connsiteX947" fmla="*/ 6179601 w 6811107"/>
              <a:gd name="connsiteY947" fmla="*/ 1626233 h 2256141"/>
              <a:gd name="connsiteX948" fmla="*/ 6281574 w 6811107"/>
              <a:gd name="connsiteY948" fmla="*/ 1626233 h 2256141"/>
              <a:gd name="connsiteX949" fmla="*/ 6289307 w 6811107"/>
              <a:gd name="connsiteY949" fmla="*/ 1618500 h 2256141"/>
              <a:gd name="connsiteX950" fmla="*/ 6298006 w 6811107"/>
              <a:gd name="connsiteY950" fmla="*/ 1517977 h 2256141"/>
              <a:gd name="connsiteX951" fmla="*/ 6373882 w 6811107"/>
              <a:gd name="connsiteY951" fmla="*/ 1517977 h 2256141"/>
              <a:gd name="connsiteX952" fmla="*/ 6385480 w 6811107"/>
              <a:gd name="connsiteY952" fmla="*/ 1515561 h 2256141"/>
              <a:gd name="connsiteX953" fmla="*/ 6499052 w 6811107"/>
              <a:gd name="connsiteY953" fmla="*/ 1577421 h 2256141"/>
              <a:gd name="connsiteX954" fmla="*/ 6503885 w 6811107"/>
              <a:gd name="connsiteY954" fmla="*/ 1602068 h 2256141"/>
              <a:gd name="connsiteX955" fmla="*/ 6509201 w 6811107"/>
              <a:gd name="connsiteY955" fmla="*/ 1626233 h 2256141"/>
              <a:gd name="connsiteX956" fmla="*/ 6513067 w 6811107"/>
              <a:gd name="connsiteY956" fmla="*/ 1640248 h 2256141"/>
              <a:gd name="connsiteX957" fmla="*/ 6567196 w 6811107"/>
              <a:gd name="connsiteY957" fmla="*/ 1746570 h 2256141"/>
              <a:gd name="connsiteX958" fmla="*/ 6570095 w 6811107"/>
              <a:gd name="connsiteY958" fmla="*/ 1756719 h 2256141"/>
              <a:gd name="connsiteX959" fmla="*/ 6571061 w 6811107"/>
              <a:gd name="connsiteY959" fmla="*/ 1768318 h 2256141"/>
              <a:gd name="connsiteX960" fmla="*/ 6570095 w 6811107"/>
              <a:gd name="connsiteY960" fmla="*/ 1792482 h 2256141"/>
              <a:gd name="connsiteX961" fmla="*/ 6564779 w 6811107"/>
              <a:gd name="connsiteY961" fmla="*/ 1863526 h 2256141"/>
              <a:gd name="connsiteX962" fmla="*/ 6573961 w 6811107"/>
              <a:gd name="connsiteY962" fmla="*/ 1884306 h 2256141"/>
              <a:gd name="connsiteX963" fmla="*/ 6597159 w 6811107"/>
              <a:gd name="connsiteY963" fmla="*/ 1897355 h 2256141"/>
              <a:gd name="connsiteX964" fmla="*/ 6609724 w 6811107"/>
              <a:gd name="connsiteY964" fmla="*/ 1902188 h 2256141"/>
              <a:gd name="connsiteX965" fmla="*/ 6684633 w 6811107"/>
              <a:gd name="connsiteY965" fmla="*/ 1994979 h 2256141"/>
              <a:gd name="connsiteX966" fmla="*/ 6682217 w 6811107"/>
              <a:gd name="connsiteY966" fmla="*/ 2009477 h 2256141"/>
              <a:gd name="connsiteX967" fmla="*/ 6679801 w 6811107"/>
              <a:gd name="connsiteY967" fmla="*/ 2022042 h 2256141"/>
              <a:gd name="connsiteX968" fmla="*/ 6680767 w 6811107"/>
              <a:gd name="connsiteY968" fmla="*/ 2032675 h 2256141"/>
              <a:gd name="connsiteX969" fmla="*/ 6682217 w 6811107"/>
              <a:gd name="connsiteY969" fmla="*/ 2045723 h 2256141"/>
              <a:gd name="connsiteX970" fmla="*/ 6696233 w 6811107"/>
              <a:gd name="connsiteY970" fmla="*/ 2080520 h 2256141"/>
              <a:gd name="connsiteX971" fmla="*/ 6703965 w 6811107"/>
              <a:gd name="connsiteY971" fmla="*/ 2089702 h 2256141"/>
              <a:gd name="connsiteX972" fmla="*/ 6711697 w 6811107"/>
              <a:gd name="connsiteY972" fmla="*/ 2099851 h 2256141"/>
              <a:gd name="connsiteX973" fmla="*/ 6719430 w 6811107"/>
              <a:gd name="connsiteY973" fmla="*/ 2110000 h 2256141"/>
              <a:gd name="connsiteX974" fmla="*/ 6797722 w 6811107"/>
              <a:gd name="connsiteY974" fmla="*/ 2250636 h 2256141"/>
              <a:gd name="connsiteX975" fmla="*/ 6734412 w 6811107"/>
              <a:gd name="connsiteY975" fmla="*/ 2253536 h 2256141"/>
              <a:gd name="connsiteX976" fmla="*/ 6725229 w 6811107"/>
              <a:gd name="connsiteY976" fmla="*/ 2253536 h 2256141"/>
              <a:gd name="connsiteX977" fmla="*/ 6695749 w 6811107"/>
              <a:gd name="connsiteY977" fmla="*/ 2252569 h 2256141"/>
              <a:gd name="connsiteX978" fmla="*/ 6687050 w 6811107"/>
              <a:gd name="connsiteY978" fmla="*/ 2252569 h 2256141"/>
              <a:gd name="connsiteX979" fmla="*/ 3288323 w 6811107"/>
              <a:gd name="connsiteY979" fmla="*/ 2252569 h 2256141"/>
              <a:gd name="connsiteX980" fmla="*/ 3288323 w 6811107"/>
              <a:gd name="connsiteY980" fmla="*/ 2256141 h 2256141"/>
              <a:gd name="connsiteX981" fmla="*/ 4431 w 6811107"/>
              <a:gd name="connsiteY981" fmla="*/ 2256141 h 2256141"/>
              <a:gd name="connsiteX982" fmla="*/ 3079 w 6811107"/>
              <a:gd name="connsiteY982" fmla="*/ 2243715 h 2256141"/>
              <a:gd name="connsiteX983" fmla="*/ 1275 w 6811107"/>
              <a:gd name="connsiteY983" fmla="*/ 2230513 h 2256141"/>
              <a:gd name="connsiteX984" fmla="*/ 373 w 6811107"/>
              <a:gd name="connsiteY984" fmla="*/ 2211098 h 2256141"/>
              <a:gd name="connsiteX985" fmla="*/ 8489 w 6811107"/>
              <a:gd name="connsiteY985" fmla="*/ 2190129 h 2256141"/>
              <a:gd name="connsiteX986" fmla="*/ 14801 w 6811107"/>
              <a:gd name="connsiteY986" fmla="*/ 2181975 h 2256141"/>
              <a:gd name="connsiteX987" fmla="*/ 143303 w 6811107"/>
              <a:gd name="connsiteY987" fmla="*/ 2036749 h 2256141"/>
              <a:gd name="connsiteX988" fmla="*/ 150517 w 6811107"/>
              <a:gd name="connsiteY988" fmla="*/ 2027429 h 2256141"/>
              <a:gd name="connsiteX989" fmla="*/ 187490 w 6811107"/>
              <a:gd name="connsiteY989" fmla="*/ 2000248 h 2256141"/>
              <a:gd name="connsiteX990" fmla="*/ 233029 w 6811107"/>
              <a:gd name="connsiteY990" fmla="*/ 1944332 h 2256141"/>
              <a:gd name="connsiteX991" fmla="*/ 244752 w 6811107"/>
              <a:gd name="connsiteY991" fmla="*/ 1940449 h 2256141"/>
              <a:gd name="connsiteX992" fmla="*/ 287135 w 6811107"/>
              <a:gd name="connsiteY992" fmla="*/ 1921810 h 2256141"/>
              <a:gd name="connsiteX993" fmla="*/ 297956 w 6811107"/>
              <a:gd name="connsiteY993" fmla="*/ 1919480 h 2256141"/>
              <a:gd name="connsiteX994" fmla="*/ 329518 w 6811107"/>
              <a:gd name="connsiteY994" fmla="*/ 1913268 h 2256141"/>
              <a:gd name="connsiteX995" fmla="*/ 339437 w 6811107"/>
              <a:gd name="connsiteY995" fmla="*/ 1910161 h 2256141"/>
              <a:gd name="connsiteX996" fmla="*/ 410226 w 6811107"/>
              <a:gd name="connsiteY996" fmla="*/ 1888416 h 2256141"/>
              <a:gd name="connsiteX997" fmla="*/ 418792 w 6811107"/>
              <a:gd name="connsiteY997" fmla="*/ 1882203 h 2256141"/>
              <a:gd name="connsiteX998" fmla="*/ 422399 w 6811107"/>
              <a:gd name="connsiteY998" fmla="*/ 1834441 h 2256141"/>
              <a:gd name="connsiteX999" fmla="*/ 419694 w 6811107"/>
              <a:gd name="connsiteY999" fmla="*/ 1823957 h 2256141"/>
              <a:gd name="connsiteX1000" fmla="*/ 426007 w 6811107"/>
              <a:gd name="connsiteY1000" fmla="*/ 1750179 h 2256141"/>
              <a:gd name="connsiteX1001" fmla="*/ 431868 w 6811107"/>
              <a:gd name="connsiteY1001" fmla="*/ 1740083 h 2256141"/>
              <a:gd name="connsiteX1002" fmla="*/ 465684 w 6811107"/>
              <a:gd name="connsiteY1002" fmla="*/ 1679119 h 2256141"/>
              <a:gd name="connsiteX1003" fmla="*/ 469291 w 6811107"/>
              <a:gd name="connsiteY1003" fmla="*/ 1668635 h 2256141"/>
              <a:gd name="connsiteX1004" fmla="*/ 453511 w 6811107"/>
              <a:gd name="connsiteY1004" fmla="*/ 1603400 h 2256141"/>
              <a:gd name="connsiteX1005" fmla="*/ 457118 w 6811107"/>
              <a:gd name="connsiteY1005" fmla="*/ 1594081 h 2256141"/>
              <a:gd name="connsiteX1006" fmla="*/ 487327 w 6811107"/>
              <a:gd name="connsiteY1006" fmla="*/ 1560686 h 2256141"/>
              <a:gd name="connsiteX1007" fmla="*/ 493188 w 6811107"/>
              <a:gd name="connsiteY1007" fmla="*/ 1552532 h 2256141"/>
              <a:gd name="connsiteX1008" fmla="*/ 496795 w 6811107"/>
              <a:gd name="connsiteY1008" fmla="*/ 1541271 h 2256141"/>
              <a:gd name="connsiteX1009" fmla="*/ 503108 w 6811107"/>
              <a:gd name="connsiteY1009" fmla="*/ 1531952 h 2256141"/>
              <a:gd name="connsiteX1010" fmla="*/ 510322 w 6811107"/>
              <a:gd name="connsiteY1010" fmla="*/ 1522632 h 2256141"/>
              <a:gd name="connsiteX1011" fmla="*/ 517536 w 6811107"/>
              <a:gd name="connsiteY1011" fmla="*/ 1517196 h 2256141"/>
              <a:gd name="connsiteX1012" fmla="*/ 536473 w 6811107"/>
              <a:gd name="connsiteY1012" fmla="*/ 1473706 h 2256141"/>
              <a:gd name="connsiteX1013" fmla="*/ 543687 w 6811107"/>
              <a:gd name="connsiteY1013" fmla="*/ 1461280 h 2256141"/>
              <a:gd name="connsiteX1014" fmla="*/ 566682 w 6811107"/>
              <a:gd name="connsiteY1014" fmla="*/ 1441865 h 2256141"/>
              <a:gd name="connsiteX1015" fmla="*/ 644685 w 6811107"/>
              <a:gd name="connsiteY1015" fmla="*/ 1465940 h 2256141"/>
              <a:gd name="connsiteX1016" fmla="*/ 658211 w 6811107"/>
              <a:gd name="connsiteY1016" fmla="*/ 1465940 h 2256141"/>
              <a:gd name="connsiteX1017" fmla="*/ 794378 w 6811107"/>
              <a:gd name="connsiteY1017" fmla="*/ 1511371 h 2256141"/>
              <a:gd name="connsiteX1018" fmla="*/ 802945 w 6811107"/>
              <a:gd name="connsiteY1018" fmla="*/ 1518749 h 2256141"/>
              <a:gd name="connsiteX1019" fmla="*/ 829096 w 6811107"/>
              <a:gd name="connsiteY1019" fmla="*/ 1523021 h 2256141"/>
              <a:gd name="connsiteX1020" fmla="*/ 839917 w 6811107"/>
              <a:gd name="connsiteY1020" fmla="*/ 1521855 h 2256141"/>
              <a:gd name="connsiteX1021" fmla="*/ 861559 w 6811107"/>
              <a:gd name="connsiteY1021" fmla="*/ 1517972 h 2256141"/>
              <a:gd name="connsiteX1022" fmla="*/ 874635 w 6811107"/>
              <a:gd name="connsiteY1022" fmla="*/ 1514089 h 2256141"/>
              <a:gd name="connsiteX1023" fmla="*/ 1002235 w 6811107"/>
              <a:gd name="connsiteY1023" fmla="*/ 1413130 h 2256141"/>
              <a:gd name="connsiteX1024" fmla="*/ 1004489 w 6811107"/>
              <a:gd name="connsiteY1024" fmla="*/ 1403811 h 2256141"/>
              <a:gd name="connsiteX1025" fmla="*/ 1042814 w 6811107"/>
              <a:gd name="connsiteY1025" fmla="*/ 1335469 h 2256141"/>
              <a:gd name="connsiteX1026" fmla="*/ 1053635 w 6811107"/>
              <a:gd name="connsiteY1026" fmla="*/ 1329256 h 2256141"/>
              <a:gd name="connsiteX1027" fmla="*/ 1106389 w 6811107"/>
              <a:gd name="connsiteY1027" fmla="*/ 1284601 h 2256141"/>
              <a:gd name="connsiteX1028" fmla="*/ 1112701 w 6811107"/>
              <a:gd name="connsiteY1028" fmla="*/ 1276446 h 2256141"/>
              <a:gd name="connsiteX1029" fmla="*/ 1132089 w 6811107"/>
              <a:gd name="connsiteY1029" fmla="*/ 1230626 h 2256141"/>
              <a:gd name="connsiteX1030" fmla="*/ 1137951 w 6811107"/>
              <a:gd name="connsiteY1030" fmla="*/ 1222472 h 2256141"/>
              <a:gd name="connsiteX1031" fmla="*/ 1160945 w 6811107"/>
              <a:gd name="connsiteY1031" fmla="*/ 1195291 h 2256141"/>
              <a:gd name="connsiteX1032" fmla="*/ 1169512 w 6811107"/>
              <a:gd name="connsiteY1032" fmla="*/ 1188301 h 2256141"/>
              <a:gd name="connsiteX1033" fmla="*/ 1234440 w 6811107"/>
              <a:gd name="connsiteY1033" fmla="*/ 1178205 h 2256141"/>
              <a:gd name="connsiteX1034" fmla="*/ 1248868 w 6811107"/>
              <a:gd name="connsiteY1034" fmla="*/ 1180147 h 2256141"/>
              <a:gd name="connsiteX1035" fmla="*/ 1300268 w 6811107"/>
              <a:gd name="connsiteY1035" fmla="*/ 1184030 h 2256141"/>
              <a:gd name="connsiteX1036" fmla="*/ 1312442 w 6811107"/>
              <a:gd name="connsiteY1036" fmla="*/ 1183253 h 2256141"/>
              <a:gd name="connsiteX1037" fmla="*/ 1324165 w 6811107"/>
              <a:gd name="connsiteY1037" fmla="*/ 1183253 h 2256141"/>
              <a:gd name="connsiteX1038" fmla="*/ 1366548 w 6811107"/>
              <a:gd name="connsiteY1038" fmla="*/ 1147141 h 2256141"/>
              <a:gd name="connsiteX1039" fmla="*/ 1368803 w 6811107"/>
              <a:gd name="connsiteY1039" fmla="*/ 1136656 h 2256141"/>
              <a:gd name="connsiteX1040" fmla="*/ 1369704 w 6811107"/>
              <a:gd name="connsiteY1040" fmla="*/ 1126561 h 2256141"/>
              <a:gd name="connsiteX1041" fmla="*/ 1371057 w 6811107"/>
              <a:gd name="connsiteY1041" fmla="*/ 1106757 h 2256141"/>
              <a:gd name="connsiteX1042" fmla="*/ 1389994 w 6811107"/>
              <a:gd name="connsiteY1042" fmla="*/ 936291 h 2256141"/>
              <a:gd name="connsiteX1043" fmla="*/ 1398110 w 6811107"/>
              <a:gd name="connsiteY1043" fmla="*/ 924641 h 2256141"/>
              <a:gd name="connsiteX1044" fmla="*/ 1405324 w 6811107"/>
              <a:gd name="connsiteY1044" fmla="*/ 919594 h 2256141"/>
              <a:gd name="connsiteX1045" fmla="*/ 1413891 w 6811107"/>
              <a:gd name="connsiteY1045" fmla="*/ 915711 h 2256141"/>
              <a:gd name="connsiteX1046" fmla="*/ 1441394 w 6811107"/>
              <a:gd name="connsiteY1046" fmla="*/ 811645 h 2256141"/>
              <a:gd name="connsiteX1047" fmla="*/ 1489639 w 6811107"/>
              <a:gd name="connsiteY1047" fmla="*/ 758447 h 2256141"/>
              <a:gd name="connsiteX1048" fmla="*/ 1493246 w 6811107"/>
              <a:gd name="connsiteY1048" fmla="*/ 751069 h 2256141"/>
              <a:gd name="connsiteX1049" fmla="*/ 1508576 w 6811107"/>
              <a:gd name="connsiteY1049" fmla="*/ 711462 h 2256141"/>
              <a:gd name="connsiteX1050" fmla="*/ 1558173 w 6811107"/>
              <a:gd name="connsiteY1050" fmla="*/ 651274 h 2256141"/>
              <a:gd name="connsiteX1051" fmla="*/ 1572602 w 6811107"/>
              <a:gd name="connsiteY1051" fmla="*/ 654381 h 2256141"/>
              <a:gd name="connsiteX1052" fmla="*/ 1585677 w 6811107"/>
              <a:gd name="connsiteY1052" fmla="*/ 661370 h 2256141"/>
              <a:gd name="connsiteX1053" fmla="*/ 1613181 w 6811107"/>
              <a:gd name="connsiteY1053" fmla="*/ 671466 h 2256141"/>
              <a:gd name="connsiteX1054" fmla="*/ 1621748 w 6811107"/>
              <a:gd name="connsiteY1054" fmla="*/ 672243 h 2256141"/>
              <a:gd name="connsiteX1055" fmla="*/ 1718236 w 6811107"/>
              <a:gd name="connsiteY1055" fmla="*/ 645062 h 2256141"/>
              <a:gd name="connsiteX1056" fmla="*/ 1743486 w 6811107"/>
              <a:gd name="connsiteY1056" fmla="*/ 689717 h 2256141"/>
              <a:gd name="connsiteX1057" fmla="*/ 1755209 w 6811107"/>
              <a:gd name="connsiteY1057" fmla="*/ 696706 h 2256141"/>
              <a:gd name="connsiteX1058" fmla="*/ 1777753 w 6811107"/>
              <a:gd name="connsiteY1058" fmla="*/ 711462 h 2256141"/>
              <a:gd name="connsiteX1059" fmla="*/ 1790829 w 6811107"/>
              <a:gd name="connsiteY1059" fmla="*/ 714568 h 2256141"/>
              <a:gd name="connsiteX1060" fmla="*/ 1813824 w 6811107"/>
              <a:gd name="connsiteY1060" fmla="*/ 718452 h 2256141"/>
              <a:gd name="connsiteX1061" fmla="*/ 1821940 w 6811107"/>
              <a:gd name="connsiteY1061" fmla="*/ 719228 h 2256141"/>
              <a:gd name="connsiteX1062" fmla="*/ 1880554 w 6811107"/>
              <a:gd name="connsiteY1062" fmla="*/ 662147 h 2256141"/>
              <a:gd name="connsiteX1063" fmla="*/ 1936013 w 6811107"/>
              <a:gd name="connsiteY1063" fmla="*/ 652051 h 2256141"/>
              <a:gd name="connsiteX1064" fmla="*/ 1944580 w 6811107"/>
              <a:gd name="connsiteY1064" fmla="*/ 641567 h 2256141"/>
              <a:gd name="connsiteX1065" fmla="*/ 1952696 w 6811107"/>
              <a:gd name="connsiteY1065" fmla="*/ 631471 h 2256141"/>
              <a:gd name="connsiteX1066" fmla="*/ 1989668 w 6811107"/>
              <a:gd name="connsiteY1066" fmla="*/ 558858 h 2256141"/>
              <a:gd name="connsiteX1067" fmla="*/ 1995980 w 6811107"/>
              <a:gd name="connsiteY1067" fmla="*/ 548762 h 2256141"/>
              <a:gd name="connsiteX1068" fmla="*/ 2018524 w 6811107"/>
              <a:gd name="connsiteY1068" fmla="*/ 527793 h 2256141"/>
              <a:gd name="connsiteX1069" fmla="*/ 2027993 w 6811107"/>
              <a:gd name="connsiteY1069" fmla="*/ 524687 h 2256141"/>
              <a:gd name="connsiteX1070" fmla="*/ 2041069 w 6811107"/>
              <a:gd name="connsiteY1070" fmla="*/ 520804 h 2256141"/>
              <a:gd name="connsiteX1071" fmla="*/ 2051890 w 6811107"/>
              <a:gd name="connsiteY1071" fmla="*/ 513814 h 2256141"/>
              <a:gd name="connsiteX1072" fmla="*/ 2160156 w 6811107"/>
              <a:gd name="connsiteY1072" fmla="*/ 446413 h 2256141"/>
              <a:gd name="connsiteX1073" fmla="*/ 2179490 w 6811107"/>
              <a:gd name="connsiteY1073" fmla="*/ 447414 h 2256141"/>
              <a:gd name="connsiteX1074" fmla="*/ 2190311 w 6811107"/>
              <a:gd name="connsiteY1074" fmla="*/ 451685 h 2256141"/>
              <a:gd name="connsiteX1075" fmla="*/ 2200230 w 6811107"/>
              <a:gd name="connsiteY1075" fmla="*/ 456734 h 2256141"/>
              <a:gd name="connsiteX1076" fmla="*/ 2260649 w 6811107"/>
              <a:gd name="connsiteY1076" fmla="*/ 495952 h 2256141"/>
              <a:gd name="connsiteX1077" fmla="*/ 2268765 w 6811107"/>
              <a:gd name="connsiteY1077" fmla="*/ 504107 h 2256141"/>
              <a:gd name="connsiteX1078" fmla="*/ 2273724 w 6811107"/>
              <a:gd name="connsiteY1078" fmla="*/ 514591 h 2256141"/>
              <a:gd name="connsiteX1079" fmla="*/ 2299875 w 6811107"/>
              <a:gd name="connsiteY1079" fmla="*/ 549927 h 2256141"/>
              <a:gd name="connsiteX1080" fmla="*/ 2308442 w 6811107"/>
              <a:gd name="connsiteY1080" fmla="*/ 556916 h 2256141"/>
              <a:gd name="connsiteX1081" fmla="*/ 2403579 w 6811107"/>
              <a:gd name="connsiteY1081" fmla="*/ 603901 h 2256141"/>
              <a:gd name="connsiteX1082" fmla="*/ 2390503 w 6811107"/>
              <a:gd name="connsiteY1082" fmla="*/ 657876 h 2256141"/>
              <a:gd name="connsiteX1083" fmla="*/ 2378329 w 6811107"/>
              <a:gd name="connsiteY1083" fmla="*/ 661759 h 2256141"/>
              <a:gd name="connsiteX1084" fmla="*/ 2371115 w 6811107"/>
              <a:gd name="connsiteY1084" fmla="*/ 669136 h 2256141"/>
              <a:gd name="connsiteX1085" fmla="*/ 2439649 w 6811107"/>
              <a:gd name="connsiteY1085" fmla="*/ 705249 h 2256141"/>
              <a:gd name="connsiteX1086" fmla="*/ 2451372 w 6811107"/>
              <a:gd name="connsiteY1086" fmla="*/ 708356 h 2256141"/>
              <a:gd name="connsiteX1087" fmla="*/ 2463095 w 6811107"/>
              <a:gd name="connsiteY1087" fmla="*/ 712627 h 2256141"/>
              <a:gd name="connsiteX1088" fmla="*/ 2471662 w 6811107"/>
              <a:gd name="connsiteY1088" fmla="*/ 715733 h 2256141"/>
              <a:gd name="connsiteX1089" fmla="*/ 2494657 w 6811107"/>
              <a:gd name="connsiteY1089" fmla="*/ 726994 h 2256141"/>
              <a:gd name="connsiteX1090" fmla="*/ 2503224 w 6811107"/>
              <a:gd name="connsiteY1090" fmla="*/ 732042 h 2256141"/>
              <a:gd name="connsiteX1091" fmla="*/ 2524866 w 6811107"/>
              <a:gd name="connsiteY1091" fmla="*/ 743303 h 2256141"/>
              <a:gd name="connsiteX1092" fmla="*/ 2532982 w 6811107"/>
              <a:gd name="connsiteY1092" fmla="*/ 747186 h 2256141"/>
              <a:gd name="connsiteX1093" fmla="*/ 2582579 w 6811107"/>
              <a:gd name="connsiteY1093" fmla="*/ 776309 h 2256141"/>
              <a:gd name="connsiteX1094" fmla="*/ 2590695 w 6811107"/>
              <a:gd name="connsiteY1094" fmla="*/ 783298 h 2256141"/>
              <a:gd name="connsiteX1095" fmla="*/ 2622257 w 6811107"/>
              <a:gd name="connsiteY1095" fmla="*/ 869502 h 2256141"/>
              <a:gd name="connsiteX1096" fmla="*/ 2629471 w 6811107"/>
              <a:gd name="connsiteY1096" fmla="*/ 878822 h 2256141"/>
              <a:gd name="connsiteX1097" fmla="*/ 2731237 w 6811107"/>
              <a:gd name="connsiteY1097" fmla="*/ 945386 h 2256141"/>
              <a:gd name="connsiteX1098" fmla="*/ 2762595 w 6811107"/>
              <a:gd name="connsiteY1098" fmla="*/ 964351 h 2256141"/>
              <a:gd name="connsiteX1099" fmla="*/ 2761129 w 6811107"/>
              <a:gd name="connsiteY1099" fmla="*/ 963861 h 2256141"/>
              <a:gd name="connsiteX1100" fmla="*/ 2774204 w 6811107"/>
              <a:gd name="connsiteY1100" fmla="*/ 972403 h 2256141"/>
              <a:gd name="connsiteX1101" fmla="*/ 2789534 w 6811107"/>
              <a:gd name="connsiteY1101" fmla="*/ 987159 h 2256141"/>
              <a:gd name="connsiteX1102" fmla="*/ 2813882 w 6811107"/>
              <a:gd name="connsiteY1102" fmla="*/ 1046569 h 2256141"/>
              <a:gd name="connsiteX1103" fmla="*/ 2816136 w 6811107"/>
              <a:gd name="connsiteY1103" fmla="*/ 1062878 h 2256141"/>
              <a:gd name="connsiteX1104" fmla="*/ 2870242 w 6811107"/>
              <a:gd name="connsiteY1104" fmla="*/ 1176264 h 2256141"/>
              <a:gd name="connsiteX1105" fmla="*/ 2881064 w 6811107"/>
              <a:gd name="connsiteY1105" fmla="*/ 1191796 h 2256141"/>
              <a:gd name="connsiteX1106" fmla="*/ 2889179 w 6811107"/>
              <a:gd name="connsiteY1106" fmla="*/ 1211599 h 2256141"/>
              <a:gd name="connsiteX1107" fmla="*/ 2899099 w 6811107"/>
              <a:gd name="connsiteY1107" fmla="*/ 1256254 h 2256141"/>
              <a:gd name="connsiteX1108" fmla="*/ 2900451 w 6811107"/>
              <a:gd name="connsiteY1108" fmla="*/ 1258585 h 2256141"/>
              <a:gd name="connsiteX1109" fmla="*/ 2905411 w 6811107"/>
              <a:gd name="connsiteY1109" fmla="*/ 1304016 h 2256141"/>
              <a:gd name="connsiteX1110" fmla="*/ 2907665 w 6811107"/>
              <a:gd name="connsiteY1110" fmla="*/ 1315277 h 2256141"/>
              <a:gd name="connsiteX1111" fmla="*/ 2932915 w 6811107"/>
              <a:gd name="connsiteY1111" fmla="*/ 1367310 h 2256141"/>
              <a:gd name="connsiteX1112" fmla="*/ 2939227 w 6811107"/>
              <a:gd name="connsiteY1112" fmla="*/ 1377406 h 2256141"/>
              <a:gd name="connsiteX1113" fmla="*/ 2969437 w 6811107"/>
              <a:gd name="connsiteY1113" fmla="*/ 1429051 h 2256141"/>
              <a:gd name="connsiteX1114" fmla="*/ 2975298 w 6811107"/>
              <a:gd name="connsiteY1114" fmla="*/ 1440311 h 2256141"/>
              <a:gd name="connsiteX1115" fmla="*/ 3015877 w 6811107"/>
              <a:gd name="connsiteY1115" fmla="*/ 1498169 h 2256141"/>
              <a:gd name="connsiteX1116" fmla="*/ 3025346 w 6811107"/>
              <a:gd name="connsiteY1116" fmla="*/ 1505158 h 2256141"/>
              <a:gd name="connsiteX1117" fmla="*/ 3079452 w 6811107"/>
              <a:gd name="connsiteY1117" fmla="*/ 1559133 h 2256141"/>
              <a:gd name="connsiteX1118" fmla="*/ 3080354 w 6811107"/>
              <a:gd name="connsiteY1118" fmla="*/ 1561074 h 2256141"/>
              <a:gd name="connsiteX1119" fmla="*/ 3092077 w 6811107"/>
              <a:gd name="connsiteY1119" fmla="*/ 1585149 h 2256141"/>
              <a:gd name="connsiteX1120" fmla="*/ 3101545 w 6811107"/>
              <a:gd name="connsiteY1120" fmla="*/ 1590586 h 2256141"/>
              <a:gd name="connsiteX1121" fmla="*/ 3109075 w 6811107"/>
              <a:gd name="connsiteY1121" fmla="*/ 1592534 h 2256141"/>
              <a:gd name="connsiteX1122" fmla="*/ 3136842 w 6811107"/>
              <a:gd name="connsiteY1122" fmla="*/ 1534409 h 2256141"/>
              <a:gd name="connsiteX1123" fmla="*/ 3140708 w 6811107"/>
              <a:gd name="connsiteY1123" fmla="*/ 1521360 h 2256141"/>
              <a:gd name="connsiteX1124" fmla="*/ 3123794 w 6811107"/>
              <a:gd name="connsiteY1124" fmla="*/ 1440168 h 2256141"/>
              <a:gd name="connsiteX1125" fmla="*/ 3127660 w 6811107"/>
              <a:gd name="connsiteY1125" fmla="*/ 1428570 h 2256141"/>
              <a:gd name="connsiteX1126" fmla="*/ 3160040 w 6811107"/>
              <a:gd name="connsiteY1126" fmla="*/ 1387007 h 2256141"/>
              <a:gd name="connsiteX1127" fmla="*/ 3166323 w 6811107"/>
              <a:gd name="connsiteY1127" fmla="*/ 1376858 h 2256141"/>
              <a:gd name="connsiteX1128" fmla="*/ 3170189 w 6811107"/>
              <a:gd name="connsiteY1128" fmla="*/ 1362842 h 2256141"/>
              <a:gd name="connsiteX1129" fmla="*/ 3176955 w 6811107"/>
              <a:gd name="connsiteY1129" fmla="*/ 1351244 h 2256141"/>
              <a:gd name="connsiteX1130" fmla="*/ 3184688 w 6811107"/>
              <a:gd name="connsiteY1130" fmla="*/ 1339645 h 2256141"/>
              <a:gd name="connsiteX1131" fmla="*/ 3192420 w 6811107"/>
              <a:gd name="connsiteY1131" fmla="*/ 1332879 h 2256141"/>
              <a:gd name="connsiteX1132" fmla="*/ 3212718 w 6811107"/>
              <a:gd name="connsiteY1132" fmla="*/ 1278751 h 2256141"/>
              <a:gd name="connsiteX1133" fmla="*/ 3220451 w 6811107"/>
              <a:gd name="connsiteY1133" fmla="*/ 1263286 h 2256141"/>
              <a:gd name="connsiteX1134" fmla="*/ 3245098 w 6811107"/>
              <a:gd name="connsiteY1134" fmla="*/ 1239122 h 2256141"/>
              <a:gd name="connsiteX1135" fmla="*/ 3328706 w 6811107"/>
              <a:gd name="connsiteY1135" fmla="*/ 1269086 h 2256141"/>
              <a:gd name="connsiteX1136" fmla="*/ 3343205 w 6811107"/>
              <a:gd name="connsiteY1136" fmla="*/ 1269086 h 2256141"/>
              <a:gd name="connsiteX1137" fmla="*/ 3489157 w 6811107"/>
              <a:gd name="connsiteY1137" fmla="*/ 1325630 h 2256141"/>
              <a:gd name="connsiteX1138" fmla="*/ 3498339 w 6811107"/>
              <a:gd name="connsiteY1138" fmla="*/ 1334812 h 2256141"/>
              <a:gd name="connsiteX1139" fmla="*/ 3526369 w 6811107"/>
              <a:gd name="connsiteY1139" fmla="*/ 1340128 h 2256141"/>
              <a:gd name="connsiteX1140" fmla="*/ 3537968 w 6811107"/>
              <a:gd name="connsiteY1140" fmla="*/ 1338678 h 2256141"/>
              <a:gd name="connsiteX1141" fmla="*/ 3561166 w 6811107"/>
              <a:gd name="connsiteY1141" fmla="*/ 1333845 h 2256141"/>
              <a:gd name="connsiteX1142" fmla="*/ 3575181 w 6811107"/>
              <a:gd name="connsiteY1142" fmla="*/ 1329012 h 2256141"/>
              <a:gd name="connsiteX1143" fmla="*/ 3711951 w 6811107"/>
              <a:gd name="connsiteY1143" fmla="*/ 1203359 h 2256141"/>
              <a:gd name="connsiteX1144" fmla="*/ 3714367 w 6811107"/>
              <a:gd name="connsiteY1144" fmla="*/ 1191760 h 2256141"/>
              <a:gd name="connsiteX1145" fmla="*/ 3755446 w 6811107"/>
              <a:gd name="connsiteY1145" fmla="*/ 1106702 h 2256141"/>
              <a:gd name="connsiteX1146" fmla="*/ 3767045 w 6811107"/>
              <a:gd name="connsiteY1146" fmla="*/ 1098969 h 2256141"/>
              <a:gd name="connsiteX1147" fmla="*/ 3823589 w 6811107"/>
              <a:gd name="connsiteY1147" fmla="*/ 1043392 h 2256141"/>
              <a:gd name="connsiteX1148" fmla="*/ 3830355 w 6811107"/>
              <a:gd name="connsiteY1148" fmla="*/ 1033242 h 2256141"/>
              <a:gd name="connsiteX1149" fmla="*/ 3851136 w 6811107"/>
              <a:gd name="connsiteY1149" fmla="*/ 976215 h 2256141"/>
              <a:gd name="connsiteX1150" fmla="*/ 3857419 w 6811107"/>
              <a:gd name="connsiteY1150" fmla="*/ 966066 h 2256141"/>
              <a:gd name="connsiteX1151" fmla="*/ 3882067 w 6811107"/>
              <a:gd name="connsiteY1151" fmla="*/ 932236 h 2256141"/>
              <a:gd name="connsiteX1152" fmla="*/ 3891249 w 6811107"/>
              <a:gd name="connsiteY1152" fmla="*/ 923537 h 2256141"/>
              <a:gd name="connsiteX1153" fmla="*/ 3960842 w 6811107"/>
              <a:gd name="connsiteY1153" fmla="*/ 910972 h 2256141"/>
              <a:gd name="connsiteX1154" fmla="*/ 3976307 w 6811107"/>
              <a:gd name="connsiteY1154" fmla="*/ 913388 h 2256141"/>
              <a:gd name="connsiteX1155" fmla="*/ 4031402 w 6811107"/>
              <a:gd name="connsiteY1155" fmla="*/ 918221 h 2256141"/>
              <a:gd name="connsiteX1156" fmla="*/ 4044450 w 6811107"/>
              <a:gd name="connsiteY1156" fmla="*/ 917254 h 2256141"/>
              <a:gd name="connsiteX1157" fmla="*/ 4057016 w 6811107"/>
              <a:gd name="connsiteY1157" fmla="*/ 917254 h 2256141"/>
              <a:gd name="connsiteX1158" fmla="*/ 4102444 w 6811107"/>
              <a:gd name="connsiteY1158" fmla="*/ 872309 h 2256141"/>
              <a:gd name="connsiteX1159" fmla="*/ 4104861 w 6811107"/>
              <a:gd name="connsiteY1159" fmla="*/ 859260 h 2256141"/>
              <a:gd name="connsiteX1160" fmla="*/ 4105828 w 6811107"/>
              <a:gd name="connsiteY1160" fmla="*/ 846695 h 2256141"/>
              <a:gd name="connsiteX1161" fmla="*/ 4107277 w 6811107"/>
              <a:gd name="connsiteY1161" fmla="*/ 822047 h 2256141"/>
              <a:gd name="connsiteX1162" fmla="*/ 4127575 w 6811107"/>
              <a:gd name="connsiteY1162" fmla="*/ 609885 h 2256141"/>
              <a:gd name="connsiteX1163" fmla="*/ 4136274 w 6811107"/>
              <a:gd name="connsiteY1163" fmla="*/ 595387 h 2256141"/>
              <a:gd name="connsiteX1164" fmla="*/ 4144007 w 6811107"/>
              <a:gd name="connsiteY1164" fmla="*/ 589104 h 2256141"/>
              <a:gd name="connsiteX1165" fmla="*/ 4153189 w 6811107"/>
              <a:gd name="connsiteY1165" fmla="*/ 584271 h 2256141"/>
              <a:gd name="connsiteX1166" fmla="*/ 4182669 w 6811107"/>
              <a:gd name="connsiteY1166" fmla="*/ 454751 h 2256141"/>
              <a:gd name="connsiteX1167" fmla="*/ 4234381 w 6811107"/>
              <a:gd name="connsiteY1167" fmla="*/ 388541 h 2256141"/>
              <a:gd name="connsiteX1168" fmla="*/ 4238247 w 6811107"/>
              <a:gd name="connsiteY1168" fmla="*/ 379359 h 2256141"/>
              <a:gd name="connsiteX1169" fmla="*/ 4254679 w 6811107"/>
              <a:gd name="connsiteY1169" fmla="*/ 330064 h 2256141"/>
              <a:gd name="connsiteX1170" fmla="*/ 4307841 w 6811107"/>
              <a:gd name="connsiteY1170" fmla="*/ 255154 h 2256141"/>
              <a:gd name="connsiteX1171" fmla="*/ 4323306 w 6811107"/>
              <a:gd name="connsiteY1171" fmla="*/ 259021 h 2256141"/>
              <a:gd name="connsiteX1172" fmla="*/ 4337321 w 6811107"/>
              <a:gd name="connsiteY1172" fmla="*/ 267720 h 2256141"/>
              <a:gd name="connsiteX1173" fmla="*/ 4366801 w 6811107"/>
              <a:gd name="connsiteY1173" fmla="*/ 280285 h 2256141"/>
              <a:gd name="connsiteX1174" fmla="*/ 4375983 w 6811107"/>
              <a:gd name="connsiteY1174" fmla="*/ 281252 h 2256141"/>
              <a:gd name="connsiteX1175" fmla="*/ 4479406 w 6811107"/>
              <a:gd name="connsiteY1175" fmla="*/ 247422 h 2256141"/>
              <a:gd name="connsiteX1176" fmla="*/ 4506470 w 6811107"/>
              <a:gd name="connsiteY1176" fmla="*/ 303000 h 2256141"/>
              <a:gd name="connsiteX1177" fmla="*/ 4519035 w 6811107"/>
              <a:gd name="connsiteY1177" fmla="*/ 311699 h 2256141"/>
              <a:gd name="connsiteX1178" fmla="*/ 4543200 w 6811107"/>
              <a:gd name="connsiteY1178" fmla="*/ 330064 h 2256141"/>
              <a:gd name="connsiteX1179" fmla="*/ 4557215 w 6811107"/>
              <a:gd name="connsiteY1179" fmla="*/ 333930 h 2256141"/>
              <a:gd name="connsiteX1180" fmla="*/ 4581863 w 6811107"/>
              <a:gd name="connsiteY1180" fmla="*/ 338763 h 2256141"/>
              <a:gd name="connsiteX1181" fmla="*/ 4590562 w 6811107"/>
              <a:gd name="connsiteY1181" fmla="*/ 339729 h 2256141"/>
              <a:gd name="connsiteX1182" fmla="*/ 4653389 w 6811107"/>
              <a:gd name="connsiteY1182" fmla="*/ 268686 h 2256141"/>
              <a:gd name="connsiteX1183" fmla="*/ 4712833 w 6811107"/>
              <a:gd name="connsiteY1183" fmla="*/ 256121 h 2256141"/>
              <a:gd name="connsiteX1184" fmla="*/ 4722015 w 6811107"/>
              <a:gd name="connsiteY1184" fmla="*/ 243073 h 2256141"/>
              <a:gd name="connsiteX1185" fmla="*/ 4730714 w 6811107"/>
              <a:gd name="connsiteY1185" fmla="*/ 230507 h 2256141"/>
              <a:gd name="connsiteX1186" fmla="*/ 4770343 w 6811107"/>
              <a:gd name="connsiteY1186" fmla="*/ 140133 h 2256141"/>
              <a:gd name="connsiteX1187" fmla="*/ 4777109 w 6811107"/>
              <a:gd name="connsiteY1187" fmla="*/ 127567 h 2256141"/>
              <a:gd name="connsiteX1188" fmla="*/ 4801274 w 6811107"/>
              <a:gd name="connsiteY1188" fmla="*/ 101470 h 2256141"/>
              <a:gd name="connsiteX1189" fmla="*/ 4811423 w 6811107"/>
              <a:gd name="connsiteY1189" fmla="*/ 97604 h 2256141"/>
              <a:gd name="connsiteX1190" fmla="*/ 4825438 w 6811107"/>
              <a:gd name="connsiteY1190" fmla="*/ 92771 h 2256141"/>
              <a:gd name="connsiteX1191" fmla="*/ 4837037 w 6811107"/>
              <a:gd name="connsiteY1191" fmla="*/ 84072 h 2256141"/>
              <a:gd name="connsiteX1192" fmla="*/ 4973807 w 6811107"/>
              <a:gd name="connsiteY1192" fmla="*/ 1430 h 2256141"/>
              <a:gd name="connsiteX0" fmla="*/ 3151621 w 6811107"/>
              <a:gd name="connsiteY0" fmla="*/ 1759646 h 2256141"/>
              <a:gd name="connsiteX1" fmla="*/ 3155328 w 6811107"/>
              <a:gd name="connsiteY1" fmla="*/ 1769768 h 2256141"/>
              <a:gd name="connsiteX2" fmla="*/ 3142959 w 6811107"/>
              <a:gd name="connsiteY2" fmla="*/ 1801891 h 2256141"/>
              <a:gd name="connsiteX3" fmla="*/ 3126014 w 6811107"/>
              <a:gd name="connsiteY3" fmla="*/ 1821578 h 2256141"/>
              <a:gd name="connsiteX4" fmla="*/ 3141294 w 6811107"/>
              <a:gd name="connsiteY4" fmla="*/ 1835710 h 2256141"/>
              <a:gd name="connsiteX5" fmla="*/ 3181352 w 6811107"/>
              <a:gd name="connsiteY5" fmla="*/ 1853226 h 2256141"/>
              <a:gd name="connsiteX6" fmla="*/ 3196361 w 6811107"/>
              <a:gd name="connsiteY6" fmla="*/ 1855167 h 2256141"/>
              <a:gd name="connsiteX7" fmla="*/ 3209011 w 6811107"/>
              <a:gd name="connsiteY7" fmla="*/ 1844360 h 2256141"/>
              <a:gd name="connsiteX8" fmla="*/ 3185931 w 6811107"/>
              <a:gd name="connsiteY8" fmla="*/ 1839696 h 2256141"/>
              <a:gd name="connsiteX9" fmla="*/ 3162414 w 6811107"/>
              <a:gd name="connsiteY9" fmla="*/ 1825511 h 2256141"/>
              <a:gd name="connsiteX10" fmla="*/ 3157454 w 6811107"/>
              <a:gd name="connsiteY10" fmla="*/ 1816968 h 2256141"/>
              <a:gd name="connsiteX11" fmla="*/ 3161963 w 6811107"/>
              <a:gd name="connsiteY11" fmla="*/ 1792116 h 2256141"/>
              <a:gd name="connsiteX12" fmla="*/ 3162414 w 6811107"/>
              <a:gd name="connsiteY12" fmla="*/ 1790563 h 2256141"/>
              <a:gd name="connsiteX13" fmla="*/ 3163316 w 6811107"/>
              <a:gd name="connsiteY13" fmla="*/ 1764207 h 2256141"/>
              <a:gd name="connsiteX14" fmla="*/ 3151621 w 6811107"/>
              <a:gd name="connsiteY14" fmla="*/ 1759646 h 2256141"/>
              <a:gd name="connsiteX15" fmla="*/ 6379802 w 6811107"/>
              <a:gd name="connsiteY15" fmla="*/ 1550780 h 2256141"/>
              <a:gd name="connsiteX16" fmla="*/ 6342951 w 6811107"/>
              <a:gd name="connsiteY16" fmla="*/ 1552773 h 2256141"/>
              <a:gd name="connsiteX17" fmla="*/ 6333769 w 6811107"/>
              <a:gd name="connsiteY17" fmla="*/ 1558089 h 2256141"/>
              <a:gd name="connsiteX18" fmla="*/ 6321204 w 6811107"/>
              <a:gd name="connsiteY18" fmla="*/ 1628166 h 2256141"/>
              <a:gd name="connsiteX19" fmla="*/ 6317337 w 6811107"/>
              <a:gd name="connsiteY19" fmla="*/ 1639765 h 2256141"/>
              <a:gd name="connsiteX20" fmla="*/ 6262243 w 6811107"/>
              <a:gd name="connsiteY20" fmla="*/ 1675045 h 2256141"/>
              <a:gd name="connsiteX21" fmla="*/ 6327003 w 6811107"/>
              <a:gd name="connsiteY21" fmla="*/ 1691959 h 2256141"/>
              <a:gd name="connsiteX22" fmla="*/ 6332319 w 6811107"/>
              <a:gd name="connsiteY22" fmla="*/ 1685677 h 2256141"/>
              <a:gd name="connsiteX23" fmla="*/ 6345368 w 6811107"/>
              <a:gd name="connsiteY23" fmla="*/ 1661029 h 2256141"/>
              <a:gd name="connsiteX24" fmla="*/ 6350201 w 6811107"/>
              <a:gd name="connsiteY24" fmla="*/ 1649430 h 2256141"/>
              <a:gd name="connsiteX25" fmla="*/ 6414961 w 6811107"/>
              <a:gd name="connsiteY25" fmla="*/ 1619950 h 2256141"/>
              <a:gd name="connsiteX26" fmla="*/ 6440575 w 6811107"/>
              <a:gd name="connsiteY26" fmla="*/ 1684227 h 2256141"/>
              <a:gd name="connsiteX27" fmla="*/ 6443475 w 6811107"/>
              <a:gd name="connsiteY27" fmla="*/ 1695826 h 2256141"/>
              <a:gd name="connsiteX28" fmla="*/ 6475855 w 6811107"/>
              <a:gd name="connsiteY28" fmla="*/ 1772185 h 2256141"/>
              <a:gd name="connsiteX29" fmla="*/ 6481171 w 6811107"/>
              <a:gd name="connsiteY29" fmla="*/ 1785233 h 2256141"/>
              <a:gd name="connsiteX30" fmla="*/ 6487453 w 6811107"/>
              <a:gd name="connsiteY30" fmla="*/ 1797798 h 2256141"/>
              <a:gd name="connsiteX31" fmla="*/ 6491320 w 6811107"/>
              <a:gd name="connsiteY31" fmla="*/ 1810364 h 2256141"/>
              <a:gd name="connsiteX32" fmla="*/ 6512101 w 6811107"/>
              <a:gd name="connsiteY32" fmla="*/ 1924419 h 2256141"/>
              <a:gd name="connsiteX33" fmla="*/ 6519833 w 6811107"/>
              <a:gd name="connsiteY33" fmla="*/ 1936018 h 2256141"/>
              <a:gd name="connsiteX34" fmla="*/ 6529016 w 6811107"/>
              <a:gd name="connsiteY34" fmla="*/ 1946167 h 2256141"/>
              <a:gd name="connsiteX35" fmla="*/ 6584111 w 6811107"/>
              <a:gd name="connsiteY35" fmla="*/ 1980963 h 2256141"/>
              <a:gd name="connsiteX36" fmla="*/ 6590877 w 6811107"/>
              <a:gd name="connsiteY36" fmla="*/ 1989662 h 2256141"/>
              <a:gd name="connsiteX37" fmla="*/ 6621807 w 6811107"/>
              <a:gd name="connsiteY37" fmla="*/ 2031225 h 2256141"/>
              <a:gd name="connsiteX38" fmla="*/ 6636305 w 6811107"/>
              <a:gd name="connsiteY38" fmla="*/ 2084386 h 2256141"/>
              <a:gd name="connsiteX39" fmla="*/ 6641138 w 6811107"/>
              <a:gd name="connsiteY39" fmla="*/ 2093569 h 2256141"/>
              <a:gd name="connsiteX40" fmla="*/ 6646454 w 6811107"/>
              <a:gd name="connsiteY40" fmla="*/ 2106134 h 2256141"/>
              <a:gd name="connsiteX41" fmla="*/ 6660953 w 6811107"/>
              <a:gd name="connsiteY41" fmla="*/ 2127882 h 2256141"/>
              <a:gd name="connsiteX42" fmla="*/ 6671102 w 6811107"/>
              <a:gd name="connsiteY42" fmla="*/ 2135614 h 2256141"/>
              <a:gd name="connsiteX43" fmla="*/ 6683667 w 6811107"/>
              <a:gd name="connsiteY43" fmla="*/ 2141897 h 2256141"/>
              <a:gd name="connsiteX44" fmla="*/ 6751810 w 6811107"/>
              <a:gd name="connsiteY44" fmla="*/ 2175244 h 2256141"/>
              <a:gd name="connsiteX45" fmla="*/ 6692366 w 6811107"/>
              <a:gd name="connsiteY45" fmla="*/ 2121116 h 2256141"/>
              <a:gd name="connsiteX46" fmla="*/ 6682217 w 6811107"/>
              <a:gd name="connsiteY46" fmla="*/ 2111933 h 2256141"/>
              <a:gd name="connsiteX47" fmla="*/ 6673518 w 6811107"/>
              <a:gd name="connsiteY47" fmla="*/ 2101784 h 2256141"/>
              <a:gd name="connsiteX48" fmla="*/ 6660469 w 6811107"/>
              <a:gd name="connsiteY48" fmla="*/ 2060222 h 2256141"/>
              <a:gd name="connsiteX49" fmla="*/ 6659986 w 6811107"/>
              <a:gd name="connsiteY49" fmla="*/ 2052006 h 2256141"/>
              <a:gd name="connsiteX50" fmla="*/ 6658536 w 6811107"/>
              <a:gd name="connsiteY50" fmla="*/ 2041374 h 2256141"/>
              <a:gd name="connsiteX51" fmla="*/ 6658536 w 6811107"/>
              <a:gd name="connsiteY51" fmla="*/ 1988696 h 2256141"/>
              <a:gd name="connsiteX52" fmla="*/ 6656119 w 6811107"/>
              <a:gd name="connsiteY52" fmla="*/ 1976131 h 2256141"/>
              <a:gd name="connsiteX53" fmla="*/ 6594259 w 6811107"/>
              <a:gd name="connsiteY53" fmla="*/ 1919103 h 2256141"/>
              <a:gd name="connsiteX54" fmla="*/ 6584111 w 6811107"/>
              <a:gd name="connsiteY54" fmla="*/ 1913787 h 2256141"/>
              <a:gd name="connsiteX55" fmla="*/ 6573478 w 6811107"/>
              <a:gd name="connsiteY55" fmla="*/ 1907504 h 2256141"/>
              <a:gd name="connsiteX56" fmla="*/ 6545448 w 6811107"/>
              <a:gd name="connsiteY56" fmla="*/ 1791516 h 2256141"/>
              <a:gd name="connsiteX57" fmla="*/ 6545448 w 6811107"/>
              <a:gd name="connsiteY57" fmla="*/ 1780884 h 2256141"/>
              <a:gd name="connsiteX58" fmla="*/ 6543997 w 6811107"/>
              <a:gd name="connsiteY58" fmla="*/ 1770251 h 2256141"/>
              <a:gd name="connsiteX59" fmla="*/ 6492769 w 6811107"/>
              <a:gd name="connsiteY59" fmla="*/ 1664412 h 2256141"/>
              <a:gd name="connsiteX60" fmla="*/ 6487937 w 6811107"/>
              <a:gd name="connsiteY60" fmla="*/ 1650397 h 2256141"/>
              <a:gd name="connsiteX61" fmla="*/ 6431393 w 6811107"/>
              <a:gd name="connsiteY61" fmla="*/ 1555673 h 2256141"/>
              <a:gd name="connsiteX62" fmla="*/ 6417377 w 6811107"/>
              <a:gd name="connsiteY62" fmla="*/ 1552773 h 2256141"/>
              <a:gd name="connsiteX63" fmla="*/ 6379802 w 6811107"/>
              <a:gd name="connsiteY63" fmla="*/ 1550780 h 2256141"/>
              <a:gd name="connsiteX64" fmla="*/ 1384133 w 6811107"/>
              <a:gd name="connsiteY64" fmla="*/ 1201892 h 2256141"/>
              <a:gd name="connsiteX65" fmla="*/ 1380976 w 6811107"/>
              <a:gd name="connsiteY65" fmla="*/ 1204610 h 2256141"/>
              <a:gd name="connsiteX66" fmla="*/ 1327772 w 6811107"/>
              <a:gd name="connsiteY66" fmla="*/ 1222472 h 2256141"/>
              <a:gd name="connsiteX67" fmla="*/ 1316951 w 6811107"/>
              <a:gd name="connsiteY67" fmla="*/ 1224414 h 2256141"/>
              <a:gd name="connsiteX68" fmla="*/ 1295308 w 6811107"/>
              <a:gd name="connsiteY68" fmla="*/ 1223637 h 2256141"/>
              <a:gd name="connsiteX69" fmla="*/ 1283135 w 6811107"/>
              <a:gd name="connsiteY69" fmla="*/ 1223637 h 2256141"/>
              <a:gd name="connsiteX70" fmla="*/ 1222717 w 6811107"/>
              <a:gd name="connsiteY70" fmla="*/ 1226743 h 2256141"/>
              <a:gd name="connsiteX71" fmla="*/ 1212797 w 6811107"/>
              <a:gd name="connsiteY71" fmla="*/ 1228685 h 2256141"/>
              <a:gd name="connsiteX72" fmla="*/ 1175374 w 6811107"/>
              <a:gd name="connsiteY72" fmla="*/ 1250819 h 2256141"/>
              <a:gd name="connsiteX73" fmla="*/ 1169061 w 6811107"/>
              <a:gd name="connsiteY73" fmla="*/ 1260137 h 2256141"/>
              <a:gd name="connsiteX74" fmla="*/ 1123522 w 6811107"/>
              <a:gd name="connsiteY74" fmla="*/ 1338187 h 2256141"/>
              <a:gd name="connsiteX75" fmla="*/ 1118562 w 6811107"/>
              <a:gd name="connsiteY75" fmla="*/ 1345177 h 2256141"/>
              <a:gd name="connsiteX76" fmla="*/ 1096920 w 6811107"/>
              <a:gd name="connsiteY76" fmla="*/ 1368863 h 2256141"/>
              <a:gd name="connsiteX77" fmla="*/ 1088804 w 6811107"/>
              <a:gd name="connsiteY77" fmla="*/ 1375076 h 2256141"/>
              <a:gd name="connsiteX78" fmla="*/ 1040560 w 6811107"/>
              <a:gd name="connsiteY78" fmla="*/ 1437593 h 2256141"/>
              <a:gd name="connsiteX79" fmla="*/ 1036953 w 6811107"/>
              <a:gd name="connsiteY79" fmla="*/ 1446913 h 2256141"/>
              <a:gd name="connsiteX80" fmla="*/ 1008096 w 6811107"/>
              <a:gd name="connsiteY80" fmla="*/ 1491568 h 2256141"/>
              <a:gd name="connsiteX81" fmla="*/ 1001784 w 6811107"/>
              <a:gd name="connsiteY81" fmla="*/ 1498557 h 2256141"/>
              <a:gd name="connsiteX82" fmla="*/ 942718 w 6811107"/>
              <a:gd name="connsiteY82" fmla="*/ 1537776 h 2256141"/>
              <a:gd name="connsiteX83" fmla="*/ 929643 w 6811107"/>
              <a:gd name="connsiteY83" fmla="*/ 1543212 h 2256141"/>
              <a:gd name="connsiteX84" fmla="*/ 862010 w 6811107"/>
              <a:gd name="connsiteY84" fmla="*/ 1557580 h 2256141"/>
              <a:gd name="connsiteX85" fmla="*/ 852091 w 6811107"/>
              <a:gd name="connsiteY85" fmla="*/ 1557580 h 2256141"/>
              <a:gd name="connsiteX86" fmla="*/ 790771 w 6811107"/>
              <a:gd name="connsiteY86" fmla="*/ 1559521 h 2256141"/>
              <a:gd name="connsiteX87" fmla="*/ 780852 w 6811107"/>
              <a:gd name="connsiteY87" fmla="*/ 1558745 h 2256141"/>
              <a:gd name="connsiteX88" fmla="*/ 756954 w 6811107"/>
              <a:gd name="connsiteY88" fmla="*/ 1554473 h 2256141"/>
              <a:gd name="connsiteX89" fmla="*/ 750642 w 6811107"/>
              <a:gd name="connsiteY89" fmla="*/ 1548261 h 2256141"/>
              <a:gd name="connsiteX90" fmla="*/ 738919 w 6811107"/>
              <a:gd name="connsiteY90" fmla="*/ 1496616 h 2256141"/>
              <a:gd name="connsiteX91" fmla="*/ 642430 w 6811107"/>
              <a:gd name="connsiteY91" fmla="*/ 1492344 h 2256141"/>
              <a:gd name="connsiteX92" fmla="*/ 630707 w 6811107"/>
              <a:gd name="connsiteY92" fmla="*/ 1491179 h 2256141"/>
              <a:gd name="connsiteX93" fmla="*/ 599597 w 6811107"/>
              <a:gd name="connsiteY93" fmla="*/ 1488073 h 2256141"/>
              <a:gd name="connsiteX94" fmla="*/ 589677 w 6811107"/>
              <a:gd name="connsiteY94" fmla="*/ 1491179 h 2256141"/>
              <a:gd name="connsiteX95" fmla="*/ 581110 w 6811107"/>
              <a:gd name="connsiteY95" fmla="*/ 1499334 h 2256141"/>
              <a:gd name="connsiteX96" fmla="*/ 571642 w 6811107"/>
              <a:gd name="connsiteY96" fmla="*/ 1506323 h 2256141"/>
              <a:gd name="connsiteX97" fmla="*/ 545491 w 6811107"/>
              <a:gd name="connsiteY97" fmla="*/ 1546707 h 2256141"/>
              <a:gd name="connsiteX98" fmla="*/ 539178 w 6811107"/>
              <a:gd name="connsiteY98" fmla="*/ 1551755 h 2256141"/>
              <a:gd name="connsiteX99" fmla="*/ 529259 w 6811107"/>
              <a:gd name="connsiteY99" fmla="*/ 1556803 h 2256141"/>
              <a:gd name="connsiteX100" fmla="*/ 514831 w 6811107"/>
              <a:gd name="connsiteY100" fmla="*/ 1568452 h 2256141"/>
              <a:gd name="connsiteX101" fmla="*/ 512125 w 6811107"/>
              <a:gd name="connsiteY101" fmla="*/ 1577771 h 2256141"/>
              <a:gd name="connsiteX102" fmla="*/ 509871 w 6811107"/>
              <a:gd name="connsiteY102" fmla="*/ 1587867 h 2256141"/>
              <a:gd name="connsiteX103" fmla="*/ 506264 w 6811107"/>
              <a:gd name="connsiteY103" fmla="*/ 1597187 h 2256141"/>
              <a:gd name="connsiteX104" fmla="*/ 503558 w 6811107"/>
              <a:gd name="connsiteY104" fmla="*/ 1670965 h 2256141"/>
              <a:gd name="connsiteX105" fmla="*/ 502657 w 6811107"/>
              <a:gd name="connsiteY105" fmla="*/ 1681449 h 2256141"/>
              <a:gd name="connsiteX106" fmla="*/ 471546 w 6811107"/>
              <a:gd name="connsiteY106" fmla="*/ 1742413 h 2256141"/>
              <a:gd name="connsiteX107" fmla="*/ 465234 w 6811107"/>
              <a:gd name="connsiteY107" fmla="*/ 1750956 h 2256141"/>
              <a:gd name="connsiteX108" fmla="*/ 456667 w 6811107"/>
              <a:gd name="connsiteY108" fmla="*/ 1806872 h 2256141"/>
              <a:gd name="connsiteX109" fmla="*/ 461627 w 6811107"/>
              <a:gd name="connsiteY109" fmla="*/ 1818133 h 2256141"/>
              <a:gd name="connsiteX110" fmla="*/ 449452 w 6811107"/>
              <a:gd name="connsiteY110" fmla="*/ 1915986 h 2256141"/>
              <a:gd name="connsiteX111" fmla="*/ 439984 w 6811107"/>
              <a:gd name="connsiteY111" fmla="*/ 1924528 h 2256141"/>
              <a:gd name="connsiteX112" fmla="*/ 377311 w 6811107"/>
              <a:gd name="connsiteY112" fmla="*/ 1953651 h 2256141"/>
              <a:gd name="connsiteX113" fmla="*/ 365138 w 6811107"/>
              <a:gd name="connsiteY113" fmla="*/ 1955593 h 2256141"/>
              <a:gd name="connsiteX114" fmla="*/ 306072 w 6811107"/>
              <a:gd name="connsiteY114" fmla="*/ 1955593 h 2256141"/>
              <a:gd name="connsiteX115" fmla="*/ 294349 w 6811107"/>
              <a:gd name="connsiteY115" fmla="*/ 1956369 h 2256141"/>
              <a:gd name="connsiteX116" fmla="*/ 274059 w 6811107"/>
              <a:gd name="connsiteY116" fmla="*/ 1962582 h 2256141"/>
              <a:gd name="connsiteX117" fmla="*/ 263238 w 6811107"/>
              <a:gd name="connsiteY117" fmla="*/ 1964912 h 2256141"/>
              <a:gd name="connsiteX118" fmla="*/ 254671 w 6811107"/>
              <a:gd name="connsiteY118" fmla="*/ 1970348 h 2256141"/>
              <a:gd name="connsiteX119" fmla="*/ 263238 w 6811107"/>
              <a:gd name="connsiteY119" fmla="*/ 1969572 h 2256141"/>
              <a:gd name="connsiteX120" fmla="*/ 271805 w 6811107"/>
              <a:gd name="connsiteY120" fmla="*/ 1969572 h 2256141"/>
              <a:gd name="connsiteX121" fmla="*/ 288488 w 6811107"/>
              <a:gd name="connsiteY121" fmla="*/ 1974620 h 2256141"/>
              <a:gd name="connsiteX122" fmla="*/ 300661 w 6811107"/>
              <a:gd name="connsiteY122" fmla="*/ 1979668 h 2256141"/>
              <a:gd name="connsiteX123" fmla="*/ 323205 w 6811107"/>
              <a:gd name="connsiteY123" fmla="*/ 1993258 h 2256141"/>
              <a:gd name="connsiteX124" fmla="*/ 330419 w 6811107"/>
              <a:gd name="connsiteY124" fmla="*/ 1997530 h 2256141"/>
              <a:gd name="connsiteX125" fmla="*/ 434122 w 6811107"/>
              <a:gd name="connsiteY125" fmla="*/ 2008014 h 2256141"/>
              <a:gd name="connsiteX126" fmla="*/ 444944 w 6811107"/>
              <a:gd name="connsiteY126" fmla="*/ 2006072 h 2256141"/>
              <a:gd name="connsiteX127" fmla="*/ 454863 w 6811107"/>
              <a:gd name="connsiteY127" fmla="*/ 2002189 h 2256141"/>
              <a:gd name="connsiteX128" fmla="*/ 571191 w 6811107"/>
              <a:gd name="connsiteY128" fmla="*/ 1917151 h 2256141"/>
              <a:gd name="connsiteX129" fmla="*/ 578405 w 6811107"/>
              <a:gd name="connsiteY129" fmla="*/ 1910161 h 2256141"/>
              <a:gd name="connsiteX130" fmla="*/ 585619 w 6811107"/>
              <a:gd name="connsiteY130" fmla="*/ 1901619 h 2256141"/>
              <a:gd name="connsiteX131" fmla="*/ 646939 w 6811107"/>
              <a:gd name="connsiteY131" fmla="*/ 1820462 h 2256141"/>
              <a:gd name="connsiteX132" fmla="*/ 641980 w 6811107"/>
              <a:gd name="connsiteY132" fmla="*/ 1809978 h 2256141"/>
              <a:gd name="connsiteX133" fmla="*/ 608163 w 6811107"/>
              <a:gd name="connsiteY133" fmla="*/ 1716785 h 2256141"/>
              <a:gd name="connsiteX134" fmla="*/ 614025 w 6811107"/>
              <a:gd name="connsiteY134" fmla="*/ 1709407 h 2256141"/>
              <a:gd name="connsiteX135" fmla="*/ 622141 w 6811107"/>
              <a:gd name="connsiteY135" fmla="*/ 1703194 h 2256141"/>
              <a:gd name="connsiteX136" fmla="*/ 640176 w 6811107"/>
              <a:gd name="connsiteY136" fmla="*/ 1691934 h 2256141"/>
              <a:gd name="connsiteX137" fmla="*/ 659564 w 6811107"/>
              <a:gd name="connsiteY137" fmla="*/ 1634852 h 2256141"/>
              <a:gd name="connsiteX138" fmla="*/ 664524 w 6811107"/>
              <a:gd name="connsiteY138" fmla="*/ 1625533 h 2256141"/>
              <a:gd name="connsiteX139" fmla="*/ 727196 w 6811107"/>
              <a:gd name="connsiteY139" fmla="*/ 1622427 h 2256141"/>
              <a:gd name="connsiteX140" fmla="*/ 739370 w 6811107"/>
              <a:gd name="connsiteY140" fmla="*/ 1621650 h 2256141"/>
              <a:gd name="connsiteX141" fmla="*/ 763718 w 6811107"/>
              <a:gd name="connsiteY141" fmla="*/ 1620485 h 2256141"/>
              <a:gd name="connsiteX142" fmla="*/ 771834 w 6811107"/>
              <a:gd name="connsiteY142" fmla="*/ 1622427 h 2256141"/>
              <a:gd name="connsiteX143" fmla="*/ 779950 w 6811107"/>
              <a:gd name="connsiteY143" fmla="*/ 1631746 h 2256141"/>
              <a:gd name="connsiteX144" fmla="*/ 787164 w 6811107"/>
              <a:gd name="connsiteY144" fmla="*/ 1642230 h 2256141"/>
              <a:gd name="connsiteX145" fmla="*/ 801592 w 6811107"/>
              <a:gd name="connsiteY145" fmla="*/ 1661645 h 2256141"/>
              <a:gd name="connsiteX146" fmla="*/ 850738 w 6811107"/>
              <a:gd name="connsiteY146" fmla="*/ 1685721 h 2256141"/>
              <a:gd name="connsiteX147" fmla="*/ 859305 w 6811107"/>
              <a:gd name="connsiteY147" fmla="*/ 1691157 h 2256141"/>
              <a:gd name="connsiteX148" fmla="*/ 885456 w 6811107"/>
              <a:gd name="connsiteY148" fmla="*/ 1707854 h 2256141"/>
              <a:gd name="connsiteX149" fmla="*/ 975633 w 6811107"/>
              <a:gd name="connsiteY149" fmla="*/ 1727269 h 2256141"/>
              <a:gd name="connsiteX150" fmla="*/ 988708 w 6811107"/>
              <a:gd name="connsiteY150" fmla="*/ 1734647 h 2256141"/>
              <a:gd name="connsiteX151" fmla="*/ 1003136 w 6811107"/>
              <a:gd name="connsiteY151" fmla="*/ 1735812 h 2256141"/>
              <a:gd name="connsiteX152" fmla="*/ 1013958 w 6811107"/>
              <a:gd name="connsiteY152" fmla="*/ 1733871 h 2256141"/>
              <a:gd name="connsiteX153" fmla="*/ 1106389 w 6811107"/>
              <a:gd name="connsiteY153" fmla="*/ 1685332 h 2256141"/>
              <a:gd name="connsiteX154" fmla="*/ 1117210 w 6811107"/>
              <a:gd name="connsiteY154" fmla="*/ 1683391 h 2256141"/>
              <a:gd name="connsiteX155" fmla="*/ 1174923 w 6811107"/>
              <a:gd name="connsiteY155" fmla="*/ 1685721 h 2256141"/>
              <a:gd name="connsiteX156" fmla="*/ 1197918 w 6811107"/>
              <a:gd name="connsiteY156" fmla="*/ 1677178 h 2256141"/>
              <a:gd name="connsiteX157" fmla="*/ 1207387 w 6811107"/>
              <a:gd name="connsiteY157" fmla="*/ 1669800 h 2256141"/>
              <a:gd name="connsiteX158" fmla="*/ 1215502 w 6811107"/>
              <a:gd name="connsiteY158" fmla="*/ 1661257 h 2256141"/>
              <a:gd name="connsiteX159" fmla="*/ 1216434 w 6811107"/>
              <a:gd name="connsiteY159" fmla="*/ 1660981 h 2256141"/>
              <a:gd name="connsiteX160" fmla="*/ 1220293 w 6811107"/>
              <a:gd name="connsiteY160" fmla="*/ 1660821 h 2256141"/>
              <a:gd name="connsiteX161" fmla="*/ 1231283 w 6811107"/>
              <a:gd name="connsiteY161" fmla="*/ 1658927 h 2256141"/>
              <a:gd name="connsiteX162" fmla="*/ 1222379 w 6811107"/>
              <a:gd name="connsiteY162" fmla="*/ 1659219 h 2256141"/>
              <a:gd name="connsiteX163" fmla="*/ 1216434 w 6811107"/>
              <a:gd name="connsiteY163" fmla="*/ 1660981 h 2256141"/>
              <a:gd name="connsiteX164" fmla="*/ 1214608 w 6811107"/>
              <a:gd name="connsiteY164" fmla="*/ 1661057 h 2256141"/>
              <a:gd name="connsiteX165" fmla="*/ 1209641 w 6811107"/>
              <a:gd name="connsiteY165" fmla="*/ 1658927 h 2256141"/>
              <a:gd name="connsiteX166" fmla="*/ 1280430 w 6811107"/>
              <a:gd name="connsiteY166" fmla="*/ 1656986 h 2256141"/>
              <a:gd name="connsiteX167" fmla="*/ 1293505 w 6811107"/>
              <a:gd name="connsiteY167" fmla="*/ 1658927 h 2256141"/>
              <a:gd name="connsiteX168" fmla="*/ 1307933 w 6811107"/>
              <a:gd name="connsiteY168" fmla="*/ 1656986 h 2256141"/>
              <a:gd name="connsiteX169" fmla="*/ 1316500 w 6811107"/>
              <a:gd name="connsiteY169" fmla="*/ 1655821 h 2256141"/>
              <a:gd name="connsiteX170" fmla="*/ 1324616 w 6811107"/>
              <a:gd name="connsiteY170" fmla="*/ 1652715 h 2256141"/>
              <a:gd name="connsiteX171" fmla="*/ 1349866 w 6811107"/>
              <a:gd name="connsiteY171" fmla="*/ 1631746 h 2256141"/>
              <a:gd name="connsiteX172" fmla="*/ 1354825 w 6811107"/>
              <a:gd name="connsiteY172" fmla="*/ 1626698 h 2256141"/>
              <a:gd name="connsiteX173" fmla="*/ 1359334 w 6811107"/>
              <a:gd name="connsiteY173" fmla="*/ 1619320 h 2256141"/>
              <a:gd name="connsiteX174" fmla="*/ 1363843 w 6811107"/>
              <a:gd name="connsiteY174" fmla="*/ 1611166 h 2256141"/>
              <a:gd name="connsiteX175" fmla="*/ 1388190 w 6811107"/>
              <a:gd name="connsiteY175" fmla="*/ 1575830 h 2256141"/>
              <a:gd name="connsiteX176" fmla="*/ 1390445 w 6811107"/>
              <a:gd name="connsiteY176" fmla="*/ 1568841 h 2256141"/>
              <a:gd name="connsiteX177" fmla="*/ 1399012 w 6811107"/>
              <a:gd name="connsiteY177" fmla="*/ 1548261 h 2256141"/>
              <a:gd name="connsiteX178" fmla="*/ 1399913 w 6811107"/>
              <a:gd name="connsiteY178" fmla="*/ 1540106 h 2256141"/>
              <a:gd name="connsiteX179" fmla="*/ 1394052 w 6811107"/>
              <a:gd name="connsiteY179" fmla="*/ 1555638 h 2256141"/>
              <a:gd name="connsiteX180" fmla="*/ 1387740 w 6811107"/>
              <a:gd name="connsiteY180" fmla="*/ 1560686 h 2256141"/>
              <a:gd name="connsiteX181" fmla="*/ 1335888 w 6811107"/>
              <a:gd name="connsiteY181" fmla="*/ 1619709 h 2256141"/>
              <a:gd name="connsiteX182" fmla="*/ 1280880 w 6811107"/>
              <a:gd name="connsiteY182" fmla="*/ 1645725 h 2256141"/>
              <a:gd name="connsiteX183" fmla="*/ 1268707 w 6811107"/>
              <a:gd name="connsiteY183" fmla="*/ 1644948 h 2256141"/>
              <a:gd name="connsiteX184" fmla="*/ 1165004 w 6811107"/>
              <a:gd name="connsiteY184" fmla="*/ 1624368 h 2256141"/>
              <a:gd name="connsiteX185" fmla="*/ 1153281 w 6811107"/>
              <a:gd name="connsiteY185" fmla="*/ 1624368 h 2256141"/>
              <a:gd name="connsiteX186" fmla="*/ 1112250 w 6811107"/>
              <a:gd name="connsiteY186" fmla="*/ 1629805 h 2256141"/>
              <a:gd name="connsiteX187" fmla="*/ 1101429 w 6811107"/>
              <a:gd name="connsiteY187" fmla="*/ 1630969 h 2256141"/>
              <a:gd name="connsiteX188" fmla="*/ 1040109 w 6811107"/>
              <a:gd name="connsiteY188" fmla="*/ 1633299 h 2256141"/>
              <a:gd name="connsiteX189" fmla="*/ 1028386 w 6811107"/>
              <a:gd name="connsiteY189" fmla="*/ 1635629 h 2256141"/>
              <a:gd name="connsiteX190" fmla="*/ 989610 w 6811107"/>
              <a:gd name="connsiteY190" fmla="*/ 1641065 h 2256141"/>
              <a:gd name="connsiteX191" fmla="*/ 988708 w 6811107"/>
              <a:gd name="connsiteY191" fmla="*/ 1594081 h 2256141"/>
              <a:gd name="connsiteX192" fmla="*/ 994570 w 6811107"/>
              <a:gd name="connsiteY192" fmla="*/ 1589032 h 2256141"/>
              <a:gd name="connsiteX193" fmla="*/ 1009900 w 6811107"/>
              <a:gd name="connsiteY193" fmla="*/ 1582820 h 2256141"/>
              <a:gd name="connsiteX194" fmla="*/ 1019368 w 6811107"/>
              <a:gd name="connsiteY194" fmla="*/ 1580490 h 2256141"/>
              <a:gd name="connsiteX195" fmla="*/ 1028837 w 6811107"/>
              <a:gd name="connsiteY195" fmla="*/ 1578160 h 2256141"/>
              <a:gd name="connsiteX196" fmla="*/ 1039658 w 6811107"/>
              <a:gd name="connsiteY196" fmla="*/ 1575830 h 2256141"/>
              <a:gd name="connsiteX197" fmla="*/ 1056792 w 6811107"/>
              <a:gd name="connsiteY197" fmla="*/ 1564569 h 2256141"/>
              <a:gd name="connsiteX198" fmla="*/ 1059046 w 6811107"/>
              <a:gd name="connsiteY198" fmla="*/ 1554085 h 2256141"/>
              <a:gd name="connsiteX199" fmla="*/ 1059046 w 6811107"/>
              <a:gd name="connsiteY199" fmla="*/ 1547095 h 2256141"/>
              <a:gd name="connsiteX200" fmla="*/ 1068965 w 6811107"/>
              <a:gd name="connsiteY200" fmla="*/ 1529233 h 2256141"/>
              <a:gd name="connsiteX201" fmla="*/ 1078885 w 6811107"/>
              <a:gd name="connsiteY201" fmla="*/ 1522244 h 2256141"/>
              <a:gd name="connsiteX202" fmla="*/ 1125777 w 6811107"/>
              <a:gd name="connsiteY202" fmla="*/ 1472153 h 2256141"/>
              <a:gd name="connsiteX203" fmla="*/ 1128482 w 6811107"/>
              <a:gd name="connsiteY203" fmla="*/ 1462057 h 2256141"/>
              <a:gd name="connsiteX204" fmla="*/ 1132089 w 6811107"/>
              <a:gd name="connsiteY204" fmla="*/ 1454679 h 2256141"/>
              <a:gd name="connsiteX205" fmla="*/ 1156437 w 6811107"/>
              <a:gd name="connsiteY205" fmla="*/ 1404588 h 2256141"/>
              <a:gd name="connsiteX206" fmla="*/ 1160945 w 6811107"/>
              <a:gd name="connsiteY206" fmla="*/ 1394103 h 2256141"/>
              <a:gd name="connsiteX207" fmla="*/ 1170865 w 6811107"/>
              <a:gd name="connsiteY207" fmla="*/ 1374299 h 2256141"/>
              <a:gd name="connsiteX208" fmla="*/ 1179432 w 6811107"/>
              <a:gd name="connsiteY208" fmla="*/ 1366922 h 2256141"/>
              <a:gd name="connsiteX209" fmla="*/ 1196565 w 6811107"/>
              <a:gd name="connsiteY209" fmla="*/ 1352166 h 2256141"/>
              <a:gd name="connsiteX210" fmla="*/ 1201525 w 6811107"/>
              <a:gd name="connsiteY210" fmla="*/ 1344788 h 2256141"/>
              <a:gd name="connsiteX211" fmla="*/ 1213699 w 6811107"/>
              <a:gd name="connsiteY211" fmla="*/ 1262856 h 2256141"/>
              <a:gd name="connsiteX212" fmla="*/ 1220913 w 6811107"/>
              <a:gd name="connsiteY212" fmla="*/ 1256643 h 2256141"/>
              <a:gd name="connsiteX213" fmla="*/ 1302974 w 6811107"/>
              <a:gd name="connsiteY213" fmla="*/ 1238004 h 2256141"/>
              <a:gd name="connsiteX214" fmla="*/ 1315147 w 6811107"/>
              <a:gd name="connsiteY214" fmla="*/ 1236839 h 2256141"/>
              <a:gd name="connsiteX215" fmla="*/ 1324616 w 6811107"/>
              <a:gd name="connsiteY215" fmla="*/ 1235674 h 2256141"/>
              <a:gd name="connsiteX216" fmla="*/ 1334536 w 6811107"/>
              <a:gd name="connsiteY216" fmla="*/ 1234898 h 2256141"/>
              <a:gd name="connsiteX217" fmla="*/ 1384133 w 6811107"/>
              <a:gd name="connsiteY217" fmla="*/ 1201892 h 2256141"/>
              <a:gd name="connsiteX218" fmla="*/ 2762595 w 6811107"/>
              <a:gd name="connsiteY218" fmla="*/ 964351 h 2256141"/>
              <a:gd name="connsiteX219" fmla="*/ 2770429 w 6811107"/>
              <a:gd name="connsiteY219" fmla="*/ 966967 h 2256141"/>
              <a:gd name="connsiteX220" fmla="*/ 2780066 w 6811107"/>
              <a:gd name="connsiteY220" fmla="*/ 970073 h 2256141"/>
              <a:gd name="connsiteX221" fmla="*/ 2765638 w 6811107"/>
              <a:gd name="connsiteY221" fmla="*/ 966190 h 2256141"/>
              <a:gd name="connsiteX222" fmla="*/ 2762595 w 6811107"/>
              <a:gd name="connsiteY222" fmla="*/ 964351 h 2256141"/>
              <a:gd name="connsiteX223" fmla="*/ 4121293 w 6811107"/>
              <a:gd name="connsiteY223" fmla="*/ 940452 h 2256141"/>
              <a:gd name="connsiteX224" fmla="*/ 4117909 w 6811107"/>
              <a:gd name="connsiteY224" fmla="*/ 943835 h 2256141"/>
              <a:gd name="connsiteX225" fmla="*/ 4060882 w 6811107"/>
              <a:gd name="connsiteY225" fmla="*/ 966066 h 2256141"/>
              <a:gd name="connsiteX226" fmla="*/ 4049283 w 6811107"/>
              <a:gd name="connsiteY226" fmla="*/ 968483 h 2256141"/>
              <a:gd name="connsiteX227" fmla="*/ 4026085 w 6811107"/>
              <a:gd name="connsiteY227" fmla="*/ 967516 h 2256141"/>
              <a:gd name="connsiteX228" fmla="*/ 4013037 w 6811107"/>
              <a:gd name="connsiteY228" fmla="*/ 967516 h 2256141"/>
              <a:gd name="connsiteX229" fmla="*/ 3948277 w 6811107"/>
              <a:gd name="connsiteY229" fmla="*/ 971382 h 2256141"/>
              <a:gd name="connsiteX230" fmla="*/ 3937645 w 6811107"/>
              <a:gd name="connsiteY230" fmla="*/ 973799 h 2256141"/>
              <a:gd name="connsiteX231" fmla="*/ 3897532 w 6811107"/>
              <a:gd name="connsiteY231" fmla="*/ 1001346 h 2256141"/>
              <a:gd name="connsiteX232" fmla="*/ 3890766 w 6811107"/>
              <a:gd name="connsiteY232" fmla="*/ 1012944 h 2256141"/>
              <a:gd name="connsiteX233" fmla="*/ 3841954 w 6811107"/>
              <a:gd name="connsiteY233" fmla="*/ 1110085 h 2256141"/>
              <a:gd name="connsiteX234" fmla="*/ 3836638 w 6811107"/>
              <a:gd name="connsiteY234" fmla="*/ 1118784 h 2256141"/>
              <a:gd name="connsiteX235" fmla="*/ 3813440 w 6811107"/>
              <a:gd name="connsiteY235" fmla="*/ 1148264 h 2256141"/>
              <a:gd name="connsiteX236" fmla="*/ 3804741 w 6811107"/>
              <a:gd name="connsiteY236" fmla="*/ 1155997 h 2256141"/>
              <a:gd name="connsiteX237" fmla="*/ 3753030 w 6811107"/>
              <a:gd name="connsiteY237" fmla="*/ 1233806 h 2256141"/>
              <a:gd name="connsiteX238" fmla="*/ 3749164 w 6811107"/>
              <a:gd name="connsiteY238" fmla="*/ 1245405 h 2256141"/>
              <a:gd name="connsiteX239" fmla="*/ 3718233 w 6811107"/>
              <a:gd name="connsiteY239" fmla="*/ 1300982 h 2256141"/>
              <a:gd name="connsiteX240" fmla="*/ 3711467 w 6811107"/>
              <a:gd name="connsiteY240" fmla="*/ 1309681 h 2256141"/>
              <a:gd name="connsiteX241" fmla="*/ 3648157 w 6811107"/>
              <a:gd name="connsiteY241" fmla="*/ 1358493 h 2256141"/>
              <a:gd name="connsiteX242" fmla="*/ 3634142 w 6811107"/>
              <a:gd name="connsiteY242" fmla="*/ 1365259 h 2256141"/>
              <a:gd name="connsiteX243" fmla="*/ 3561649 w 6811107"/>
              <a:gd name="connsiteY243" fmla="*/ 1383141 h 2256141"/>
              <a:gd name="connsiteX244" fmla="*/ 3551017 w 6811107"/>
              <a:gd name="connsiteY244" fmla="*/ 1383141 h 2256141"/>
              <a:gd name="connsiteX245" fmla="*/ 3485290 w 6811107"/>
              <a:gd name="connsiteY245" fmla="*/ 1385557 h 2256141"/>
              <a:gd name="connsiteX246" fmla="*/ 3474658 w 6811107"/>
              <a:gd name="connsiteY246" fmla="*/ 1384590 h 2256141"/>
              <a:gd name="connsiteX247" fmla="*/ 3449044 w 6811107"/>
              <a:gd name="connsiteY247" fmla="*/ 1379274 h 2256141"/>
              <a:gd name="connsiteX248" fmla="*/ 3442278 w 6811107"/>
              <a:gd name="connsiteY248" fmla="*/ 1371542 h 2256141"/>
              <a:gd name="connsiteX249" fmla="*/ 3429712 w 6811107"/>
              <a:gd name="connsiteY249" fmla="*/ 1307265 h 2256141"/>
              <a:gd name="connsiteX250" fmla="*/ 3326290 w 6811107"/>
              <a:gd name="connsiteY250" fmla="*/ 1301949 h 2256141"/>
              <a:gd name="connsiteX251" fmla="*/ 3313724 w 6811107"/>
              <a:gd name="connsiteY251" fmla="*/ 1300499 h 2256141"/>
              <a:gd name="connsiteX252" fmla="*/ 3280378 w 6811107"/>
              <a:gd name="connsiteY252" fmla="*/ 1296633 h 2256141"/>
              <a:gd name="connsiteX253" fmla="*/ 3269746 w 6811107"/>
              <a:gd name="connsiteY253" fmla="*/ 1300499 h 2256141"/>
              <a:gd name="connsiteX254" fmla="*/ 3260563 w 6811107"/>
              <a:gd name="connsiteY254" fmla="*/ 1310648 h 2256141"/>
              <a:gd name="connsiteX255" fmla="*/ 3250414 w 6811107"/>
              <a:gd name="connsiteY255" fmla="*/ 1319347 h 2256141"/>
              <a:gd name="connsiteX256" fmla="*/ 3222384 w 6811107"/>
              <a:gd name="connsiteY256" fmla="*/ 1369608 h 2256141"/>
              <a:gd name="connsiteX257" fmla="*/ 3215618 w 6811107"/>
              <a:gd name="connsiteY257" fmla="*/ 1375891 h 2256141"/>
              <a:gd name="connsiteX258" fmla="*/ 3204986 w 6811107"/>
              <a:gd name="connsiteY258" fmla="*/ 1382174 h 2256141"/>
              <a:gd name="connsiteX259" fmla="*/ 3189520 w 6811107"/>
              <a:gd name="connsiteY259" fmla="*/ 1396672 h 2256141"/>
              <a:gd name="connsiteX260" fmla="*/ 3186621 w 6811107"/>
              <a:gd name="connsiteY260" fmla="*/ 1408271 h 2256141"/>
              <a:gd name="connsiteX261" fmla="*/ 3184204 w 6811107"/>
              <a:gd name="connsiteY261" fmla="*/ 1420837 h 2256141"/>
              <a:gd name="connsiteX262" fmla="*/ 3180338 w 6811107"/>
              <a:gd name="connsiteY262" fmla="*/ 1432435 h 2256141"/>
              <a:gd name="connsiteX263" fmla="*/ 3177438 w 6811107"/>
              <a:gd name="connsiteY263" fmla="*/ 1524259 h 2256141"/>
              <a:gd name="connsiteX264" fmla="*/ 3176471 w 6811107"/>
              <a:gd name="connsiteY264" fmla="*/ 1537308 h 2256141"/>
              <a:gd name="connsiteX265" fmla="*/ 3163242 w 6811107"/>
              <a:gd name="connsiteY265" fmla="*/ 1578689 h 2256141"/>
              <a:gd name="connsiteX266" fmla="*/ 3148196 w 6811107"/>
              <a:gd name="connsiteY266" fmla="*/ 1604490 h 2256141"/>
              <a:gd name="connsiteX267" fmla="*/ 3175039 w 6811107"/>
              <a:gd name="connsiteY267" fmla="*/ 1627086 h 2256141"/>
              <a:gd name="connsiteX268" fmla="*/ 3138969 w 6811107"/>
              <a:gd name="connsiteY268" fmla="*/ 1694652 h 2256141"/>
              <a:gd name="connsiteX269" fmla="*/ 3138067 w 6811107"/>
              <a:gd name="connsiteY269" fmla="*/ 1698535 h 2256141"/>
              <a:gd name="connsiteX270" fmla="*/ 3204489 w 6811107"/>
              <a:gd name="connsiteY270" fmla="*/ 1728429 h 2256141"/>
              <a:gd name="connsiteX271" fmla="*/ 3230854 w 6811107"/>
              <a:gd name="connsiteY271" fmla="*/ 1799585 h 2256141"/>
              <a:gd name="connsiteX272" fmla="*/ 3267185 w 6811107"/>
              <a:gd name="connsiteY272" fmla="*/ 1836469 h 2256141"/>
              <a:gd name="connsiteX273" fmla="*/ 3304365 w 6811107"/>
              <a:gd name="connsiteY273" fmla="*/ 2038246 h 2256141"/>
              <a:gd name="connsiteX274" fmla="*/ 3313120 w 6811107"/>
              <a:gd name="connsiteY274" fmla="*/ 1766083 h 2256141"/>
              <a:gd name="connsiteX275" fmla="*/ 3331123 w 6811107"/>
              <a:gd name="connsiteY275" fmla="*/ 1710324 h 2256141"/>
              <a:gd name="connsiteX276" fmla="*/ 3325807 w 6811107"/>
              <a:gd name="connsiteY276" fmla="*/ 1697276 h 2256141"/>
              <a:gd name="connsiteX277" fmla="*/ 3289560 w 6811107"/>
              <a:gd name="connsiteY277" fmla="*/ 1581287 h 2256141"/>
              <a:gd name="connsiteX278" fmla="*/ 3295843 w 6811107"/>
              <a:gd name="connsiteY278" fmla="*/ 1572105 h 2256141"/>
              <a:gd name="connsiteX279" fmla="*/ 3304542 w 6811107"/>
              <a:gd name="connsiteY279" fmla="*/ 1564372 h 2256141"/>
              <a:gd name="connsiteX280" fmla="*/ 3323873 w 6811107"/>
              <a:gd name="connsiteY280" fmla="*/ 1550357 h 2256141"/>
              <a:gd name="connsiteX281" fmla="*/ 3344654 w 6811107"/>
              <a:gd name="connsiteY281" fmla="*/ 1479314 h 2256141"/>
              <a:gd name="connsiteX282" fmla="*/ 3349971 w 6811107"/>
              <a:gd name="connsiteY282" fmla="*/ 1467715 h 2256141"/>
              <a:gd name="connsiteX283" fmla="*/ 3417147 w 6811107"/>
              <a:gd name="connsiteY283" fmla="*/ 1463849 h 2256141"/>
              <a:gd name="connsiteX284" fmla="*/ 3430196 w 6811107"/>
              <a:gd name="connsiteY284" fmla="*/ 1462883 h 2256141"/>
              <a:gd name="connsiteX285" fmla="*/ 3456293 w 6811107"/>
              <a:gd name="connsiteY285" fmla="*/ 1461432 h 2256141"/>
              <a:gd name="connsiteX286" fmla="*/ 3464992 w 6811107"/>
              <a:gd name="connsiteY286" fmla="*/ 1463849 h 2256141"/>
              <a:gd name="connsiteX287" fmla="*/ 3473691 w 6811107"/>
              <a:gd name="connsiteY287" fmla="*/ 1475448 h 2256141"/>
              <a:gd name="connsiteX288" fmla="*/ 3481424 w 6811107"/>
              <a:gd name="connsiteY288" fmla="*/ 1488496 h 2256141"/>
              <a:gd name="connsiteX289" fmla="*/ 3496889 w 6811107"/>
              <a:gd name="connsiteY289" fmla="*/ 1512661 h 2256141"/>
              <a:gd name="connsiteX290" fmla="*/ 3549567 w 6811107"/>
              <a:gd name="connsiteY290" fmla="*/ 1542625 h 2256141"/>
              <a:gd name="connsiteX291" fmla="*/ 3558750 w 6811107"/>
              <a:gd name="connsiteY291" fmla="*/ 1549391 h 2256141"/>
              <a:gd name="connsiteX292" fmla="*/ 3586780 w 6811107"/>
              <a:gd name="connsiteY292" fmla="*/ 1570172 h 2256141"/>
              <a:gd name="connsiteX293" fmla="*/ 3683437 w 6811107"/>
              <a:gd name="connsiteY293" fmla="*/ 1594336 h 2256141"/>
              <a:gd name="connsiteX294" fmla="*/ 3697452 w 6811107"/>
              <a:gd name="connsiteY294" fmla="*/ 1603519 h 2256141"/>
              <a:gd name="connsiteX295" fmla="*/ 3712917 w 6811107"/>
              <a:gd name="connsiteY295" fmla="*/ 1604968 h 2256141"/>
              <a:gd name="connsiteX296" fmla="*/ 3724516 w 6811107"/>
              <a:gd name="connsiteY296" fmla="*/ 1602552 h 2256141"/>
              <a:gd name="connsiteX297" fmla="*/ 3823589 w 6811107"/>
              <a:gd name="connsiteY297" fmla="*/ 1542141 h 2256141"/>
              <a:gd name="connsiteX298" fmla="*/ 3835188 w 6811107"/>
              <a:gd name="connsiteY298" fmla="*/ 1539725 h 2256141"/>
              <a:gd name="connsiteX299" fmla="*/ 3897049 w 6811107"/>
              <a:gd name="connsiteY299" fmla="*/ 1542625 h 2256141"/>
              <a:gd name="connsiteX300" fmla="*/ 3921696 w 6811107"/>
              <a:gd name="connsiteY300" fmla="*/ 1531992 h 2256141"/>
              <a:gd name="connsiteX301" fmla="*/ 3931845 w 6811107"/>
              <a:gd name="connsiteY301" fmla="*/ 1522810 h 2256141"/>
              <a:gd name="connsiteX302" fmla="*/ 3940544 w 6811107"/>
              <a:gd name="connsiteY302" fmla="*/ 1512178 h 2256141"/>
              <a:gd name="connsiteX303" fmla="*/ 3944788 w 6811107"/>
              <a:gd name="connsiteY303" fmla="*/ 1511450 h 2256141"/>
              <a:gd name="connsiteX304" fmla="*/ 3945679 w 6811107"/>
              <a:gd name="connsiteY304" fmla="*/ 1511634 h 2256141"/>
              <a:gd name="connsiteX305" fmla="*/ 3957459 w 6811107"/>
              <a:gd name="connsiteY305" fmla="*/ 1509278 h 2256141"/>
              <a:gd name="connsiteX306" fmla="*/ 3944788 w 6811107"/>
              <a:gd name="connsiteY306" fmla="*/ 1511450 h 2256141"/>
              <a:gd name="connsiteX307" fmla="*/ 3934261 w 6811107"/>
              <a:gd name="connsiteY307" fmla="*/ 1509278 h 2256141"/>
              <a:gd name="connsiteX308" fmla="*/ 4010137 w 6811107"/>
              <a:gd name="connsiteY308" fmla="*/ 1506862 h 2256141"/>
              <a:gd name="connsiteX309" fmla="*/ 4024152 w 6811107"/>
              <a:gd name="connsiteY309" fmla="*/ 1509278 h 2256141"/>
              <a:gd name="connsiteX310" fmla="*/ 4039617 w 6811107"/>
              <a:gd name="connsiteY310" fmla="*/ 1506862 h 2256141"/>
              <a:gd name="connsiteX311" fmla="*/ 4048800 w 6811107"/>
              <a:gd name="connsiteY311" fmla="*/ 1505412 h 2256141"/>
              <a:gd name="connsiteX312" fmla="*/ 4057499 w 6811107"/>
              <a:gd name="connsiteY312" fmla="*/ 1501545 h 2256141"/>
              <a:gd name="connsiteX313" fmla="*/ 4084563 w 6811107"/>
              <a:gd name="connsiteY313" fmla="*/ 1475448 h 2256141"/>
              <a:gd name="connsiteX314" fmla="*/ 4089879 w 6811107"/>
              <a:gd name="connsiteY314" fmla="*/ 1469165 h 2256141"/>
              <a:gd name="connsiteX315" fmla="*/ 4094712 w 6811107"/>
              <a:gd name="connsiteY315" fmla="*/ 1459983 h 2256141"/>
              <a:gd name="connsiteX316" fmla="*/ 4099545 w 6811107"/>
              <a:gd name="connsiteY316" fmla="*/ 1449834 h 2256141"/>
              <a:gd name="connsiteX317" fmla="*/ 4125642 w 6811107"/>
              <a:gd name="connsiteY317" fmla="*/ 1405855 h 2256141"/>
              <a:gd name="connsiteX318" fmla="*/ 4128059 w 6811107"/>
              <a:gd name="connsiteY318" fmla="*/ 1397156 h 2256141"/>
              <a:gd name="connsiteX319" fmla="*/ 4137241 w 6811107"/>
              <a:gd name="connsiteY319" fmla="*/ 1371542 h 2256141"/>
              <a:gd name="connsiteX320" fmla="*/ 4138207 w 6811107"/>
              <a:gd name="connsiteY320" fmla="*/ 1361393 h 2256141"/>
              <a:gd name="connsiteX321" fmla="*/ 4131925 w 6811107"/>
              <a:gd name="connsiteY321" fmla="*/ 1380724 h 2256141"/>
              <a:gd name="connsiteX322" fmla="*/ 4125159 w 6811107"/>
              <a:gd name="connsiteY322" fmla="*/ 1387007 h 2256141"/>
              <a:gd name="connsiteX323" fmla="*/ 4069581 w 6811107"/>
              <a:gd name="connsiteY323" fmla="*/ 1460466 h 2256141"/>
              <a:gd name="connsiteX324" fmla="*/ 4010620 w 6811107"/>
              <a:gd name="connsiteY324" fmla="*/ 1492846 h 2256141"/>
              <a:gd name="connsiteX325" fmla="*/ 3997572 w 6811107"/>
              <a:gd name="connsiteY325" fmla="*/ 1491880 h 2256141"/>
              <a:gd name="connsiteX326" fmla="*/ 3886416 w 6811107"/>
              <a:gd name="connsiteY326" fmla="*/ 1466265 h 2256141"/>
              <a:gd name="connsiteX327" fmla="*/ 3873851 w 6811107"/>
              <a:gd name="connsiteY327" fmla="*/ 1466265 h 2256141"/>
              <a:gd name="connsiteX328" fmla="*/ 3829872 w 6811107"/>
              <a:gd name="connsiteY328" fmla="*/ 1473032 h 2256141"/>
              <a:gd name="connsiteX329" fmla="*/ 3818273 w 6811107"/>
              <a:gd name="connsiteY329" fmla="*/ 1474481 h 2256141"/>
              <a:gd name="connsiteX330" fmla="*/ 3752546 w 6811107"/>
              <a:gd name="connsiteY330" fmla="*/ 1477381 h 2256141"/>
              <a:gd name="connsiteX331" fmla="*/ 3739981 w 6811107"/>
              <a:gd name="connsiteY331" fmla="*/ 1480281 h 2256141"/>
              <a:gd name="connsiteX332" fmla="*/ 3698419 w 6811107"/>
              <a:gd name="connsiteY332" fmla="*/ 1487047 h 2256141"/>
              <a:gd name="connsiteX333" fmla="*/ 3697452 w 6811107"/>
              <a:gd name="connsiteY333" fmla="*/ 1428570 h 2256141"/>
              <a:gd name="connsiteX334" fmla="*/ 3703735 w 6811107"/>
              <a:gd name="connsiteY334" fmla="*/ 1422287 h 2256141"/>
              <a:gd name="connsiteX335" fmla="*/ 3720167 w 6811107"/>
              <a:gd name="connsiteY335" fmla="*/ 1414554 h 2256141"/>
              <a:gd name="connsiteX336" fmla="*/ 3730315 w 6811107"/>
              <a:gd name="connsiteY336" fmla="*/ 1411654 h 2256141"/>
              <a:gd name="connsiteX337" fmla="*/ 3740465 w 6811107"/>
              <a:gd name="connsiteY337" fmla="*/ 1408755 h 2256141"/>
              <a:gd name="connsiteX338" fmla="*/ 3752063 w 6811107"/>
              <a:gd name="connsiteY338" fmla="*/ 1405855 h 2256141"/>
              <a:gd name="connsiteX339" fmla="*/ 3770428 w 6811107"/>
              <a:gd name="connsiteY339" fmla="*/ 1391839 h 2256141"/>
              <a:gd name="connsiteX340" fmla="*/ 3772844 w 6811107"/>
              <a:gd name="connsiteY340" fmla="*/ 1378791 h 2256141"/>
              <a:gd name="connsiteX341" fmla="*/ 3772844 w 6811107"/>
              <a:gd name="connsiteY341" fmla="*/ 1370092 h 2256141"/>
              <a:gd name="connsiteX342" fmla="*/ 3783477 w 6811107"/>
              <a:gd name="connsiteY342" fmla="*/ 1347861 h 2256141"/>
              <a:gd name="connsiteX343" fmla="*/ 3794109 w 6811107"/>
              <a:gd name="connsiteY343" fmla="*/ 1339162 h 2256141"/>
              <a:gd name="connsiteX344" fmla="*/ 3844370 w 6811107"/>
              <a:gd name="connsiteY344" fmla="*/ 1276818 h 2256141"/>
              <a:gd name="connsiteX345" fmla="*/ 3847270 w 6811107"/>
              <a:gd name="connsiteY345" fmla="*/ 1264253 h 2256141"/>
              <a:gd name="connsiteX346" fmla="*/ 3851136 w 6811107"/>
              <a:gd name="connsiteY346" fmla="*/ 1255070 h 2256141"/>
              <a:gd name="connsiteX347" fmla="*/ 3877234 w 6811107"/>
              <a:gd name="connsiteY347" fmla="*/ 1192727 h 2256141"/>
              <a:gd name="connsiteX348" fmla="*/ 3882067 w 6811107"/>
              <a:gd name="connsiteY348" fmla="*/ 1179678 h 2256141"/>
              <a:gd name="connsiteX349" fmla="*/ 3892699 w 6811107"/>
              <a:gd name="connsiteY349" fmla="*/ 1155030 h 2256141"/>
              <a:gd name="connsiteX350" fmla="*/ 3901881 w 6811107"/>
              <a:gd name="connsiteY350" fmla="*/ 1145848 h 2256141"/>
              <a:gd name="connsiteX351" fmla="*/ 3920246 w 6811107"/>
              <a:gd name="connsiteY351" fmla="*/ 1127483 h 2256141"/>
              <a:gd name="connsiteX352" fmla="*/ 3925562 w 6811107"/>
              <a:gd name="connsiteY352" fmla="*/ 1118301 h 2256141"/>
              <a:gd name="connsiteX353" fmla="*/ 3938611 w 6811107"/>
              <a:gd name="connsiteY353" fmla="*/ 1016328 h 2256141"/>
              <a:gd name="connsiteX354" fmla="*/ 3946344 w 6811107"/>
              <a:gd name="connsiteY354" fmla="*/ 1008595 h 2256141"/>
              <a:gd name="connsiteX355" fmla="*/ 4034301 w 6811107"/>
              <a:gd name="connsiteY355" fmla="*/ 985397 h 2256141"/>
              <a:gd name="connsiteX356" fmla="*/ 4047350 w 6811107"/>
              <a:gd name="connsiteY356" fmla="*/ 983947 h 2256141"/>
              <a:gd name="connsiteX357" fmla="*/ 4057499 w 6811107"/>
              <a:gd name="connsiteY357" fmla="*/ 982498 h 2256141"/>
              <a:gd name="connsiteX358" fmla="*/ 4068131 w 6811107"/>
              <a:gd name="connsiteY358" fmla="*/ 981531 h 2256141"/>
              <a:gd name="connsiteX359" fmla="*/ 4121293 w 6811107"/>
              <a:gd name="connsiteY359" fmla="*/ 940452 h 2256141"/>
              <a:gd name="connsiteX360" fmla="*/ 5598196 w 6811107"/>
              <a:gd name="connsiteY360" fmla="*/ 644562 h 2256141"/>
              <a:gd name="connsiteX361" fmla="*/ 5617541 w 6811107"/>
              <a:gd name="connsiteY361" fmla="*/ 651931 h 2256141"/>
              <a:gd name="connsiteX362" fmla="*/ 5602076 w 6811107"/>
              <a:gd name="connsiteY362" fmla="*/ 647098 h 2256141"/>
              <a:gd name="connsiteX363" fmla="*/ 5598196 w 6811107"/>
              <a:gd name="connsiteY363" fmla="*/ 644562 h 2256141"/>
              <a:gd name="connsiteX364" fmla="*/ 2173628 w 6811107"/>
              <a:gd name="connsiteY364" fmla="*/ 477314 h 2256141"/>
              <a:gd name="connsiteX365" fmla="*/ 2125384 w 6811107"/>
              <a:gd name="connsiteY365" fmla="*/ 515756 h 2256141"/>
              <a:gd name="connsiteX366" fmla="*/ 2068573 w 6811107"/>
              <a:gd name="connsiteY366" fmla="*/ 544102 h 2256141"/>
              <a:gd name="connsiteX367" fmla="*/ 2061358 w 6811107"/>
              <a:gd name="connsiteY367" fmla="*/ 552257 h 2256141"/>
              <a:gd name="connsiteX368" fmla="*/ 2054144 w 6811107"/>
              <a:gd name="connsiteY368" fmla="*/ 559634 h 2256141"/>
              <a:gd name="connsiteX369" fmla="*/ 2044225 w 6811107"/>
              <a:gd name="connsiteY369" fmla="*/ 563517 h 2256141"/>
              <a:gd name="connsiteX370" fmla="*/ 2038363 w 6811107"/>
              <a:gd name="connsiteY370" fmla="*/ 565459 h 2256141"/>
              <a:gd name="connsiteX371" fmla="*/ 2043323 w 6811107"/>
              <a:gd name="connsiteY371" fmla="*/ 575555 h 2256141"/>
              <a:gd name="connsiteX372" fmla="*/ 2051890 w 6811107"/>
              <a:gd name="connsiteY372" fmla="*/ 582933 h 2256141"/>
              <a:gd name="connsiteX373" fmla="*/ 2072630 w 6811107"/>
              <a:gd name="connsiteY373" fmla="*/ 587981 h 2256141"/>
              <a:gd name="connsiteX374" fmla="*/ 2083452 w 6811107"/>
              <a:gd name="connsiteY374" fmla="*/ 586816 h 2256141"/>
              <a:gd name="connsiteX375" fmla="*/ 2118620 w 6811107"/>
              <a:gd name="connsiteY375" fmla="*/ 573225 h 2256141"/>
              <a:gd name="connsiteX376" fmla="*/ 2130794 w 6811107"/>
              <a:gd name="connsiteY376" fmla="*/ 569342 h 2256141"/>
              <a:gd name="connsiteX377" fmla="*/ 2147928 w 6811107"/>
              <a:gd name="connsiteY377" fmla="*/ 568566 h 2256141"/>
              <a:gd name="connsiteX378" fmla="*/ 2156495 w 6811107"/>
              <a:gd name="connsiteY378" fmla="*/ 568566 h 2256141"/>
              <a:gd name="connsiteX379" fmla="*/ 2205641 w 6811107"/>
              <a:gd name="connsiteY379" fmla="*/ 586428 h 2256141"/>
              <a:gd name="connsiteX380" fmla="*/ 2212855 w 6811107"/>
              <a:gd name="connsiteY380" fmla="*/ 594970 h 2256141"/>
              <a:gd name="connsiteX381" fmla="*/ 2145673 w 6811107"/>
              <a:gd name="connsiteY381" fmla="*/ 656323 h 2256141"/>
              <a:gd name="connsiteX382" fmla="*/ 2137107 w 6811107"/>
              <a:gd name="connsiteY382" fmla="*/ 658652 h 2256141"/>
              <a:gd name="connsiteX383" fmla="*/ 2132598 w 6811107"/>
              <a:gd name="connsiteY383" fmla="*/ 680398 h 2256141"/>
              <a:gd name="connsiteX384" fmla="*/ 2138910 w 6811107"/>
              <a:gd name="connsiteY384" fmla="*/ 687775 h 2256141"/>
              <a:gd name="connsiteX385" fmla="*/ 2159651 w 6811107"/>
              <a:gd name="connsiteY385" fmla="*/ 703307 h 2256141"/>
              <a:gd name="connsiteX386" fmla="*/ 2168218 w 6811107"/>
              <a:gd name="connsiteY386" fmla="*/ 708744 h 2256141"/>
              <a:gd name="connsiteX387" fmla="*/ 2252533 w 6811107"/>
              <a:gd name="connsiteY387" fmla="*/ 752234 h 2256141"/>
              <a:gd name="connsiteX388" fmla="*/ 2253435 w 6811107"/>
              <a:gd name="connsiteY388" fmla="*/ 764660 h 2256141"/>
              <a:gd name="connsiteX389" fmla="*/ 2264256 w 6811107"/>
              <a:gd name="connsiteY389" fmla="*/ 784463 h 2256141"/>
              <a:gd name="connsiteX390" fmla="*/ 2274175 w 6811107"/>
              <a:gd name="connsiteY390" fmla="*/ 790676 h 2256141"/>
              <a:gd name="connsiteX391" fmla="*/ 2339102 w 6811107"/>
              <a:gd name="connsiteY391" fmla="*/ 834167 h 2256141"/>
              <a:gd name="connsiteX392" fmla="*/ 2269666 w 6811107"/>
              <a:gd name="connsiteY392" fmla="*/ 864454 h 2256141"/>
              <a:gd name="connsiteX393" fmla="*/ 2255238 w 6811107"/>
              <a:gd name="connsiteY393" fmla="*/ 868726 h 2256141"/>
              <a:gd name="connsiteX394" fmla="*/ 2242162 w 6811107"/>
              <a:gd name="connsiteY394" fmla="*/ 872609 h 2256141"/>
              <a:gd name="connsiteX395" fmla="*/ 2228636 w 6811107"/>
              <a:gd name="connsiteY395" fmla="*/ 874939 h 2256141"/>
              <a:gd name="connsiteX396" fmla="*/ 2202485 w 6811107"/>
              <a:gd name="connsiteY396" fmla="*/ 879987 h 2256141"/>
              <a:gd name="connsiteX397" fmla="*/ 2190311 w 6811107"/>
              <a:gd name="connsiteY397" fmla="*/ 876880 h 2256141"/>
              <a:gd name="connsiteX398" fmla="*/ 2153339 w 6811107"/>
              <a:gd name="connsiteY398" fmla="*/ 869891 h 2256141"/>
              <a:gd name="connsiteX399" fmla="*/ 2140263 w 6811107"/>
              <a:gd name="connsiteY399" fmla="*/ 871055 h 2256141"/>
              <a:gd name="connsiteX400" fmla="*/ 2127187 w 6811107"/>
              <a:gd name="connsiteY400" fmla="*/ 872997 h 2256141"/>
              <a:gd name="connsiteX401" fmla="*/ 2118620 w 6811107"/>
              <a:gd name="connsiteY401" fmla="*/ 874162 h 2256141"/>
              <a:gd name="connsiteX402" fmla="*/ 2099233 w 6811107"/>
              <a:gd name="connsiteY402" fmla="*/ 885811 h 2256141"/>
              <a:gd name="connsiteX403" fmla="*/ 2010409 w 6811107"/>
              <a:gd name="connsiteY403" fmla="*/ 937844 h 2256141"/>
              <a:gd name="connsiteX404" fmla="*/ 2000940 w 6811107"/>
              <a:gd name="connsiteY404" fmla="*/ 945998 h 2256141"/>
              <a:gd name="connsiteX405" fmla="*/ 1944129 w 6811107"/>
              <a:gd name="connsiteY405" fmla="*/ 966578 h 2256141"/>
              <a:gd name="connsiteX406" fmla="*/ 1933308 w 6811107"/>
              <a:gd name="connsiteY406" fmla="*/ 965802 h 2256141"/>
              <a:gd name="connsiteX407" fmla="*/ 1900844 w 6811107"/>
              <a:gd name="connsiteY407" fmla="*/ 957259 h 2256141"/>
              <a:gd name="connsiteX408" fmla="*/ 1894532 w 6811107"/>
              <a:gd name="connsiteY408" fmla="*/ 951823 h 2256141"/>
              <a:gd name="connsiteX409" fmla="*/ 1896786 w 6811107"/>
              <a:gd name="connsiteY409" fmla="*/ 933185 h 2256141"/>
              <a:gd name="connsiteX410" fmla="*/ 1856207 w 6811107"/>
              <a:gd name="connsiteY410" fmla="*/ 973957 h 2256141"/>
              <a:gd name="connsiteX411" fmla="*/ 1862519 w 6811107"/>
              <a:gd name="connsiteY411" fmla="*/ 981334 h 2256141"/>
              <a:gd name="connsiteX412" fmla="*/ 1870635 w 6811107"/>
              <a:gd name="connsiteY412" fmla="*/ 984441 h 2256141"/>
              <a:gd name="connsiteX413" fmla="*/ 1927446 w 6811107"/>
              <a:gd name="connsiteY413" fmla="*/ 1015505 h 2256141"/>
              <a:gd name="connsiteX414" fmla="*/ 1956303 w 6811107"/>
              <a:gd name="connsiteY414" fmla="*/ 1025989 h 2256141"/>
              <a:gd name="connsiteX415" fmla="*/ 1967124 w 6811107"/>
              <a:gd name="connsiteY415" fmla="*/ 1024048 h 2256141"/>
              <a:gd name="connsiteX416" fmla="*/ 2061809 w 6811107"/>
              <a:gd name="connsiteY416" fmla="*/ 1004632 h 2256141"/>
              <a:gd name="connsiteX417" fmla="*/ 2073532 w 6811107"/>
              <a:gd name="connsiteY417" fmla="*/ 1003856 h 2256141"/>
              <a:gd name="connsiteX418" fmla="*/ 2092469 w 6811107"/>
              <a:gd name="connsiteY418" fmla="*/ 1000749 h 2256141"/>
              <a:gd name="connsiteX419" fmla="*/ 2101938 w 6811107"/>
              <a:gd name="connsiteY419" fmla="*/ 998808 h 2256141"/>
              <a:gd name="connsiteX420" fmla="*/ 2232694 w 6811107"/>
              <a:gd name="connsiteY420" fmla="*/ 992595 h 2256141"/>
              <a:gd name="connsiteX421" fmla="*/ 2242162 w 6811107"/>
              <a:gd name="connsiteY421" fmla="*/ 996866 h 2256141"/>
              <a:gd name="connsiteX422" fmla="*/ 2242162 w 6811107"/>
              <a:gd name="connsiteY422" fmla="*/ 1051618 h 2256141"/>
              <a:gd name="connsiteX423" fmla="*/ 2246671 w 6811107"/>
              <a:gd name="connsiteY423" fmla="*/ 1061714 h 2256141"/>
              <a:gd name="connsiteX424" fmla="*/ 2301679 w 6811107"/>
              <a:gd name="connsiteY424" fmla="*/ 1094719 h 2256141"/>
              <a:gd name="connsiteX425" fmla="*/ 2310246 w 6811107"/>
              <a:gd name="connsiteY425" fmla="*/ 1102874 h 2256141"/>
              <a:gd name="connsiteX426" fmla="*/ 2316107 w 6811107"/>
              <a:gd name="connsiteY426" fmla="*/ 1108310 h 2256141"/>
              <a:gd name="connsiteX427" fmla="*/ 2408538 w 6811107"/>
              <a:gd name="connsiteY427" fmla="*/ 1158013 h 2256141"/>
              <a:gd name="connsiteX428" fmla="*/ 2407636 w 6811107"/>
              <a:gd name="connsiteY428" fmla="*/ 1193349 h 2256141"/>
              <a:gd name="connsiteX429" fmla="*/ 2413949 w 6811107"/>
              <a:gd name="connsiteY429" fmla="*/ 1201892 h 2256141"/>
              <a:gd name="connsiteX430" fmla="*/ 2420261 w 6811107"/>
              <a:gd name="connsiteY430" fmla="*/ 1226743 h 2256141"/>
              <a:gd name="connsiteX431" fmla="*/ 2434689 w 6811107"/>
              <a:gd name="connsiteY431" fmla="*/ 1232180 h 2256141"/>
              <a:gd name="connsiteX432" fmla="*/ 2444609 w 6811107"/>
              <a:gd name="connsiteY432" fmla="*/ 1229073 h 2256141"/>
              <a:gd name="connsiteX433" fmla="*/ 2450921 w 6811107"/>
              <a:gd name="connsiteY433" fmla="*/ 1223637 h 2256141"/>
              <a:gd name="connsiteX434" fmla="*/ 2456782 w 6811107"/>
              <a:gd name="connsiteY434" fmla="*/ 1212376 h 2256141"/>
              <a:gd name="connsiteX435" fmla="*/ 2465349 w 6811107"/>
              <a:gd name="connsiteY435" fmla="*/ 1203833 h 2256141"/>
              <a:gd name="connsiteX436" fmla="*/ 2474818 w 6811107"/>
              <a:gd name="connsiteY436" fmla="*/ 1196456 h 2256141"/>
              <a:gd name="connsiteX437" fmla="*/ 2482934 w 6811107"/>
              <a:gd name="connsiteY437" fmla="*/ 1187136 h 2256141"/>
              <a:gd name="connsiteX438" fmla="*/ 2542901 w 6811107"/>
              <a:gd name="connsiteY438" fmla="*/ 1167333 h 2256141"/>
              <a:gd name="connsiteX439" fmla="*/ 2548763 w 6811107"/>
              <a:gd name="connsiteY439" fmla="*/ 1175875 h 2256141"/>
              <a:gd name="connsiteX440" fmla="*/ 2553271 w 6811107"/>
              <a:gd name="connsiteY440" fmla="*/ 1184030 h 2256141"/>
              <a:gd name="connsiteX441" fmla="*/ 2556879 w 6811107"/>
              <a:gd name="connsiteY441" fmla="*/ 1193349 h 2256141"/>
              <a:gd name="connsiteX442" fmla="*/ 2615944 w 6811107"/>
              <a:gd name="connsiteY442" fmla="*/ 1238004 h 2256141"/>
              <a:gd name="connsiteX443" fmla="*/ 2604221 w 6811107"/>
              <a:gd name="connsiteY443" fmla="*/ 1275670 h 2256141"/>
              <a:gd name="connsiteX444" fmla="*/ 2606927 w 6811107"/>
              <a:gd name="connsiteY444" fmla="*/ 1284212 h 2256141"/>
              <a:gd name="connsiteX445" fmla="*/ 2655171 w 6811107"/>
              <a:gd name="connsiteY445" fmla="*/ 1318384 h 2256141"/>
              <a:gd name="connsiteX446" fmla="*/ 2667345 w 6811107"/>
              <a:gd name="connsiteY446" fmla="*/ 1323431 h 2256141"/>
              <a:gd name="connsiteX447" fmla="*/ 2693496 w 6811107"/>
              <a:gd name="connsiteY447" fmla="*/ 1355661 h 2256141"/>
              <a:gd name="connsiteX448" fmla="*/ 2633529 w 6811107"/>
              <a:gd name="connsiteY448" fmla="*/ 1376630 h 2256141"/>
              <a:gd name="connsiteX449" fmla="*/ 2622707 w 6811107"/>
              <a:gd name="connsiteY449" fmla="*/ 1389055 h 2256141"/>
              <a:gd name="connsiteX450" fmla="*/ 2624962 w 6811107"/>
              <a:gd name="connsiteY450" fmla="*/ 1402646 h 2256141"/>
              <a:gd name="connsiteX451" fmla="*/ 2671854 w 6811107"/>
              <a:gd name="connsiteY451" fmla="*/ 1457397 h 2256141"/>
              <a:gd name="connsiteX452" fmla="*/ 2591146 w 6811107"/>
              <a:gd name="connsiteY452" fmla="*/ 1479530 h 2256141"/>
              <a:gd name="connsiteX453" fmla="*/ 2583932 w 6811107"/>
              <a:gd name="connsiteY453" fmla="*/ 1488073 h 2256141"/>
              <a:gd name="connsiteX454" fmla="*/ 2555075 w 6811107"/>
              <a:gd name="connsiteY454" fmla="*/ 1533505 h 2256141"/>
              <a:gd name="connsiteX455" fmla="*/ 2550115 w 6811107"/>
              <a:gd name="connsiteY455" fmla="*/ 1542824 h 2256141"/>
              <a:gd name="connsiteX456" fmla="*/ 2540647 w 6811107"/>
              <a:gd name="connsiteY456" fmla="*/ 1551367 h 2256141"/>
              <a:gd name="connsiteX457" fmla="*/ 2526218 w 6811107"/>
              <a:gd name="connsiteY457" fmla="*/ 1585537 h 2256141"/>
              <a:gd name="connsiteX458" fmla="*/ 2523513 w 6811107"/>
              <a:gd name="connsiteY458" fmla="*/ 1594081 h 2256141"/>
              <a:gd name="connsiteX459" fmla="*/ 2491951 w 6811107"/>
              <a:gd name="connsiteY459" fmla="*/ 1643783 h 2256141"/>
              <a:gd name="connsiteX460" fmla="*/ 2393659 w 6811107"/>
              <a:gd name="connsiteY460" fmla="*/ 1642619 h 2256141"/>
              <a:gd name="connsiteX461" fmla="*/ 2380132 w 6811107"/>
              <a:gd name="connsiteY461" fmla="*/ 1643783 h 2256141"/>
              <a:gd name="connsiteX462" fmla="*/ 2361195 w 6811107"/>
              <a:gd name="connsiteY462" fmla="*/ 1633299 h 2256141"/>
              <a:gd name="connsiteX463" fmla="*/ 2323772 w 6811107"/>
              <a:gd name="connsiteY463" fmla="*/ 1586703 h 2256141"/>
              <a:gd name="connsiteX464" fmla="*/ 2311598 w 6811107"/>
              <a:gd name="connsiteY464" fmla="*/ 1583596 h 2256141"/>
              <a:gd name="connsiteX465" fmla="*/ 2301679 w 6811107"/>
              <a:gd name="connsiteY465" fmla="*/ 1579325 h 2256141"/>
              <a:gd name="connsiteX466" fmla="*/ 2255689 w 6811107"/>
              <a:gd name="connsiteY466" fmla="*/ 1559910 h 2256141"/>
              <a:gd name="connsiteX467" fmla="*/ 2246220 w 6811107"/>
              <a:gd name="connsiteY467" fmla="*/ 1564181 h 2256141"/>
              <a:gd name="connsiteX468" fmla="*/ 2225480 w 6811107"/>
              <a:gd name="connsiteY468" fmla="*/ 1574277 h 2256141"/>
              <a:gd name="connsiteX469" fmla="*/ 2213757 w 6811107"/>
              <a:gd name="connsiteY469" fmla="*/ 1573500 h 2256141"/>
              <a:gd name="connsiteX470" fmla="*/ 2122227 w 6811107"/>
              <a:gd name="connsiteY470" fmla="*/ 1528069 h 2256141"/>
              <a:gd name="connsiteX471" fmla="*/ 2087510 w 6811107"/>
              <a:gd name="connsiteY471" fmla="*/ 1583208 h 2256141"/>
              <a:gd name="connsiteX472" fmla="*/ 2075336 w 6811107"/>
              <a:gd name="connsiteY472" fmla="*/ 1583984 h 2256141"/>
              <a:gd name="connsiteX473" fmla="*/ 1964418 w 6811107"/>
              <a:gd name="connsiteY473" fmla="*/ 1558745 h 2256141"/>
              <a:gd name="connsiteX474" fmla="*/ 1954499 w 6811107"/>
              <a:gd name="connsiteY474" fmla="*/ 1557580 h 2256141"/>
              <a:gd name="connsiteX475" fmla="*/ 1858010 w 6811107"/>
              <a:gd name="connsiteY475" fmla="*/ 1529621 h 2256141"/>
              <a:gd name="connsiteX476" fmla="*/ 1938267 w 6811107"/>
              <a:gd name="connsiteY476" fmla="*/ 1573500 h 2256141"/>
              <a:gd name="connsiteX477" fmla="*/ 1950441 w 6811107"/>
              <a:gd name="connsiteY477" fmla="*/ 1577771 h 2256141"/>
              <a:gd name="connsiteX478" fmla="*/ 1986512 w 6811107"/>
              <a:gd name="connsiteY478" fmla="*/ 1605730 h 2256141"/>
              <a:gd name="connsiteX479" fmla="*/ 1995980 w 6811107"/>
              <a:gd name="connsiteY479" fmla="*/ 1610001 h 2256141"/>
              <a:gd name="connsiteX480" fmla="*/ 2009056 w 6811107"/>
              <a:gd name="connsiteY480" fmla="*/ 1613107 h 2256141"/>
              <a:gd name="connsiteX481" fmla="*/ 2027993 w 6811107"/>
              <a:gd name="connsiteY481" fmla="*/ 1626698 h 2256141"/>
              <a:gd name="connsiteX482" fmla="*/ 2037913 w 6811107"/>
              <a:gd name="connsiteY482" fmla="*/ 1633688 h 2256141"/>
              <a:gd name="connsiteX483" fmla="*/ 2081197 w 6811107"/>
              <a:gd name="connsiteY483" fmla="*/ 1651549 h 2256141"/>
              <a:gd name="connsiteX484" fmla="*/ 2092920 w 6811107"/>
              <a:gd name="connsiteY484" fmla="*/ 1651549 h 2256141"/>
              <a:gd name="connsiteX485" fmla="*/ 2105094 w 6811107"/>
              <a:gd name="connsiteY485" fmla="*/ 1640289 h 2256141"/>
              <a:gd name="connsiteX486" fmla="*/ 2112308 w 6811107"/>
              <a:gd name="connsiteY486" fmla="*/ 1636017 h 2256141"/>
              <a:gd name="connsiteX487" fmla="*/ 2225029 w 6811107"/>
              <a:gd name="connsiteY487" fmla="*/ 1616602 h 2256141"/>
              <a:gd name="connsiteX488" fmla="*/ 2235850 w 6811107"/>
              <a:gd name="connsiteY488" fmla="*/ 1621650 h 2256141"/>
              <a:gd name="connsiteX489" fmla="*/ 2267412 w 6811107"/>
              <a:gd name="connsiteY489" fmla="*/ 1646890 h 2256141"/>
              <a:gd name="connsiteX490" fmla="*/ 2273273 w 6811107"/>
              <a:gd name="connsiteY490" fmla="*/ 1653103 h 2256141"/>
              <a:gd name="connsiteX491" fmla="*/ 2321067 w 6811107"/>
              <a:gd name="connsiteY491" fmla="*/ 1666694 h 2256141"/>
              <a:gd name="connsiteX492" fmla="*/ 2330986 w 6811107"/>
              <a:gd name="connsiteY492" fmla="*/ 1668635 h 2256141"/>
              <a:gd name="connsiteX493" fmla="*/ 2394561 w 6811107"/>
              <a:gd name="connsiteY493" fmla="*/ 1695817 h 2256141"/>
              <a:gd name="connsiteX494" fmla="*/ 2405382 w 6811107"/>
              <a:gd name="connsiteY494" fmla="*/ 1703194 h 2256141"/>
              <a:gd name="connsiteX495" fmla="*/ 2445060 w 6811107"/>
              <a:gd name="connsiteY495" fmla="*/ 1812308 h 2256141"/>
              <a:gd name="connsiteX496" fmla="*/ 2439198 w 6811107"/>
              <a:gd name="connsiteY496" fmla="*/ 1820851 h 2256141"/>
              <a:gd name="connsiteX497" fmla="*/ 2471662 w 6811107"/>
              <a:gd name="connsiteY497" fmla="*/ 1922975 h 2256141"/>
              <a:gd name="connsiteX498" fmla="*/ 2476171 w 6811107"/>
              <a:gd name="connsiteY498" fmla="*/ 1928411 h 2256141"/>
              <a:gd name="connsiteX499" fmla="*/ 2477072 w 6811107"/>
              <a:gd name="connsiteY499" fmla="*/ 1936566 h 2256141"/>
              <a:gd name="connsiteX500" fmla="*/ 2481581 w 6811107"/>
              <a:gd name="connsiteY500" fmla="*/ 1956369 h 2256141"/>
              <a:gd name="connsiteX501" fmla="*/ 2456332 w 6811107"/>
              <a:gd name="connsiteY501" fmla="*/ 2049563 h 2256141"/>
              <a:gd name="connsiteX502" fmla="*/ 2457234 w 6811107"/>
              <a:gd name="connsiteY502" fmla="*/ 2059659 h 2256141"/>
              <a:gd name="connsiteX503" fmla="*/ 2462194 w 6811107"/>
              <a:gd name="connsiteY503" fmla="*/ 2068978 h 2256141"/>
              <a:gd name="connsiteX504" fmla="*/ 2468055 w 6811107"/>
              <a:gd name="connsiteY504" fmla="*/ 2078297 h 2256141"/>
              <a:gd name="connsiteX505" fmla="*/ 2476171 w 6811107"/>
              <a:gd name="connsiteY505" fmla="*/ 2086840 h 2256141"/>
              <a:gd name="connsiteX506" fmla="*/ 2482483 w 6811107"/>
              <a:gd name="connsiteY506" fmla="*/ 2094218 h 2256141"/>
              <a:gd name="connsiteX507" fmla="*/ 2501871 w 6811107"/>
              <a:gd name="connsiteY507" fmla="*/ 2117904 h 2256141"/>
              <a:gd name="connsiteX508" fmla="*/ 2506831 w 6811107"/>
              <a:gd name="connsiteY508" fmla="*/ 2126059 h 2256141"/>
              <a:gd name="connsiteX509" fmla="*/ 2531178 w 6811107"/>
              <a:gd name="connsiteY509" fmla="*/ 2168384 h 2256141"/>
              <a:gd name="connsiteX510" fmla="*/ 2539745 w 6811107"/>
              <a:gd name="connsiteY510" fmla="*/ 2128000 h 2256141"/>
              <a:gd name="connsiteX511" fmla="*/ 2538844 w 6811107"/>
              <a:gd name="connsiteY511" fmla="*/ 2114798 h 2256141"/>
              <a:gd name="connsiteX512" fmla="*/ 2524415 w 6811107"/>
              <a:gd name="connsiteY512" fmla="*/ 2093830 h 2256141"/>
              <a:gd name="connsiteX513" fmla="*/ 2519455 w 6811107"/>
              <a:gd name="connsiteY513" fmla="*/ 2086840 h 2256141"/>
              <a:gd name="connsiteX514" fmla="*/ 2540196 w 6811107"/>
              <a:gd name="connsiteY514" fmla="*/ 2042185 h 2256141"/>
              <a:gd name="connsiteX515" fmla="*/ 2546057 w 6811107"/>
              <a:gd name="connsiteY515" fmla="*/ 2033642 h 2256141"/>
              <a:gd name="connsiteX516" fmla="*/ 2551017 w 6811107"/>
              <a:gd name="connsiteY516" fmla="*/ 1968019 h 2256141"/>
              <a:gd name="connsiteX517" fmla="*/ 2548763 w 6811107"/>
              <a:gd name="connsiteY517" fmla="*/ 1957535 h 2256141"/>
              <a:gd name="connsiteX518" fmla="*/ 2546057 w 6811107"/>
              <a:gd name="connsiteY518" fmla="*/ 1946273 h 2256141"/>
              <a:gd name="connsiteX519" fmla="*/ 2542450 w 6811107"/>
              <a:gd name="connsiteY519" fmla="*/ 1935789 h 2256141"/>
              <a:gd name="connsiteX520" fmla="*/ 2530727 w 6811107"/>
              <a:gd name="connsiteY520" fmla="*/ 1871330 h 2256141"/>
              <a:gd name="connsiteX521" fmla="*/ 2513594 w 6811107"/>
              <a:gd name="connsiteY521" fmla="*/ 1853468 h 2256141"/>
              <a:gd name="connsiteX522" fmla="*/ 2508634 w 6811107"/>
              <a:gd name="connsiteY522" fmla="*/ 1844149 h 2256141"/>
              <a:gd name="connsiteX523" fmla="*/ 2524415 w 6811107"/>
              <a:gd name="connsiteY523" fmla="*/ 1780467 h 2256141"/>
              <a:gd name="connsiteX524" fmla="*/ 2534335 w 6811107"/>
              <a:gd name="connsiteY524" fmla="*/ 1772313 h 2256141"/>
              <a:gd name="connsiteX525" fmla="*/ 2546057 w 6811107"/>
              <a:gd name="connsiteY525" fmla="*/ 1764158 h 2256141"/>
              <a:gd name="connsiteX526" fmla="*/ 2551017 w 6811107"/>
              <a:gd name="connsiteY526" fmla="*/ 1752897 h 2256141"/>
              <a:gd name="connsiteX527" fmla="*/ 2553271 w 6811107"/>
              <a:gd name="connsiteY527" fmla="*/ 1744355 h 2256141"/>
              <a:gd name="connsiteX528" fmla="*/ 2526670 w 6811107"/>
              <a:gd name="connsiteY528" fmla="*/ 1697758 h 2256141"/>
              <a:gd name="connsiteX529" fmla="*/ 2521710 w 6811107"/>
              <a:gd name="connsiteY529" fmla="*/ 1687274 h 2256141"/>
              <a:gd name="connsiteX530" fmla="*/ 2545607 w 6811107"/>
              <a:gd name="connsiteY530" fmla="*/ 1650773 h 2256141"/>
              <a:gd name="connsiteX531" fmla="*/ 2555526 w 6811107"/>
              <a:gd name="connsiteY531" fmla="*/ 1646890 h 2256141"/>
              <a:gd name="connsiteX532" fmla="*/ 2566347 w 6811107"/>
              <a:gd name="connsiteY532" fmla="*/ 1641842 h 2256141"/>
              <a:gd name="connsiteX533" fmla="*/ 2574463 w 6811107"/>
              <a:gd name="connsiteY533" fmla="*/ 1639900 h 2256141"/>
              <a:gd name="connsiteX534" fmla="*/ 2583932 w 6811107"/>
              <a:gd name="connsiteY534" fmla="*/ 1634852 h 2256141"/>
              <a:gd name="connsiteX535" fmla="*/ 2591146 w 6811107"/>
              <a:gd name="connsiteY535" fmla="*/ 1621262 h 2256141"/>
              <a:gd name="connsiteX536" fmla="*/ 2592047 w 6811107"/>
              <a:gd name="connsiteY536" fmla="*/ 1611166 h 2256141"/>
              <a:gd name="connsiteX537" fmla="*/ 2600163 w 6811107"/>
              <a:gd name="connsiteY537" fmla="*/ 1582820 h 2256141"/>
              <a:gd name="connsiteX538" fmla="*/ 2652917 w 6811107"/>
              <a:gd name="connsiteY538" fmla="*/ 1530787 h 2256141"/>
              <a:gd name="connsiteX539" fmla="*/ 2662385 w 6811107"/>
              <a:gd name="connsiteY539" fmla="*/ 1522244 h 2256141"/>
              <a:gd name="connsiteX540" fmla="*/ 2670952 w 6811107"/>
              <a:gd name="connsiteY540" fmla="*/ 1516031 h 2256141"/>
              <a:gd name="connsiteX541" fmla="*/ 2750308 w 6811107"/>
              <a:gd name="connsiteY541" fmla="*/ 1494286 h 2256141"/>
              <a:gd name="connsiteX542" fmla="*/ 2762481 w 6811107"/>
              <a:gd name="connsiteY542" fmla="*/ 1495063 h 2256141"/>
              <a:gd name="connsiteX543" fmla="*/ 2804865 w 6811107"/>
              <a:gd name="connsiteY543" fmla="*/ 1498169 h 2256141"/>
              <a:gd name="connsiteX544" fmla="*/ 2815685 w 6811107"/>
              <a:gd name="connsiteY544" fmla="*/ 1499334 h 2256141"/>
              <a:gd name="connsiteX545" fmla="*/ 2847247 w 6811107"/>
              <a:gd name="connsiteY545" fmla="*/ 1504770 h 2256141"/>
              <a:gd name="connsiteX546" fmla="*/ 2857167 w 6811107"/>
              <a:gd name="connsiteY546" fmla="*/ 1505935 h 2256141"/>
              <a:gd name="connsiteX547" fmla="*/ 2933817 w 6811107"/>
              <a:gd name="connsiteY547" fmla="*/ 1549814 h 2256141"/>
              <a:gd name="connsiteX548" fmla="*/ 2940129 w 6811107"/>
              <a:gd name="connsiteY548" fmla="*/ 1557968 h 2256141"/>
              <a:gd name="connsiteX549" fmla="*/ 2972593 w 6811107"/>
              <a:gd name="connsiteY549" fmla="*/ 1598740 h 2256141"/>
              <a:gd name="connsiteX550" fmla="*/ 2978905 w 6811107"/>
              <a:gd name="connsiteY550" fmla="*/ 1607283 h 2256141"/>
              <a:gd name="connsiteX551" fmla="*/ 2988374 w 6811107"/>
              <a:gd name="connsiteY551" fmla="*/ 1615437 h 2256141"/>
              <a:gd name="connsiteX552" fmla="*/ 3025346 w 6811107"/>
              <a:gd name="connsiteY552" fmla="*/ 1634852 h 2256141"/>
              <a:gd name="connsiteX553" fmla="*/ 3020386 w 6811107"/>
              <a:gd name="connsiteY553" fmla="*/ 1716785 h 2256141"/>
              <a:gd name="connsiteX554" fmla="*/ 3015427 w 6811107"/>
              <a:gd name="connsiteY554" fmla="*/ 1724163 h 2256141"/>
              <a:gd name="connsiteX555" fmla="*/ 3016328 w 6811107"/>
              <a:gd name="connsiteY555" fmla="*/ 1731152 h 2256141"/>
              <a:gd name="connsiteX556" fmla="*/ 3022190 w 6811107"/>
              <a:gd name="connsiteY556" fmla="*/ 1744355 h 2256141"/>
              <a:gd name="connsiteX557" fmla="*/ 3023543 w 6811107"/>
              <a:gd name="connsiteY557" fmla="*/ 1746296 h 2256141"/>
              <a:gd name="connsiteX558" fmla="*/ 3030757 w 6811107"/>
              <a:gd name="connsiteY558" fmla="*/ 1752509 h 2256141"/>
              <a:gd name="connsiteX559" fmla="*/ 3035265 w 6811107"/>
              <a:gd name="connsiteY559" fmla="*/ 1755616 h 2256141"/>
              <a:gd name="connsiteX560" fmla="*/ 3037971 w 6811107"/>
              <a:gd name="connsiteY560" fmla="*/ 1756780 h 2256141"/>
              <a:gd name="connsiteX561" fmla="*/ 3066827 w 6811107"/>
              <a:gd name="connsiteY561" fmla="*/ 1768041 h 2256141"/>
              <a:gd name="connsiteX562" fmla="*/ 3070434 w 6811107"/>
              <a:gd name="connsiteY562" fmla="*/ 1769983 h 2256141"/>
              <a:gd name="connsiteX563" fmla="*/ 3088728 w 6811107"/>
              <a:gd name="connsiteY563" fmla="*/ 1782205 h 2256141"/>
              <a:gd name="connsiteX564" fmla="*/ 3098663 w 6811107"/>
              <a:gd name="connsiteY564" fmla="*/ 1759256 h 2256141"/>
              <a:gd name="connsiteX565" fmla="*/ 3090447 w 6811107"/>
              <a:gd name="connsiteY565" fmla="*/ 1727722 h 2256141"/>
              <a:gd name="connsiteX566" fmla="*/ 3087547 w 6811107"/>
              <a:gd name="connsiteY566" fmla="*/ 1714674 h 2256141"/>
              <a:gd name="connsiteX567" fmla="*/ 3094196 w 6811107"/>
              <a:gd name="connsiteY567" fmla="*/ 1624440 h 2256141"/>
              <a:gd name="connsiteX568" fmla="*/ 3085314 w 6811107"/>
              <a:gd name="connsiteY568" fmla="*/ 1621601 h 2256141"/>
              <a:gd name="connsiteX569" fmla="*/ 3064122 w 6811107"/>
              <a:gd name="connsiteY569" fmla="*/ 1604953 h 2256141"/>
              <a:gd name="connsiteX570" fmla="*/ 3059162 w 6811107"/>
              <a:gd name="connsiteY570" fmla="*/ 1599516 h 2256141"/>
              <a:gd name="connsiteX571" fmla="*/ 3052850 w 6811107"/>
              <a:gd name="connsiteY571" fmla="*/ 1591362 h 2256141"/>
              <a:gd name="connsiteX572" fmla="*/ 3015427 w 6811107"/>
              <a:gd name="connsiteY572" fmla="*/ 1550978 h 2256141"/>
              <a:gd name="connsiteX573" fmla="*/ 3005507 w 6811107"/>
              <a:gd name="connsiteY573" fmla="*/ 1545542 h 2256141"/>
              <a:gd name="connsiteX574" fmla="*/ 2944187 w 6811107"/>
              <a:gd name="connsiteY574" fmla="*/ 1480307 h 2256141"/>
              <a:gd name="connsiteX575" fmla="*/ 2906764 w 6811107"/>
              <a:gd name="connsiteY575" fmla="*/ 1431380 h 2256141"/>
              <a:gd name="connsiteX576" fmla="*/ 2904059 w 6811107"/>
              <a:gd name="connsiteY576" fmla="*/ 1421284 h 2256141"/>
              <a:gd name="connsiteX577" fmla="*/ 2906764 w 6811107"/>
              <a:gd name="connsiteY577" fmla="*/ 1387890 h 2256141"/>
              <a:gd name="connsiteX578" fmla="*/ 2900902 w 6811107"/>
              <a:gd name="connsiteY578" fmla="*/ 1378571 h 2256141"/>
              <a:gd name="connsiteX579" fmla="*/ 2859872 w 6811107"/>
              <a:gd name="connsiteY579" fmla="*/ 1332751 h 2256141"/>
              <a:gd name="connsiteX580" fmla="*/ 2854011 w 6811107"/>
              <a:gd name="connsiteY580" fmla="*/ 1325761 h 2256141"/>
              <a:gd name="connsiteX581" fmla="*/ 2829663 w 6811107"/>
              <a:gd name="connsiteY581" fmla="*/ 1273728 h 2256141"/>
              <a:gd name="connsiteX582" fmla="*/ 2831015 w 6811107"/>
              <a:gd name="connsiteY582" fmla="*/ 1264409 h 2256141"/>
              <a:gd name="connsiteX583" fmla="*/ 2832368 w 6811107"/>
              <a:gd name="connsiteY583" fmla="*/ 1202280 h 2256141"/>
              <a:gd name="connsiteX584" fmla="*/ 2704768 w 6811107"/>
              <a:gd name="connsiteY584" fmla="*/ 1171216 h 2256141"/>
              <a:gd name="connsiteX585" fmla="*/ 2706121 w 6811107"/>
              <a:gd name="connsiteY585" fmla="*/ 1163838 h 2256141"/>
              <a:gd name="connsiteX586" fmla="*/ 2739937 w 6811107"/>
              <a:gd name="connsiteY586" fmla="*/ 1127725 h 2256141"/>
              <a:gd name="connsiteX587" fmla="*/ 2730469 w 6811107"/>
              <a:gd name="connsiteY587" fmla="*/ 1107145 h 2256141"/>
              <a:gd name="connsiteX588" fmla="*/ 2658328 w 6811107"/>
              <a:gd name="connsiteY588" fmla="*/ 1073751 h 2256141"/>
              <a:gd name="connsiteX589" fmla="*/ 2644801 w 6811107"/>
              <a:gd name="connsiteY589" fmla="*/ 1073751 h 2256141"/>
              <a:gd name="connsiteX590" fmla="*/ 2559133 w 6811107"/>
              <a:gd name="connsiteY590" fmla="*/ 1072975 h 2256141"/>
              <a:gd name="connsiteX591" fmla="*/ 2562740 w 6811107"/>
              <a:gd name="connsiteY591" fmla="*/ 1064820 h 2256141"/>
              <a:gd name="connsiteX592" fmla="*/ 2567700 w 6811107"/>
              <a:gd name="connsiteY592" fmla="*/ 1057442 h 2256141"/>
              <a:gd name="connsiteX593" fmla="*/ 2527120 w 6811107"/>
              <a:gd name="connsiteY593" fmla="*/ 1034532 h 2256141"/>
              <a:gd name="connsiteX594" fmla="*/ 2491050 w 6811107"/>
              <a:gd name="connsiteY594" fmla="*/ 1032590 h 2256141"/>
              <a:gd name="connsiteX595" fmla="*/ 2477523 w 6811107"/>
              <a:gd name="connsiteY595" fmla="*/ 1031814 h 2256141"/>
              <a:gd name="connsiteX596" fmla="*/ 2368409 w 6811107"/>
              <a:gd name="connsiteY596" fmla="*/ 1001526 h 2256141"/>
              <a:gd name="connsiteX597" fmla="*/ 2385543 w 6811107"/>
              <a:gd name="connsiteY597" fmla="*/ 951435 h 2256141"/>
              <a:gd name="connsiteX598" fmla="*/ 2382838 w 6811107"/>
              <a:gd name="connsiteY598" fmla="*/ 942892 h 2256141"/>
              <a:gd name="connsiteX599" fmla="*/ 2385092 w 6811107"/>
              <a:gd name="connsiteY599" fmla="*/ 934349 h 2256141"/>
              <a:gd name="connsiteX600" fmla="*/ 2395914 w 6811107"/>
              <a:gd name="connsiteY600" fmla="*/ 919982 h 2256141"/>
              <a:gd name="connsiteX601" fmla="*/ 2405833 w 6811107"/>
              <a:gd name="connsiteY601" fmla="*/ 913769 h 2256141"/>
              <a:gd name="connsiteX602" fmla="*/ 2418007 w 6811107"/>
              <a:gd name="connsiteY602" fmla="*/ 909498 h 2256141"/>
              <a:gd name="connsiteX603" fmla="*/ 2431533 w 6811107"/>
              <a:gd name="connsiteY603" fmla="*/ 907168 h 2256141"/>
              <a:gd name="connsiteX604" fmla="*/ 2546959 w 6811107"/>
              <a:gd name="connsiteY604" fmla="*/ 895907 h 2256141"/>
              <a:gd name="connsiteX605" fmla="*/ 2558682 w 6811107"/>
              <a:gd name="connsiteY605" fmla="*/ 891636 h 2256141"/>
              <a:gd name="connsiteX606" fmla="*/ 2582579 w 6811107"/>
              <a:gd name="connsiteY606" fmla="*/ 837661 h 2256141"/>
              <a:gd name="connsiteX607" fmla="*/ 2578070 w 6811107"/>
              <a:gd name="connsiteY607" fmla="*/ 826012 h 2256141"/>
              <a:gd name="connsiteX608" fmla="*/ 2563642 w 6811107"/>
              <a:gd name="connsiteY608" fmla="*/ 804267 h 2256141"/>
              <a:gd name="connsiteX609" fmla="*/ 2557330 w 6811107"/>
              <a:gd name="connsiteY609" fmla="*/ 798831 h 2256141"/>
              <a:gd name="connsiteX610" fmla="*/ 2455430 w 6811107"/>
              <a:gd name="connsiteY610" fmla="*/ 744856 h 2256141"/>
              <a:gd name="connsiteX611" fmla="*/ 2444609 w 6811107"/>
              <a:gd name="connsiteY611" fmla="*/ 740585 h 2256141"/>
              <a:gd name="connsiteX612" fmla="*/ 2342709 w 6811107"/>
              <a:gd name="connsiteY612" fmla="*/ 684669 h 2256141"/>
              <a:gd name="connsiteX613" fmla="*/ 2340455 w 6811107"/>
              <a:gd name="connsiteY613" fmla="*/ 676126 h 2256141"/>
              <a:gd name="connsiteX614" fmla="*/ 2359843 w 6811107"/>
              <a:gd name="connsiteY614" fmla="*/ 629141 h 2256141"/>
              <a:gd name="connsiteX615" fmla="*/ 2358941 w 6811107"/>
              <a:gd name="connsiteY615" fmla="*/ 620599 h 2256141"/>
              <a:gd name="connsiteX616" fmla="*/ 2269666 w 6811107"/>
              <a:gd name="connsiteY616" fmla="*/ 567400 h 2256141"/>
              <a:gd name="connsiteX617" fmla="*/ 2262452 w 6811107"/>
              <a:gd name="connsiteY617" fmla="*/ 560023 h 2256141"/>
              <a:gd name="connsiteX618" fmla="*/ 2250729 w 6811107"/>
              <a:gd name="connsiteY618" fmla="*/ 543714 h 2256141"/>
              <a:gd name="connsiteX619" fmla="*/ 2244417 w 6811107"/>
              <a:gd name="connsiteY619" fmla="*/ 532453 h 2256141"/>
              <a:gd name="connsiteX620" fmla="*/ 2238105 w 6811107"/>
              <a:gd name="connsiteY620" fmla="*/ 521969 h 2256141"/>
              <a:gd name="connsiteX621" fmla="*/ 2230890 w 6811107"/>
              <a:gd name="connsiteY621" fmla="*/ 513814 h 2256141"/>
              <a:gd name="connsiteX622" fmla="*/ 2186704 w 6811107"/>
              <a:gd name="connsiteY622" fmla="*/ 478479 h 2256141"/>
              <a:gd name="connsiteX623" fmla="*/ 2173628 w 6811107"/>
              <a:gd name="connsiteY623" fmla="*/ 477314 h 2256141"/>
              <a:gd name="connsiteX624" fmla="*/ 4967523 w 6811107"/>
              <a:gd name="connsiteY624" fmla="*/ 38643 h 2256141"/>
              <a:gd name="connsiteX625" fmla="*/ 4915813 w 6811107"/>
              <a:gd name="connsiteY625" fmla="*/ 86488 h 2256141"/>
              <a:gd name="connsiteX626" fmla="*/ 4854919 w 6811107"/>
              <a:gd name="connsiteY626" fmla="*/ 121768 h 2256141"/>
              <a:gd name="connsiteX627" fmla="*/ 4847186 w 6811107"/>
              <a:gd name="connsiteY627" fmla="*/ 131917 h 2256141"/>
              <a:gd name="connsiteX628" fmla="*/ 4839453 w 6811107"/>
              <a:gd name="connsiteY628" fmla="*/ 141099 h 2256141"/>
              <a:gd name="connsiteX629" fmla="*/ 4828821 w 6811107"/>
              <a:gd name="connsiteY629" fmla="*/ 145932 h 2256141"/>
              <a:gd name="connsiteX630" fmla="*/ 4822538 w 6811107"/>
              <a:gd name="connsiteY630" fmla="*/ 148349 h 2256141"/>
              <a:gd name="connsiteX631" fmla="*/ 4827855 w 6811107"/>
              <a:gd name="connsiteY631" fmla="*/ 160914 h 2256141"/>
              <a:gd name="connsiteX632" fmla="*/ 4837037 w 6811107"/>
              <a:gd name="connsiteY632" fmla="*/ 170096 h 2256141"/>
              <a:gd name="connsiteX633" fmla="*/ 4859268 w 6811107"/>
              <a:gd name="connsiteY633" fmla="*/ 176379 h 2256141"/>
              <a:gd name="connsiteX634" fmla="*/ 4870867 w 6811107"/>
              <a:gd name="connsiteY634" fmla="*/ 174929 h 2256141"/>
              <a:gd name="connsiteX635" fmla="*/ 4908563 w 6811107"/>
              <a:gd name="connsiteY635" fmla="*/ 158015 h 2256141"/>
              <a:gd name="connsiteX636" fmla="*/ 4921612 w 6811107"/>
              <a:gd name="connsiteY636" fmla="*/ 153182 h 2256141"/>
              <a:gd name="connsiteX637" fmla="*/ 4939977 w 6811107"/>
              <a:gd name="connsiteY637" fmla="*/ 152215 h 2256141"/>
              <a:gd name="connsiteX638" fmla="*/ 4949159 w 6811107"/>
              <a:gd name="connsiteY638" fmla="*/ 152215 h 2256141"/>
              <a:gd name="connsiteX639" fmla="*/ 5001837 w 6811107"/>
              <a:gd name="connsiteY639" fmla="*/ 174446 h 2256141"/>
              <a:gd name="connsiteX640" fmla="*/ 5009569 w 6811107"/>
              <a:gd name="connsiteY640" fmla="*/ 185078 h 2256141"/>
              <a:gd name="connsiteX641" fmla="*/ 4937560 w 6811107"/>
              <a:gd name="connsiteY641" fmla="*/ 261437 h 2256141"/>
              <a:gd name="connsiteX642" fmla="*/ 4928378 w 6811107"/>
              <a:gd name="connsiteY642" fmla="*/ 264337 h 2256141"/>
              <a:gd name="connsiteX643" fmla="*/ 4923545 w 6811107"/>
              <a:gd name="connsiteY643" fmla="*/ 291401 h 2256141"/>
              <a:gd name="connsiteX644" fmla="*/ 4930311 w 6811107"/>
              <a:gd name="connsiteY644" fmla="*/ 300583 h 2256141"/>
              <a:gd name="connsiteX645" fmla="*/ 4952542 w 6811107"/>
              <a:gd name="connsiteY645" fmla="*/ 319915 h 2256141"/>
              <a:gd name="connsiteX646" fmla="*/ 4961724 w 6811107"/>
              <a:gd name="connsiteY646" fmla="*/ 326681 h 2256141"/>
              <a:gd name="connsiteX647" fmla="*/ 5052099 w 6811107"/>
              <a:gd name="connsiteY647" fmla="*/ 380808 h 2256141"/>
              <a:gd name="connsiteX648" fmla="*/ 5053065 w 6811107"/>
              <a:gd name="connsiteY648" fmla="*/ 396273 h 2256141"/>
              <a:gd name="connsiteX649" fmla="*/ 5064664 w 6811107"/>
              <a:gd name="connsiteY649" fmla="*/ 420921 h 2256141"/>
              <a:gd name="connsiteX650" fmla="*/ 5075296 w 6811107"/>
              <a:gd name="connsiteY650" fmla="*/ 428654 h 2256141"/>
              <a:gd name="connsiteX651" fmla="*/ 5144889 w 6811107"/>
              <a:gd name="connsiteY651" fmla="*/ 482782 h 2256141"/>
              <a:gd name="connsiteX652" fmla="*/ 5070463 w 6811107"/>
              <a:gd name="connsiteY652" fmla="*/ 520478 h 2256141"/>
              <a:gd name="connsiteX653" fmla="*/ 5054998 w 6811107"/>
              <a:gd name="connsiteY653" fmla="*/ 525794 h 2256141"/>
              <a:gd name="connsiteX654" fmla="*/ 5040983 w 6811107"/>
              <a:gd name="connsiteY654" fmla="*/ 530627 h 2256141"/>
              <a:gd name="connsiteX655" fmla="*/ 5026484 w 6811107"/>
              <a:gd name="connsiteY655" fmla="*/ 533527 h 2256141"/>
              <a:gd name="connsiteX656" fmla="*/ 4998454 w 6811107"/>
              <a:gd name="connsiteY656" fmla="*/ 539809 h 2256141"/>
              <a:gd name="connsiteX657" fmla="*/ 4985405 w 6811107"/>
              <a:gd name="connsiteY657" fmla="*/ 535943 h 2256141"/>
              <a:gd name="connsiteX658" fmla="*/ 4945776 w 6811107"/>
              <a:gd name="connsiteY658" fmla="*/ 527244 h 2256141"/>
              <a:gd name="connsiteX659" fmla="*/ 4931761 w 6811107"/>
              <a:gd name="connsiteY659" fmla="*/ 528693 h 2256141"/>
              <a:gd name="connsiteX660" fmla="*/ 4917745 w 6811107"/>
              <a:gd name="connsiteY660" fmla="*/ 531110 h 2256141"/>
              <a:gd name="connsiteX661" fmla="*/ 4908563 w 6811107"/>
              <a:gd name="connsiteY661" fmla="*/ 532560 h 2256141"/>
              <a:gd name="connsiteX662" fmla="*/ 4887782 w 6811107"/>
              <a:gd name="connsiteY662" fmla="*/ 547058 h 2256141"/>
              <a:gd name="connsiteX663" fmla="*/ 4792575 w 6811107"/>
              <a:gd name="connsiteY663" fmla="*/ 611818 h 2256141"/>
              <a:gd name="connsiteX664" fmla="*/ 4782426 w 6811107"/>
              <a:gd name="connsiteY664" fmla="*/ 621968 h 2256141"/>
              <a:gd name="connsiteX665" fmla="*/ 4721532 w 6811107"/>
              <a:gd name="connsiteY665" fmla="*/ 647581 h 2256141"/>
              <a:gd name="connsiteX666" fmla="*/ 4709933 w 6811107"/>
              <a:gd name="connsiteY666" fmla="*/ 646615 h 2256141"/>
              <a:gd name="connsiteX667" fmla="*/ 4675137 w 6811107"/>
              <a:gd name="connsiteY667" fmla="*/ 635983 h 2256141"/>
              <a:gd name="connsiteX668" fmla="*/ 4668371 w 6811107"/>
              <a:gd name="connsiteY668" fmla="*/ 629217 h 2256141"/>
              <a:gd name="connsiteX669" fmla="*/ 4670787 w 6811107"/>
              <a:gd name="connsiteY669" fmla="*/ 606019 h 2256141"/>
              <a:gd name="connsiteX670" fmla="*/ 4627291 w 6811107"/>
              <a:gd name="connsiteY670" fmla="*/ 656764 h 2256141"/>
              <a:gd name="connsiteX671" fmla="*/ 4634057 w 6811107"/>
              <a:gd name="connsiteY671" fmla="*/ 665946 h 2256141"/>
              <a:gd name="connsiteX672" fmla="*/ 4642756 w 6811107"/>
              <a:gd name="connsiteY672" fmla="*/ 669812 h 2256141"/>
              <a:gd name="connsiteX673" fmla="*/ 4703650 w 6811107"/>
              <a:gd name="connsiteY673" fmla="*/ 708475 h 2256141"/>
              <a:gd name="connsiteX674" fmla="*/ 4734581 w 6811107"/>
              <a:gd name="connsiteY674" fmla="*/ 721524 h 2256141"/>
              <a:gd name="connsiteX675" fmla="*/ 4746179 w 6811107"/>
              <a:gd name="connsiteY675" fmla="*/ 719107 h 2256141"/>
              <a:gd name="connsiteX676" fmla="*/ 4847669 w 6811107"/>
              <a:gd name="connsiteY676" fmla="*/ 694943 h 2256141"/>
              <a:gd name="connsiteX677" fmla="*/ 4860235 w 6811107"/>
              <a:gd name="connsiteY677" fmla="*/ 693977 h 2256141"/>
              <a:gd name="connsiteX678" fmla="*/ 4880532 w 6811107"/>
              <a:gd name="connsiteY678" fmla="*/ 690110 h 2256141"/>
              <a:gd name="connsiteX679" fmla="*/ 4890681 w 6811107"/>
              <a:gd name="connsiteY679" fmla="*/ 687694 h 2256141"/>
              <a:gd name="connsiteX680" fmla="*/ 5030834 w 6811107"/>
              <a:gd name="connsiteY680" fmla="*/ 679962 h 2256141"/>
              <a:gd name="connsiteX681" fmla="*/ 5040983 w 6811107"/>
              <a:gd name="connsiteY681" fmla="*/ 685278 h 2256141"/>
              <a:gd name="connsiteX682" fmla="*/ 5040983 w 6811107"/>
              <a:gd name="connsiteY682" fmla="*/ 753421 h 2256141"/>
              <a:gd name="connsiteX683" fmla="*/ 5045816 w 6811107"/>
              <a:gd name="connsiteY683" fmla="*/ 765986 h 2256141"/>
              <a:gd name="connsiteX684" fmla="*/ 5104776 w 6811107"/>
              <a:gd name="connsiteY684" fmla="*/ 807065 h 2256141"/>
              <a:gd name="connsiteX685" fmla="*/ 5113959 w 6811107"/>
              <a:gd name="connsiteY685" fmla="*/ 817214 h 2256141"/>
              <a:gd name="connsiteX686" fmla="*/ 5120241 w 6811107"/>
              <a:gd name="connsiteY686" fmla="*/ 823980 h 2256141"/>
              <a:gd name="connsiteX687" fmla="*/ 5219315 w 6811107"/>
              <a:gd name="connsiteY687" fmla="*/ 885841 h 2256141"/>
              <a:gd name="connsiteX688" fmla="*/ 5218349 w 6811107"/>
              <a:gd name="connsiteY688" fmla="*/ 929820 h 2256141"/>
              <a:gd name="connsiteX689" fmla="*/ 5225115 w 6811107"/>
              <a:gd name="connsiteY689" fmla="*/ 940452 h 2256141"/>
              <a:gd name="connsiteX690" fmla="*/ 5231881 w 6811107"/>
              <a:gd name="connsiteY690" fmla="*/ 971382 h 2256141"/>
              <a:gd name="connsiteX691" fmla="*/ 5247345 w 6811107"/>
              <a:gd name="connsiteY691" fmla="*/ 978148 h 2256141"/>
              <a:gd name="connsiteX692" fmla="*/ 5257978 w 6811107"/>
              <a:gd name="connsiteY692" fmla="*/ 974282 h 2256141"/>
              <a:gd name="connsiteX693" fmla="*/ 5264744 w 6811107"/>
              <a:gd name="connsiteY693" fmla="*/ 967516 h 2256141"/>
              <a:gd name="connsiteX694" fmla="*/ 5271026 w 6811107"/>
              <a:gd name="connsiteY694" fmla="*/ 953501 h 2256141"/>
              <a:gd name="connsiteX695" fmla="*/ 5280209 w 6811107"/>
              <a:gd name="connsiteY695" fmla="*/ 942868 h 2256141"/>
              <a:gd name="connsiteX696" fmla="*/ 5290357 w 6811107"/>
              <a:gd name="connsiteY696" fmla="*/ 933686 h 2256141"/>
              <a:gd name="connsiteX697" fmla="*/ 5299057 w 6811107"/>
              <a:gd name="connsiteY697" fmla="*/ 922087 h 2256141"/>
              <a:gd name="connsiteX698" fmla="*/ 5363334 w 6811107"/>
              <a:gd name="connsiteY698" fmla="*/ 897440 h 2256141"/>
              <a:gd name="connsiteX699" fmla="*/ 5369616 w 6811107"/>
              <a:gd name="connsiteY699" fmla="*/ 908072 h 2256141"/>
              <a:gd name="connsiteX700" fmla="*/ 5374449 w 6811107"/>
              <a:gd name="connsiteY700" fmla="*/ 918221 h 2256141"/>
              <a:gd name="connsiteX701" fmla="*/ 5378316 w 6811107"/>
              <a:gd name="connsiteY701" fmla="*/ 929820 h 2256141"/>
              <a:gd name="connsiteX702" fmla="*/ 5441626 w 6811107"/>
              <a:gd name="connsiteY702" fmla="*/ 985397 h 2256141"/>
              <a:gd name="connsiteX703" fmla="*/ 5429061 w 6811107"/>
              <a:gd name="connsiteY703" fmla="*/ 1032276 h 2256141"/>
              <a:gd name="connsiteX704" fmla="*/ 5431960 w 6811107"/>
              <a:gd name="connsiteY704" fmla="*/ 1042908 h 2256141"/>
              <a:gd name="connsiteX705" fmla="*/ 5483671 w 6811107"/>
              <a:gd name="connsiteY705" fmla="*/ 1085438 h 2256141"/>
              <a:gd name="connsiteX706" fmla="*/ 5496720 w 6811107"/>
              <a:gd name="connsiteY706" fmla="*/ 1091720 h 2256141"/>
              <a:gd name="connsiteX707" fmla="*/ 5524751 w 6811107"/>
              <a:gd name="connsiteY707" fmla="*/ 1131833 h 2256141"/>
              <a:gd name="connsiteX708" fmla="*/ 5460474 w 6811107"/>
              <a:gd name="connsiteY708" fmla="*/ 1157930 h 2256141"/>
              <a:gd name="connsiteX709" fmla="*/ 5448875 w 6811107"/>
              <a:gd name="connsiteY709" fmla="*/ 1173395 h 2256141"/>
              <a:gd name="connsiteX710" fmla="*/ 5451291 w 6811107"/>
              <a:gd name="connsiteY710" fmla="*/ 1190310 h 2256141"/>
              <a:gd name="connsiteX711" fmla="*/ 5501553 w 6811107"/>
              <a:gd name="connsiteY711" fmla="*/ 1258453 h 2256141"/>
              <a:gd name="connsiteX712" fmla="*/ 5415045 w 6811107"/>
              <a:gd name="connsiteY712" fmla="*/ 1286000 h 2256141"/>
              <a:gd name="connsiteX713" fmla="*/ 5407313 w 6811107"/>
              <a:gd name="connsiteY713" fmla="*/ 1296633 h 2256141"/>
              <a:gd name="connsiteX714" fmla="*/ 5376382 w 6811107"/>
              <a:gd name="connsiteY714" fmla="*/ 1353177 h 2256141"/>
              <a:gd name="connsiteX715" fmla="*/ 5371066 w 6811107"/>
              <a:gd name="connsiteY715" fmla="*/ 1364776 h 2256141"/>
              <a:gd name="connsiteX716" fmla="*/ 5360917 w 6811107"/>
              <a:gd name="connsiteY716" fmla="*/ 1375408 h 2256141"/>
              <a:gd name="connsiteX717" fmla="*/ 5345452 w 6811107"/>
              <a:gd name="connsiteY717" fmla="*/ 1417937 h 2256141"/>
              <a:gd name="connsiteX718" fmla="*/ 5342552 w 6811107"/>
              <a:gd name="connsiteY718" fmla="*/ 1428570 h 2256141"/>
              <a:gd name="connsiteX719" fmla="*/ 5308723 w 6811107"/>
              <a:gd name="connsiteY719" fmla="*/ 1490429 h 2256141"/>
              <a:gd name="connsiteX720" fmla="*/ 5203367 w 6811107"/>
              <a:gd name="connsiteY720" fmla="*/ 1488980 h 2256141"/>
              <a:gd name="connsiteX721" fmla="*/ 5188868 w 6811107"/>
              <a:gd name="connsiteY721" fmla="*/ 1490429 h 2256141"/>
              <a:gd name="connsiteX722" fmla="*/ 5168570 w 6811107"/>
              <a:gd name="connsiteY722" fmla="*/ 1477381 h 2256141"/>
              <a:gd name="connsiteX723" fmla="*/ 5128457 w 6811107"/>
              <a:gd name="connsiteY723" fmla="*/ 1419387 h 2256141"/>
              <a:gd name="connsiteX724" fmla="*/ 5115409 w 6811107"/>
              <a:gd name="connsiteY724" fmla="*/ 1415521 h 2256141"/>
              <a:gd name="connsiteX725" fmla="*/ 5104776 w 6811107"/>
              <a:gd name="connsiteY725" fmla="*/ 1410205 h 2256141"/>
              <a:gd name="connsiteX726" fmla="*/ 5055481 w 6811107"/>
              <a:gd name="connsiteY726" fmla="*/ 1386041 h 2256141"/>
              <a:gd name="connsiteX727" fmla="*/ 5045333 w 6811107"/>
              <a:gd name="connsiteY727" fmla="*/ 1391356 h 2256141"/>
              <a:gd name="connsiteX728" fmla="*/ 5023101 w 6811107"/>
              <a:gd name="connsiteY728" fmla="*/ 1403922 h 2256141"/>
              <a:gd name="connsiteX729" fmla="*/ 5010536 w 6811107"/>
              <a:gd name="connsiteY729" fmla="*/ 1402955 h 2256141"/>
              <a:gd name="connsiteX730" fmla="*/ 4912429 w 6811107"/>
              <a:gd name="connsiteY730" fmla="*/ 1346411 h 2256141"/>
              <a:gd name="connsiteX731" fmla="*/ 4875217 w 6811107"/>
              <a:gd name="connsiteY731" fmla="*/ 1415038 h 2256141"/>
              <a:gd name="connsiteX732" fmla="*/ 4862167 w 6811107"/>
              <a:gd name="connsiteY732" fmla="*/ 1416004 h 2256141"/>
              <a:gd name="connsiteX733" fmla="*/ 4743279 w 6811107"/>
              <a:gd name="connsiteY733" fmla="*/ 1384590 h 2256141"/>
              <a:gd name="connsiteX734" fmla="*/ 4732647 w 6811107"/>
              <a:gd name="connsiteY734" fmla="*/ 1383141 h 2256141"/>
              <a:gd name="connsiteX735" fmla="*/ 4629224 w 6811107"/>
              <a:gd name="connsiteY735" fmla="*/ 1348344 h 2256141"/>
              <a:gd name="connsiteX736" fmla="*/ 4715249 w 6811107"/>
              <a:gd name="connsiteY736" fmla="*/ 1402955 h 2256141"/>
              <a:gd name="connsiteX737" fmla="*/ 4728298 w 6811107"/>
              <a:gd name="connsiteY737" fmla="*/ 1408271 h 2256141"/>
              <a:gd name="connsiteX738" fmla="*/ 4766961 w 6811107"/>
              <a:gd name="connsiteY738" fmla="*/ 1443068 h 2256141"/>
              <a:gd name="connsiteX739" fmla="*/ 4777109 w 6811107"/>
              <a:gd name="connsiteY739" fmla="*/ 1448384 h 2256141"/>
              <a:gd name="connsiteX740" fmla="*/ 4791125 w 6811107"/>
              <a:gd name="connsiteY740" fmla="*/ 1452250 h 2256141"/>
              <a:gd name="connsiteX741" fmla="*/ 4811423 w 6811107"/>
              <a:gd name="connsiteY741" fmla="*/ 1469165 h 2256141"/>
              <a:gd name="connsiteX742" fmla="*/ 4822055 w 6811107"/>
              <a:gd name="connsiteY742" fmla="*/ 1477865 h 2256141"/>
              <a:gd name="connsiteX743" fmla="*/ 4868451 w 6811107"/>
              <a:gd name="connsiteY743" fmla="*/ 1500095 h 2256141"/>
              <a:gd name="connsiteX744" fmla="*/ 4881016 w 6811107"/>
              <a:gd name="connsiteY744" fmla="*/ 1500095 h 2256141"/>
              <a:gd name="connsiteX745" fmla="*/ 4894064 w 6811107"/>
              <a:gd name="connsiteY745" fmla="*/ 1486080 h 2256141"/>
              <a:gd name="connsiteX746" fmla="*/ 4901797 w 6811107"/>
              <a:gd name="connsiteY746" fmla="*/ 1480764 h 2256141"/>
              <a:gd name="connsiteX747" fmla="*/ 5022618 w 6811107"/>
              <a:gd name="connsiteY747" fmla="*/ 1456600 h 2256141"/>
              <a:gd name="connsiteX748" fmla="*/ 5034217 w 6811107"/>
              <a:gd name="connsiteY748" fmla="*/ 1462883 h 2256141"/>
              <a:gd name="connsiteX749" fmla="*/ 5068047 w 6811107"/>
              <a:gd name="connsiteY749" fmla="*/ 1494296 h 2256141"/>
              <a:gd name="connsiteX750" fmla="*/ 5074330 w 6811107"/>
              <a:gd name="connsiteY750" fmla="*/ 1502029 h 2256141"/>
              <a:gd name="connsiteX751" fmla="*/ 5125558 w 6811107"/>
              <a:gd name="connsiteY751" fmla="*/ 1518943 h 2256141"/>
              <a:gd name="connsiteX752" fmla="*/ 5136190 w 6811107"/>
              <a:gd name="connsiteY752" fmla="*/ 1521360 h 2256141"/>
              <a:gd name="connsiteX753" fmla="*/ 5204333 w 6811107"/>
              <a:gd name="connsiteY753" fmla="*/ 1555190 h 2256141"/>
              <a:gd name="connsiteX754" fmla="*/ 5215932 w 6811107"/>
              <a:gd name="connsiteY754" fmla="*/ 1564372 h 2256141"/>
              <a:gd name="connsiteX755" fmla="*/ 5258461 w 6811107"/>
              <a:gd name="connsiteY755" fmla="*/ 1700175 h 2256141"/>
              <a:gd name="connsiteX756" fmla="*/ 5252179 w 6811107"/>
              <a:gd name="connsiteY756" fmla="*/ 1710807 h 2256141"/>
              <a:gd name="connsiteX757" fmla="*/ 5286975 w 6811107"/>
              <a:gd name="connsiteY757" fmla="*/ 1837911 h 2256141"/>
              <a:gd name="connsiteX758" fmla="*/ 5291808 w 6811107"/>
              <a:gd name="connsiteY758" fmla="*/ 1844677 h 2256141"/>
              <a:gd name="connsiteX759" fmla="*/ 5292774 w 6811107"/>
              <a:gd name="connsiteY759" fmla="*/ 1854826 h 2256141"/>
              <a:gd name="connsiteX760" fmla="*/ 5297607 w 6811107"/>
              <a:gd name="connsiteY760" fmla="*/ 1879474 h 2256141"/>
              <a:gd name="connsiteX761" fmla="*/ 5270543 w 6811107"/>
              <a:gd name="connsiteY761" fmla="*/ 1995462 h 2256141"/>
              <a:gd name="connsiteX762" fmla="*/ 5271510 w 6811107"/>
              <a:gd name="connsiteY762" fmla="*/ 2008027 h 2256141"/>
              <a:gd name="connsiteX763" fmla="*/ 5276826 w 6811107"/>
              <a:gd name="connsiteY763" fmla="*/ 2019626 h 2256141"/>
              <a:gd name="connsiteX764" fmla="*/ 5283109 w 6811107"/>
              <a:gd name="connsiteY764" fmla="*/ 2031225 h 2256141"/>
              <a:gd name="connsiteX765" fmla="*/ 5291808 w 6811107"/>
              <a:gd name="connsiteY765" fmla="*/ 2041857 h 2256141"/>
              <a:gd name="connsiteX766" fmla="*/ 5298574 w 6811107"/>
              <a:gd name="connsiteY766" fmla="*/ 2051039 h 2256141"/>
              <a:gd name="connsiteX767" fmla="*/ 5319355 w 6811107"/>
              <a:gd name="connsiteY767" fmla="*/ 2080520 h 2256141"/>
              <a:gd name="connsiteX768" fmla="*/ 5324671 w 6811107"/>
              <a:gd name="connsiteY768" fmla="*/ 2090669 h 2256141"/>
              <a:gd name="connsiteX769" fmla="*/ 5350769 w 6811107"/>
              <a:gd name="connsiteY769" fmla="*/ 2143347 h 2256141"/>
              <a:gd name="connsiteX770" fmla="*/ 5359951 w 6811107"/>
              <a:gd name="connsiteY770" fmla="*/ 2093085 h 2256141"/>
              <a:gd name="connsiteX771" fmla="*/ 5358985 w 6811107"/>
              <a:gd name="connsiteY771" fmla="*/ 2076654 h 2256141"/>
              <a:gd name="connsiteX772" fmla="*/ 5343519 w 6811107"/>
              <a:gd name="connsiteY772" fmla="*/ 2050556 h 2256141"/>
              <a:gd name="connsiteX773" fmla="*/ 5338203 w 6811107"/>
              <a:gd name="connsiteY773" fmla="*/ 2041857 h 2256141"/>
              <a:gd name="connsiteX774" fmla="*/ 5360434 w 6811107"/>
              <a:gd name="connsiteY774" fmla="*/ 1986279 h 2256141"/>
              <a:gd name="connsiteX775" fmla="*/ 5366717 w 6811107"/>
              <a:gd name="connsiteY775" fmla="*/ 1975647 h 2256141"/>
              <a:gd name="connsiteX776" fmla="*/ 5372033 w 6811107"/>
              <a:gd name="connsiteY776" fmla="*/ 1893972 h 2256141"/>
              <a:gd name="connsiteX777" fmla="*/ 5369616 w 6811107"/>
              <a:gd name="connsiteY777" fmla="*/ 1880924 h 2256141"/>
              <a:gd name="connsiteX778" fmla="*/ 5366717 w 6811107"/>
              <a:gd name="connsiteY778" fmla="*/ 1866908 h 2256141"/>
              <a:gd name="connsiteX779" fmla="*/ 5362850 w 6811107"/>
              <a:gd name="connsiteY779" fmla="*/ 1853860 h 2256141"/>
              <a:gd name="connsiteX780" fmla="*/ 5350285 w 6811107"/>
              <a:gd name="connsiteY780" fmla="*/ 1773634 h 2256141"/>
              <a:gd name="connsiteX781" fmla="*/ 5331920 w 6811107"/>
              <a:gd name="connsiteY781" fmla="*/ 1751403 h 2256141"/>
              <a:gd name="connsiteX782" fmla="*/ 5326604 w 6811107"/>
              <a:gd name="connsiteY782" fmla="*/ 1739804 h 2256141"/>
              <a:gd name="connsiteX783" fmla="*/ 5343519 w 6811107"/>
              <a:gd name="connsiteY783" fmla="*/ 1660546 h 2256141"/>
              <a:gd name="connsiteX784" fmla="*/ 5354152 w 6811107"/>
              <a:gd name="connsiteY784" fmla="*/ 1650397 h 2256141"/>
              <a:gd name="connsiteX785" fmla="*/ 5366717 w 6811107"/>
              <a:gd name="connsiteY785" fmla="*/ 1640248 h 2256141"/>
              <a:gd name="connsiteX786" fmla="*/ 5372033 w 6811107"/>
              <a:gd name="connsiteY786" fmla="*/ 1626233 h 2256141"/>
              <a:gd name="connsiteX787" fmla="*/ 5374449 w 6811107"/>
              <a:gd name="connsiteY787" fmla="*/ 1615600 h 2256141"/>
              <a:gd name="connsiteX788" fmla="*/ 5345935 w 6811107"/>
              <a:gd name="connsiteY788" fmla="*/ 1557606 h 2256141"/>
              <a:gd name="connsiteX789" fmla="*/ 5340619 w 6811107"/>
              <a:gd name="connsiteY789" fmla="*/ 1544558 h 2256141"/>
              <a:gd name="connsiteX790" fmla="*/ 5366233 w 6811107"/>
              <a:gd name="connsiteY790" fmla="*/ 1499129 h 2256141"/>
              <a:gd name="connsiteX791" fmla="*/ 5376866 w 6811107"/>
              <a:gd name="connsiteY791" fmla="*/ 1494296 h 2256141"/>
              <a:gd name="connsiteX792" fmla="*/ 5388465 w 6811107"/>
              <a:gd name="connsiteY792" fmla="*/ 1488013 h 2256141"/>
              <a:gd name="connsiteX793" fmla="*/ 5397164 w 6811107"/>
              <a:gd name="connsiteY793" fmla="*/ 1485597 h 2256141"/>
              <a:gd name="connsiteX794" fmla="*/ 5407313 w 6811107"/>
              <a:gd name="connsiteY794" fmla="*/ 1479314 h 2256141"/>
              <a:gd name="connsiteX795" fmla="*/ 5415045 w 6811107"/>
              <a:gd name="connsiteY795" fmla="*/ 1462399 h 2256141"/>
              <a:gd name="connsiteX796" fmla="*/ 5416011 w 6811107"/>
              <a:gd name="connsiteY796" fmla="*/ 1449834 h 2256141"/>
              <a:gd name="connsiteX797" fmla="*/ 5424711 w 6811107"/>
              <a:gd name="connsiteY797" fmla="*/ 1414554 h 2256141"/>
              <a:gd name="connsiteX798" fmla="*/ 5481255 w 6811107"/>
              <a:gd name="connsiteY798" fmla="*/ 1349794 h 2256141"/>
              <a:gd name="connsiteX799" fmla="*/ 5491404 w 6811107"/>
              <a:gd name="connsiteY799" fmla="*/ 1339162 h 2256141"/>
              <a:gd name="connsiteX800" fmla="*/ 5500587 w 6811107"/>
              <a:gd name="connsiteY800" fmla="*/ 1331429 h 2256141"/>
              <a:gd name="connsiteX801" fmla="*/ 5585645 w 6811107"/>
              <a:gd name="connsiteY801" fmla="*/ 1304365 h 2256141"/>
              <a:gd name="connsiteX802" fmla="*/ 5598693 w 6811107"/>
              <a:gd name="connsiteY802" fmla="*/ 1305332 h 2256141"/>
              <a:gd name="connsiteX803" fmla="*/ 5644122 w 6811107"/>
              <a:gd name="connsiteY803" fmla="*/ 1309198 h 2256141"/>
              <a:gd name="connsiteX804" fmla="*/ 5655721 w 6811107"/>
              <a:gd name="connsiteY804" fmla="*/ 1310648 h 2256141"/>
              <a:gd name="connsiteX805" fmla="*/ 5689551 w 6811107"/>
              <a:gd name="connsiteY805" fmla="*/ 1317414 h 2256141"/>
              <a:gd name="connsiteX806" fmla="*/ 5700183 w 6811107"/>
              <a:gd name="connsiteY806" fmla="*/ 1318864 h 2256141"/>
              <a:gd name="connsiteX807" fmla="*/ 5782341 w 6811107"/>
              <a:gd name="connsiteY807" fmla="*/ 1373475 h 2256141"/>
              <a:gd name="connsiteX808" fmla="*/ 5789108 w 6811107"/>
              <a:gd name="connsiteY808" fmla="*/ 1383624 h 2256141"/>
              <a:gd name="connsiteX809" fmla="*/ 5823904 w 6811107"/>
              <a:gd name="connsiteY809" fmla="*/ 1434369 h 2256141"/>
              <a:gd name="connsiteX810" fmla="*/ 5830670 w 6811107"/>
              <a:gd name="connsiteY810" fmla="*/ 1445001 h 2256141"/>
              <a:gd name="connsiteX811" fmla="*/ 5840819 w 6811107"/>
              <a:gd name="connsiteY811" fmla="*/ 1455150 h 2256141"/>
              <a:gd name="connsiteX812" fmla="*/ 5880448 w 6811107"/>
              <a:gd name="connsiteY812" fmla="*/ 1479314 h 2256141"/>
              <a:gd name="connsiteX813" fmla="*/ 5875132 w 6811107"/>
              <a:gd name="connsiteY813" fmla="*/ 1581287 h 2256141"/>
              <a:gd name="connsiteX814" fmla="*/ 5869816 w 6811107"/>
              <a:gd name="connsiteY814" fmla="*/ 1590470 h 2256141"/>
              <a:gd name="connsiteX815" fmla="*/ 5870783 w 6811107"/>
              <a:gd name="connsiteY815" fmla="*/ 1599169 h 2256141"/>
              <a:gd name="connsiteX816" fmla="*/ 5877065 w 6811107"/>
              <a:gd name="connsiteY816" fmla="*/ 1615600 h 2256141"/>
              <a:gd name="connsiteX817" fmla="*/ 5878515 w 6811107"/>
              <a:gd name="connsiteY817" fmla="*/ 1618017 h 2256141"/>
              <a:gd name="connsiteX818" fmla="*/ 5886248 w 6811107"/>
              <a:gd name="connsiteY818" fmla="*/ 1625749 h 2256141"/>
              <a:gd name="connsiteX819" fmla="*/ 5891081 w 6811107"/>
              <a:gd name="connsiteY819" fmla="*/ 1629616 h 2256141"/>
              <a:gd name="connsiteX820" fmla="*/ 5893980 w 6811107"/>
              <a:gd name="connsiteY820" fmla="*/ 1631065 h 2256141"/>
              <a:gd name="connsiteX821" fmla="*/ 5924911 w 6811107"/>
              <a:gd name="connsiteY821" fmla="*/ 1645080 h 2256141"/>
              <a:gd name="connsiteX822" fmla="*/ 5928777 w 6811107"/>
              <a:gd name="connsiteY822" fmla="*/ 1647497 h 2256141"/>
              <a:gd name="connsiteX823" fmla="*/ 5965023 w 6811107"/>
              <a:gd name="connsiteY823" fmla="*/ 1684710 h 2256141"/>
              <a:gd name="connsiteX824" fmla="*/ 5971306 w 6811107"/>
              <a:gd name="connsiteY824" fmla="*/ 1693409 h 2256141"/>
              <a:gd name="connsiteX825" fmla="*/ 6144321 w 6811107"/>
              <a:gd name="connsiteY825" fmla="*/ 1750437 h 2256141"/>
              <a:gd name="connsiteX826" fmla="*/ 6027367 w 6811107"/>
              <a:gd name="connsiteY826" fmla="*/ 1716607 h 2256141"/>
              <a:gd name="connsiteX827" fmla="*/ 6022050 w 6811107"/>
              <a:gd name="connsiteY827" fmla="*/ 1705974 h 2256141"/>
              <a:gd name="connsiteX828" fmla="*/ 6026883 w 6811107"/>
              <a:gd name="connsiteY828" fmla="*/ 1675045 h 2256141"/>
              <a:gd name="connsiteX829" fmla="*/ 6027367 w 6811107"/>
              <a:gd name="connsiteY829" fmla="*/ 1673111 h 2256141"/>
              <a:gd name="connsiteX830" fmla="*/ 5988704 w 6811107"/>
              <a:gd name="connsiteY830" fmla="*/ 1622366 h 2256141"/>
              <a:gd name="connsiteX831" fmla="*/ 5986287 w 6811107"/>
              <a:gd name="connsiteY831" fmla="*/ 1619950 h 2256141"/>
              <a:gd name="connsiteX832" fmla="*/ 5972272 w 6811107"/>
              <a:gd name="connsiteY832" fmla="*/ 1572105 h 2256141"/>
              <a:gd name="connsiteX833" fmla="*/ 5973239 w 6811107"/>
              <a:gd name="connsiteY833" fmla="*/ 1559539 h 2256141"/>
              <a:gd name="connsiteX834" fmla="*/ 5990153 w 6811107"/>
              <a:gd name="connsiteY834" fmla="*/ 1491397 h 2256141"/>
              <a:gd name="connsiteX835" fmla="*/ 5976139 w 6811107"/>
              <a:gd name="connsiteY835" fmla="*/ 1474481 h 2256141"/>
              <a:gd name="connsiteX836" fmla="*/ 5922011 w 6811107"/>
              <a:gd name="connsiteY836" fmla="*/ 1442101 h 2256141"/>
              <a:gd name="connsiteX837" fmla="*/ 5916694 w 6811107"/>
              <a:gd name="connsiteY837" fmla="*/ 1435335 h 2256141"/>
              <a:gd name="connsiteX838" fmla="*/ 5909929 w 6811107"/>
              <a:gd name="connsiteY838" fmla="*/ 1425186 h 2256141"/>
              <a:gd name="connsiteX839" fmla="*/ 5869816 w 6811107"/>
              <a:gd name="connsiteY839" fmla="*/ 1374925 h 2256141"/>
              <a:gd name="connsiteX840" fmla="*/ 5859184 w 6811107"/>
              <a:gd name="connsiteY840" fmla="*/ 1368159 h 2256141"/>
              <a:gd name="connsiteX841" fmla="*/ 5793457 w 6811107"/>
              <a:gd name="connsiteY841" fmla="*/ 1286967 h 2256141"/>
              <a:gd name="connsiteX842" fmla="*/ 5753344 w 6811107"/>
              <a:gd name="connsiteY842" fmla="*/ 1226073 h 2256141"/>
              <a:gd name="connsiteX843" fmla="*/ 5750445 w 6811107"/>
              <a:gd name="connsiteY843" fmla="*/ 1213508 h 2256141"/>
              <a:gd name="connsiteX844" fmla="*/ 5753344 w 6811107"/>
              <a:gd name="connsiteY844" fmla="*/ 1171945 h 2256141"/>
              <a:gd name="connsiteX845" fmla="*/ 5747062 w 6811107"/>
              <a:gd name="connsiteY845" fmla="*/ 1160346 h 2256141"/>
              <a:gd name="connsiteX846" fmla="*/ 5703083 w 6811107"/>
              <a:gd name="connsiteY846" fmla="*/ 1103319 h 2256141"/>
              <a:gd name="connsiteX847" fmla="*/ 5696800 w 6811107"/>
              <a:gd name="connsiteY847" fmla="*/ 1094620 h 2256141"/>
              <a:gd name="connsiteX848" fmla="*/ 5670703 w 6811107"/>
              <a:gd name="connsiteY848" fmla="*/ 1029860 h 2256141"/>
              <a:gd name="connsiteX849" fmla="*/ 5672152 w 6811107"/>
              <a:gd name="connsiteY849" fmla="*/ 1018261 h 2256141"/>
              <a:gd name="connsiteX850" fmla="*/ 5673603 w 6811107"/>
              <a:gd name="connsiteY850" fmla="*/ 940935 h 2256141"/>
              <a:gd name="connsiteX851" fmla="*/ 5536833 w 6811107"/>
              <a:gd name="connsiteY851" fmla="*/ 902273 h 2256141"/>
              <a:gd name="connsiteX852" fmla="*/ 5538283 w 6811107"/>
              <a:gd name="connsiteY852" fmla="*/ 893090 h 2256141"/>
              <a:gd name="connsiteX853" fmla="*/ 5574529 w 6811107"/>
              <a:gd name="connsiteY853" fmla="*/ 848145 h 2256141"/>
              <a:gd name="connsiteX854" fmla="*/ 5564380 w 6811107"/>
              <a:gd name="connsiteY854" fmla="*/ 822531 h 2256141"/>
              <a:gd name="connsiteX855" fmla="*/ 5487055 w 6811107"/>
              <a:gd name="connsiteY855" fmla="*/ 780968 h 2256141"/>
              <a:gd name="connsiteX856" fmla="*/ 5472556 w 6811107"/>
              <a:gd name="connsiteY856" fmla="*/ 780968 h 2256141"/>
              <a:gd name="connsiteX857" fmla="*/ 5380732 w 6811107"/>
              <a:gd name="connsiteY857" fmla="*/ 780002 h 2256141"/>
              <a:gd name="connsiteX858" fmla="*/ 5384598 w 6811107"/>
              <a:gd name="connsiteY858" fmla="*/ 769853 h 2256141"/>
              <a:gd name="connsiteX859" fmla="*/ 5389914 w 6811107"/>
              <a:gd name="connsiteY859" fmla="*/ 760670 h 2256141"/>
              <a:gd name="connsiteX860" fmla="*/ 5346419 w 6811107"/>
              <a:gd name="connsiteY860" fmla="*/ 732156 h 2256141"/>
              <a:gd name="connsiteX861" fmla="*/ 5307756 w 6811107"/>
              <a:gd name="connsiteY861" fmla="*/ 729740 h 2256141"/>
              <a:gd name="connsiteX862" fmla="*/ 5293257 w 6811107"/>
              <a:gd name="connsiteY862" fmla="*/ 728773 h 2256141"/>
              <a:gd name="connsiteX863" fmla="*/ 5176303 w 6811107"/>
              <a:gd name="connsiteY863" fmla="*/ 691077 h 2256141"/>
              <a:gd name="connsiteX864" fmla="*/ 5194668 w 6811107"/>
              <a:gd name="connsiteY864" fmla="*/ 628734 h 2256141"/>
              <a:gd name="connsiteX865" fmla="*/ 5191767 w 6811107"/>
              <a:gd name="connsiteY865" fmla="*/ 618101 h 2256141"/>
              <a:gd name="connsiteX866" fmla="*/ 5194184 w 6811107"/>
              <a:gd name="connsiteY866" fmla="*/ 607469 h 2256141"/>
              <a:gd name="connsiteX867" fmla="*/ 5205783 w 6811107"/>
              <a:gd name="connsiteY867" fmla="*/ 589587 h 2256141"/>
              <a:gd name="connsiteX868" fmla="*/ 5216415 w 6811107"/>
              <a:gd name="connsiteY868" fmla="*/ 581855 h 2256141"/>
              <a:gd name="connsiteX869" fmla="*/ 5229464 w 6811107"/>
              <a:gd name="connsiteY869" fmla="*/ 576539 h 2256141"/>
              <a:gd name="connsiteX870" fmla="*/ 5243962 w 6811107"/>
              <a:gd name="connsiteY870" fmla="*/ 573639 h 2256141"/>
              <a:gd name="connsiteX871" fmla="*/ 5367683 w 6811107"/>
              <a:gd name="connsiteY871" fmla="*/ 559624 h 2256141"/>
              <a:gd name="connsiteX872" fmla="*/ 5380249 w 6811107"/>
              <a:gd name="connsiteY872" fmla="*/ 554308 h 2256141"/>
              <a:gd name="connsiteX873" fmla="*/ 5405863 w 6811107"/>
              <a:gd name="connsiteY873" fmla="*/ 487131 h 2256141"/>
              <a:gd name="connsiteX874" fmla="*/ 5401030 w 6811107"/>
              <a:gd name="connsiteY874" fmla="*/ 472632 h 2256141"/>
              <a:gd name="connsiteX875" fmla="*/ 5385565 w 6811107"/>
              <a:gd name="connsiteY875" fmla="*/ 445568 h 2256141"/>
              <a:gd name="connsiteX876" fmla="*/ 5378799 w 6811107"/>
              <a:gd name="connsiteY876" fmla="*/ 438803 h 2256141"/>
              <a:gd name="connsiteX877" fmla="*/ 5269577 w 6811107"/>
              <a:gd name="connsiteY877" fmla="*/ 371626 h 2256141"/>
              <a:gd name="connsiteX878" fmla="*/ 5257978 w 6811107"/>
              <a:gd name="connsiteY878" fmla="*/ 366310 h 2256141"/>
              <a:gd name="connsiteX879" fmla="*/ 5148755 w 6811107"/>
              <a:gd name="connsiteY879" fmla="*/ 296717 h 2256141"/>
              <a:gd name="connsiteX880" fmla="*/ 5146339 w 6811107"/>
              <a:gd name="connsiteY880" fmla="*/ 286085 h 2256141"/>
              <a:gd name="connsiteX881" fmla="*/ 5167120 w 6811107"/>
              <a:gd name="connsiteY881" fmla="*/ 227607 h 2256141"/>
              <a:gd name="connsiteX882" fmla="*/ 5166154 w 6811107"/>
              <a:gd name="connsiteY882" fmla="*/ 216975 h 2256141"/>
              <a:gd name="connsiteX883" fmla="*/ 5070463 w 6811107"/>
              <a:gd name="connsiteY883" fmla="*/ 150765 h 2256141"/>
              <a:gd name="connsiteX884" fmla="*/ 5062731 w 6811107"/>
              <a:gd name="connsiteY884" fmla="*/ 141583 h 2256141"/>
              <a:gd name="connsiteX885" fmla="*/ 5050165 w 6811107"/>
              <a:gd name="connsiteY885" fmla="*/ 121285 h 2256141"/>
              <a:gd name="connsiteX886" fmla="*/ 5043399 w 6811107"/>
              <a:gd name="connsiteY886" fmla="*/ 107269 h 2256141"/>
              <a:gd name="connsiteX887" fmla="*/ 5036633 w 6811107"/>
              <a:gd name="connsiteY887" fmla="*/ 94221 h 2256141"/>
              <a:gd name="connsiteX888" fmla="*/ 5028901 w 6811107"/>
              <a:gd name="connsiteY888" fmla="*/ 84072 h 2256141"/>
              <a:gd name="connsiteX889" fmla="*/ 4981539 w 6811107"/>
              <a:gd name="connsiteY889" fmla="*/ 40093 h 2256141"/>
              <a:gd name="connsiteX890" fmla="*/ 4967523 w 6811107"/>
              <a:gd name="connsiteY890" fmla="*/ 38643 h 2256141"/>
              <a:gd name="connsiteX891" fmla="*/ 4973807 w 6811107"/>
              <a:gd name="connsiteY891" fmla="*/ 1430 h 2256141"/>
              <a:gd name="connsiteX892" fmla="*/ 4985405 w 6811107"/>
              <a:gd name="connsiteY892" fmla="*/ 6746 h 2256141"/>
              <a:gd name="connsiteX893" fmla="*/ 4996037 w 6811107"/>
              <a:gd name="connsiteY893" fmla="*/ 13029 h 2256141"/>
              <a:gd name="connsiteX894" fmla="*/ 5060798 w 6811107"/>
              <a:gd name="connsiteY894" fmla="*/ 61841 h 2256141"/>
              <a:gd name="connsiteX895" fmla="*/ 5069497 w 6811107"/>
              <a:gd name="connsiteY895" fmla="*/ 71990 h 2256141"/>
              <a:gd name="connsiteX896" fmla="*/ 5074813 w 6811107"/>
              <a:gd name="connsiteY896" fmla="*/ 85038 h 2256141"/>
              <a:gd name="connsiteX897" fmla="*/ 5102843 w 6811107"/>
              <a:gd name="connsiteY897" fmla="*/ 129017 h 2256141"/>
              <a:gd name="connsiteX898" fmla="*/ 5112026 w 6811107"/>
              <a:gd name="connsiteY898" fmla="*/ 137717 h 2256141"/>
              <a:gd name="connsiteX899" fmla="*/ 5213999 w 6811107"/>
              <a:gd name="connsiteY899" fmla="*/ 196194 h 2256141"/>
              <a:gd name="connsiteX900" fmla="*/ 5199984 w 6811107"/>
              <a:gd name="connsiteY900" fmla="*/ 263371 h 2256141"/>
              <a:gd name="connsiteX901" fmla="*/ 5186935 w 6811107"/>
              <a:gd name="connsiteY901" fmla="*/ 268203 h 2256141"/>
              <a:gd name="connsiteX902" fmla="*/ 5179202 w 6811107"/>
              <a:gd name="connsiteY902" fmla="*/ 277386 h 2256141"/>
              <a:gd name="connsiteX903" fmla="*/ 5252662 w 6811107"/>
              <a:gd name="connsiteY903" fmla="*/ 322331 h 2256141"/>
              <a:gd name="connsiteX904" fmla="*/ 5265227 w 6811107"/>
              <a:gd name="connsiteY904" fmla="*/ 326198 h 2256141"/>
              <a:gd name="connsiteX905" fmla="*/ 5277792 w 6811107"/>
              <a:gd name="connsiteY905" fmla="*/ 331513 h 2256141"/>
              <a:gd name="connsiteX906" fmla="*/ 5286975 w 6811107"/>
              <a:gd name="connsiteY906" fmla="*/ 335380 h 2256141"/>
              <a:gd name="connsiteX907" fmla="*/ 5311622 w 6811107"/>
              <a:gd name="connsiteY907" fmla="*/ 349395 h 2256141"/>
              <a:gd name="connsiteX908" fmla="*/ 5320805 w 6811107"/>
              <a:gd name="connsiteY908" fmla="*/ 355678 h 2256141"/>
              <a:gd name="connsiteX909" fmla="*/ 5344003 w 6811107"/>
              <a:gd name="connsiteY909" fmla="*/ 369693 h 2256141"/>
              <a:gd name="connsiteX910" fmla="*/ 5352701 w 6811107"/>
              <a:gd name="connsiteY910" fmla="*/ 374526 h 2256141"/>
              <a:gd name="connsiteX911" fmla="*/ 5405863 w 6811107"/>
              <a:gd name="connsiteY911" fmla="*/ 410772 h 2256141"/>
              <a:gd name="connsiteX912" fmla="*/ 5414562 w 6811107"/>
              <a:gd name="connsiteY912" fmla="*/ 419471 h 2256141"/>
              <a:gd name="connsiteX913" fmla="*/ 5448392 w 6811107"/>
              <a:gd name="connsiteY913" fmla="*/ 526760 h 2256141"/>
              <a:gd name="connsiteX914" fmla="*/ 5456125 w 6811107"/>
              <a:gd name="connsiteY914" fmla="*/ 538360 h 2256141"/>
              <a:gd name="connsiteX915" fmla="*/ 5525295 w 6811107"/>
              <a:gd name="connsiteY915" fmla="*/ 596897 h 2256141"/>
              <a:gd name="connsiteX916" fmla="*/ 5598196 w 6811107"/>
              <a:gd name="connsiteY916" fmla="*/ 644562 h 2256141"/>
              <a:gd name="connsiteX917" fmla="*/ 5597243 w 6811107"/>
              <a:gd name="connsiteY917" fmla="*/ 644199 h 2256141"/>
              <a:gd name="connsiteX918" fmla="*/ 5611259 w 6811107"/>
              <a:gd name="connsiteY918" fmla="*/ 654831 h 2256141"/>
              <a:gd name="connsiteX919" fmla="*/ 5627690 w 6811107"/>
              <a:gd name="connsiteY919" fmla="*/ 673196 h 2256141"/>
              <a:gd name="connsiteX920" fmla="*/ 5653788 w 6811107"/>
              <a:gd name="connsiteY920" fmla="*/ 747138 h 2256141"/>
              <a:gd name="connsiteX921" fmla="*/ 5656204 w 6811107"/>
              <a:gd name="connsiteY921" fmla="*/ 767436 h 2256141"/>
              <a:gd name="connsiteX922" fmla="*/ 5714198 w 6811107"/>
              <a:gd name="connsiteY922" fmla="*/ 908555 h 2256141"/>
              <a:gd name="connsiteX923" fmla="*/ 5725797 w 6811107"/>
              <a:gd name="connsiteY923" fmla="*/ 927886 h 2256141"/>
              <a:gd name="connsiteX924" fmla="*/ 5734496 w 6811107"/>
              <a:gd name="connsiteY924" fmla="*/ 952534 h 2256141"/>
              <a:gd name="connsiteX925" fmla="*/ 5745129 w 6811107"/>
              <a:gd name="connsiteY925" fmla="*/ 1008112 h 2256141"/>
              <a:gd name="connsiteX926" fmla="*/ 5746578 w 6811107"/>
              <a:gd name="connsiteY926" fmla="*/ 1011012 h 2256141"/>
              <a:gd name="connsiteX927" fmla="*/ 5751895 w 6811107"/>
              <a:gd name="connsiteY927" fmla="*/ 1067556 h 2256141"/>
              <a:gd name="connsiteX928" fmla="*/ 5754311 w 6811107"/>
              <a:gd name="connsiteY928" fmla="*/ 1081571 h 2256141"/>
              <a:gd name="connsiteX929" fmla="*/ 5781375 w 6811107"/>
              <a:gd name="connsiteY929" fmla="*/ 1146331 h 2256141"/>
              <a:gd name="connsiteX930" fmla="*/ 5788141 w 6811107"/>
              <a:gd name="connsiteY930" fmla="*/ 1158897 h 2256141"/>
              <a:gd name="connsiteX931" fmla="*/ 5820521 w 6811107"/>
              <a:gd name="connsiteY931" fmla="*/ 1223173 h 2256141"/>
              <a:gd name="connsiteX932" fmla="*/ 5826803 w 6811107"/>
              <a:gd name="connsiteY932" fmla="*/ 1237188 h 2256141"/>
              <a:gd name="connsiteX933" fmla="*/ 5870299 w 6811107"/>
              <a:gd name="connsiteY933" fmla="*/ 1309198 h 2256141"/>
              <a:gd name="connsiteX934" fmla="*/ 5880448 w 6811107"/>
              <a:gd name="connsiteY934" fmla="*/ 1317897 h 2256141"/>
              <a:gd name="connsiteX935" fmla="*/ 5938442 w 6811107"/>
              <a:gd name="connsiteY935" fmla="*/ 1385074 h 2256141"/>
              <a:gd name="connsiteX936" fmla="*/ 5939409 w 6811107"/>
              <a:gd name="connsiteY936" fmla="*/ 1387490 h 2256141"/>
              <a:gd name="connsiteX937" fmla="*/ 5951974 w 6811107"/>
              <a:gd name="connsiteY937" fmla="*/ 1417454 h 2256141"/>
              <a:gd name="connsiteX938" fmla="*/ 5962123 w 6811107"/>
              <a:gd name="connsiteY938" fmla="*/ 1424220 h 2256141"/>
              <a:gd name="connsiteX939" fmla="*/ 6040899 w 6811107"/>
              <a:gd name="connsiteY939" fmla="*/ 1469648 h 2256141"/>
              <a:gd name="connsiteX940" fmla="*/ 6002236 w 6811107"/>
              <a:gd name="connsiteY940" fmla="*/ 1553740 h 2256141"/>
              <a:gd name="connsiteX941" fmla="*/ 6001269 w 6811107"/>
              <a:gd name="connsiteY941" fmla="*/ 1558573 h 2256141"/>
              <a:gd name="connsiteX942" fmla="*/ 6003685 w 6811107"/>
              <a:gd name="connsiteY942" fmla="*/ 1580804 h 2256141"/>
              <a:gd name="connsiteX943" fmla="*/ 6010451 w 6811107"/>
              <a:gd name="connsiteY943" fmla="*/ 1589503 h 2256141"/>
              <a:gd name="connsiteX944" fmla="*/ 6113874 w 6811107"/>
              <a:gd name="connsiteY944" fmla="*/ 1620433 h 2256141"/>
              <a:gd name="connsiteX945" fmla="*/ 6124023 w 6811107"/>
              <a:gd name="connsiteY945" fmla="*/ 1617534 h 2256141"/>
              <a:gd name="connsiteX946" fmla="*/ 6168002 w 6811107"/>
              <a:gd name="connsiteY946" fmla="*/ 1621400 h 2256141"/>
              <a:gd name="connsiteX947" fmla="*/ 6179601 w 6811107"/>
              <a:gd name="connsiteY947" fmla="*/ 1626233 h 2256141"/>
              <a:gd name="connsiteX948" fmla="*/ 6281574 w 6811107"/>
              <a:gd name="connsiteY948" fmla="*/ 1626233 h 2256141"/>
              <a:gd name="connsiteX949" fmla="*/ 6289307 w 6811107"/>
              <a:gd name="connsiteY949" fmla="*/ 1618500 h 2256141"/>
              <a:gd name="connsiteX950" fmla="*/ 6298006 w 6811107"/>
              <a:gd name="connsiteY950" fmla="*/ 1517977 h 2256141"/>
              <a:gd name="connsiteX951" fmla="*/ 6373882 w 6811107"/>
              <a:gd name="connsiteY951" fmla="*/ 1517977 h 2256141"/>
              <a:gd name="connsiteX952" fmla="*/ 6385480 w 6811107"/>
              <a:gd name="connsiteY952" fmla="*/ 1515561 h 2256141"/>
              <a:gd name="connsiteX953" fmla="*/ 6499052 w 6811107"/>
              <a:gd name="connsiteY953" fmla="*/ 1577421 h 2256141"/>
              <a:gd name="connsiteX954" fmla="*/ 6503885 w 6811107"/>
              <a:gd name="connsiteY954" fmla="*/ 1602068 h 2256141"/>
              <a:gd name="connsiteX955" fmla="*/ 6509201 w 6811107"/>
              <a:gd name="connsiteY955" fmla="*/ 1626233 h 2256141"/>
              <a:gd name="connsiteX956" fmla="*/ 6513067 w 6811107"/>
              <a:gd name="connsiteY956" fmla="*/ 1640248 h 2256141"/>
              <a:gd name="connsiteX957" fmla="*/ 6567196 w 6811107"/>
              <a:gd name="connsiteY957" fmla="*/ 1746570 h 2256141"/>
              <a:gd name="connsiteX958" fmla="*/ 6570095 w 6811107"/>
              <a:gd name="connsiteY958" fmla="*/ 1756719 h 2256141"/>
              <a:gd name="connsiteX959" fmla="*/ 6571061 w 6811107"/>
              <a:gd name="connsiteY959" fmla="*/ 1768318 h 2256141"/>
              <a:gd name="connsiteX960" fmla="*/ 6570095 w 6811107"/>
              <a:gd name="connsiteY960" fmla="*/ 1792482 h 2256141"/>
              <a:gd name="connsiteX961" fmla="*/ 6564779 w 6811107"/>
              <a:gd name="connsiteY961" fmla="*/ 1863526 h 2256141"/>
              <a:gd name="connsiteX962" fmla="*/ 6573961 w 6811107"/>
              <a:gd name="connsiteY962" fmla="*/ 1884306 h 2256141"/>
              <a:gd name="connsiteX963" fmla="*/ 6597159 w 6811107"/>
              <a:gd name="connsiteY963" fmla="*/ 1897355 h 2256141"/>
              <a:gd name="connsiteX964" fmla="*/ 6609724 w 6811107"/>
              <a:gd name="connsiteY964" fmla="*/ 1902188 h 2256141"/>
              <a:gd name="connsiteX965" fmla="*/ 6684633 w 6811107"/>
              <a:gd name="connsiteY965" fmla="*/ 1994979 h 2256141"/>
              <a:gd name="connsiteX966" fmla="*/ 6682217 w 6811107"/>
              <a:gd name="connsiteY966" fmla="*/ 2009477 h 2256141"/>
              <a:gd name="connsiteX967" fmla="*/ 6679801 w 6811107"/>
              <a:gd name="connsiteY967" fmla="*/ 2022042 h 2256141"/>
              <a:gd name="connsiteX968" fmla="*/ 6680767 w 6811107"/>
              <a:gd name="connsiteY968" fmla="*/ 2032675 h 2256141"/>
              <a:gd name="connsiteX969" fmla="*/ 6682217 w 6811107"/>
              <a:gd name="connsiteY969" fmla="*/ 2045723 h 2256141"/>
              <a:gd name="connsiteX970" fmla="*/ 6696233 w 6811107"/>
              <a:gd name="connsiteY970" fmla="*/ 2080520 h 2256141"/>
              <a:gd name="connsiteX971" fmla="*/ 6703965 w 6811107"/>
              <a:gd name="connsiteY971" fmla="*/ 2089702 h 2256141"/>
              <a:gd name="connsiteX972" fmla="*/ 6711697 w 6811107"/>
              <a:gd name="connsiteY972" fmla="*/ 2099851 h 2256141"/>
              <a:gd name="connsiteX973" fmla="*/ 6719430 w 6811107"/>
              <a:gd name="connsiteY973" fmla="*/ 2110000 h 2256141"/>
              <a:gd name="connsiteX974" fmla="*/ 6797722 w 6811107"/>
              <a:gd name="connsiteY974" fmla="*/ 2250636 h 2256141"/>
              <a:gd name="connsiteX975" fmla="*/ 6734412 w 6811107"/>
              <a:gd name="connsiteY975" fmla="*/ 2253536 h 2256141"/>
              <a:gd name="connsiteX976" fmla="*/ 6725229 w 6811107"/>
              <a:gd name="connsiteY976" fmla="*/ 2253536 h 2256141"/>
              <a:gd name="connsiteX977" fmla="*/ 6695749 w 6811107"/>
              <a:gd name="connsiteY977" fmla="*/ 2252569 h 2256141"/>
              <a:gd name="connsiteX978" fmla="*/ 6687050 w 6811107"/>
              <a:gd name="connsiteY978" fmla="*/ 2252569 h 2256141"/>
              <a:gd name="connsiteX979" fmla="*/ 3288323 w 6811107"/>
              <a:gd name="connsiteY979" fmla="*/ 2252569 h 2256141"/>
              <a:gd name="connsiteX980" fmla="*/ 3288323 w 6811107"/>
              <a:gd name="connsiteY980" fmla="*/ 2256141 h 2256141"/>
              <a:gd name="connsiteX981" fmla="*/ 4431 w 6811107"/>
              <a:gd name="connsiteY981" fmla="*/ 2256141 h 2256141"/>
              <a:gd name="connsiteX982" fmla="*/ 3079 w 6811107"/>
              <a:gd name="connsiteY982" fmla="*/ 2243715 h 2256141"/>
              <a:gd name="connsiteX983" fmla="*/ 1275 w 6811107"/>
              <a:gd name="connsiteY983" fmla="*/ 2230513 h 2256141"/>
              <a:gd name="connsiteX984" fmla="*/ 373 w 6811107"/>
              <a:gd name="connsiteY984" fmla="*/ 2211098 h 2256141"/>
              <a:gd name="connsiteX985" fmla="*/ 8489 w 6811107"/>
              <a:gd name="connsiteY985" fmla="*/ 2190129 h 2256141"/>
              <a:gd name="connsiteX986" fmla="*/ 14801 w 6811107"/>
              <a:gd name="connsiteY986" fmla="*/ 2181975 h 2256141"/>
              <a:gd name="connsiteX987" fmla="*/ 143303 w 6811107"/>
              <a:gd name="connsiteY987" fmla="*/ 2036749 h 2256141"/>
              <a:gd name="connsiteX988" fmla="*/ 150517 w 6811107"/>
              <a:gd name="connsiteY988" fmla="*/ 2027429 h 2256141"/>
              <a:gd name="connsiteX989" fmla="*/ 187490 w 6811107"/>
              <a:gd name="connsiteY989" fmla="*/ 2000248 h 2256141"/>
              <a:gd name="connsiteX990" fmla="*/ 233029 w 6811107"/>
              <a:gd name="connsiteY990" fmla="*/ 1944332 h 2256141"/>
              <a:gd name="connsiteX991" fmla="*/ 244752 w 6811107"/>
              <a:gd name="connsiteY991" fmla="*/ 1940449 h 2256141"/>
              <a:gd name="connsiteX992" fmla="*/ 287135 w 6811107"/>
              <a:gd name="connsiteY992" fmla="*/ 1921810 h 2256141"/>
              <a:gd name="connsiteX993" fmla="*/ 297956 w 6811107"/>
              <a:gd name="connsiteY993" fmla="*/ 1919480 h 2256141"/>
              <a:gd name="connsiteX994" fmla="*/ 329518 w 6811107"/>
              <a:gd name="connsiteY994" fmla="*/ 1913268 h 2256141"/>
              <a:gd name="connsiteX995" fmla="*/ 339437 w 6811107"/>
              <a:gd name="connsiteY995" fmla="*/ 1910161 h 2256141"/>
              <a:gd name="connsiteX996" fmla="*/ 410226 w 6811107"/>
              <a:gd name="connsiteY996" fmla="*/ 1888416 h 2256141"/>
              <a:gd name="connsiteX997" fmla="*/ 418792 w 6811107"/>
              <a:gd name="connsiteY997" fmla="*/ 1882203 h 2256141"/>
              <a:gd name="connsiteX998" fmla="*/ 422399 w 6811107"/>
              <a:gd name="connsiteY998" fmla="*/ 1834441 h 2256141"/>
              <a:gd name="connsiteX999" fmla="*/ 419694 w 6811107"/>
              <a:gd name="connsiteY999" fmla="*/ 1823957 h 2256141"/>
              <a:gd name="connsiteX1000" fmla="*/ 426007 w 6811107"/>
              <a:gd name="connsiteY1000" fmla="*/ 1750179 h 2256141"/>
              <a:gd name="connsiteX1001" fmla="*/ 431868 w 6811107"/>
              <a:gd name="connsiteY1001" fmla="*/ 1740083 h 2256141"/>
              <a:gd name="connsiteX1002" fmla="*/ 465684 w 6811107"/>
              <a:gd name="connsiteY1002" fmla="*/ 1679119 h 2256141"/>
              <a:gd name="connsiteX1003" fmla="*/ 469291 w 6811107"/>
              <a:gd name="connsiteY1003" fmla="*/ 1668635 h 2256141"/>
              <a:gd name="connsiteX1004" fmla="*/ 453511 w 6811107"/>
              <a:gd name="connsiteY1004" fmla="*/ 1603400 h 2256141"/>
              <a:gd name="connsiteX1005" fmla="*/ 457118 w 6811107"/>
              <a:gd name="connsiteY1005" fmla="*/ 1594081 h 2256141"/>
              <a:gd name="connsiteX1006" fmla="*/ 487327 w 6811107"/>
              <a:gd name="connsiteY1006" fmla="*/ 1560686 h 2256141"/>
              <a:gd name="connsiteX1007" fmla="*/ 493188 w 6811107"/>
              <a:gd name="connsiteY1007" fmla="*/ 1552532 h 2256141"/>
              <a:gd name="connsiteX1008" fmla="*/ 496795 w 6811107"/>
              <a:gd name="connsiteY1008" fmla="*/ 1541271 h 2256141"/>
              <a:gd name="connsiteX1009" fmla="*/ 503108 w 6811107"/>
              <a:gd name="connsiteY1009" fmla="*/ 1531952 h 2256141"/>
              <a:gd name="connsiteX1010" fmla="*/ 510322 w 6811107"/>
              <a:gd name="connsiteY1010" fmla="*/ 1522632 h 2256141"/>
              <a:gd name="connsiteX1011" fmla="*/ 517536 w 6811107"/>
              <a:gd name="connsiteY1011" fmla="*/ 1517196 h 2256141"/>
              <a:gd name="connsiteX1012" fmla="*/ 536473 w 6811107"/>
              <a:gd name="connsiteY1012" fmla="*/ 1473706 h 2256141"/>
              <a:gd name="connsiteX1013" fmla="*/ 543687 w 6811107"/>
              <a:gd name="connsiteY1013" fmla="*/ 1461280 h 2256141"/>
              <a:gd name="connsiteX1014" fmla="*/ 566682 w 6811107"/>
              <a:gd name="connsiteY1014" fmla="*/ 1441865 h 2256141"/>
              <a:gd name="connsiteX1015" fmla="*/ 644685 w 6811107"/>
              <a:gd name="connsiteY1015" fmla="*/ 1465940 h 2256141"/>
              <a:gd name="connsiteX1016" fmla="*/ 658211 w 6811107"/>
              <a:gd name="connsiteY1016" fmla="*/ 1465940 h 2256141"/>
              <a:gd name="connsiteX1017" fmla="*/ 794378 w 6811107"/>
              <a:gd name="connsiteY1017" fmla="*/ 1511371 h 2256141"/>
              <a:gd name="connsiteX1018" fmla="*/ 802945 w 6811107"/>
              <a:gd name="connsiteY1018" fmla="*/ 1518749 h 2256141"/>
              <a:gd name="connsiteX1019" fmla="*/ 829096 w 6811107"/>
              <a:gd name="connsiteY1019" fmla="*/ 1523021 h 2256141"/>
              <a:gd name="connsiteX1020" fmla="*/ 839917 w 6811107"/>
              <a:gd name="connsiteY1020" fmla="*/ 1521855 h 2256141"/>
              <a:gd name="connsiteX1021" fmla="*/ 861559 w 6811107"/>
              <a:gd name="connsiteY1021" fmla="*/ 1517972 h 2256141"/>
              <a:gd name="connsiteX1022" fmla="*/ 874635 w 6811107"/>
              <a:gd name="connsiteY1022" fmla="*/ 1514089 h 2256141"/>
              <a:gd name="connsiteX1023" fmla="*/ 1002235 w 6811107"/>
              <a:gd name="connsiteY1023" fmla="*/ 1413130 h 2256141"/>
              <a:gd name="connsiteX1024" fmla="*/ 1004489 w 6811107"/>
              <a:gd name="connsiteY1024" fmla="*/ 1403811 h 2256141"/>
              <a:gd name="connsiteX1025" fmla="*/ 1042814 w 6811107"/>
              <a:gd name="connsiteY1025" fmla="*/ 1335469 h 2256141"/>
              <a:gd name="connsiteX1026" fmla="*/ 1053635 w 6811107"/>
              <a:gd name="connsiteY1026" fmla="*/ 1329256 h 2256141"/>
              <a:gd name="connsiteX1027" fmla="*/ 1106389 w 6811107"/>
              <a:gd name="connsiteY1027" fmla="*/ 1284601 h 2256141"/>
              <a:gd name="connsiteX1028" fmla="*/ 1112701 w 6811107"/>
              <a:gd name="connsiteY1028" fmla="*/ 1276446 h 2256141"/>
              <a:gd name="connsiteX1029" fmla="*/ 1132089 w 6811107"/>
              <a:gd name="connsiteY1029" fmla="*/ 1230626 h 2256141"/>
              <a:gd name="connsiteX1030" fmla="*/ 1137951 w 6811107"/>
              <a:gd name="connsiteY1030" fmla="*/ 1222472 h 2256141"/>
              <a:gd name="connsiteX1031" fmla="*/ 1160945 w 6811107"/>
              <a:gd name="connsiteY1031" fmla="*/ 1195291 h 2256141"/>
              <a:gd name="connsiteX1032" fmla="*/ 1169512 w 6811107"/>
              <a:gd name="connsiteY1032" fmla="*/ 1188301 h 2256141"/>
              <a:gd name="connsiteX1033" fmla="*/ 1234440 w 6811107"/>
              <a:gd name="connsiteY1033" fmla="*/ 1178205 h 2256141"/>
              <a:gd name="connsiteX1034" fmla="*/ 1248868 w 6811107"/>
              <a:gd name="connsiteY1034" fmla="*/ 1180147 h 2256141"/>
              <a:gd name="connsiteX1035" fmla="*/ 1300268 w 6811107"/>
              <a:gd name="connsiteY1035" fmla="*/ 1184030 h 2256141"/>
              <a:gd name="connsiteX1036" fmla="*/ 1312442 w 6811107"/>
              <a:gd name="connsiteY1036" fmla="*/ 1183253 h 2256141"/>
              <a:gd name="connsiteX1037" fmla="*/ 1324165 w 6811107"/>
              <a:gd name="connsiteY1037" fmla="*/ 1183253 h 2256141"/>
              <a:gd name="connsiteX1038" fmla="*/ 1366548 w 6811107"/>
              <a:gd name="connsiteY1038" fmla="*/ 1147141 h 2256141"/>
              <a:gd name="connsiteX1039" fmla="*/ 1368803 w 6811107"/>
              <a:gd name="connsiteY1039" fmla="*/ 1136656 h 2256141"/>
              <a:gd name="connsiteX1040" fmla="*/ 1369704 w 6811107"/>
              <a:gd name="connsiteY1040" fmla="*/ 1126561 h 2256141"/>
              <a:gd name="connsiteX1041" fmla="*/ 1371057 w 6811107"/>
              <a:gd name="connsiteY1041" fmla="*/ 1106757 h 2256141"/>
              <a:gd name="connsiteX1042" fmla="*/ 1389994 w 6811107"/>
              <a:gd name="connsiteY1042" fmla="*/ 936291 h 2256141"/>
              <a:gd name="connsiteX1043" fmla="*/ 1398110 w 6811107"/>
              <a:gd name="connsiteY1043" fmla="*/ 924641 h 2256141"/>
              <a:gd name="connsiteX1044" fmla="*/ 1405324 w 6811107"/>
              <a:gd name="connsiteY1044" fmla="*/ 919594 h 2256141"/>
              <a:gd name="connsiteX1045" fmla="*/ 1413891 w 6811107"/>
              <a:gd name="connsiteY1045" fmla="*/ 915711 h 2256141"/>
              <a:gd name="connsiteX1046" fmla="*/ 1441394 w 6811107"/>
              <a:gd name="connsiteY1046" fmla="*/ 811645 h 2256141"/>
              <a:gd name="connsiteX1047" fmla="*/ 1489639 w 6811107"/>
              <a:gd name="connsiteY1047" fmla="*/ 758447 h 2256141"/>
              <a:gd name="connsiteX1048" fmla="*/ 1493246 w 6811107"/>
              <a:gd name="connsiteY1048" fmla="*/ 751069 h 2256141"/>
              <a:gd name="connsiteX1049" fmla="*/ 1508576 w 6811107"/>
              <a:gd name="connsiteY1049" fmla="*/ 711462 h 2256141"/>
              <a:gd name="connsiteX1050" fmla="*/ 1558173 w 6811107"/>
              <a:gd name="connsiteY1050" fmla="*/ 651274 h 2256141"/>
              <a:gd name="connsiteX1051" fmla="*/ 1572602 w 6811107"/>
              <a:gd name="connsiteY1051" fmla="*/ 654381 h 2256141"/>
              <a:gd name="connsiteX1052" fmla="*/ 1585677 w 6811107"/>
              <a:gd name="connsiteY1052" fmla="*/ 661370 h 2256141"/>
              <a:gd name="connsiteX1053" fmla="*/ 1613181 w 6811107"/>
              <a:gd name="connsiteY1053" fmla="*/ 671466 h 2256141"/>
              <a:gd name="connsiteX1054" fmla="*/ 1621748 w 6811107"/>
              <a:gd name="connsiteY1054" fmla="*/ 672243 h 2256141"/>
              <a:gd name="connsiteX1055" fmla="*/ 1718236 w 6811107"/>
              <a:gd name="connsiteY1055" fmla="*/ 645062 h 2256141"/>
              <a:gd name="connsiteX1056" fmla="*/ 1743486 w 6811107"/>
              <a:gd name="connsiteY1056" fmla="*/ 689717 h 2256141"/>
              <a:gd name="connsiteX1057" fmla="*/ 1755209 w 6811107"/>
              <a:gd name="connsiteY1057" fmla="*/ 696706 h 2256141"/>
              <a:gd name="connsiteX1058" fmla="*/ 1777753 w 6811107"/>
              <a:gd name="connsiteY1058" fmla="*/ 711462 h 2256141"/>
              <a:gd name="connsiteX1059" fmla="*/ 1790829 w 6811107"/>
              <a:gd name="connsiteY1059" fmla="*/ 714568 h 2256141"/>
              <a:gd name="connsiteX1060" fmla="*/ 1813824 w 6811107"/>
              <a:gd name="connsiteY1060" fmla="*/ 718452 h 2256141"/>
              <a:gd name="connsiteX1061" fmla="*/ 1821940 w 6811107"/>
              <a:gd name="connsiteY1061" fmla="*/ 719228 h 2256141"/>
              <a:gd name="connsiteX1062" fmla="*/ 1880554 w 6811107"/>
              <a:gd name="connsiteY1062" fmla="*/ 662147 h 2256141"/>
              <a:gd name="connsiteX1063" fmla="*/ 1936013 w 6811107"/>
              <a:gd name="connsiteY1063" fmla="*/ 652051 h 2256141"/>
              <a:gd name="connsiteX1064" fmla="*/ 1944580 w 6811107"/>
              <a:gd name="connsiteY1064" fmla="*/ 641567 h 2256141"/>
              <a:gd name="connsiteX1065" fmla="*/ 1952696 w 6811107"/>
              <a:gd name="connsiteY1065" fmla="*/ 631471 h 2256141"/>
              <a:gd name="connsiteX1066" fmla="*/ 1989668 w 6811107"/>
              <a:gd name="connsiteY1066" fmla="*/ 558858 h 2256141"/>
              <a:gd name="connsiteX1067" fmla="*/ 1995980 w 6811107"/>
              <a:gd name="connsiteY1067" fmla="*/ 548762 h 2256141"/>
              <a:gd name="connsiteX1068" fmla="*/ 2018524 w 6811107"/>
              <a:gd name="connsiteY1068" fmla="*/ 527793 h 2256141"/>
              <a:gd name="connsiteX1069" fmla="*/ 2027993 w 6811107"/>
              <a:gd name="connsiteY1069" fmla="*/ 524687 h 2256141"/>
              <a:gd name="connsiteX1070" fmla="*/ 2041069 w 6811107"/>
              <a:gd name="connsiteY1070" fmla="*/ 520804 h 2256141"/>
              <a:gd name="connsiteX1071" fmla="*/ 2051890 w 6811107"/>
              <a:gd name="connsiteY1071" fmla="*/ 513814 h 2256141"/>
              <a:gd name="connsiteX1072" fmla="*/ 2160156 w 6811107"/>
              <a:gd name="connsiteY1072" fmla="*/ 446413 h 2256141"/>
              <a:gd name="connsiteX1073" fmla="*/ 2179490 w 6811107"/>
              <a:gd name="connsiteY1073" fmla="*/ 447414 h 2256141"/>
              <a:gd name="connsiteX1074" fmla="*/ 2190311 w 6811107"/>
              <a:gd name="connsiteY1074" fmla="*/ 451685 h 2256141"/>
              <a:gd name="connsiteX1075" fmla="*/ 2200230 w 6811107"/>
              <a:gd name="connsiteY1075" fmla="*/ 456734 h 2256141"/>
              <a:gd name="connsiteX1076" fmla="*/ 2260649 w 6811107"/>
              <a:gd name="connsiteY1076" fmla="*/ 495952 h 2256141"/>
              <a:gd name="connsiteX1077" fmla="*/ 2268765 w 6811107"/>
              <a:gd name="connsiteY1077" fmla="*/ 504107 h 2256141"/>
              <a:gd name="connsiteX1078" fmla="*/ 2273724 w 6811107"/>
              <a:gd name="connsiteY1078" fmla="*/ 514591 h 2256141"/>
              <a:gd name="connsiteX1079" fmla="*/ 2299875 w 6811107"/>
              <a:gd name="connsiteY1079" fmla="*/ 549927 h 2256141"/>
              <a:gd name="connsiteX1080" fmla="*/ 2308442 w 6811107"/>
              <a:gd name="connsiteY1080" fmla="*/ 556916 h 2256141"/>
              <a:gd name="connsiteX1081" fmla="*/ 2403579 w 6811107"/>
              <a:gd name="connsiteY1081" fmla="*/ 603901 h 2256141"/>
              <a:gd name="connsiteX1082" fmla="*/ 2390503 w 6811107"/>
              <a:gd name="connsiteY1082" fmla="*/ 657876 h 2256141"/>
              <a:gd name="connsiteX1083" fmla="*/ 2378329 w 6811107"/>
              <a:gd name="connsiteY1083" fmla="*/ 661759 h 2256141"/>
              <a:gd name="connsiteX1084" fmla="*/ 2371115 w 6811107"/>
              <a:gd name="connsiteY1084" fmla="*/ 669136 h 2256141"/>
              <a:gd name="connsiteX1085" fmla="*/ 2439649 w 6811107"/>
              <a:gd name="connsiteY1085" fmla="*/ 705249 h 2256141"/>
              <a:gd name="connsiteX1086" fmla="*/ 2451372 w 6811107"/>
              <a:gd name="connsiteY1086" fmla="*/ 708356 h 2256141"/>
              <a:gd name="connsiteX1087" fmla="*/ 2463095 w 6811107"/>
              <a:gd name="connsiteY1087" fmla="*/ 712627 h 2256141"/>
              <a:gd name="connsiteX1088" fmla="*/ 2471662 w 6811107"/>
              <a:gd name="connsiteY1088" fmla="*/ 715733 h 2256141"/>
              <a:gd name="connsiteX1089" fmla="*/ 2494657 w 6811107"/>
              <a:gd name="connsiteY1089" fmla="*/ 726994 h 2256141"/>
              <a:gd name="connsiteX1090" fmla="*/ 2503224 w 6811107"/>
              <a:gd name="connsiteY1090" fmla="*/ 732042 h 2256141"/>
              <a:gd name="connsiteX1091" fmla="*/ 2524866 w 6811107"/>
              <a:gd name="connsiteY1091" fmla="*/ 743303 h 2256141"/>
              <a:gd name="connsiteX1092" fmla="*/ 2532982 w 6811107"/>
              <a:gd name="connsiteY1092" fmla="*/ 747186 h 2256141"/>
              <a:gd name="connsiteX1093" fmla="*/ 2582579 w 6811107"/>
              <a:gd name="connsiteY1093" fmla="*/ 776309 h 2256141"/>
              <a:gd name="connsiteX1094" fmla="*/ 2590695 w 6811107"/>
              <a:gd name="connsiteY1094" fmla="*/ 783298 h 2256141"/>
              <a:gd name="connsiteX1095" fmla="*/ 2622257 w 6811107"/>
              <a:gd name="connsiteY1095" fmla="*/ 869502 h 2256141"/>
              <a:gd name="connsiteX1096" fmla="*/ 2629471 w 6811107"/>
              <a:gd name="connsiteY1096" fmla="*/ 878822 h 2256141"/>
              <a:gd name="connsiteX1097" fmla="*/ 2731237 w 6811107"/>
              <a:gd name="connsiteY1097" fmla="*/ 945386 h 2256141"/>
              <a:gd name="connsiteX1098" fmla="*/ 2762595 w 6811107"/>
              <a:gd name="connsiteY1098" fmla="*/ 964351 h 2256141"/>
              <a:gd name="connsiteX1099" fmla="*/ 2761129 w 6811107"/>
              <a:gd name="connsiteY1099" fmla="*/ 963861 h 2256141"/>
              <a:gd name="connsiteX1100" fmla="*/ 2774204 w 6811107"/>
              <a:gd name="connsiteY1100" fmla="*/ 972403 h 2256141"/>
              <a:gd name="connsiteX1101" fmla="*/ 2789534 w 6811107"/>
              <a:gd name="connsiteY1101" fmla="*/ 987159 h 2256141"/>
              <a:gd name="connsiteX1102" fmla="*/ 2813882 w 6811107"/>
              <a:gd name="connsiteY1102" fmla="*/ 1046569 h 2256141"/>
              <a:gd name="connsiteX1103" fmla="*/ 2816136 w 6811107"/>
              <a:gd name="connsiteY1103" fmla="*/ 1062878 h 2256141"/>
              <a:gd name="connsiteX1104" fmla="*/ 2870242 w 6811107"/>
              <a:gd name="connsiteY1104" fmla="*/ 1176264 h 2256141"/>
              <a:gd name="connsiteX1105" fmla="*/ 2881064 w 6811107"/>
              <a:gd name="connsiteY1105" fmla="*/ 1191796 h 2256141"/>
              <a:gd name="connsiteX1106" fmla="*/ 2889179 w 6811107"/>
              <a:gd name="connsiteY1106" fmla="*/ 1211599 h 2256141"/>
              <a:gd name="connsiteX1107" fmla="*/ 2899099 w 6811107"/>
              <a:gd name="connsiteY1107" fmla="*/ 1256254 h 2256141"/>
              <a:gd name="connsiteX1108" fmla="*/ 2900451 w 6811107"/>
              <a:gd name="connsiteY1108" fmla="*/ 1258585 h 2256141"/>
              <a:gd name="connsiteX1109" fmla="*/ 2905411 w 6811107"/>
              <a:gd name="connsiteY1109" fmla="*/ 1304016 h 2256141"/>
              <a:gd name="connsiteX1110" fmla="*/ 2907665 w 6811107"/>
              <a:gd name="connsiteY1110" fmla="*/ 1315277 h 2256141"/>
              <a:gd name="connsiteX1111" fmla="*/ 2932915 w 6811107"/>
              <a:gd name="connsiteY1111" fmla="*/ 1367310 h 2256141"/>
              <a:gd name="connsiteX1112" fmla="*/ 2939227 w 6811107"/>
              <a:gd name="connsiteY1112" fmla="*/ 1377406 h 2256141"/>
              <a:gd name="connsiteX1113" fmla="*/ 2969437 w 6811107"/>
              <a:gd name="connsiteY1113" fmla="*/ 1429051 h 2256141"/>
              <a:gd name="connsiteX1114" fmla="*/ 2975298 w 6811107"/>
              <a:gd name="connsiteY1114" fmla="*/ 1440311 h 2256141"/>
              <a:gd name="connsiteX1115" fmla="*/ 3015877 w 6811107"/>
              <a:gd name="connsiteY1115" fmla="*/ 1498169 h 2256141"/>
              <a:gd name="connsiteX1116" fmla="*/ 3025346 w 6811107"/>
              <a:gd name="connsiteY1116" fmla="*/ 1505158 h 2256141"/>
              <a:gd name="connsiteX1117" fmla="*/ 3079452 w 6811107"/>
              <a:gd name="connsiteY1117" fmla="*/ 1559133 h 2256141"/>
              <a:gd name="connsiteX1118" fmla="*/ 3080354 w 6811107"/>
              <a:gd name="connsiteY1118" fmla="*/ 1561074 h 2256141"/>
              <a:gd name="connsiteX1119" fmla="*/ 3092077 w 6811107"/>
              <a:gd name="connsiteY1119" fmla="*/ 1585149 h 2256141"/>
              <a:gd name="connsiteX1120" fmla="*/ 3101545 w 6811107"/>
              <a:gd name="connsiteY1120" fmla="*/ 1590586 h 2256141"/>
              <a:gd name="connsiteX1121" fmla="*/ 3109075 w 6811107"/>
              <a:gd name="connsiteY1121" fmla="*/ 1592534 h 2256141"/>
              <a:gd name="connsiteX1122" fmla="*/ 3136842 w 6811107"/>
              <a:gd name="connsiteY1122" fmla="*/ 1534409 h 2256141"/>
              <a:gd name="connsiteX1123" fmla="*/ 3140708 w 6811107"/>
              <a:gd name="connsiteY1123" fmla="*/ 1521360 h 2256141"/>
              <a:gd name="connsiteX1124" fmla="*/ 3123794 w 6811107"/>
              <a:gd name="connsiteY1124" fmla="*/ 1440168 h 2256141"/>
              <a:gd name="connsiteX1125" fmla="*/ 3127660 w 6811107"/>
              <a:gd name="connsiteY1125" fmla="*/ 1428570 h 2256141"/>
              <a:gd name="connsiteX1126" fmla="*/ 3160040 w 6811107"/>
              <a:gd name="connsiteY1126" fmla="*/ 1387007 h 2256141"/>
              <a:gd name="connsiteX1127" fmla="*/ 3166323 w 6811107"/>
              <a:gd name="connsiteY1127" fmla="*/ 1376858 h 2256141"/>
              <a:gd name="connsiteX1128" fmla="*/ 3170189 w 6811107"/>
              <a:gd name="connsiteY1128" fmla="*/ 1362842 h 2256141"/>
              <a:gd name="connsiteX1129" fmla="*/ 3176955 w 6811107"/>
              <a:gd name="connsiteY1129" fmla="*/ 1351244 h 2256141"/>
              <a:gd name="connsiteX1130" fmla="*/ 3184688 w 6811107"/>
              <a:gd name="connsiteY1130" fmla="*/ 1339645 h 2256141"/>
              <a:gd name="connsiteX1131" fmla="*/ 3192420 w 6811107"/>
              <a:gd name="connsiteY1131" fmla="*/ 1332879 h 2256141"/>
              <a:gd name="connsiteX1132" fmla="*/ 3212718 w 6811107"/>
              <a:gd name="connsiteY1132" fmla="*/ 1278751 h 2256141"/>
              <a:gd name="connsiteX1133" fmla="*/ 3220451 w 6811107"/>
              <a:gd name="connsiteY1133" fmla="*/ 1263286 h 2256141"/>
              <a:gd name="connsiteX1134" fmla="*/ 3245098 w 6811107"/>
              <a:gd name="connsiteY1134" fmla="*/ 1239122 h 2256141"/>
              <a:gd name="connsiteX1135" fmla="*/ 3328706 w 6811107"/>
              <a:gd name="connsiteY1135" fmla="*/ 1269086 h 2256141"/>
              <a:gd name="connsiteX1136" fmla="*/ 3343205 w 6811107"/>
              <a:gd name="connsiteY1136" fmla="*/ 1269086 h 2256141"/>
              <a:gd name="connsiteX1137" fmla="*/ 3489157 w 6811107"/>
              <a:gd name="connsiteY1137" fmla="*/ 1325630 h 2256141"/>
              <a:gd name="connsiteX1138" fmla="*/ 3498339 w 6811107"/>
              <a:gd name="connsiteY1138" fmla="*/ 1334812 h 2256141"/>
              <a:gd name="connsiteX1139" fmla="*/ 3526369 w 6811107"/>
              <a:gd name="connsiteY1139" fmla="*/ 1340128 h 2256141"/>
              <a:gd name="connsiteX1140" fmla="*/ 3537968 w 6811107"/>
              <a:gd name="connsiteY1140" fmla="*/ 1338678 h 2256141"/>
              <a:gd name="connsiteX1141" fmla="*/ 3561166 w 6811107"/>
              <a:gd name="connsiteY1141" fmla="*/ 1333845 h 2256141"/>
              <a:gd name="connsiteX1142" fmla="*/ 3575181 w 6811107"/>
              <a:gd name="connsiteY1142" fmla="*/ 1329012 h 2256141"/>
              <a:gd name="connsiteX1143" fmla="*/ 3711951 w 6811107"/>
              <a:gd name="connsiteY1143" fmla="*/ 1203359 h 2256141"/>
              <a:gd name="connsiteX1144" fmla="*/ 3714367 w 6811107"/>
              <a:gd name="connsiteY1144" fmla="*/ 1191760 h 2256141"/>
              <a:gd name="connsiteX1145" fmla="*/ 3755446 w 6811107"/>
              <a:gd name="connsiteY1145" fmla="*/ 1106702 h 2256141"/>
              <a:gd name="connsiteX1146" fmla="*/ 3767045 w 6811107"/>
              <a:gd name="connsiteY1146" fmla="*/ 1098969 h 2256141"/>
              <a:gd name="connsiteX1147" fmla="*/ 3823589 w 6811107"/>
              <a:gd name="connsiteY1147" fmla="*/ 1043392 h 2256141"/>
              <a:gd name="connsiteX1148" fmla="*/ 3830355 w 6811107"/>
              <a:gd name="connsiteY1148" fmla="*/ 1033242 h 2256141"/>
              <a:gd name="connsiteX1149" fmla="*/ 3851136 w 6811107"/>
              <a:gd name="connsiteY1149" fmla="*/ 976215 h 2256141"/>
              <a:gd name="connsiteX1150" fmla="*/ 3857419 w 6811107"/>
              <a:gd name="connsiteY1150" fmla="*/ 966066 h 2256141"/>
              <a:gd name="connsiteX1151" fmla="*/ 3882067 w 6811107"/>
              <a:gd name="connsiteY1151" fmla="*/ 932236 h 2256141"/>
              <a:gd name="connsiteX1152" fmla="*/ 3891249 w 6811107"/>
              <a:gd name="connsiteY1152" fmla="*/ 923537 h 2256141"/>
              <a:gd name="connsiteX1153" fmla="*/ 3960842 w 6811107"/>
              <a:gd name="connsiteY1153" fmla="*/ 910972 h 2256141"/>
              <a:gd name="connsiteX1154" fmla="*/ 3976307 w 6811107"/>
              <a:gd name="connsiteY1154" fmla="*/ 913388 h 2256141"/>
              <a:gd name="connsiteX1155" fmla="*/ 4031402 w 6811107"/>
              <a:gd name="connsiteY1155" fmla="*/ 918221 h 2256141"/>
              <a:gd name="connsiteX1156" fmla="*/ 4044450 w 6811107"/>
              <a:gd name="connsiteY1156" fmla="*/ 917254 h 2256141"/>
              <a:gd name="connsiteX1157" fmla="*/ 4057016 w 6811107"/>
              <a:gd name="connsiteY1157" fmla="*/ 917254 h 2256141"/>
              <a:gd name="connsiteX1158" fmla="*/ 4102444 w 6811107"/>
              <a:gd name="connsiteY1158" fmla="*/ 872309 h 2256141"/>
              <a:gd name="connsiteX1159" fmla="*/ 4104861 w 6811107"/>
              <a:gd name="connsiteY1159" fmla="*/ 859260 h 2256141"/>
              <a:gd name="connsiteX1160" fmla="*/ 4105828 w 6811107"/>
              <a:gd name="connsiteY1160" fmla="*/ 846695 h 2256141"/>
              <a:gd name="connsiteX1161" fmla="*/ 4107277 w 6811107"/>
              <a:gd name="connsiteY1161" fmla="*/ 822047 h 2256141"/>
              <a:gd name="connsiteX1162" fmla="*/ 4127575 w 6811107"/>
              <a:gd name="connsiteY1162" fmla="*/ 609885 h 2256141"/>
              <a:gd name="connsiteX1163" fmla="*/ 4136274 w 6811107"/>
              <a:gd name="connsiteY1163" fmla="*/ 595387 h 2256141"/>
              <a:gd name="connsiteX1164" fmla="*/ 4144007 w 6811107"/>
              <a:gd name="connsiteY1164" fmla="*/ 589104 h 2256141"/>
              <a:gd name="connsiteX1165" fmla="*/ 4153189 w 6811107"/>
              <a:gd name="connsiteY1165" fmla="*/ 584271 h 2256141"/>
              <a:gd name="connsiteX1166" fmla="*/ 4182669 w 6811107"/>
              <a:gd name="connsiteY1166" fmla="*/ 454751 h 2256141"/>
              <a:gd name="connsiteX1167" fmla="*/ 4234381 w 6811107"/>
              <a:gd name="connsiteY1167" fmla="*/ 388541 h 2256141"/>
              <a:gd name="connsiteX1168" fmla="*/ 4238247 w 6811107"/>
              <a:gd name="connsiteY1168" fmla="*/ 379359 h 2256141"/>
              <a:gd name="connsiteX1169" fmla="*/ 4254679 w 6811107"/>
              <a:gd name="connsiteY1169" fmla="*/ 330064 h 2256141"/>
              <a:gd name="connsiteX1170" fmla="*/ 4307841 w 6811107"/>
              <a:gd name="connsiteY1170" fmla="*/ 255154 h 2256141"/>
              <a:gd name="connsiteX1171" fmla="*/ 4323306 w 6811107"/>
              <a:gd name="connsiteY1171" fmla="*/ 259021 h 2256141"/>
              <a:gd name="connsiteX1172" fmla="*/ 4337321 w 6811107"/>
              <a:gd name="connsiteY1172" fmla="*/ 267720 h 2256141"/>
              <a:gd name="connsiteX1173" fmla="*/ 4366801 w 6811107"/>
              <a:gd name="connsiteY1173" fmla="*/ 280285 h 2256141"/>
              <a:gd name="connsiteX1174" fmla="*/ 4375983 w 6811107"/>
              <a:gd name="connsiteY1174" fmla="*/ 281252 h 2256141"/>
              <a:gd name="connsiteX1175" fmla="*/ 4479406 w 6811107"/>
              <a:gd name="connsiteY1175" fmla="*/ 247422 h 2256141"/>
              <a:gd name="connsiteX1176" fmla="*/ 4506470 w 6811107"/>
              <a:gd name="connsiteY1176" fmla="*/ 303000 h 2256141"/>
              <a:gd name="connsiteX1177" fmla="*/ 4519035 w 6811107"/>
              <a:gd name="connsiteY1177" fmla="*/ 311699 h 2256141"/>
              <a:gd name="connsiteX1178" fmla="*/ 4543200 w 6811107"/>
              <a:gd name="connsiteY1178" fmla="*/ 330064 h 2256141"/>
              <a:gd name="connsiteX1179" fmla="*/ 4557215 w 6811107"/>
              <a:gd name="connsiteY1179" fmla="*/ 333930 h 2256141"/>
              <a:gd name="connsiteX1180" fmla="*/ 4581863 w 6811107"/>
              <a:gd name="connsiteY1180" fmla="*/ 338763 h 2256141"/>
              <a:gd name="connsiteX1181" fmla="*/ 4590562 w 6811107"/>
              <a:gd name="connsiteY1181" fmla="*/ 339729 h 2256141"/>
              <a:gd name="connsiteX1182" fmla="*/ 4653389 w 6811107"/>
              <a:gd name="connsiteY1182" fmla="*/ 268686 h 2256141"/>
              <a:gd name="connsiteX1183" fmla="*/ 4712833 w 6811107"/>
              <a:gd name="connsiteY1183" fmla="*/ 256121 h 2256141"/>
              <a:gd name="connsiteX1184" fmla="*/ 4722015 w 6811107"/>
              <a:gd name="connsiteY1184" fmla="*/ 243073 h 2256141"/>
              <a:gd name="connsiteX1185" fmla="*/ 4730714 w 6811107"/>
              <a:gd name="connsiteY1185" fmla="*/ 230507 h 2256141"/>
              <a:gd name="connsiteX1186" fmla="*/ 4770343 w 6811107"/>
              <a:gd name="connsiteY1186" fmla="*/ 140133 h 2256141"/>
              <a:gd name="connsiteX1187" fmla="*/ 4777109 w 6811107"/>
              <a:gd name="connsiteY1187" fmla="*/ 127567 h 2256141"/>
              <a:gd name="connsiteX1188" fmla="*/ 4801274 w 6811107"/>
              <a:gd name="connsiteY1188" fmla="*/ 101470 h 2256141"/>
              <a:gd name="connsiteX1189" fmla="*/ 4811423 w 6811107"/>
              <a:gd name="connsiteY1189" fmla="*/ 97604 h 2256141"/>
              <a:gd name="connsiteX1190" fmla="*/ 4825438 w 6811107"/>
              <a:gd name="connsiteY1190" fmla="*/ 92771 h 2256141"/>
              <a:gd name="connsiteX1191" fmla="*/ 4837037 w 6811107"/>
              <a:gd name="connsiteY1191" fmla="*/ 84072 h 2256141"/>
              <a:gd name="connsiteX1192" fmla="*/ 4973807 w 6811107"/>
              <a:gd name="connsiteY1192" fmla="*/ 1430 h 2256141"/>
              <a:gd name="connsiteX0" fmla="*/ 3151621 w 6811107"/>
              <a:gd name="connsiteY0" fmla="*/ 1759646 h 2256141"/>
              <a:gd name="connsiteX1" fmla="*/ 3155328 w 6811107"/>
              <a:gd name="connsiteY1" fmla="*/ 1769768 h 2256141"/>
              <a:gd name="connsiteX2" fmla="*/ 3142959 w 6811107"/>
              <a:gd name="connsiteY2" fmla="*/ 1801891 h 2256141"/>
              <a:gd name="connsiteX3" fmla="*/ 3126014 w 6811107"/>
              <a:gd name="connsiteY3" fmla="*/ 1821578 h 2256141"/>
              <a:gd name="connsiteX4" fmla="*/ 3141294 w 6811107"/>
              <a:gd name="connsiteY4" fmla="*/ 1835710 h 2256141"/>
              <a:gd name="connsiteX5" fmla="*/ 3181352 w 6811107"/>
              <a:gd name="connsiteY5" fmla="*/ 1853226 h 2256141"/>
              <a:gd name="connsiteX6" fmla="*/ 3196361 w 6811107"/>
              <a:gd name="connsiteY6" fmla="*/ 1855167 h 2256141"/>
              <a:gd name="connsiteX7" fmla="*/ 3209011 w 6811107"/>
              <a:gd name="connsiteY7" fmla="*/ 1844360 h 2256141"/>
              <a:gd name="connsiteX8" fmla="*/ 3185931 w 6811107"/>
              <a:gd name="connsiteY8" fmla="*/ 1839696 h 2256141"/>
              <a:gd name="connsiteX9" fmla="*/ 3162414 w 6811107"/>
              <a:gd name="connsiteY9" fmla="*/ 1825511 h 2256141"/>
              <a:gd name="connsiteX10" fmla="*/ 3157454 w 6811107"/>
              <a:gd name="connsiteY10" fmla="*/ 1816968 h 2256141"/>
              <a:gd name="connsiteX11" fmla="*/ 3161963 w 6811107"/>
              <a:gd name="connsiteY11" fmla="*/ 1792116 h 2256141"/>
              <a:gd name="connsiteX12" fmla="*/ 3162414 w 6811107"/>
              <a:gd name="connsiteY12" fmla="*/ 1790563 h 2256141"/>
              <a:gd name="connsiteX13" fmla="*/ 3163316 w 6811107"/>
              <a:gd name="connsiteY13" fmla="*/ 1764207 h 2256141"/>
              <a:gd name="connsiteX14" fmla="*/ 3151621 w 6811107"/>
              <a:gd name="connsiteY14" fmla="*/ 1759646 h 2256141"/>
              <a:gd name="connsiteX15" fmla="*/ 6379802 w 6811107"/>
              <a:gd name="connsiteY15" fmla="*/ 1550780 h 2256141"/>
              <a:gd name="connsiteX16" fmla="*/ 6342951 w 6811107"/>
              <a:gd name="connsiteY16" fmla="*/ 1552773 h 2256141"/>
              <a:gd name="connsiteX17" fmla="*/ 6333769 w 6811107"/>
              <a:gd name="connsiteY17" fmla="*/ 1558089 h 2256141"/>
              <a:gd name="connsiteX18" fmla="*/ 6321204 w 6811107"/>
              <a:gd name="connsiteY18" fmla="*/ 1628166 h 2256141"/>
              <a:gd name="connsiteX19" fmla="*/ 6317337 w 6811107"/>
              <a:gd name="connsiteY19" fmla="*/ 1639765 h 2256141"/>
              <a:gd name="connsiteX20" fmla="*/ 6262243 w 6811107"/>
              <a:gd name="connsiteY20" fmla="*/ 1675045 h 2256141"/>
              <a:gd name="connsiteX21" fmla="*/ 6327003 w 6811107"/>
              <a:gd name="connsiteY21" fmla="*/ 1691959 h 2256141"/>
              <a:gd name="connsiteX22" fmla="*/ 6332319 w 6811107"/>
              <a:gd name="connsiteY22" fmla="*/ 1685677 h 2256141"/>
              <a:gd name="connsiteX23" fmla="*/ 6345368 w 6811107"/>
              <a:gd name="connsiteY23" fmla="*/ 1661029 h 2256141"/>
              <a:gd name="connsiteX24" fmla="*/ 6350201 w 6811107"/>
              <a:gd name="connsiteY24" fmla="*/ 1649430 h 2256141"/>
              <a:gd name="connsiteX25" fmla="*/ 6414961 w 6811107"/>
              <a:gd name="connsiteY25" fmla="*/ 1619950 h 2256141"/>
              <a:gd name="connsiteX26" fmla="*/ 6440575 w 6811107"/>
              <a:gd name="connsiteY26" fmla="*/ 1684227 h 2256141"/>
              <a:gd name="connsiteX27" fmla="*/ 6443475 w 6811107"/>
              <a:gd name="connsiteY27" fmla="*/ 1695826 h 2256141"/>
              <a:gd name="connsiteX28" fmla="*/ 6475855 w 6811107"/>
              <a:gd name="connsiteY28" fmla="*/ 1772185 h 2256141"/>
              <a:gd name="connsiteX29" fmla="*/ 6481171 w 6811107"/>
              <a:gd name="connsiteY29" fmla="*/ 1785233 h 2256141"/>
              <a:gd name="connsiteX30" fmla="*/ 6487453 w 6811107"/>
              <a:gd name="connsiteY30" fmla="*/ 1797798 h 2256141"/>
              <a:gd name="connsiteX31" fmla="*/ 6491320 w 6811107"/>
              <a:gd name="connsiteY31" fmla="*/ 1810364 h 2256141"/>
              <a:gd name="connsiteX32" fmla="*/ 6512101 w 6811107"/>
              <a:gd name="connsiteY32" fmla="*/ 1924419 h 2256141"/>
              <a:gd name="connsiteX33" fmla="*/ 6519833 w 6811107"/>
              <a:gd name="connsiteY33" fmla="*/ 1936018 h 2256141"/>
              <a:gd name="connsiteX34" fmla="*/ 6529016 w 6811107"/>
              <a:gd name="connsiteY34" fmla="*/ 1946167 h 2256141"/>
              <a:gd name="connsiteX35" fmla="*/ 6584111 w 6811107"/>
              <a:gd name="connsiteY35" fmla="*/ 1980963 h 2256141"/>
              <a:gd name="connsiteX36" fmla="*/ 6590877 w 6811107"/>
              <a:gd name="connsiteY36" fmla="*/ 1989662 h 2256141"/>
              <a:gd name="connsiteX37" fmla="*/ 6621807 w 6811107"/>
              <a:gd name="connsiteY37" fmla="*/ 2031225 h 2256141"/>
              <a:gd name="connsiteX38" fmla="*/ 6636305 w 6811107"/>
              <a:gd name="connsiteY38" fmla="*/ 2084386 h 2256141"/>
              <a:gd name="connsiteX39" fmla="*/ 6641138 w 6811107"/>
              <a:gd name="connsiteY39" fmla="*/ 2093569 h 2256141"/>
              <a:gd name="connsiteX40" fmla="*/ 6646454 w 6811107"/>
              <a:gd name="connsiteY40" fmla="*/ 2106134 h 2256141"/>
              <a:gd name="connsiteX41" fmla="*/ 6660953 w 6811107"/>
              <a:gd name="connsiteY41" fmla="*/ 2127882 h 2256141"/>
              <a:gd name="connsiteX42" fmla="*/ 6671102 w 6811107"/>
              <a:gd name="connsiteY42" fmla="*/ 2135614 h 2256141"/>
              <a:gd name="connsiteX43" fmla="*/ 6683667 w 6811107"/>
              <a:gd name="connsiteY43" fmla="*/ 2141897 h 2256141"/>
              <a:gd name="connsiteX44" fmla="*/ 6751810 w 6811107"/>
              <a:gd name="connsiteY44" fmla="*/ 2175244 h 2256141"/>
              <a:gd name="connsiteX45" fmla="*/ 6692366 w 6811107"/>
              <a:gd name="connsiteY45" fmla="*/ 2121116 h 2256141"/>
              <a:gd name="connsiteX46" fmla="*/ 6682217 w 6811107"/>
              <a:gd name="connsiteY46" fmla="*/ 2111933 h 2256141"/>
              <a:gd name="connsiteX47" fmla="*/ 6673518 w 6811107"/>
              <a:gd name="connsiteY47" fmla="*/ 2101784 h 2256141"/>
              <a:gd name="connsiteX48" fmla="*/ 6660469 w 6811107"/>
              <a:gd name="connsiteY48" fmla="*/ 2060222 h 2256141"/>
              <a:gd name="connsiteX49" fmla="*/ 6659986 w 6811107"/>
              <a:gd name="connsiteY49" fmla="*/ 2052006 h 2256141"/>
              <a:gd name="connsiteX50" fmla="*/ 6658536 w 6811107"/>
              <a:gd name="connsiteY50" fmla="*/ 2041374 h 2256141"/>
              <a:gd name="connsiteX51" fmla="*/ 6658536 w 6811107"/>
              <a:gd name="connsiteY51" fmla="*/ 1988696 h 2256141"/>
              <a:gd name="connsiteX52" fmla="*/ 6656119 w 6811107"/>
              <a:gd name="connsiteY52" fmla="*/ 1976131 h 2256141"/>
              <a:gd name="connsiteX53" fmla="*/ 6594259 w 6811107"/>
              <a:gd name="connsiteY53" fmla="*/ 1919103 h 2256141"/>
              <a:gd name="connsiteX54" fmla="*/ 6584111 w 6811107"/>
              <a:gd name="connsiteY54" fmla="*/ 1913787 h 2256141"/>
              <a:gd name="connsiteX55" fmla="*/ 6573478 w 6811107"/>
              <a:gd name="connsiteY55" fmla="*/ 1907504 h 2256141"/>
              <a:gd name="connsiteX56" fmla="*/ 6545448 w 6811107"/>
              <a:gd name="connsiteY56" fmla="*/ 1791516 h 2256141"/>
              <a:gd name="connsiteX57" fmla="*/ 6545448 w 6811107"/>
              <a:gd name="connsiteY57" fmla="*/ 1780884 h 2256141"/>
              <a:gd name="connsiteX58" fmla="*/ 6543997 w 6811107"/>
              <a:gd name="connsiteY58" fmla="*/ 1770251 h 2256141"/>
              <a:gd name="connsiteX59" fmla="*/ 6492769 w 6811107"/>
              <a:gd name="connsiteY59" fmla="*/ 1664412 h 2256141"/>
              <a:gd name="connsiteX60" fmla="*/ 6487937 w 6811107"/>
              <a:gd name="connsiteY60" fmla="*/ 1650397 h 2256141"/>
              <a:gd name="connsiteX61" fmla="*/ 6431393 w 6811107"/>
              <a:gd name="connsiteY61" fmla="*/ 1555673 h 2256141"/>
              <a:gd name="connsiteX62" fmla="*/ 6417377 w 6811107"/>
              <a:gd name="connsiteY62" fmla="*/ 1552773 h 2256141"/>
              <a:gd name="connsiteX63" fmla="*/ 6379802 w 6811107"/>
              <a:gd name="connsiteY63" fmla="*/ 1550780 h 2256141"/>
              <a:gd name="connsiteX64" fmla="*/ 1384133 w 6811107"/>
              <a:gd name="connsiteY64" fmla="*/ 1201892 h 2256141"/>
              <a:gd name="connsiteX65" fmla="*/ 1380976 w 6811107"/>
              <a:gd name="connsiteY65" fmla="*/ 1204610 h 2256141"/>
              <a:gd name="connsiteX66" fmla="*/ 1327772 w 6811107"/>
              <a:gd name="connsiteY66" fmla="*/ 1222472 h 2256141"/>
              <a:gd name="connsiteX67" fmla="*/ 1316951 w 6811107"/>
              <a:gd name="connsiteY67" fmla="*/ 1224414 h 2256141"/>
              <a:gd name="connsiteX68" fmla="*/ 1295308 w 6811107"/>
              <a:gd name="connsiteY68" fmla="*/ 1223637 h 2256141"/>
              <a:gd name="connsiteX69" fmla="*/ 1283135 w 6811107"/>
              <a:gd name="connsiteY69" fmla="*/ 1223637 h 2256141"/>
              <a:gd name="connsiteX70" fmla="*/ 1222717 w 6811107"/>
              <a:gd name="connsiteY70" fmla="*/ 1226743 h 2256141"/>
              <a:gd name="connsiteX71" fmla="*/ 1212797 w 6811107"/>
              <a:gd name="connsiteY71" fmla="*/ 1228685 h 2256141"/>
              <a:gd name="connsiteX72" fmla="*/ 1175374 w 6811107"/>
              <a:gd name="connsiteY72" fmla="*/ 1250819 h 2256141"/>
              <a:gd name="connsiteX73" fmla="*/ 1169061 w 6811107"/>
              <a:gd name="connsiteY73" fmla="*/ 1260137 h 2256141"/>
              <a:gd name="connsiteX74" fmla="*/ 1123522 w 6811107"/>
              <a:gd name="connsiteY74" fmla="*/ 1338187 h 2256141"/>
              <a:gd name="connsiteX75" fmla="*/ 1118562 w 6811107"/>
              <a:gd name="connsiteY75" fmla="*/ 1345177 h 2256141"/>
              <a:gd name="connsiteX76" fmla="*/ 1096920 w 6811107"/>
              <a:gd name="connsiteY76" fmla="*/ 1368863 h 2256141"/>
              <a:gd name="connsiteX77" fmla="*/ 1088804 w 6811107"/>
              <a:gd name="connsiteY77" fmla="*/ 1375076 h 2256141"/>
              <a:gd name="connsiteX78" fmla="*/ 1040560 w 6811107"/>
              <a:gd name="connsiteY78" fmla="*/ 1437593 h 2256141"/>
              <a:gd name="connsiteX79" fmla="*/ 1036953 w 6811107"/>
              <a:gd name="connsiteY79" fmla="*/ 1446913 h 2256141"/>
              <a:gd name="connsiteX80" fmla="*/ 1008096 w 6811107"/>
              <a:gd name="connsiteY80" fmla="*/ 1491568 h 2256141"/>
              <a:gd name="connsiteX81" fmla="*/ 1001784 w 6811107"/>
              <a:gd name="connsiteY81" fmla="*/ 1498557 h 2256141"/>
              <a:gd name="connsiteX82" fmla="*/ 942718 w 6811107"/>
              <a:gd name="connsiteY82" fmla="*/ 1537776 h 2256141"/>
              <a:gd name="connsiteX83" fmla="*/ 929643 w 6811107"/>
              <a:gd name="connsiteY83" fmla="*/ 1543212 h 2256141"/>
              <a:gd name="connsiteX84" fmla="*/ 862010 w 6811107"/>
              <a:gd name="connsiteY84" fmla="*/ 1557580 h 2256141"/>
              <a:gd name="connsiteX85" fmla="*/ 852091 w 6811107"/>
              <a:gd name="connsiteY85" fmla="*/ 1557580 h 2256141"/>
              <a:gd name="connsiteX86" fmla="*/ 790771 w 6811107"/>
              <a:gd name="connsiteY86" fmla="*/ 1559521 h 2256141"/>
              <a:gd name="connsiteX87" fmla="*/ 780852 w 6811107"/>
              <a:gd name="connsiteY87" fmla="*/ 1558745 h 2256141"/>
              <a:gd name="connsiteX88" fmla="*/ 756954 w 6811107"/>
              <a:gd name="connsiteY88" fmla="*/ 1554473 h 2256141"/>
              <a:gd name="connsiteX89" fmla="*/ 750642 w 6811107"/>
              <a:gd name="connsiteY89" fmla="*/ 1548261 h 2256141"/>
              <a:gd name="connsiteX90" fmla="*/ 738919 w 6811107"/>
              <a:gd name="connsiteY90" fmla="*/ 1496616 h 2256141"/>
              <a:gd name="connsiteX91" fmla="*/ 642430 w 6811107"/>
              <a:gd name="connsiteY91" fmla="*/ 1492344 h 2256141"/>
              <a:gd name="connsiteX92" fmla="*/ 630707 w 6811107"/>
              <a:gd name="connsiteY92" fmla="*/ 1491179 h 2256141"/>
              <a:gd name="connsiteX93" fmla="*/ 599597 w 6811107"/>
              <a:gd name="connsiteY93" fmla="*/ 1488073 h 2256141"/>
              <a:gd name="connsiteX94" fmla="*/ 589677 w 6811107"/>
              <a:gd name="connsiteY94" fmla="*/ 1491179 h 2256141"/>
              <a:gd name="connsiteX95" fmla="*/ 581110 w 6811107"/>
              <a:gd name="connsiteY95" fmla="*/ 1499334 h 2256141"/>
              <a:gd name="connsiteX96" fmla="*/ 571642 w 6811107"/>
              <a:gd name="connsiteY96" fmla="*/ 1506323 h 2256141"/>
              <a:gd name="connsiteX97" fmla="*/ 545491 w 6811107"/>
              <a:gd name="connsiteY97" fmla="*/ 1546707 h 2256141"/>
              <a:gd name="connsiteX98" fmla="*/ 539178 w 6811107"/>
              <a:gd name="connsiteY98" fmla="*/ 1551755 h 2256141"/>
              <a:gd name="connsiteX99" fmla="*/ 529259 w 6811107"/>
              <a:gd name="connsiteY99" fmla="*/ 1556803 h 2256141"/>
              <a:gd name="connsiteX100" fmla="*/ 514831 w 6811107"/>
              <a:gd name="connsiteY100" fmla="*/ 1568452 h 2256141"/>
              <a:gd name="connsiteX101" fmla="*/ 512125 w 6811107"/>
              <a:gd name="connsiteY101" fmla="*/ 1577771 h 2256141"/>
              <a:gd name="connsiteX102" fmla="*/ 509871 w 6811107"/>
              <a:gd name="connsiteY102" fmla="*/ 1587867 h 2256141"/>
              <a:gd name="connsiteX103" fmla="*/ 506264 w 6811107"/>
              <a:gd name="connsiteY103" fmla="*/ 1597187 h 2256141"/>
              <a:gd name="connsiteX104" fmla="*/ 503558 w 6811107"/>
              <a:gd name="connsiteY104" fmla="*/ 1670965 h 2256141"/>
              <a:gd name="connsiteX105" fmla="*/ 502657 w 6811107"/>
              <a:gd name="connsiteY105" fmla="*/ 1681449 h 2256141"/>
              <a:gd name="connsiteX106" fmla="*/ 471546 w 6811107"/>
              <a:gd name="connsiteY106" fmla="*/ 1742413 h 2256141"/>
              <a:gd name="connsiteX107" fmla="*/ 465234 w 6811107"/>
              <a:gd name="connsiteY107" fmla="*/ 1750956 h 2256141"/>
              <a:gd name="connsiteX108" fmla="*/ 456667 w 6811107"/>
              <a:gd name="connsiteY108" fmla="*/ 1806872 h 2256141"/>
              <a:gd name="connsiteX109" fmla="*/ 461627 w 6811107"/>
              <a:gd name="connsiteY109" fmla="*/ 1818133 h 2256141"/>
              <a:gd name="connsiteX110" fmla="*/ 449452 w 6811107"/>
              <a:gd name="connsiteY110" fmla="*/ 1915986 h 2256141"/>
              <a:gd name="connsiteX111" fmla="*/ 439984 w 6811107"/>
              <a:gd name="connsiteY111" fmla="*/ 1924528 h 2256141"/>
              <a:gd name="connsiteX112" fmla="*/ 377311 w 6811107"/>
              <a:gd name="connsiteY112" fmla="*/ 1953651 h 2256141"/>
              <a:gd name="connsiteX113" fmla="*/ 365138 w 6811107"/>
              <a:gd name="connsiteY113" fmla="*/ 1955593 h 2256141"/>
              <a:gd name="connsiteX114" fmla="*/ 306072 w 6811107"/>
              <a:gd name="connsiteY114" fmla="*/ 1955593 h 2256141"/>
              <a:gd name="connsiteX115" fmla="*/ 294349 w 6811107"/>
              <a:gd name="connsiteY115" fmla="*/ 1956369 h 2256141"/>
              <a:gd name="connsiteX116" fmla="*/ 274059 w 6811107"/>
              <a:gd name="connsiteY116" fmla="*/ 1962582 h 2256141"/>
              <a:gd name="connsiteX117" fmla="*/ 263238 w 6811107"/>
              <a:gd name="connsiteY117" fmla="*/ 1964912 h 2256141"/>
              <a:gd name="connsiteX118" fmla="*/ 254671 w 6811107"/>
              <a:gd name="connsiteY118" fmla="*/ 1970348 h 2256141"/>
              <a:gd name="connsiteX119" fmla="*/ 263238 w 6811107"/>
              <a:gd name="connsiteY119" fmla="*/ 1969572 h 2256141"/>
              <a:gd name="connsiteX120" fmla="*/ 271805 w 6811107"/>
              <a:gd name="connsiteY120" fmla="*/ 1969572 h 2256141"/>
              <a:gd name="connsiteX121" fmla="*/ 288488 w 6811107"/>
              <a:gd name="connsiteY121" fmla="*/ 1974620 h 2256141"/>
              <a:gd name="connsiteX122" fmla="*/ 300661 w 6811107"/>
              <a:gd name="connsiteY122" fmla="*/ 1979668 h 2256141"/>
              <a:gd name="connsiteX123" fmla="*/ 323205 w 6811107"/>
              <a:gd name="connsiteY123" fmla="*/ 1993258 h 2256141"/>
              <a:gd name="connsiteX124" fmla="*/ 330419 w 6811107"/>
              <a:gd name="connsiteY124" fmla="*/ 1997530 h 2256141"/>
              <a:gd name="connsiteX125" fmla="*/ 434122 w 6811107"/>
              <a:gd name="connsiteY125" fmla="*/ 2008014 h 2256141"/>
              <a:gd name="connsiteX126" fmla="*/ 444944 w 6811107"/>
              <a:gd name="connsiteY126" fmla="*/ 2006072 h 2256141"/>
              <a:gd name="connsiteX127" fmla="*/ 454863 w 6811107"/>
              <a:gd name="connsiteY127" fmla="*/ 2002189 h 2256141"/>
              <a:gd name="connsiteX128" fmla="*/ 571191 w 6811107"/>
              <a:gd name="connsiteY128" fmla="*/ 1917151 h 2256141"/>
              <a:gd name="connsiteX129" fmla="*/ 578405 w 6811107"/>
              <a:gd name="connsiteY129" fmla="*/ 1910161 h 2256141"/>
              <a:gd name="connsiteX130" fmla="*/ 585619 w 6811107"/>
              <a:gd name="connsiteY130" fmla="*/ 1901619 h 2256141"/>
              <a:gd name="connsiteX131" fmla="*/ 646939 w 6811107"/>
              <a:gd name="connsiteY131" fmla="*/ 1820462 h 2256141"/>
              <a:gd name="connsiteX132" fmla="*/ 641980 w 6811107"/>
              <a:gd name="connsiteY132" fmla="*/ 1809978 h 2256141"/>
              <a:gd name="connsiteX133" fmla="*/ 608163 w 6811107"/>
              <a:gd name="connsiteY133" fmla="*/ 1716785 h 2256141"/>
              <a:gd name="connsiteX134" fmla="*/ 614025 w 6811107"/>
              <a:gd name="connsiteY134" fmla="*/ 1709407 h 2256141"/>
              <a:gd name="connsiteX135" fmla="*/ 622141 w 6811107"/>
              <a:gd name="connsiteY135" fmla="*/ 1703194 h 2256141"/>
              <a:gd name="connsiteX136" fmla="*/ 640176 w 6811107"/>
              <a:gd name="connsiteY136" fmla="*/ 1691934 h 2256141"/>
              <a:gd name="connsiteX137" fmla="*/ 659564 w 6811107"/>
              <a:gd name="connsiteY137" fmla="*/ 1634852 h 2256141"/>
              <a:gd name="connsiteX138" fmla="*/ 664524 w 6811107"/>
              <a:gd name="connsiteY138" fmla="*/ 1625533 h 2256141"/>
              <a:gd name="connsiteX139" fmla="*/ 727196 w 6811107"/>
              <a:gd name="connsiteY139" fmla="*/ 1622427 h 2256141"/>
              <a:gd name="connsiteX140" fmla="*/ 739370 w 6811107"/>
              <a:gd name="connsiteY140" fmla="*/ 1621650 h 2256141"/>
              <a:gd name="connsiteX141" fmla="*/ 763718 w 6811107"/>
              <a:gd name="connsiteY141" fmla="*/ 1620485 h 2256141"/>
              <a:gd name="connsiteX142" fmla="*/ 771834 w 6811107"/>
              <a:gd name="connsiteY142" fmla="*/ 1622427 h 2256141"/>
              <a:gd name="connsiteX143" fmla="*/ 779950 w 6811107"/>
              <a:gd name="connsiteY143" fmla="*/ 1631746 h 2256141"/>
              <a:gd name="connsiteX144" fmla="*/ 787164 w 6811107"/>
              <a:gd name="connsiteY144" fmla="*/ 1642230 h 2256141"/>
              <a:gd name="connsiteX145" fmla="*/ 801592 w 6811107"/>
              <a:gd name="connsiteY145" fmla="*/ 1661645 h 2256141"/>
              <a:gd name="connsiteX146" fmla="*/ 850738 w 6811107"/>
              <a:gd name="connsiteY146" fmla="*/ 1685721 h 2256141"/>
              <a:gd name="connsiteX147" fmla="*/ 859305 w 6811107"/>
              <a:gd name="connsiteY147" fmla="*/ 1691157 h 2256141"/>
              <a:gd name="connsiteX148" fmla="*/ 885456 w 6811107"/>
              <a:gd name="connsiteY148" fmla="*/ 1707854 h 2256141"/>
              <a:gd name="connsiteX149" fmla="*/ 975633 w 6811107"/>
              <a:gd name="connsiteY149" fmla="*/ 1727269 h 2256141"/>
              <a:gd name="connsiteX150" fmla="*/ 988708 w 6811107"/>
              <a:gd name="connsiteY150" fmla="*/ 1734647 h 2256141"/>
              <a:gd name="connsiteX151" fmla="*/ 1003136 w 6811107"/>
              <a:gd name="connsiteY151" fmla="*/ 1735812 h 2256141"/>
              <a:gd name="connsiteX152" fmla="*/ 1013958 w 6811107"/>
              <a:gd name="connsiteY152" fmla="*/ 1733871 h 2256141"/>
              <a:gd name="connsiteX153" fmla="*/ 1106389 w 6811107"/>
              <a:gd name="connsiteY153" fmla="*/ 1685332 h 2256141"/>
              <a:gd name="connsiteX154" fmla="*/ 1117210 w 6811107"/>
              <a:gd name="connsiteY154" fmla="*/ 1683391 h 2256141"/>
              <a:gd name="connsiteX155" fmla="*/ 1174923 w 6811107"/>
              <a:gd name="connsiteY155" fmla="*/ 1685721 h 2256141"/>
              <a:gd name="connsiteX156" fmla="*/ 1197918 w 6811107"/>
              <a:gd name="connsiteY156" fmla="*/ 1677178 h 2256141"/>
              <a:gd name="connsiteX157" fmla="*/ 1207387 w 6811107"/>
              <a:gd name="connsiteY157" fmla="*/ 1669800 h 2256141"/>
              <a:gd name="connsiteX158" fmla="*/ 1215502 w 6811107"/>
              <a:gd name="connsiteY158" fmla="*/ 1661257 h 2256141"/>
              <a:gd name="connsiteX159" fmla="*/ 1216434 w 6811107"/>
              <a:gd name="connsiteY159" fmla="*/ 1660981 h 2256141"/>
              <a:gd name="connsiteX160" fmla="*/ 1220293 w 6811107"/>
              <a:gd name="connsiteY160" fmla="*/ 1660821 h 2256141"/>
              <a:gd name="connsiteX161" fmla="*/ 1231283 w 6811107"/>
              <a:gd name="connsiteY161" fmla="*/ 1658927 h 2256141"/>
              <a:gd name="connsiteX162" fmla="*/ 1222379 w 6811107"/>
              <a:gd name="connsiteY162" fmla="*/ 1659219 h 2256141"/>
              <a:gd name="connsiteX163" fmla="*/ 1216434 w 6811107"/>
              <a:gd name="connsiteY163" fmla="*/ 1660981 h 2256141"/>
              <a:gd name="connsiteX164" fmla="*/ 1214608 w 6811107"/>
              <a:gd name="connsiteY164" fmla="*/ 1661057 h 2256141"/>
              <a:gd name="connsiteX165" fmla="*/ 1209641 w 6811107"/>
              <a:gd name="connsiteY165" fmla="*/ 1658927 h 2256141"/>
              <a:gd name="connsiteX166" fmla="*/ 1280430 w 6811107"/>
              <a:gd name="connsiteY166" fmla="*/ 1656986 h 2256141"/>
              <a:gd name="connsiteX167" fmla="*/ 1293505 w 6811107"/>
              <a:gd name="connsiteY167" fmla="*/ 1658927 h 2256141"/>
              <a:gd name="connsiteX168" fmla="*/ 1307933 w 6811107"/>
              <a:gd name="connsiteY168" fmla="*/ 1656986 h 2256141"/>
              <a:gd name="connsiteX169" fmla="*/ 1316500 w 6811107"/>
              <a:gd name="connsiteY169" fmla="*/ 1655821 h 2256141"/>
              <a:gd name="connsiteX170" fmla="*/ 1324616 w 6811107"/>
              <a:gd name="connsiteY170" fmla="*/ 1652715 h 2256141"/>
              <a:gd name="connsiteX171" fmla="*/ 1349866 w 6811107"/>
              <a:gd name="connsiteY171" fmla="*/ 1631746 h 2256141"/>
              <a:gd name="connsiteX172" fmla="*/ 1354825 w 6811107"/>
              <a:gd name="connsiteY172" fmla="*/ 1626698 h 2256141"/>
              <a:gd name="connsiteX173" fmla="*/ 1359334 w 6811107"/>
              <a:gd name="connsiteY173" fmla="*/ 1619320 h 2256141"/>
              <a:gd name="connsiteX174" fmla="*/ 1363843 w 6811107"/>
              <a:gd name="connsiteY174" fmla="*/ 1611166 h 2256141"/>
              <a:gd name="connsiteX175" fmla="*/ 1388190 w 6811107"/>
              <a:gd name="connsiteY175" fmla="*/ 1575830 h 2256141"/>
              <a:gd name="connsiteX176" fmla="*/ 1390445 w 6811107"/>
              <a:gd name="connsiteY176" fmla="*/ 1568841 h 2256141"/>
              <a:gd name="connsiteX177" fmla="*/ 1399012 w 6811107"/>
              <a:gd name="connsiteY177" fmla="*/ 1548261 h 2256141"/>
              <a:gd name="connsiteX178" fmla="*/ 1399913 w 6811107"/>
              <a:gd name="connsiteY178" fmla="*/ 1540106 h 2256141"/>
              <a:gd name="connsiteX179" fmla="*/ 1394052 w 6811107"/>
              <a:gd name="connsiteY179" fmla="*/ 1555638 h 2256141"/>
              <a:gd name="connsiteX180" fmla="*/ 1387740 w 6811107"/>
              <a:gd name="connsiteY180" fmla="*/ 1560686 h 2256141"/>
              <a:gd name="connsiteX181" fmla="*/ 1335888 w 6811107"/>
              <a:gd name="connsiteY181" fmla="*/ 1619709 h 2256141"/>
              <a:gd name="connsiteX182" fmla="*/ 1280880 w 6811107"/>
              <a:gd name="connsiteY182" fmla="*/ 1645725 h 2256141"/>
              <a:gd name="connsiteX183" fmla="*/ 1268707 w 6811107"/>
              <a:gd name="connsiteY183" fmla="*/ 1644948 h 2256141"/>
              <a:gd name="connsiteX184" fmla="*/ 1165004 w 6811107"/>
              <a:gd name="connsiteY184" fmla="*/ 1624368 h 2256141"/>
              <a:gd name="connsiteX185" fmla="*/ 1153281 w 6811107"/>
              <a:gd name="connsiteY185" fmla="*/ 1624368 h 2256141"/>
              <a:gd name="connsiteX186" fmla="*/ 1112250 w 6811107"/>
              <a:gd name="connsiteY186" fmla="*/ 1629805 h 2256141"/>
              <a:gd name="connsiteX187" fmla="*/ 1101429 w 6811107"/>
              <a:gd name="connsiteY187" fmla="*/ 1630969 h 2256141"/>
              <a:gd name="connsiteX188" fmla="*/ 1040109 w 6811107"/>
              <a:gd name="connsiteY188" fmla="*/ 1633299 h 2256141"/>
              <a:gd name="connsiteX189" fmla="*/ 1028386 w 6811107"/>
              <a:gd name="connsiteY189" fmla="*/ 1635629 h 2256141"/>
              <a:gd name="connsiteX190" fmla="*/ 989610 w 6811107"/>
              <a:gd name="connsiteY190" fmla="*/ 1641065 h 2256141"/>
              <a:gd name="connsiteX191" fmla="*/ 988708 w 6811107"/>
              <a:gd name="connsiteY191" fmla="*/ 1594081 h 2256141"/>
              <a:gd name="connsiteX192" fmla="*/ 994570 w 6811107"/>
              <a:gd name="connsiteY192" fmla="*/ 1589032 h 2256141"/>
              <a:gd name="connsiteX193" fmla="*/ 1009900 w 6811107"/>
              <a:gd name="connsiteY193" fmla="*/ 1582820 h 2256141"/>
              <a:gd name="connsiteX194" fmla="*/ 1019368 w 6811107"/>
              <a:gd name="connsiteY194" fmla="*/ 1580490 h 2256141"/>
              <a:gd name="connsiteX195" fmla="*/ 1028837 w 6811107"/>
              <a:gd name="connsiteY195" fmla="*/ 1578160 h 2256141"/>
              <a:gd name="connsiteX196" fmla="*/ 1039658 w 6811107"/>
              <a:gd name="connsiteY196" fmla="*/ 1575830 h 2256141"/>
              <a:gd name="connsiteX197" fmla="*/ 1056792 w 6811107"/>
              <a:gd name="connsiteY197" fmla="*/ 1564569 h 2256141"/>
              <a:gd name="connsiteX198" fmla="*/ 1059046 w 6811107"/>
              <a:gd name="connsiteY198" fmla="*/ 1554085 h 2256141"/>
              <a:gd name="connsiteX199" fmla="*/ 1059046 w 6811107"/>
              <a:gd name="connsiteY199" fmla="*/ 1547095 h 2256141"/>
              <a:gd name="connsiteX200" fmla="*/ 1068965 w 6811107"/>
              <a:gd name="connsiteY200" fmla="*/ 1529233 h 2256141"/>
              <a:gd name="connsiteX201" fmla="*/ 1078885 w 6811107"/>
              <a:gd name="connsiteY201" fmla="*/ 1522244 h 2256141"/>
              <a:gd name="connsiteX202" fmla="*/ 1125777 w 6811107"/>
              <a:gd name="connsiteY202" fmla="*/ 1472153 h 2256141"/>
              <a:gd name="connsiteX203" fmla="*/ 1128482 w 6811107"/>
              <a:gd name="connsiteY203" fmla="*/ 1462057 h 2256141"/>
              <a:gd name="connsiteX204" fmla="*/ 1132089 w 6811107"/>
              <a:gd name="connsiteY204" fmla="*/ 1454679 h 2256141"/>
              <a:gd name="connsiteX205" fmla="*/ 1156437 w 6811107"/>
              <a:gd name="connsiteY205" fmla="*/ 1404588 h 2256141"/>
              <a:gd name="connsiteX206" fmla="*/ 1160945 w 6811107"/>
              <a:gd name="connsiteY206" fmla="*/ 1394103 h 2256141"/>
              <a:gd name="connsiteX207" fmla="*/ 1170865 w 6811107"/>
              <a:gd name="connsiteY207" fmla="*/ 1374299 h 2256141"/>
              <a:gd name="connsiteX208" fmla="*/ 1179432 w 6811107"/>
              <a:gd name="connsiteY208" fmla="*/ 1366922 h 2256141"/>
              <a:gd name="connsiteX209" fmla="*/ 1196565 w 6811107"/>
              <a:gd name="connsiteY209" fmla="*/ 1352166 h 2256141"/>
              <a:gd name="connsiteX210" fmla="*/ 1201525 w 6811107"/>
              <a:gd name="connsiteY210" fmla="*/ 1344788 h 2256141"/>
              <a:gd name="connsiteX211" fmla="*/ 1213699 w 6811107"/>
              <a:gd name="connsiteY211" fmla="*/ 1262856 h 2256141"/>
              <a:gd name="connsiteX212" fmla="*/ 1220913 w 6811107"/>
              <a:gd name="connsiteY212" fmla="*/ 1256643 h 2256141"/>
              <a:gd name="connsiteX213" fmla="*/ 1302974 w 6811107"/>
              <a:gd name="connsiteY213" fmla="*/ 1238004 h 2256141"/>
              <a:gd name="connsiteX214" fmla="*/ 1315147 w 6811107"/>
              <a:gd name="connsiteY214" fmla="*/ 1236839 h 2256141"/>
              <a:gd name="connsiteX215" fmla="*/ 1324616 w 6811107"/>
              <a:gd name="connsiteY215" fmla="*/ 1235674 h 2256141"/>
              <a:gd name="connsiteX216" fmla="*/ 1334536 w 6811107"/>
              <a:gd name="connsiteY216" fmla="*/ 1234898 h 2256141"/>
              <a:gd name="connsiteX217" fmla="*/ 1384133 w 6811107"/>
              <a:gd name="connsiteY217" fmla="*/ 1201892 h 2256141"/>
              <a:gd name="connsiteX218" fmla="*/ 2762595 w 6811107"/>
              <a:gd name="connsiteY218" fmla="*/ 964351 h 2256141"/>
              <a:gd name="connsiteX219" fmla="*/ 2770429 w 6811107"/>
              <a:gd name="connsiteY219" fmla="*/ 966967 h 2256141"/>
              <a:gd name="connsiteX220" fmla="*/ 2780066 w 6811107"/>
              <a:gd name="connsiteY220" fmla="*/ 970073 h 2256141"/>
              <a:gd name="connsiteX221" fmla="*/ 2765638 w 6811107"/>
              <a:gd name="connsiteY221" fmla="*/ 966190 h 2256141"/>
              <a:gd name="connsiteX222" fmla="*/ 2762595 w 6811107"/>
              <a:gd name="connsiteY222" fmla="*/ 964351 h 2256141"/>
              <a:gd name="connsiteX223" fmla="*/ 4121293 w 6811107"/>
              <a:gd name="connsiteY223" fmla="*/ 940452 h 2256141"/>
              <a:gd name="connsiteX224" fmla="*/ 4117909 w 6811107"/>
              <a:gd name="connsiteY224" fmla="*/ 943835 h 2256141"/>
              <a:gd name="connsiteX225" fmla="*/ 4060882 w 6811107"/>
              <a:gd name="connsiteY225" fmla="*/ 966066 h 2256141"/>
              <a:gd name="connsiteX226" fmla="*/ 4049283 w 6811107"/>
              <a:gd name="connsiteY226" fmla="*/ 968483 h 2256141"/>
              <a:gd name="connsiteX227" fmla="*/ 4026085 w 6811107"/>
              <a:gd name="connsiteY227" fmla="*/ 967516 h 2256141"/>
              <a:gd name="connsiteX228" fmla="*/ 4013037 w 6811107"/>
              <a:gd name="connsiteY228" fmla="*/ 967516 h 2256141"/>
              <a:gd name="connsiteX229" fmla="*/ 3948277 w 6811107"/>
              <a:gd name="connsiteY229" fmla="*/ 971382 h 2256141"/>
              <a:gd name="connsiteX230" fmla="*/ 3937645 w 6811107"/>
              <a:gd name="connsiteY230" fmla="*/ 973799 h 2256141"/>
              <a:gd name="connsiteX231" fmla="*/ 3897532 w 6811107"/>
              <a:gd name="connsiteY231" fmla="*/ 1001346 h 2256141"/>
              <a:gd name="connsiteX232" fmla="*/ 3890766 w 6811107"/>
              <a:gd name="connsiteY232" fmla="*/ 1012944 h 2256141"/>
              <a:gd name="connsiteX233" fmla="*/ 3841954 w 6811107"/>
              <a:gd name="connsiteY233" fmla="*/ 1110085 h 2256141"/>
              <a:gd name="connsiteX234" fmla="*/ 3836638 w 6811107"/>
              <a:gd name="connsiteY234" fmla="*/ 1118784 h 2256141"/>
              <a:gd name="connsiteX235" fmla="*/ 3813440 w 6811107"/>
              <a:gd name="connsiteY235" fmla="*/ 1148264 h 2256141"/>
              <a:gd name="connsiteX236" fmla="*/ 3804741 w 6811107"/>
              <a:gd name="connsiteY236" fmla="*/ 1155997 h 2256141"/>
              <a:gd name="connsiteX237" fmla="*/ 3753030 w 6811107"/>
              <a:gd name="connsiteY237" fmla="*/ 1233806 h 2256141"/>
              <a:gd name="connsiteX238" fmla="*/ 3749164 w 6811107"/>
              <a:gd name="connsiteY238" fmla="*/ 1245405 h 2256141"/>
              <a:gd name="connsiteX239" fmla="*/ 3718233 w 6811107"/>
              <a:gd name="connsiteY239" fmla="*/ 1300982 h 2256141"/>
              <a:gd name="connsiteX240" fmla="*/ 3711467 w 6811107"/>
              <a:gd name="connsiteY240" fmla="*/ 1309681 h 2256141"/>
              <a:gd name="connsiteX241" fmla="*/ 3648157 w 6811107"/>
              <a:gd name="connsiteY241" fmla="*/ 1358493 h 2256141"/>
              <a:gd name="connsiteX242" fmla="*/ 3634142 w 6811107"/>
              <a:gd name="connsiteY242" fmla="*/ 1365259 h 2256141"/>
              <a:gd name="connsiteX243" fmla="*/ 3561649 w 6811107"/>
              <a:gd name="connsiteY243" fmla="*/ 1383141 h 2256141"/>
              <a:gd name="connsiteX244" fmla="*/ 3551017 w 6811107"/>
              <a:gd name="connsiteY244" fmla="*/ 1383141 h 2256141"/>
              <a:gd name="connsiteX245" fmla="*/ 3485290 w 6811107"/>
              <a:gd name="connsiteY245" fmla="*/ 1385557 h 2256141"/>
              <a:gd name="connsiteX246" fmla="*/ 3474658 w 6811107"/>
              <a:gd name="connsiteY246" fmla="*/ 1384590 h 2256141"/>
              <a:gd name="connsiteX247" fmla="*/ 3449044 w 6811107"/>
              <a:gd name="connsiteY247" fmla="*/ 1379274 h 2256141"/>
              <a:gd name="connsiteX248" fmla="*/ 3442278 w 6811107"/>
              <a:gd name="connsiteY248" fmla="*/ 1371542 h 2256141"/>
              <a:gd name="connsiteX249" fmla="*/ 3429712 w 6811107"/>
              <a:gd name="connsiteY249" fmla="*/ 1307265 h 2256141"/>
              <a:gd name="connsiteX250" fmla="*/ 3326290 w 6811107"/>
              <a:gd name="connsiteY250" fmla="*/ 1301949 h 2256141"/>
              <a:gd name="connsiteX251" fmla="*/ 3313724 w 6811107"/>
              <a:gd name="connsiteY251" fmla="*/ 1300499 h 2256141"/>
              <a:gd name="connsiteX252" fmla="*/ 3280378 w 6811107"/>
              <a:gd name="connsiteY252" fmla="*/ 1296633 h 2256141"/>
              <a:gd name="connsiteX253" fmla="*/ 3269746 w 6811107"/>
              <a:gd name="connsiteY253" fmla="*/ 1300499 h 2256141"/>
              <a:gd name="connsiteX254" fmla="*/ 3260563 w 6811107"/>
              <a:gd name="connsiteY254" fmla="*/ 1310648 h 2256141"/>
              <a:gd name="connsiteX255" fmla="*/ 3250414 w 6811107"/>
              <a:gd name="connsiteY255" fmla="*/ 1319347 h 2256141"/>
              <a:gd name="connsiteX256" fmla="*/ 3222384 w 6811107"/>
              <a:gd name="connsiteY256" fmla="*/ 1369608 h 2256141"/>
              <a:gd name="connsiteX257" fmla="*/ 3215618 w 6811107"/>
              <a:gd name="connsiteY257" fmla="*/ 1375891 h 2256141"/>
              <a:gd name="connsiteX258" fmla="*/ 3204986 w 6811107"/>
              <a:gd name="connsiteY258" fmla="*/ 1382174 h 2256141"/>
              <a:gd name="connsiteX259" fmla="*/ 3189520 w 6811107"/>
              <a:gd name="connsiteY259" fmla="*/ 1396672 h 2256141"/>
              <a:gd name="connsiteX260" fmla="*/ 3186621 w 6811107"/>
              <a:gd name="connsiteY260" fmla="*/ 1408271 h 2256141"/>
              <a:gd name="connsiteX261" fmla="*/ 3184204 w 6811107"/>
              <a:gd name="connsiteY261" fmla="*/ 1420837 h 2256141"/>
              <a:gd name="connsiteX262" fmla="*/ 3180338 w 6811107"/>
              <a:gd name="connsiteY262" fmla="*/ 1432435 h 2256141"/>
              <a:gd name="connsiteX263" fmla="*/ 3177438 w 6811107"/>
              <a:gd name="connsiteY263" fmla="*/ 1524259 h 2256141"/>
              <a:gd name="connsiteX264" fmla="*/ 3176471 w 6811107"/>
              <a:gd name="connsiteY264" fmla="*/ 1537308 h 2256141"/>
              <a:gd name="connsiteX265" fmla="*/ 3163242 w 6811107"/>
              <a:gd name="connsiteY265" fmla="*/ 1578689 h 2256141"/>
              <a:gd name="connsiteX266" fmla="*/ 3148196 w 6811107"/>
              <a:gd name="connsiteY266" fmla="*/ 1604490 h 2256141"/>
              <a:gd name="connsiteX267" fmla="*/ 3175039 w 6811107"/>
              <a:gd name="connsiteY267" fmla="*/ 1627086 h 2256141"/>
              <a:gd name="connsiteX268" fmla="*/ 3138969 w 6811107"/>
              <a:gd name="connsiteY268" fmla="*/ 1694652 h 2256141"/>
              <a:gd name="connsiteX269" fmla="*/ 3138067 w 6811107"/>
              <a:gd name="connsiteY269" fmla="*/ 1698535 h 2256141"/>
              <a:gd name="connsiteX270" fmla="*/ 3204489 w 6811107"/>
              <a:gd name="connsiteY270" fmla="*/ 1728429 h 2256141"/>
              <a:gd name="connsiteX271" fmla="*/ 3230854 w 6811107"/>
              <a:gd name="connsiteY271" fmla="*/ 1799585 h 2256141"/>
              <a:gd name="connsiteX272" fmla="*/ 3271196 w 6811107"/>
              <a:gd name="connsiteY272" fmla="*/ 1884595 h 2256141"/>
              <a:gd name="connsiteX273" fmla="*/ 3304365 w 6811107"/>
              <a:gd name="connsiteY273" fmla="*/ 2038246 h 2256141"/>
              <a:gd name="connsiteX274" fmla="*/ 3313120 w 6811107"/>
              <a:gd name="connsiteY274" fmla="*/ 1766083 h 2256141"/>
              <a:gd name="connsiteX275" fmla="*/ 3331123 w 6811107"/>
              <a:gd name="connsiteY275" fmla="*/ 1710324 h 2256141"/>
              <a:gd name="connsiteX276" fmla="*/ 3325807 w 6811107"/>
              <a:gd name="connsiteY276" fmla="*/ 1697276 h 2256141"/>
              <a:gd name="connsiteX277" fmla="*/ 3289560 w 6811107"/>
              <a:gd name="connsiteY277" fmla="*/ 1581287 h 2256141"/>
              <a:gd name="connsiteX278" fmla="*/ 3295843 w 6811107"/>
              <a:gd name="connsiteY278" fmla="*/ 1572105 h 2256141"/>
              <a:gd name="connsiteX279" fmla="*/ 3304542 w 6811107"/>
              <a:gd name="connsiteY279" fmla="*/ 1564372 h 2256141"/>
              <a:gd name="connsiteX280" fmla="*/ 3323873 w 6811107"/>
              <a:gd name="connsiteY280" fmla="*/ 1550357 h 2256141"/>
              <a:gd name="connsiteX281" fmla="*/ 3344654 w 6811107"/>
              <a:gd name="connsiteY281" fmla="*/ 1479314 h 2256141"/>
              <a:gd name="connsiteX282" fmla="*/ 3349971 w 6811107"/>
              <a:gd name="connsiteY282" fmla="*/ 1467715 h 2256141"/>
              <a:gd name="connsiteX283" fmla="*/ 3417147 w 6811107"/>
              <a:gd name="connsiteY283" fmla="*/ 1463849 h 2256141"/>
              <a:gd name="connsiteX284" fmla="*/ 3430196 w 6811107"/>
              <a:gd name="connsiteY284" fmla="*/ 1462883 h 2256141"/>
              <a:gd name="connsiteX285" fmla="*/ 3456293 w 6811107"/>
              <a:gd name="connsiteY285" fmla="*/ 1461432 h 2256141"/>
              <a:gd name="connsiteX286" fmla="*/ 3464992 w 6811107"/>
              <a:gd name="connsiteY286" fmla="*/ 1463849 h 2256141"/>
              <a:gd name="connsiteX287" fmla="*/ 3473691 w 6811107"/>
              <a:gd name="connsiteY287" fmla="*/ 1475448 h 2256141"/>
              <a:gd name="connsiteX288" fmla="*/ 3481424 w 6811107"/>
              <a:gd name="connsiteY288" fmla="*/ 1488496 h 2256141"/>
              <a:gd name="connsiteX289" fmla="*/ 3496889 w 6811107"/>
              <a:gd name="connsiteY289" fmla="*/ 1512661 h 2256141"/>
              <a:gd name="connsiteX290" fmla="*/ 3549567 w 6811107"/>
              <a:gd name="connsiteY290" fmla="*/ 1542625 h 2256141"/>
              <a:gd name="connsiteX291" fmla="*/ 3558750 w 6811107"/>
              <a:gd name="connsiteY291" fmla="*/ 1549391 h 2256141"/>
              <a:gd name="connsiteX292" fmla="*/ 3586780 w 6811107"/>
              <a:gd name="connsiteY292" fmla="*/ 1570172 h 2256141"/>
              <a:gd name="connsiteX293" fmla="*/ 3683437 w 6811107"/>
              <a:gd name="connsiteY293" fmla="*/ 1594336 h 2256141"/>
              <a:gd name="connsiteX294" fmla="*/ 3697452 w 6811107"/>
              <a:gd name="connsiteY294" fmla="*/ 1603519 h 2256141"/>
              <a:gd name="connsiteX295" fmla="*/ 3712917 w 6811107"/>
              <a:gd name="connsiteY295" fmla="*/ 1604968 h 2256141"/>
              <a:gd name="connsiteX296" fmla="*/ 3724516 w 6811107"/>
              <a:gd name="connsiteY296" fmla="*/ 1602552 h 2256141"/>
              <a:gd name="connsiteX297" fmla="*/ 3823589 w 6811107"/>
              <a:gd name="connsiteY297" fmla="*/ 1542141 h 2256141"/>
              <a:gd name="connsiteX298" fmla="*/ 3835188 w 6811107"/>
              <a:gd name="connsiteY298" fmla="*/ 1539725 h 2256141"/>
              <a:gd name="connsiteX299" fmla="*/ 3897049 w 6811107"/>
              <a:gd name="connsiteY299" fmla="*/ 1542625 h 2256141"/>
              <a:gd name="connsiteX300" fmla="*/ 3921696 w 6811107"/>
              <a:gd name="connsiteY300" fmla="*/ 1531992 h 2256141"/>
              <a:gd name="connsiteX301" fmla="*/ 3931845 w 6811107"/>
              <a:gd name="connsiteY301" fmla="*/ 1522810 h 2256141"/>
              <a:gd name="connsiteX302" fmla="*/ 3940544 w 6811107"/>
              <a:gd name="connsiteY302" fmla="*/ 1512178 h 2256141"/>
              <a:gd name="connsiteX303" fmla="*/ 3944788 w 6811107"/>
              <a:gd name="connsiteY303" fmla="*/ 1511450 h 2256141"/>
              <a:gd name="connsiteX304" fmla="*/ 3945679 w 6811107"/>
              <a:gd name="connsiteY304" fmla="*/ 1511634 h 2256141"/>
              <a:gd name="connsiteX305" fmla="*/ 3957459 w 6811107"/>
              <a:gd name="connsiteY305" fmla="*/ 1509278 h 2256141"/>
              <a:gd name="connsiteX306" fmla="*/ 3944788 w 6811107"/>
              <a:gd name="connsiteY306" fmla="*/ 1511450 h 2256141"/>
              <a:gd name="connsiteX307" fmla="*/ 3934261 w 6811107"/>
              <a:gd name="connsiteY307" fmla="*/ 1509278 h 2256141"/>
              <a:gd name="connsiteX308" fmla="*/ 4010137 w 6811107"/>
              <a:gd name="connsiteY308" fmla="*/ 1506862 h 2256141"/>
              <a:gd name="connsiteX309" fmla="*/ 4024152 w 6811107"/>
              <a:gd name="connsiteY309" fmla="*/ 1509278 h 2256141"/>
              <a:gd name="connsiteX310" fmla="*/ 4039617 w 6811107"/>
              <a:gd name="connsiteY310" fmla="*/ 1506862 h 2256141"/>
              <a:gd name="connsiteX311" fmla="*/ 4048800 w 6811107"/>
              <a:gd name="connsiteY311" fmla="*/ 1505412 h 2256141"/>
              <a:gd name="connsiteX312" fmla="*/ 4057499 w 6811107"/>
              <a:gd name="connsiteY312" fmla="*/ 1501545 h 2256141"/>
              <a:gd name="connsiteX313" fmla="*/ 4084563 w 6811107"/>
              <a:gd name="connsiteY313" fmla="*/ 1475448 h 2256141"/>
              <a:gd name="connsiteX314" fmla="*/ 4089879 w 6811107"/>
              <a:gd name="connsiteY314" fmla="*/ 1469165 h 2256141"/>
              <a:gd name="connsiteX315" fmla="*/ 4094712 w 6811107"/>
              <a:gd name="connsiteY315" fmla="*/ 1459983 h 2256141"/>
              <a:gd name="connsiteX316" fmla="*/ 4099545 w 6811107"/>
              <a:gd name="connsiteY316" fmla="*/ 1449834 h 2256141"/>
              <a:gd name="connsiteX317" fmla="*/ 4125642 w 6811107"/>
              <a:gd name="connsiteY317" fmla="*/ 1405855 h 2256141"/>
              <a:gd name="connsiteX318" fmla="*/ 4128059 w 6811107"/>
              <a:gd name="connsiteY318" fmla="*/ 1397156 h 2256141"/>
              <a:gd name="connsiteX319" fmla="*/ 4137241 w 6811107"/>
              <a:gd name="connsiteY319" fmla="*/ 1371542 h 2256141"/>
              <a:gd name="connsiteX320" fmla="*/ 4138207 w 6811107"/>
              <a:gd name="connsiteY320" fmla="*/ 1361393 h 2256141"/>
              <a:gd name="connsiteX321" fmla="*/ 4131925 w 6811107"/>
              <a:gd name="connsiteY321" fmla="*/ 1380724 h 2256141"/>
              <a:gd name="connsiteX322" fmla="*/ 4125159 w 6811107"/>
              <a:gd name="connsiteY322" fmla="*/ 1387007 h 2256141"/>
              <a:gd name="connsiteX323" fmla="*/ 4069581 w 6811107"/>
              <a:gd name="connsiteY323" fmla="*/ 1460466 h 2256141"/>
              <a:gd name="connsiteX324" fmla="*/ 4010620 w 6811107"/>
              <a:gd name="connsiteY324" fmla="*/ 1492846 h 2256141"/>
              <a:gd name="connsiteX325" fmla="*/ 3997572 w 6811107"/>
              <a:gd name="connsiteY325" fmla="*/ 1491880 h 2256141"/>
              <a:gd name="connsiteX326" fmla="*/ 3886416 w 6811107"/>
              <a:gd name="connsiteY326" fmla="*/ 1466265 h 2256141"/>
              <a:gd name="connsiteX327" fmla="*/ 3873851 w 6811107"/>
              <a:gd name="connsiteY327" fmla="*/ 1466265 h 2256141"/>
              <a:gd name="connsiteX328" fmla="*/ 3829872 w 6811107"/>
              <a:gd name="connsiteY328" fmla="*/ 1473032 h 2256141"/>
              <a:gd name="connsiteX329" fmla="*/ 3818273 w 6811107"/>
              <a:gd name="connsiteY329" fmla="*/ 1474481 h 2256141"/>
              <a:gd name="connsiteX330" fmla="*/ 3752546 w 6811107"/>
              <a:gd name="connsiteY330" fmla="*/ 1477381 h 2256141"/>
              <a:gd name="connsiteX331" fmla="*/ 3739981 w 6811107"/>
              <a:gd name="connsiteY331" fmla="*/ 1480281 h 2256141"/>
              <a:gd name="connsiteX332" fmla="*/ 3698419 w 6811107"/>
              <a:gd name="connsiteY332" fmla="*/ 1487047 h 2256141"/>
              <a:gd name="connsiteX333" fmla="*/ 3697452 w 6811107"/>
              <a:gd name="connsiteY333" fmla="*/ 1428570 h 2256141"/>
              <a:gd name="connsiteX334" fmla="*/ 3703735 w 6811107"/>
              <a:gd name="connsiteY334" fmla="*/ 1422287 h 2256141"/>
              <a:gd name="connsiteX335" fmla="*/ 3720167 w 6811107"/>
              <a:gd name="connsiteY335" fmla="*/ 1414554 h 2256141"/>
              <a:gd name="connsiteX336" fmla="*/ 3730315 w 6811107"/>
              <a:gd name="connsiteY336" fmla="*/ 1411654 h 2256141"/>
              <a:gd name="connsiteX337" fmla="*/ 3740465 w 6811107"/>
              <a:gd name="connsiteY337" fmla="*/ 1408755 h 2256141"/>
              <a:gd name="connsiteX338" fmla="*/ 3752063 w 6811107"/>
              <a:gd name="connsiteY338" fmla="*/ 1405855 h 2256141"/>
              <a:gd name="connsiteX339" fmla="*/ 3770428 w 6811107"/>
              <a:gd name="connsiteY339" fmla="*/ 1391839 h 2256141"/>
              <a:gd name="connsiteX340" fmla="*/ 3772844 w 6811107"/>
              <a:gd name="connsiteY340" fmla="*/ 1378791 h 2256141"/>
              <a:gd name="connsiteX341" fmla="*/ 3772844 w 6811107"/>
              <a:gd name="connsiteY341" fmla="*/ 1370092 h 2256141"/>
              <a:gd name="connsiteX342" fmla="*/ 3783477 w 6811107"/>
              <a:gd name="connsiteY342" fmla="*/ 1347861 h 2256141"/>
              <a:gd name="connsiteX343" fmla="*/ 3794109 w 6811107"/>
              <a:gd name="connsiteY343" fmla="*/ 1339162 h 2256141"/>
              <a:gd name="connsiteX344" fmla="*/ 3844370 w 6811107"/>
              <a:gd name="connsiteY344" fmla="*/ 1276818 h 2256141"/>
              <a:gd name="connsiteX345" fmla="*/ 3847270 w 6811107"/>
              <a:gd name="connsiteY345" fmla="*/ 1264253 h 2256141"/>
              <a:gd name="connsiteX346" fmla="*/ 3851136 w 6811107"/>
              <a:gd name="connsiteY346" fmla="*/ 1255070 h 2256141"/>
              <a:gd name="connsiteX347" fmla="*/ 3877234 w 6811107"/>
              <a:gd name="connsiteY347" fmla="*/ 1192727 h 2256141"/>
              <a:gd name="connsiteX348" fmla="*/ 3882067 w 6811107"/>
              <a:gd name="connsiteY348" fmla="*/ 1179678 h 2256141"/>
              <a:gd name="connsiteX349" fmla="*/ 3892699 w 6811107"/>
              <a:gd name="connsiteY349" fmla="*/ 1155030 h 2256141"/>
              <a:gd name="connsiteX350" fmla="*/ 3901881 w 6811107"/>
              <a:gd name="connsiteY350" fmla="*/ 1145848 h 2256141"/>
              <a:gd name="connsiteX351" fmla="*/ 3920246 w 6811107"/>
              <a:gd name="connsiteY351" fmla="*/ 1127483 h 2256141"/>
              <a:gd name="connsiteX352" fmla="*/ 3925562 w 6811107"/>
              <a:gd name="connsiteY352" fmla="*/ 1118301 h 2256141"/>
              <a:gd name="connsiteX353" fmla="*/ 3938611 w 6811107"/>
              <a:gd name="connsiteY353" fmla="*/ 1016328 h 2256141"/>
              <a:gd name="connsiteX354" fmla="*/ 3946344 w 6811107"/>
              <a:gd name="connsiteY354" fmla="*/ 1008595 h 2256141"/>
              <a:gd name="connsiteX355" fmla="*/ 4034301 w 6811107"/>
              <a:gd name="connsiteY355" fmla="*/ 985397 h 2256141"/>
              <a:gd name="connsiteX356" fmla="*/ 4047350 w 6811107"/>
              <a:gd name="connsiteY356" fmla="*/ 983947 h 2256141"/>
              <a:gd name="connsiteX357" fmla="*/ 4057499 w 6811107"/>
              <a:gd name="connsiteY357" fmla="*/ 982498 h 2256141"/>
              <a:gd name="connsiteX358" fmla="*/ 4068131 w 6811107"/>
              <a:gd name="connsiteY358" fmla="*/ 981531 h 2256141"/>
              <a:gd name="connsiteX359" fmla="*/ 4121293 w 6811107"/>
              <a:gd name="connsiteY359" fmla="*/ 940452 h 2256141"/>
              <a:gd name="connsiteX360" fmla="*/ 5598196 w 6811107"/>
              <a:gd name="connsiteY360" fmla="*/ 644562 h 2256141"/>
              <a:gd name="connsiteX361" fmla="*/ 5617541 w 6811107"/>
              <a:gd name="connsiteY361" fmla="*/ 651931 h 2256141"/>
              <a:gd name="connsiteX362" fmla="*/ 5602076 w 6811107"/>
              <a:gd name="connsiteY362" fmla="*/ 647098 h 2256141"/>
              <a:gd name="connsiteX363" fmla="*/ 5598196 w 6811107"/>
              <a:gd name="connsiteY363" fmla="*/ 644562 h 2256141"/>
              <a:gd name="connsiteX364" fmla="*/ 2173628 w 6811107"/>
              <a:gd name="connsiteY364" fmla="*/ 477314 h 2256141"/>
              <a:gd name="connsiteX365" fmla="*/ 2125384 w 6811107"/>
              <a:gd name="connsiteY365" fmla="*/ 515756 h 2256141"/>
              <a:gd name="connsiteX366" fmla="*/ 2068573 w 6811107"/>
              <a:gd name="connsiteY366" fmla="*/ 544102 h 2256141"/>
              <a:gd name="connsiteX367" fmla="*/ 2061358 w 6811107"/>
              <a:gd name="connsiteY367" fmla="*/ 552257 h 2256141"/>
              <a:gd name="connsiteX368" fmla="*/ 2054144 w 6811107"/>
              <a:gd name="connsiteY368" fmla="*/ 559634 h 2256141"/>
              <a:gd name="connsiteX369" fmla="*/ 2044225 w 6811107"/>
              <a:gd name="connsiteY369" fmla="*/ 563517 h 2256141"/>
              <a:gd name="connsiteX370" fmla="*/ 2038363 w 6811107"/>
              <a:gd name="connsiteY370" fmla="*/ 565459 h 2256141"/>
              <a:gd name="connsiteX371" fmla="*/ 2043323 w 6811107"/>
              <a:gd name="connsiteY371" fmla="*/ 575555 h 2256141"/>
              <a:gd name="connsiteX372" fmla="*/ 2051890 w 6811107"/>
              <a:gd name="connsiteY372" fmla="*/ 582933 h 2256141"/>
              <a:gd name="connsiteX373" fmla="*/ 2072630 w 6811107"/>
              <a:gd name="connsiteY373" fmla="*/ 587981 h 2256141"/>
              <a:gd name="connsiteX374" fmla="*/ 2083452 w 6811107"/>
              <a:gd name="connsiteY374" fmla="*/ 586816 h 2256141"/>
              <a:gd name="connsiteX375" fmla="*/ 2118620 w 6811107"/>
              <a:gd name="connsiteY375" fmla="*/ 573225 h 2256141"/>
              <a:gd name="connsiteX376" fmla="*/ 2130794 w 6811107"/>
              <a:gd name="connsiteY376" fmla="*/ 569342 h 2256141"/>
              <a:gd name="connsiteX377" fmla="*/ 2147928 w 6811107"/>
              <a:gd name="connsiteY377" fmla="*/ 568566 h 2256141"/>
              <a:gd name="connsiteX378" fmla="*/ 2156495 w 6811107"/>
              <a:gd name="connsiteY378" fmla="*/ 568566 h 2256141"/>
              <a:gd name="connsiteX379" fmla="*/ 2205641 w 6811107"/>
              <a:gd name="connsiteY379" fmla="*/ 586428 h 2256141"/>
              <a:gd name="connsiteX380" fmla="*/ 2212855 w 6811107"/>
              <a:gd name="connsiteY380" fmla="*/ 594970 h 2256141"/>
              <a:gd name="connsiteX381" fmla="*/ 2145673 w 6811107"/>
              <a:gd name="connsiteY381" fmla="*/ 656323 h 2256141"/>
              <a:gd name="connsiteX382" fmla="*/ 2137107 w 6811107"/>
              <a:gd name="connsiteY382" fmla="*/ 658652 h 2256141"/>
              <a:gd name="connsiteX383" fmla="*/ 2132598 w 6811107"/>
              <a:gd name="connsiteY383" fmla="*/ 680398 h 2256141"/>
              <a:gd name="connsiteX384" fmla="*/ 2138910 w 6811107"/>
              <a:gd name="connsiteY384" fmla="*/ 687775 h 2256141"/>
              <a:gd name="connsiteX385" fmla="*/ 2159651 w 6811107"/>
              <a:gd name="connsiteY385" fmla="*/ 703307 h 2256141"/>
              <a:gd name="connsiteX386" fmla="*/ 2168218 w 6811107"/>
              <a:gd name="connsiteY386" fmla="*/ 708744 h 2256141"/>
              <a:gd name="connsiteX387" fmla="*/ 2252533 w 6811107"/>
              <a:gd name="connsiteY387" fmla="*/ 752234 h 2256141"/>
              <a:gd name="connsiteX388" fmla="*/ 2253435 w 6811107"/>
              <a:gd name="connsiteY388" fmla="*/ 764660 h 2256141"/>
              <a:gd name="connsiteX389" fmla="*/ 2264256 w 6811107"/>
              <a:gd name="connsiteY389" fmla="*/ 784463 h 2256141"/>
              <a:gd name="connsiteX390" fmla="*/ 2274175 w 6811107"/>
              <a:gd name="connsiteY390" fmla="*/ 790676 h 2256141"/>
              <a:gd name="connsiteX391" fmla="*/ 2339102 w 6811107"/>
              <a:gd name="connsiteY391" fmla="*/ 834167 h 2256141"/>
              <a:gd name="connsiteX392" fmla="*/ 2269666 w 6811107"/>
              <a:gd name="connsiteY392" fmla="*/ 864454 h 2256141"/>
              <a:gd name="connsiteX393" fmla="*/ 2255238 w 6811107"/>
              <a:gd name="connsiteY393" fmla="*/ 868726 h 2256141"/>
              <a:gd name="connsiteX394" fmla="*/ 2242162 w 6811107"/>
              <a:gd name="connsiteY394" fmla="*/ 872609 h 2256141"/>
              <a:gd name="connsiteX395" fmla="*/ 2228636 w 6811107"/>
              <a:gd name="connsiteY395" fmla="*/ 874939 h 2256141"/>
              <a:gd name="connsiteX396" fmla="*/ 2202485 w 6811107"/>
              <a:gd name="connsiteY396" fmla="*/ 879987 h 2256141"/>
              <a:gd name="connsiteX397" fmla="*/ 2190311 w 6811107"/>
              <a:gd name="connsiteY397" fmla="*/ 876880 h 2256141"/>
              <a:gd name="connsiteX398" fmla="*/ 2153339 w 6811107"/>
              <a:gd name="connsiteY398" fmla="*/ 869891 h 2256141"/>
              <a:gd name="connsiteX399" fmla="*/ 2140263 w 6811107"/>
              <a:gd name="connsiteY399" fmla="*/ 871055 h 2256141"/>
              <a:gd name="connsiteX400" fmla="*/ 2127187 w 6811107"/>
              <a:gd name="connsiteY400" fmla="*/ 872997 h 2256141"/>
              <a:gd name="connsiteX401" fmla="*/ 2118620 w 6811107"/>
              <a:gd name="connsiteY401" fmla="*/ 874162 h 2256141"/>
              <a:gd name="connsiteX402" fmla="*/ 2099233 w 6811107"/>
              <a:gd name="connsiteY402" fmla="*/ 885811 h 2256141"/>
              <a:gd name="connsiteX403" fmla="*/ 2010409 w 6811107"/>
              <a:gd name="connsiteY403" fmla="*/ 937844 h 2256141"/>
              <a:gd name="connsiteX404" fmla="*/ 2000940 w 6811107"/>
              <a:gd name="connsiteY404" fmla="*/ 945998 h 2256141"/>
              <a:gd name="connsiteX405" fmla="*/ 1944129 w 6811107"/>
              <a:gd name="connsiteY405" fmla="*/ 966578 h 2256141"/>
              <a:gd name="connsiteX406" fmla="*/ 1933308 w 6811107"/>
              <a:gd name="connsiteY406" fmla="*/ 965802 h 2256141"/>
              <a:gd name="connsiteX407" fmla="*/ 1900844 w 6811107"/>
              <a:gd name="connsiteY407" fmla="*/ 957259 h 2256141"/>
              <a:gd name="connsiteX408" fmla="*/ 1894532 w 6811107"/>
              <a:gd name="connsiteY408" fmla="*/ 951823 h 2256141"/>
              <a:gd name="connsiteX409" fmla="*/ 1896786 w 6811107"/>
              <a:gd name="connsiteY409" fmla="*/ 933185 h 2256141"/>
              <a:gd name="connsiteX410" fmla="*/ 1856207 w 6811107"/>
              <a:gd name="connsiteY410" fmla="*/ 973957 h 2256141"/>
              <a:gd name="connsiteX411" fmla="*/ 1862519 w 6811107"/>
              <a:gd name="connsiteY411" fmla="*/ 981334 h 2256141"/>
              <a:gd name="connsiteX412" fmla="*/ 1870635 w 6811107"/>
              <a:gd name="connsiteY412" fmla="*/ 984441 h 2256141"/>
              <a:gd name="connsiteX413" fmla="*/ 1927446 w 6811107"/>
              <a:gd name="connsiteY413" fmla="*/ 1015505 h 2256141"/>
              <a:gd name="connsiteX414" fmla="*/ 1956303 w 6811107"/>
              <a:gd name="connsiteY414" fmla="*/ 1025989 h 2256141"/>
              <a:gd name="connsiteX415" fmla="*/ 1967124 w 6811107"/>
              <a:gd name="connsiteY415" fmla="*/ 1024048 h 2256141"/>
              <a:gd name="connsiteX416" fmla="*/ 2061809 w 6811107"/>
              <a:gd name="connsiteY416" fmla="*/ 1004632 h 2256141"/>
              <a:gd name="connsiteX417" fmla="*/ 2073532 w 6811107"/>
              <a:gd name="connsiteY417" fmla="*/ 1003856 h 2256141"/>
              <a:gd name="connsiteX418" fmla="*/ 2092469 w 6811107"/>
              <a:gd name="connsiteY418" fmla="*/ 1000749 h 2256141"/>
              <a:gd name="connsiteX419" fmla="*/ 2101938 w 6811107"/>
              <a:gd name="connsiteY419" fmla="*/ 998808 h 2256141"/>
              <a:gd name="connsiteX420" fmla="*/ 2232694 w 6811107"/>
              <a:gd name="connsiteY420" fmla="*/ 992595 h 2256141"/>
              <a:gd name="connsiteX421" fmla="*/ 2242162 w 6811107"/>
              <a:gd name="connsiteY421" fmla="*/ 996866 h 2256141"/>
              <a:gd name="connsiteX422" fmla="*/ 2242162 w 6811107"/>
              <a:gd name="connsiteY422" fmla="*/ 1051618 h 2256141"/>
              <a:gd name="connsiteX423" fmla="*/ 2246671 w 6811107"/>
              <a:gd name="connsiteY423" fmla="*/ 1061714 h 2256141"/>
              <a:gd name="connsiteX424" fmla="*/ 2301679 w 6811107"/>
              <a:gd name="connsiteY424" fmla="*/ 1094719 h 2256141"/>
              <a:gd name="connsiteX425" fmla="*/ 2310246 w 6811107"/>
              <a:gd name="connsiteY425" fmla="*/ 1102874 h 2256141"/>
              <a:gd name="connsiteX426" fmla="*/ 2316107 w 6811107"/>
              <a:gd name="connsiteY426" fmla="*/ 1108310 h 2256141"/>
              <a:gd name="connsiteX427" fmla="*/ 2408538 w 6811107"/>
              <a:gd name="connsiteY427" fmla="*/ 1158013 h 2256141"/>
              <a:gd name="connsiteX428" fmla="*/ 2407636 w 6811107"/>
              <a:gd name="connsiteY428" fmla="*/ 1193349 h 2256141"/>
              <a:gd name="connsiteX429" fmla="*/ 2413949 w 6811107"/>
              <a:gd name="connsiteY429" fmla="*/ 1201892 h 2256141"/>
              <a:gd name="connsiteX430" fmla="*/ 2420261 w 6811107"/>
              <a:gd name="connsiteY430" fmla="*/ 1226743 h 2256141"/>
              <a:gd name="connsiteX431" fmla="*/ 2434689 w 6811107"/>
              <a:gd name="connsiteY431" fmla="*/ 1232180 h 2256141"/>
              <a:gd name="connsiteX432" fmla="*/ 2444609 w 6811107"/>
              <a:gd name="connsiteY432" fmla="*/ 1229073 h 2256141"/>
              <a:gd name="connsiteX433" fmla="*/ 2450921 w 6811107"/>
              <a:gd name="connsiteY433" fmla="*/ 1223637 h 2256141"/>
              <a:gd name="connsiteX434" fmla="*/ 2456782 w 6811107"/>
              <a:gd name="connsiteY434" fmla="*/ 1212376 h 2256141"/>
              <a:gd name="connsiteX435" fmla="*/ 2465349 w 6811107"/>
              <a:gd name="connsiteY435" fmla="*/ 1203833 h 2256141"/>
              <a:gd name="connsiteX436" fmla="*/ 2474818 w 6811107"/>
              <a:gd name="connsiteY436" fmla="*/ 1196456 h 2256141"/>
              <a:gd name="connsiteX437" fmla="*/ 2482934 w 6811107"/>
              <a:gd name="connsiteY437" fmla="*/ 1187136 h 2256141"/>
              <a:gd name="connsiteX438" fmla="*/ 2542901 w 6811107"/>
              <a:gd name="connsiteY438" fmla="*/ 1167333 h 2256141"/>
              <a:gd name="connsiteX439" fmla="*/ 2548763 w 6811107"/>
              <a:gd name="connsiteY439" fmla="*/ 1175875 h 2256141"/>
              <a:gd name="connsiteX440" fmla="*/ 2553271 w 6811107"/>
              <a:gd name="connsiteY440" fmla="*/ 1184030 h 2256141"/>
              <a:gd name="connsiteX441" fmla="*/ 2556879 w 6811107"/>
              <a:gd name="connsiteY441" fmla="*/ 1193349 h 2256141"/>
              <a:gd name="connsiteX442" fmla="*/ 2615944 w 6811107"/>
              <a:gd name="connsiteY442" fmla="*/ 1238004 h 2256141"/>
              <a:gd name="connsiteX443" fmla="*/ 2604221 w 6811107"/>
              <a:gd name="connsiteY443" fmla="*/ 1275670 h 2256141"/>
              <a:gd name="connsiteX444" fmla="*/ 2606927 w 6811107"/>
              <a:gd name="connsiteY444" fmla="*/ 1284212 h 2256141"/>
              <a:gd name="connsiteX445" fmla="*/ 2655171 w 6811107"/>
              <a:gd name="connsiteY445" fmla="*/ 1318384 h 2256141"/>
              <a:gd name="connsiteX446" fmla="*/ 2667345 w 6811107"/>
              <a:gd name="connsiteY446" fmla="*/ 1323431 h 2256141"/>
              <a:gd name="connsiteX447" fmla="*/ 2693496 w 6811107"/>
              <a:gd name="connsiteY447" fmla="*/ 1355661 h 2256141"/>
              <a:gd name="connsiteX448" fmla="*/ 2633529 w 6811107"/>
              <a:gd name="connsiteY448" fmla="*/ 1376630 h 2256141"/>
              <a:gd name="connsiteX449" fmla="*/ 2622707 w 6811107"/>
              <a:gd name="connsiteY449" fmla="*/ 1389055 h 2256141"/>
              <a:gd name="connsiteX450" fmla="*/ 2624962 w 6811107"/>
              <a:gd name="connsiteY450" fmla="*/ 1402646 h 2256141"/>
              <a:gd name="connsiteX451" fmla="*/ 2671854 w 6811107"/>
              <a:gd name="connsiteY451" fmla="*/ 1457397 h 2256141"/>
              <a:gd name="connsiteX452" fmla="*/ 2591146 w 6811107"/>
              <a:gd name="connsiteY452" fmla="*/ 1479530 h 2256141"/>
              <a:gd name="connsiteX453" fmla="*/ 2583932 w 6811107"/>
              <a:gd name="connsiteY453" fmla="*/ 1488073 h 2256141"/>
              <a:gd name="connsiteX454" fmla="*/ 2555075 w 6811107"/>
              <a:gd name="connsiteY454" fmla="*/ 1533505 h 2256141"/>
              <a:gd name="connsiteX455" fmla="*/ 2550115 w 6811107"/>
              <a:gd name="connsiteY455" fmla="*/ 1542824 h 2256141"/>
              <a:gd name="connsiteX456" fmla="*/ 2540647 w 6811107"/>
              <a:gd name="connsiteY456" fmla="*/ 1551367 h 2256141"/>
              <a:gd name="connsiteX457" fmla="*/ 2526218 w 6811107"/>
              <a:gd name="connsiteY457" fmla="*/ 1585537 h 2256141"/>
              <a:gd name="connsiteX458" fmla="*/ 2523513 w 6811107"/>
              <a:gd name="connsiteY458" fmla="*/ 1594081 h 2256141"/>
              <a:gd name="connsiteX459" fmla="*/ 2491951 w 6811107"/>
              <a:gd name="connsiteY459" fmla="*/ 1643783 h 2256141"/>
              <a:gd name="connsiteX460" fmla="*/ 2393659 w 6811107"/>
              <a:gd name="connsiteY460" fmla="*/ 1642619 h 2256141"/>
              <a:gd name="connsiteX461" fmla="*/ 2380132 w 6811107"/>
              <a:gd name="connsiteY461" fmla="*/ 1643783 h 2256141"/>
              <a:gd name="connsiteX462" fmla="*/ 2361195 w 6811107"/>
              <a:gd name="connsiteY462" fmla="*/ 1633299 h 2256141"/>
              <a:gd name="connsiteX463" fmla="*/ 2323772 w 6811107"/>
              <a:gd name="connsiteY463" fmla="*/ 1586703 h 2256141"/>
              <a:gd name="connsiteX464" fmla="*/ 2311598 w 6811107"/>
              <a:gd name="connsiteY464" fmla="*/ 1583596 h 2256141"/>
              <a:gd name="connsiteX465" fmla="*/ 2301679 w 6811107"/>
              <a:gd name="connsiteY465" fmla="*/ 1579325 h 2256141"/>
              <a:gd name="connsiteX466" fmla="*/ 2255689 w 6811107"/>
              <a:gd name="connsiteY466" fmla="*/ 1559910 h 2256141"/>
              <a:gd name="connsiteX467" fmla="*/ 2246220 w 6811107"/>
              <a:gd name="connsiteY467" fmla="*/ 1564181 h 2256141"/>
              <a:gd name="connsiteX468" fmla="*/ 2225480 w 6811107"/>
              <a:gd name="connsiteY468" fmla="*/ 1574277 h 2256141"/>
              <a:gd name="connsiteX469" fmla="*/ 2213757 w 6811107"/>
              <a:gd name="connsiteY469" fmla="*/ 1573500 h 2256141"/>
              <a:gd name="connsiteX470" fmla="*/ 2122227 w 6811107"/>
              <a:gd name="connsiteY470" fmla="*/ 1528069 h 2256141"/>
              <a:gd name="connsiteX471" fmla="*/ 2087510 w 6811107"/>
              <a:gd name="connsiteY471" fmla="*/ 1583208 h 2256141"/>
              <a:gd name="connsiteX472" fmla="*/ 2075336 w 6811107"/>
              <a:gd name="connsiteY472" fmla="*/ 1583984 h 2256141"/>
              <a:gd name="connsiteX473" fmla="*/ 1964418 w 6811107"/>
              <a:gd name="connsiteY473" fmla="*/ 1558745 h 2256141"/>
              <a:gd name="connsiteX474" fmla="*/ 1954499 w 6811107"/>
              <a:gd name="connsiteY474" fmla="*/ 1557580 h 2256141"/>
              <a:gd name="connsiteX475" fmla="*/ 1858010 w 6811107"/>
              <a:gd name="connsiteY475" fmla="*/ 1529621 h 2256141"/>
              <a:gd name="connsiteX476" fmla="*/ 1938267 w 6811107"/>
              <a:gd name="connsiteY476" fmla="*/ 1573500 h 2256141"/>
              <a:gd name="connsiteX477" fmla="*/ 1950441 w 6811107"/>
              <a:gd name="connsiteY477" fmla="*/ 1577771 h 2256141"/>
              <a:gd name="connsiteX478" fmla="*/ 1986512 w 6811107"/>
              <a:gd name="connsiteY478" fmla="*/ 1605730 h 2256141"/>
              <a:gd name="connsiteX479" fmla="*/ 1995980 w 6811107"/>
              <a:gd name="connsiteY479" fmla="*/ 1610001 h 2256141"/>
              <a:gd name="connsiteX480" fmla="*/ 2009056 w 6811107"/>
              <a:gd name="connsiteY480" fmla="*/ 1613107 h 2256141"/>
              <a:gd name="connsiteX481" fmla="*/ 2027993 w 6811107"/>
              <a:gd name="connsiteY481" fmla="*/ 1626698 h 2256141"/>
              <a:gd name="connsiteX482" fmla="*/ 2037913 w 6811107"/>
              <a:gd name="connsiteY482" fmla="*/ 1633688 h 2256141"/>
              <a:gd name="connsiteX483" fmla="*/ 2081197 w 6811107"/>
              <a:gd name="connsiteY483" fmla="*/ 1651549 h 2256141"/>
              <a:gd name="connsiteX484" fmla="*/ 2092920 w 6811107"/>
              <a:gd name="connsiteY484" fmla="*/ 1651549 h 2256141"/>
              <a:gd name="connsiteX485" fmla="*/ 2105094 w 6811107"/>
              <a:gd name="connsiteY485" fmla="*/ 1640289 h 2256141"/>
              <a:gd name="connsiteX486" fmla="*/ 2112308 w 6811107"/>
              <a:gd name="connsiteY486" fmla="*/ 1636017 h 2256141"/>
              <a:gd name="connsiteX487" fmla="*/ 2225029 w 6811107"/>
              <a:gd name="connsiteY487" fmla="*/ 1616602 h 2256141"/>
              <a:gd name="connsiteX488" fmla="*/ 2235850 w 6811107"/>
              <a:gd name="connsiteY488" fmla="*/ 1621650 h 2256141"/>
              <a:gd name="connsiteX489" fmla="*/ 2267412 w 6811107"/>
              <a:gd name="connsiteY489" fmla="*/ 1646890 h 2256141"/>
              <a:gd name="connsiteX490" fmla="*/ 2273273 w 6811107"/>
              <a:gd name="connsiteY490" fmla="*/ 1653103 h 2256141"/>
              <a:gd name="connsiteX491" fmla="*/ 2321067 w 6811107"/>
              <a:gd name="connsiteY491" fmla="*/ 1666694 h 2256141"/>
              <a:gd name="connsiteX492" fmla="*/ 2330986 w 6811107"/>
              <a:gd name="connsiteY492" fmla="*/ 1668635 h 2256141"/>
              <a:gd name="connsiteX493" fmla="*/ 2394561 w 6811107"/>
              <a:gd name="connsiteY493" fmla="*/ 1695817 h 2256141"/>
              <a:gd name="connsiteX494" fmla="*/ 2405382 w 6811107"/>
              <a:gd name="connsiteY494" fmla="*/ 1703194 h 2256141"/>
              <a:gd name="connsiteX495" fmla="*/ 2445060 w 6811107"/>
              <a:gd name="connsiteY495" fmla="*/ 1812308 h 2256141"/>
              <a:gd name="connsiteX496" fmla="*/ 2439198 w 6811107"/>
              <a:gd name="connsiteY496" fmla="*/ 1820851 h 2256141"/>
              <a:gd name="connsiteX497" fmla="*/ 2471662 w 6811107"/>
              <a:gd name="connsiteY497" fmla="*/ 1922975 h 2256141"/>
              <a:gd name="connsiteX498" fmla="*/ 2476171 w 6811107"/>
              <a:gd name="connsiteY498" fmla="*/ 1928411 h 2256141"/>
              <a:gd name="connsiteX499" fmla="*/ 2477072 w 6811107"/>
              <a:gd name="connsiteY499" fmla="*/ 1936566 h 2256141"/>
              <a:gd name="connsiteX500" fmla="*/ 2481581 w 6811107"/>
              <a:gd name="connsiteY500" fmla="*/ 1956369 h 2256141"/>
              <a:gd name="connsiteX501" fmla="*/ 2456332 w 6811107"/>
              <a:gd name="connsiteY501" fmla="*/ 2049563 h 2256141"/>
              <a:gd name="connsiteX502" fmla="*/ 2457234 w 6811107"/>
              <a:gd name="connsiteY502" fmla="*/ 2059659 h 2256141"/>
              <a:gd name="connsiteX503" fmla="*/ 2462194 w 6811107"/>
              <a:gd name="connsiteY503" fmla="*/ 2068978 h 2256141"/>
              <a:gd name="connsiteX504" fmla="*/ 2468055 w 6811107"/>
              <a:gd name="connsiteY504" fmla="*/ 2078297 h 2256141"/>
              <a:gd name="connsiteX505" fmla="*/ 2476171 w 6811107"/>
              <a:gd name="connsiteY505" fmla="*/ 2086840 h 2256141"/>
              <a:gd name="connsiteX506" fmla="*/ 2482483 w 6811107"/>
              <a:gd name="connsiteY506" fmla="*/ 2094218 h 2256141"/>
              <a:gd name="connsiteX507" fmla="*/ 2501871 w 6811107"/>
              <a:gd name="connsiteY507" fmla="*/ 2117904 h 2256141"/>
              <a:gd name="connsiteX508" fmla="*/ 2506831 w 6811107"/>
              <a:gd name="connsiteY508" fmla="*/ 2126059 h 2256141"/>
              <a:gd name="connsiteX509" fmla="*/ 2531178 w 6811107"/>
              <a:gd name="connsiteY509" fmla="*/ 2168384 h 2256141"/>
              <a:gd name="connsiteX510" fmla="*/ 2539745 w 6811107"/>
              <a:gd name="connsiteY510" fmla="*/ 2128000 h 2256141"/>
              <a:gd name="connsiteX511" fmla="*/ 2538844 w 6811107"/>
              <a:gd name="connsiteY511" fmla="*/ 2114798 h 2256141"/>
              <a:gd name="connsiteX512" fmla="*/ 2524415 w 6811107"/>
              <a:gd name="connsiteY512" fmla="*/ 2093830 h 2256141"/>
              <a:gd name="connsiteX513" fmla="*/ 2519455 w 6811107"/>
              <a:gd name="connsiteY513" fmla="*/ 2086840 h 2256141"/>
              <a:gd name="connsiteX514" fmla="*/ 2540196 w 6811107"/>
              <a:gd name="connsiteY514" fmla="*/ 2042185 h 2256141"/>
              <a:gd name="connsiteX515" fmla="*/ 2546057 w 6811107"/>
              <a:gd name="connsiteY515" fmla="*/ 2033642 h 2256141"/>
              <a:gd name="connsiteX516" fmla="*/ 2551017 w 6811107"/>
              <a:gd name="connsiteY516" fmla="*/ 1968019 h 2256141"/>
              <a:gd name="connsiteX517" fmla="*/ 2548763 w 6811107"/>
              <a:gd name="connsiteY517" fmla="*/ 1957535 h 2256141"/>
              <a:gd name="connsiteX518" fmla="*/ 2546057 w 6811107"/>
              <a:gd name="connsiteY518" fmla="*/ 1946273 h 2256141"/>
              <a:gd name="connsiteX519" fmla="*/ 2542450 w 6811107"/>
              <a:gd name="connsiteY519" fmla="*/ 1935789 h 2256141"/>
              <a:gd name="connsiteX520" fmla="*/ 2530727 w 6811107"/>
              <a:gd name="connsiteY520" fmla="*/ 1871330 h 2256141"/>
              <a:gd name="connsiteX521" fmla="*/ 2513594 w 6811107"/>
              <a:gd name="connsiteY521" fmla="*/ 1853468 h 2256141"/>
              <a:gd name="connsiteX522" fmla="*/ 2508634 w 6811107"/>
              <a:gd name="connsiteY522" fmla="*/ 1844149 h 2256141"/>
              <a:gd name="connsiteX523" fmla="*/ 2524415 w 6811107"/>
              <a:gd name="connsiteY523" fmla="*/ 1780467 h 2256141"/>
              <a:gd name="connsiteX524" fmla="*/ 2534335 w 6811107"/>
              <a:gd name="connsiteY524" fmla="*/ 1772313 h 2256141"/>
              <a:gd name="connsiteX525" fmla="*/ 2546057 w 6811107"/>
              <a:gd name="connsiteY525" fmla="*/ 1764158 h 2256141"/>
              <a:gd name="connsiteX526" fmla="*/ 2551017 w 6811107"/>
              <a:gd name="connsiteY526" fmla="*/ 1752897 h 2256141"/>
              <a:gd name="connsiteX527" fmla="*/ 2553271 w 6811107"/>
              <a:gd name="connsiteY527" fmla="*/ 1744355 h 2256141"/>
              <a:gd name="connsiteX528" fmla="*/ 2526670 w 6811107"/>
              <a:gd name="connsiteY528" fmla="*/ 1697758 h 2256141"/>
              <a:gd name="connsiteX529" fmla="*/ 2521710 w 6811107"/>
              <a:gd name="connsiteY529" fmla="*/ 1687274 h 2256141"/>
              <a:gd name="connsiteX530" fmla="*/ 2545607 w 6811107"/>
              <a:gd name="connsiteY530" fmla="*/ 1650773 h 2256141"/>
              <a:gd name="connsiteX531" fmla="*/ 2555526 w 6811107"/>
              <a:gd name="connsiteY531" fmla="*/ 1646890 h 2256141"/>
              <a:gd name="connsiteX532" fmla="*/ 2566347 w 6811107"/>
              <a:gd name="connsiteY532" fmla="*/ 1641842 h 2256141"/>
              <a:gd name="connsiteX533" fmla="*/ 2574463 w 6811107"/>
              <a:gd name="connsiteY533" fmla="*/ 1639900 h 2256141"/>
              <a:gd name="connsiteX534" fmla="*/ 2583932 w 6811107"/>
              <a:gd name="connsiteY534" fmla="*/ 1634852 h 2256141"/>
              <a:gd name="connsiteX535" fmla="*/ 2591146 w 6811107"/>
              <a:gd name="connsiteY535" fmla="*/ 1621262 h 2256141"/>
              <a:gd name="connsiteX536" fmla="*/ 2592047 w 6811107"/>
              <a:gd name="connsiteY536" fmla="*/ 1611166 h 2256141"/>
              <a:gd name="connsiteX537" fmla="*/ 2600163 w 6811107"/>
              <a:gd name="connsiteY537" fmla="*/ 1582820 h 2256141"/>
              <a:gd name="connsiteX538" fmla="*/ 2652917 w 6811107"/>
              <a:gd name="connsiteY538" fmla="*/ 1530787 h 2256141"/>
              <a:gd name="connsiteX539" fmla="*/ 2662385 w 6811107"/>
              <a:gd name="connsiteY539" fmla="*/ 1522244 h 2256141"/>
              <a:gd name="connsiteX540" fmla="*/ 2670952 w 6811107"/>
              <a:gd name="connsiteY540" fmla="*/ 1516031 h 2256141"/>
              <a:gd name="connsiteX541" fmla="*/ 2750308 w 6811107"/>
              <a:gd name="connsiteY541" fmla="*/ 1494286 h 2256141"/>
              <a:gd name="connsiteX542" fmla="*/ 2762481 w 6811107"/>
              <a:gd name="connsiteY542" fmla="*/ 1495063 h 2256141"/>
              <a:gd name="connsiteX543" fmla="*/ 2804865 w 6811107"/>
              <a:gd name="connsiteY543" fmla="*/ 1498169 h 2256141"/>
              <a:gd name="connsiteX544" fmla="*/ 2815685 w 6811107"/>
              <a:gd name="connsiteY544" fmla="*/ 1499334 h 2256141"/>
              <a:gd name="connsiteX545" fmla="*/ 2847247 w 6811107"/>
              <a:gd name="connsiteY545" fmla="*/ 1504770 h 2256141"/>
              <a:gd name="connsiteX546" fmla="*/ 2857167 w 6811107"/>
              <a:gd name="connsiteY546" fmla="*/ 1505935 h 2256141"/>
              <a:gd name="connsiteX547" fmla="*/ 2933817 w 6811107"/>
              <a:gd name="connsiteY547" fmla="*/ 1549814 h 2256141"/>
              <a:gd name="connsiteX548" fmla="*/ 2940129 w 6811107"/>
              <a:gd name="connsiteY548" fmla="*/ 1557968 h 2256141"/>
              <a:gd name="connsiteX549" fmla="*/ 2972593 w 6811107"/>
              <a:gd name="connsiteY549" fmla="*/ 1598740 h 2256141"/>
              <a:gd name="connsiteX550" fmla="*/ 2978905 w 6811107"/>
              <a:gd name="connsiteY550" fmla="*/ 1607283 h 2256141"/>
              <a:gd name="connsiteX551" fmla="*/ 2988374 w 6811107"/>
              <a:gd name="connsiteY551" fmla="*/ 1615437 h 2256141"/>
              <a:gd name="connsiteX552" fmla="*/ 3025346 w 6811107"/>
              <a:gd name="connsiteY552" fmla="*/ 1634852 h 2256141"/>
              <a:gd name="connsiteX553" fmla="*/ 3020386 w 6811107"/>
              <a:gd name="connsiteY553" fmla="*/ 1716785 h 2256141"/>
              <a:gd name="connsiteX554" fmla="*/ 3015427 w 6811107"/>
              <a:gd name="connsiteY554" fmla="*/ 1724163 h 2256141"/>
              <a:gd name="connsiteX555" fmla="*/ 3016328 w 6811107"/>
              <a:gd name="connsiteY555" fmla="*/ 1731152 h 2256141"/>
              <a:gd name="connsiteX556" fmla="*/ 3022190 w 6811107"/>
              <a:gd name="connsiteY556" fmla="*/ 1744355 h 2256141"/>
              <a:gd name="connsiteX557" fmla="*/ 3023543 w 6811107"/>
              <a:gd name="connsiteY557" fmla="*/ 1746296 h 2256141"/>
              <a:gd name="connsiteX558" fmla="*/ 3030757 w 6811107"/>
              <a:gd name="connsiteY558" fmla="*/ 1752509 h 2256141"/>
              <a:gd name="connsiteX559" fmla="*/ 3035265 w 6811107"/>
              <a:gd name="connsiteY559" fmla="*/ 1755616 h 2256141"/>
              <a:gd name="connsiteX560" fmla="*/ 3037971 w 6811107"/>
              <a:gd name="connsiteY560" fmla="*/ 1756780 h 2256141"/>
              <a:gd name="connsiteX561" fmla="*/ 3066827 w 6811107"/>
              <a:gd name="connsiteY561" fmla="*/ 1768041 h 2256141"/>
              <a:gd name="connsiteX562" fmla="*/ 3070434 w 6811107"/>
              <a:gd name="connsiteY562" fmla="*/ 1769983 h 2256141"/>
              <a:gd name="connsiteX563" fmla="*/ 3088728 w 6811107"/>
              <a:gd name="connsiteY563" fmla="*/ 1782205 h 2256141"/>
              <a:gd name="connsiteX564" fmla="*/ 3098663 w 6811107"/>
              <a:gd name="connsiteY564" fmla="*/ 1759256 h 2256141"/>
              <a:gd name="connsiteX565" fmla="*/ 3090447 w 6811107"/>
              <a:gd name="connsiteY565" fmla="*/ 1727722 h 2256141"/>
              <a:gd name="connsiteX566" fmla="*/ 3087547 w 6811107"/>
              <a:gd name="connsiteY566" fmla="*/ 1714674 h 2256141"/>
              <a:gd name="connsiteX567" fmla="*/ 3094196 w 6811107"/>
              <a:gd name="connsiteY567" fmla="*/ 1624440 h 2256141"/>
              <a:gd name="connsiteX568" fmla="*/ 3085314 w 6811107"/>
              <a:gd name="connsiteY568" fmla="*/ 1621601 h 2256141"/>
              <a:gd name="connsiteX569" fmla="*/ 3064122 w 6811107"/>
              <a:gd name="connsiteY569" fmla="*/ 1604953 h 2256141"/>
              <a:gd name="connsiteX570" fmla="*/ 3059162 w 6811107"/>
              <a:gd name="connsiteY570" fmla="*/ 1599516 h 2256141"/>
              <a:gd name="connsiteX571" fmla="*/ 3052850 w 6811107"/>
              <a:gd name="connsiteY571" fmla="*/ 1591362 h 2256141"/>
              <a:gd name="connsiteX572" fmla="*/ 3015427 w 6811107"/>
              <a:gd name="connsiteY572" fmla="*/ 1550978 h 2256141"/>
              <a:gd name="connsiteX573" fmla="*/ 3005507 w 6811107"/>
              <a:gd name="connsiteY573" fmla="*/ 1545542 h 2256141"/>
              <a:gd name="connsiteX574" fmla="*/ 2944187 w 6811107"/>
              <a:gd name="connsiteY574" fmla="*/ 1480307 h 2256141"/>
              <a:gd name="connsiteX575" fmla="*/ 2906764 w 6811107"/>
              <a:gd name="connsiteY575" fmla="*/ 1431380 h 2256141"/>
              <a:gd name="connsiteX576" fmla="*/ 2904059 w 6811107"/>
              <a:gd name="connsiteY576" fmla="*/ 1421284 h 2256141"/>
              <a:gd name="connsiteX577" fmla="*/ 2906764 w 6811107"/>
              <a:gd name="connsiteY577" fmla="*/ 1387890 h 2256141"/>
              <a:gd name="connsiteX578" fmla="*/ 2900902 w 6811107"/>
              <a:gd name="connsiteY578" fmla="*/ 1378571 h 2256141"/>
              <a:gd name="connsiteX579" fmla="*/ 2859872 w 6811107"/>
              <a:gd name="connsiteY579" fmla="*/ 1332751 h 2256141"/>
              <a:gd name="connsiteX580" fmla="*/ 2854011 w 6811107"/>
              <a:gd name="connsiteY580" fmla="*/ 1325761 h 2256141"/>
              <a:gd name="connsiteX581" fmla="*/ 2829663 w 6811107"/>
              <a:gd name="connsiteY581" fmla="*/ 1273728 h 2256141"/>
              <a:gd name="connsiteX582" fmla="*/ 2831015 w 6811107"/>
              <a:gd name="connsiteY582" fmla="*/ 1264409 h 2256141"/>
              <a:gd name="connsiteX583" fmla="*/ 2832368 w 6811107"/>
              <a:gd name="connsiteY583" fmla="*/ 1202280 h 2256141"/>
              <a:gd name="connsiteX584" fmla="*/ 2704768 w 6811107"/>
              <a:gd name="connsiteY584" fmla="*/ 1171216 h 2256141"/>
              <a:gd name="connsiteX585" fmla="*/ 2706121 w 6811107"/>
              <a:gd name="connsiteY585" fmla="*/ 1163838 h 2256141"/>
              <a:gd name="connsiteX586" fmla="*/ 2739937 w 6811107"/>
              <a:gd name="connsiteY586" fmla="*/ 1127725 h 2256141"/>
              <a:gd name="connsiteX587" fmla="*/ 2730469 w 6811107"/>
              <a:gd name="connsiteY587" fmla="*/ 1107145 h 2256141"/>
              <a:gd name="connsiteX588" fmla="*/ 2658328 w 6811107"/>
              <a:gd name="connsiteY588" fmla="*/ 1073751 h 2256141"/>
              <a:gd name="connsiteX589" fmla="*/ 2644801 w 6811107"/>
              <a:gd name="connsiteY589" fmla="*/ 1073751 h 2256141"/>
              <a:gd name="connsiteX590" fmla="*/ 2559133 w 6811107"/>
              <a:gd name="connsiteY590" fmla="*/ 1072975 h 2256141"/>
              <a:gd name="connsiteX591" fmla="*/ 2562740 w 6811107"/>
              <a:gd name="connsiteY591" fmla="*/ 1064820 h 2256141"/>
              <a:gd name="connsiteX592" fmla="*/ 2567700 w 6811107"/>
              <a:gd name="connsiteY592" fmla="*/ 1057442 h 2256141"/>
              <a:gd name="connsiteX593" fmla="*/ 2527120 w 6811107"/>
              <a:gd name="connsiteY593" fmla="*/ 1034532 h 2256141"/>
              <a:gd name="connsiteX594" fmla="*/ 2491050 w 6811107"/>
              <a:gd name="connsiteY594" fmla="*/ 1032590 h 2256141"/>
              <a:gd name="connsiteX595" fmla="*/ 2477523 w 6811107"/>
              <a:gd name="connsiteY595" fmla="*/ 1031814 h 2256141"/>
              <a:gd name="connsiteX596" fmla="*/ 2368409 w 6811107"/>
              <a:gd name="connsiteY596" fmla="*/ 1001526 h 2256141"/>
              <a:gd name="connsiteX597" fmla="*/ 2385543 w 6811107"/>
              <a:gd name="connsiteY597" fmla="*/ 951435 h 2256141"/>
              <a:gd name="connsiteX598" fmla="*/ 2382838 w 6811107"/>
              <a:gd name="connsiteY598" fmla="*/ 942892 h 2256141"/>
              <a:gd name="connsiteX599" fmla="*/ 2385092 w 6811107"/>
              <a:gd name="connsiteY599" fmla="*/ 934349 h 2256141"/>
              <a:gd name="connsiteX600" fmla="*/ 2395914 w 6811107"/>
              <a:gd name="connsiteY600" fmla="*/ 919982 h 2256141"/>
              <a:gd name="connsiteX601" fmla="*/ 2405833 w 6811107"/>
              <a:gd name="connsiteY601" fmla="*/ 913769 h 2256141"/>
              <a:gd name="connsiteX602" fmla="*/ 2418007 w 6811107"/>
              <a:gd name="connsiteY602" fmla="*/ 909498 h 2256141"/>
              <a:gd name="connsiteX603" fmla="*/ 2431533 w 6811107"/>
              <a:gd name="connsiteY603" fmla="*/ 907168 h 2256141"/>
              <a:gd name="connsiteX604" fmla="*/ 2546959 w 6811107"/>
              <a:gd name="connsiteY604" fmla="*/ 895907 h 2256141"/>
              <a:gd name="connsiteX605" fmla="*/ 2558682 w 6811107"/>
              <a:gd name="connsiteY605" fmla="*/ 891636 h 2256141"/>
              <a:gd name="connsiteX606" fmla="*/ 2582579 w 6811107"/>
              <a:gd name="connsiteY606" fmla="*/ 837661 h 2256141"/>
              <a:gd name="connsiteX607" fmla="*/ 2578070 w 6811107"/>
              <a:gd name="connsiteY607" fmla="*/ 826012 h 2256141"/>
              <a:gd name="connsiteX608" fmla="*/ 2563642 w 6811107"/>
              <a:gd name="connsiteY608" fmla="*/ 804267 h 2256141"/>
              <a:gd name="connsiteX609" fmla="*/ 2557330 w 6811107"/>
              <a:gd name="connsiteY609" fmla="*/ 798831 h 2256141"/>
              <a:gd name="connsiteX610" fmla="*/ 2455430 w 6811107"/>
              <a:gd name="connsiteY610" fmla="*/ 744856 h 2256141"/>
              <a:gd name="connsiteX611" fmla="*/ 2444609 w 6811107"/>
              <a:gd name="connsiteY611" fmla="*/ 740585 h 2256141"/>
              <a:gd name="connsiteX612" fmla="*/ 2342709 w 6811107"/>
              <a:gd name="connsiteY612" fmla="*/ 684669 h 2256141"/>
              <a:gd name="connsiteX613" fmla="*/ 2340455 w 6811107"/>
              <a:gd name="connsiteY613" fmla="*/ 676126 h 2256141"/>
              <a:gd name="connsiteX614" fmla="*/ 2359843 w 6811107"/>
              <a:gd name="connsiteY614" fmla="*/ 629141 h 2256141"/>
              <a:gd name="connsiteX615" fmla="*/ 2358941 w 6811107"/>
              <a:gd name="connsiteY615" fmla="*/ 620599 h 2256141"/>
              <a:gd name="connsiteX616" fmla="*/ 2269666 w 6811107"/>
              <a:gd name="connsiteY616" fmla="*/ 567400 h 2256141"/>
              <a:gd name="connsiteX617" fmla="*/ 2262452 w 6811107"/>
              <a:gd name="connsiteY617" fmla="*/ 560023 h 2256141"/>
              <a:gd name="connsiteX618" fmla="*/ 2250729 w 6811107"/>
              <a:gd name="connsiteY618" fmla="*/ 543714 h 2256141"/>
              <a:gd name="connsiteX619" fmla="*/ 2244417 w 6811107"/>
              <a:gd name="connsiteY619" fmla="*/ 532453 h 2256141"/>
              <a:gd name="connsiteX620" fmla="*/ 2238105 w 6811107"/>
              <a:gd name="connsiteY620" fmla="*/ 521969 h 2256141"/>
              <a:gd name="connsiteX621" fmla="*/ 2230890 w 6811107"/>
              <a:gd name="connsiteY621" fmla="*/ 513814 h 2256141"/>
              <a:gd name="connsiteX622" fmla="*/ 2186704 w 6811107"/>
              <a:gd name="connsiteY622" fmla="*/ 478479 h 2256141"/>
              <a:gd name="connsiteX623" fmla="*/ 2173628 w 6811107"/>
              <a:gd name="connsiteY623" fmla="*/ 477314 h 2256141"/>
              <a:gd name="connsiteX624" fmla="*/ 4967523 w 6811107"/>
              <a:gd name="connsiteY624" fmla="*/ 38643 h 2256141"/>
              <a:gd name="connsiteX625" fmla="*/ 4915813 w 6811107"/>
              <a:gd name="connsiteY625" fmla="*/ 86488 h 2256141"/>
              <a:gd name="connsiteX626" fmla="*/ 4854919 w 6811107"/>
              <a:gd name="connsiteY626" fmla="*/ 121768 h 2256141"/>
              <a:gd name="connsiteX627" fmla="*/ 4847186 w 6811107"/>
              <a:gd name="connsiteY627" fmla="*/ 131917 h 2256141"/>
              <a:gd name="connsiteX628" fmla="*/ 4839453 w 6811107"/>
              <a:gd name="connsiteY628" fmla="*/ 141099 h 2256141"/>
              <a:gd name="connsiteX629" fmla="*/ 4828821 w 6811107"/>
              <a:gd name="connsiteY629" fmla="*/ 145932 h 2256141"/>
              <a:gd name="connsiteX630" fmla="*/ 4822538 w 6811107"/>
              <a:gd name="connsiteY630" fmla="*/ 148349 h 2256141"/>
              <a:gd name="connsiteX631" fmla="*/ 4827855 w 6811107"/>
              <a:gd name="connsiteY631" fmla="*/ 160914 h 2256141"/>
              <a:gd name="connsiteX632" fmla="*/ 4837037 w 6811107"/>
              <a:gd name="connsiteY632" fmla="*/ 170096 h 2256141"/>
              <a:gd name="connsiteX633" fmla="*/ 4859268 w 6811107"/>
              <a:gd name="connsiteY633" fmla="*/ 176379 h 2256141"/>
              <a:gd name="connsiteX634" fmla="*/ 4870867 w 6811107"/>
              <a:gd name="connsiteY634" fmla="*/ 174929 h 2256141"/>
              <a:gd name="connsiteX635" fmla="*/ 4908563 w 6811107"/>
              <a:gd name="connsiteY635" fmla="*/ 158015 h 2256141"/>
              <a:gd name="connsiteX636" fmla="*/ 4921612 w 6811107"/>
              <a:gd name="connsiteY636" fmla="*/ 153182 h 2256141"/>
              <a:gd name="connsiteX637" fmla="*/ 4939977 w 6811107"/>
              <a:gd name="connsiteY637" fmla="*/ 152215 h 2256141"/>
              <a:gd name="connsiteX638" fmla="*/ 4949159 w 6811107"/>
              <a:gd name="connsiteY638" fmla="*/ 152215 h 2256141"/>
              <a:gd name="connsiteX639" fmla="*/ 5001837 w 6811107"/>
              <a:gd name="connsiteY639" fmla="*/ 174446 h 2256141"/>
              <a:gd name="connsiteX640" fmla="*/ 5009569 w 6811107"/>
              <a:gd name="connsiteY640" fmla="*/ 185078 h 2256141"/>
              <a:gd name="connsiteX641" fmla="*/ 4937560 w 6811107"/>
              <a:gd name="connsiteY641" fmla="*/ 261437 h 2256141"/>
              <a:gd name="connsiteX642" fmla="*/ 4928378 w 6811107"/>
              <a:gd name="connsiteY642" fmla="*/ 264337 h 2256141"/>
              <a:gd name="connsiteX643" fmla="*/ 4923545 w 6811107"/>
              <a:gd name="connsiteY643" fmla="*/ 291401 h 2256141"/>
              <a:gd name="connsiteX644" fmla="*/ 4930311 w 6811107"/>
              <a:gd name="connsiteY644" fmla="*/ 300583 h 2256141"/>
              <a:gd name="connsiteX645" fmla="*/ 4952542 w 6811107"/>
              <a:gd name="connsiteY645" fmla="*/ 319915 h 2256141"/>
              <a:gd name="connsiteX646" fmla="*/ 4961724 w 6811107"/>
              <a:gd name="connsiteY646" fmla="*/ 326681 h 2256141"/>
              <a:gd name="connsiteX647" fmla="*/ 5052099 w 6811107"/>
              <a:gd name="connsiteY647" fmla="*/ 380808 h 2256141"/>
              <a:gd name="connsiteX648" fmla="*/ 5053065 w 6811107"/>
              <a:gd name="connsiteY648" fmla="*/ 396273 h 2256141"/>
              <a:gd name="connsiteX649" fmla="*/ 5064664 w 6811107"/>
              <a:gd name="connsiteY649" fmla="*/ 420921 h 2256141"/>
              <a:gd name="connsiteX650" fmla="*/ 5075296 w 6811107"/>
              <a:gd name="connsiteY650" fmla="*/ 428654 h 2256141"/>
              <a:gd name="connsiteX651" fmla="*/ 5144889 w 6811107"/>
              <a:gd name="connsiteY651" fmla="*/ 482782 h 2256141"/>
              <a:gd name="connsiteX652" fmla="*/ 5070463 w 6811107"/>
              <a:gd name="connsiteY652" fmla="*/ 520478 h 2256141"/>
              <a:gd name="connsiteX653" fmla="*/ 5054998 w 6811107"/>
              <a:gd name="connsiteY653" fmla="*/ 525794 h 2256141"/>
              <a:gd name="connsiteX654" fmla="*/ 5040983 w 6811107"/>
              <a:gd name="connsiteY654" fmla="*/ 530627 h 2256141"/>
              <a:gd name="connsiteX655" fmla="*/ 5026484 w 6811107"/>
              <a:gd name="connsiteY655" fmla="*/ 533527 h 2256141"/>
              <a:gd name="connsiteX656" fmla="*/ 4998454 w 6811107"/>
              <a:gd name="connsiteY656" fmla="*/ 539809 h 2256141"/>
              <a:gd name="connsiteX657" fmla="*/ 4985405 w 6811107"/>
              <a:gd name="connsiteY657" fmla="*/ 535943 h 2256141"/>
              <a:gd name="connsiteX658" fmla="*/ 4945776 w 6811107"/>
              <a:gd name="connsiteY658" fmla="*/ 527244 h 2256141"/>
              <a:gd name="connsiteX659" fmla="*/ 4931761 w 6811107"/>
              <a:gd name="connsiteY659" fmla="*/ 528693 h 2256141"/>
              <a:gd name="connsiteX660" fmla="*/ 4917745 w 6811107"/>
              <a:gd name="connsiteY660" fmla="*/ 531110 h 2256141"/>
              <a:gd name="connsiteX661" fmla="*/ 4908563 w 6811107"/>
              <a:gd name="connsiteY661" fmla="*/ 532560 h 2256141"/>
              <a:gd name="connsiteX662" fmla="*/ 4887782 w 6811107"/>
              <a:gd name="connsiteY662" fmla="*/ 547058 h 2256141"/>
              <a:gd name="connsiteX663" fmla="*/ 4792575 w 6811107"/>
              <a:gd name="connsiteY663" fmla="*/ 611818 h 2256141"/>
              <a:gd name="connsiteX664" fmla="*/ 4782426 w 6811107"/>
              <a:gd name="connsiteY664" fmla="*/ 621968 h 2256141"/>
              <a:gd name="connsiteX665" fmla="*/ 4721532 w 6811107"/>
              <a:gd name="connsiteY665" fmla="*/ 647581 h 2256141"/>
              <a:gd name="connsiteX666" fmla="*/ 4709933 w 6811107"/>
              <a:gd name="connsiteY666" fmla="*/ 646615 h 2256141"/>
              <a:gd name="connsiteX667" fmla="*/ 4675137 w 6811107"/>
              <a:gd name="connsiteY667" fmla="*/ 635983 h 2256141"/>
              <a:gd name="connsiteX668" fmla="*/ 4668371 w 6811107"/>
              <a:gd name="connsiteY668" fmla="*/ 629217 h 2256141"/>
              <a:gd name="connsiteX669" fmla="*/ 4670787 w 6811107"/>
              <a:gd name="connsiteY669" fmla="*/ 606019 h 2256141"/>
              <a:gd name="connsiteX670" fmla="*/ 4627291 w 6811107"/>
              <a:gd name="connsiteY670" fmla="*/ 656764 h 2256141"/>
              <a:gd name="connsiteX671" fmla="*/ 4634057 w 6811107"/>
              <a:gd name="connsiteY671" fmla="*/ 665946 h 2256141"/>
              <a:gd name="connsiteX672" fmla="*/ 4642756 w 6811107"/>
              <a:gd name="connsiteY672" fmla="*/ 669812 h 2256141"/>
              <a:gd name="connsiteX673" fmla="*/ 4703650 w 6811107"/>
              <a:gd name="connsiteY673" fmla="*/ 708475 h 2256141"/>
              <a:gd name="connsiteX674" fmla="*/ 4734581 w 6811107"/>
              <a:gd name="connsiteY674" fmla="*/ 721524 h 2256141"/>
              <a:gd name="connsiteX675" fmla="*/ 4746179 w 6811107"/>
              <a:gd name="connsiteY675" fmla="*/ 719107 h 2256141"/>
              <a:gd name="connsiteX676" fmla="*/ 4847669 w 6811107"/>
              <a:gd name="connsiteY676" fmla="*/ 694943 h 2256141"/>
              <a:gd name="connsiteX677" fmla="*/ 4860235 w 6811107"/>
              <a:gd name="connsiteY677" fmla="*/ 693977 h 2256141"/>
              <a:gd name="connsiteX678" fmla="*/ 4880532 w 6811107"/>
              <a:gd name="connsiteY678" fmla="*/ 690110 h 2256141"/>
              <a:gd name="connsiteX679" fmla="*/ 4890681 w 6811107"/>
              <a:gd name="connsiteY679" fmla="*/ 687694 h 2256141"/>
              <a:gd name="connsiteX680" fmla="*/ 5030834 w 6811107"/>
              <a:gd name="connsiteY680" fmla="*/ 679962 h 2256141"/>
              <a:gd name="connsiteX681" fmla="*/ 5040983 w 6811107"/>
              <a:gd name="connsiteY681" fmla="*/ 685278 h 2256141"/>
              <a:gd name="connsiteX682" fmla="*/ 5040983 w 6811107"/>
              <a:gd name="connsiteY682" fmla="*/ 753421 h 2256141"/>
              <a:gd name="connsiteX683" fmla="*/ 5045816 w 6811107"/>
              <a:gd name="connsiteY683" fmla="*/ 765986 h 2256141"/>
              <a:gd name="connsiteX684" fmla="*/ 5104776 w 6811107"/>
              <a:gd name="connsiteY684" fmla="*/ 807065 h 2256141"/>
              <a:gd name="connsiteX685" fmla="*/ 5113959 w 6811107"/>
              <a:gd name="connsiteY685" fmla="*/ 817214 h 2256141"/>
              <a:gd name="connsiteX686" fmla="*/ 5120241 w 6811107"/>
              <a:gd name="connsiteY686" fmla="*/ 823980 h 2256141"/>
              <a:gd name="connsiteX687" fmla="*/ 5219315 w 6811107"/>
              <a:gd name="connsiteY687" fmla="*/ 885841 h 2256141"/>
              <a:gd name="connsiteX688" fmla="*/ 5218349 w 6811107"/>
              <a:gd name="connsiteY688" fmla="*/ 929820 h 2256141"/>
              <a:gd name="connsiteX689" fmla="*/ 5225115 w 6811107"/>
              <a:gd name="connsiteY689" fmla="*/ 940452 h 2256141"/>
              <a:gd name="connsiteX690" fmla="*/ 5231881 w 6811107"/>
              <a:gd name="connsiteY690" fmla="*/ 971382 h 2256141"/>
              <a:gd name="connsiteX691" fmla="*/ 5247345 w 6811107"/>
              <a:gd name="connsiteY691" fmla="*/ 978148 h 2256141"/>
              <a:gd name="connsiteX692" fmla="*/ 5257978 w 6811107"/>
              <a:gd name="connsiteY692" fmla="*/ 974282 h 2256141"/>
              <a:gd name="connsiteX693" fmla="*/ 5264744 w 6811107"/>
              <a:gd name="connsiteY693" fmla="*/ 967516 h 2256141"/>
              <a:gd name="connsiteX694" fmla="*/ 5271026 w 6811107"/>
              <a:gd name="connsiteY694" fmla="*/ 953501 h 2256141"/>
              <a:gd name="connsiteX695" fmla="*/ 5280209 w 6811107"/>
              <a:gd name="connsiteY695" fmla="*/ 942868 h 2256141"/>
              <a:gd name="connsiteX696" fmla="*/ 5290357 w 6811107"/>
              <a:gd name="connsiteY696" fmla="*/ 933686 h 2256141"/>
              <a:gd name="connsiteX697" fmla="*/ 5299057 w 6811107"/>
              <a:gd name="connsiteY697" fmla="*/ 922087 h 2256141"/>
              <a:gd name="connsiteX698" fmla="*/ 5363334 w 6811107"/>
              <a:gd name="connsiteY698" fmla="*/ 897440 h 2256141"/>
              <a:gd name="connsiteX699" fmla="*/ 5369616 w 6811107"/>
              <a:gd name="connsiteY699" fmla="*/ 908072 h 2256141"/>
              <a:gd name="connsiteX700" fmla="*/ 5374449 w 6811107"/>
              <a:gd name="connsiteY700" fmla="*/ 918221 h 2256141"/>
              <a:gd name="connsiteX701" fmla="*/ 5378316 w 6811107"/>
              <a:gd name="connsiteY701" fmla="*/ 929820 h 2256141"/>
              <a:gd name="connsiteX702" fmla="*/ 5441626 w 6811107"/>
              <a:gd name="connsiteY702" fmla="*/ 985397 h 2256141"/>
              <a:gd name="connsiteX703" fmla="*/ 5429061 w 6811107"/>
              <a:gd name="connsiteY703" fmla="*/ 1032276 h 2256141"/>
              <a:gd name="connsiteX704" fmla="*/ 5431960 w 6811107"/>
              <a:gd name="connsiteY704" fmla="*/ 1042908 h 2256141"/>
              <a:gd name="connsiteX705" fmla="*/ 5483671 w 6811107"/>
              <a:gd name="connsiteY705" fmla="*/ 1085438 h 2256141"/>
              <a:gd name="connsiteX706" fmla="*/ 5496720 w 6811107"/>
              <a:gd name="connsiteY706" fmla="*/ 1091720 h 2256141"/>
              <a:gd name="connsiteX707" fmla="*/ 5524751 w 6811107"/>
              <a:gd name="connsiteY707" fmla="*/ 1131833 h 2256141"/>
              <a:gd name="connsiteX708" fmla="*/ 5460474 w 6811107"/>
              <a:gd name="connsiteY708" fmla="*/ 1157930 h 2256141"/>
              <a:gd name="connsiteX709" fmla="*/ 5448875 w 6811107"/>
              <a:gd name="connsiteY709" fmla="*/ 1173395 h 2256141"/>
              <a:gd name="connsiteX710" fmla="*/ 5451291 w 6811107"/>
              <a:gd name="connsiteY710" fmla="*/ 1190310 h 2256141"/>
              <a:gd name="connsiteX711" fmla="*/ 5501553 w 6811107"/>
              <a:gd name="connsiteY711" fmla="*/ 1258453 h 2256141"/>
              <a:gd name="connsiteX712" fmla="*/ 5415045 w 6811107"/>
              <a:gd name="connsiteY712" fmla="*/ 1286000 h 2256141"/>
              <a:gd name="connsiteX713" fmla="*/ 5407313 w 6811107"/>
              <a:gd name="connsiteY713" fmla="*/ 1296633 h 2256141"/>
              <a:gd name="connsiteX714" fmla="*/ 5376382 w 6811107"/>
              <a:gd name="connsiteY714" fmla="*/ 1353177 h 2256141"/>
              <a:gd name="connsiteX715" fmla="*/ 5371066 w 6811107"/>
              <a:gd name="connsiteY715" fmla="*/ 1364776 h 2256141"/>
              <a:gd name="connsiteX716" fmla="*/ 5360917 w 6811107"/>
              <a:gd name="connsiteY716" fmla="*/ 1375408 h 2256141"/>
              <a:gd name="connsiteX717" fmla="*/ 5345452 w 6811107"/>
              <a:gd name="connsiteY717" fmla="*/ 1417937 h 2256141"/>
              <a:gd name="connsiteX718" fmla="*/ 5342552 w 6811107"/>
              <a:gd name="connsiteY718" fmla="*/ 1428570 h 2256141"/>
              <a:gd name="connsiteX719" fmla="*/ 5308723 w 6811107"/>
              <a:gd name="connsiteY719" fmla="*/ 1490429 h 2256141"/>
              <a:gd name="connsiteX720" fmla="*/ 5203367 w 6811107"/>
              <a:gd name="connsiteY720" fmla="*/ 1488980 h 2256141"/>
              <a:gd name="connsiteX721" fmla="*/ 5188868 w 6811107"/>
              <a:gd name="connsiteY721" fmla="*/ 1490429 h 2256141"/>
              <a:gd name="connsiteX722" fmla="*/ 5168570 w 6811107"/>
              <a:gd name="connsiteY722" fmla="*/ 1477381 h 2256141"/>
              <a:gd name="connsiteX723" fmla="*/ 5128457 w 6811107"/>
              <a:gd name="connsiteY723" fmla="*/ 1419387 h 2256141"/>
              <a:gd name="connsiteX724" fmla="*/ 5115409 w 6811107"/>
              <a:gd name="connsiteY724" fmla="*/ 1415521 h 2256141"/>
              <a:gd name="connsiteX725" fmla="*/ 5104776 w 6811107"/>
              <a:gd name="connsiteY725" fmla="*/ 1410205 h 2256141"/>
              <a:gd name="connsiteX726" fmla="*/ 5055481 w 6811107"/>
              <a:gd name="connsiteY726" fmla="*/ 1386041 h 2256141"/>
              <a:gd name="connsiteX727" fmla="*/ 5045333 w 6811107"/>
              <a:gd name="connsiteY727" fmla="*/ 1391356 h 2256141"/>
              <a:gd name="connsiteX728" fmla="*/ 5023101 w 6811107"/>
              <a:gd name="connsiteY728" fmla="*/ 1403922 h 2256141"/>
              <a:gd name="connsiteX729" fmla="*/ 5010536 w 6811107"/>
              <a:gd name="connsiteY729" fmla="*/ 1402955 h 2256141"/>
              <a:gd name="connsiteX730" fmla="*/ 4912429 w 6811107"/>
              <a:gd name="connsiteY730" fmla="*/ 1346411 h 2256141"/>
              <a:gd name="connsiteX731" fmla="*/ 4875217 w 6811107"/>
              <a:gd name="connsiteY731" fmla="*/ 1415038 h 2256141"/>
              <a:gd name="connsiteX732" fmla="*/ 4862167 w 6811107"/>
              <a:gd name="connsiteY732" fmla="*/ 1416004 h 2256141"/>
              <a:gd name="connsiteX733" fmla="*/ 4743279 w 6811107"/>
              <a:gd name="connsiteY733" fmla="*/ 1384590 h 2256141"/>
              <a:gd name="connsiteX734" fmla="*/ 4732647 w 6811107"/>
              <a:gd name="connsiteY734" fmla="*/ 1383141 h 2256141"/>
              <a:gd name="connsiteX735" fmla="*/ 4629224 w 6811107"/>
              <a:gd name="connsiteY735" fmla="*/ 1348344 h 2256141"/>
              <a:gd name="connsiteX736" fmla="*/ 4715249 w 6811107"/>
              <a:gd name="connsiteY736" fmla="*/ 1402955 h 2256141"/>
              <a:gd name="connsiteX737" fmla="*/ 4728298 w 6811107"/>
              <a:gd name="connsiteY737" fmla="*/ 1408271 h 2256141"/>
              <a:gd name="connsiteX738" fmla="*/ 4766961 w 6811107"/>
              <a:gd name="connsiteY738" fmla="*/ 1443068 h 2256141"/>
              <a:gd name="connsiteX739" fmla="*/ 4777109 w 6811107"/>
              <a:gd name="connsiteY739" fmla="*/ 1448384 h 2256141"/>
              <a:gd name="connsiteX740" fmla="*/ 4791125 w 6811107"/>
              <a:gd name="connsiteY740" fmla="*/ 1452250 h 2256141"/>
              <a:gd name="connsiteX741" fmla="*/ 4811423 w 6811107"/>
              <a:gd name="connsiteY741" fmla="*/ 1469165 h 2256141"/>
              <a:gd name="connsiteX742" fmla="*/ 4822055 w 6811107"/>
              <a:gd name="connsiteY742" fmla="*/ 1477865 h 2256141"/>
              <a:gd name="connsiteX743" fmla="*/ 4868451 w 6811107"/>
              <a:gd name="connsiteY743" fmla="*/ 1500095 h 2256141"/>
              <a:gd name="connsiteX744" fmla="*/ 4881016 w 6811107"/>
              <a:gd name="connsiteY744" fmla="*/ 1500095 h 2256141"/>
              <a:gd name="connsiteX745" fmla="*/ 4894064 w 6811107"/>
              <a:gd name="connsiteY745" fmla="*/ 1486080 h 2256141"/>
              <a:gd name="connsiteX746" fmla="*/ 4901797 w 6811107"/>
              <a:gd name="connsiteY746" fmla="*/ 1480764 h 2256141"/>
              <a:gd name="connsiteX747" fmla="*/ 5022618 w 6811107"/>
              <a:gd name="connsiteY747" fmla="*/ 1456600 h 2256141"/>
              <a:gd name="connsiteX748" fmla="*/ 5034217 w 6811107"/>
              <a:gd name="connsiteY748" fmla="*/ 1462883 h 2256141"/>
              <a:gd name="connsiteX749" fmla="*/ 5068047 w 6811107"/>
              <a:gd name="connsiteY749" fmla="*/ 1494296 h 2256141"/>
              <a:gd name="connsiteX750" fmla="*/ 5074330 w 6811107"/>
              <a:gd name="connsiteY750" fmla="*/ 1502029 h 2256141"/>
              <a:gd name="connsiteX751" fmla="*/ 5125558 w 6811107"/>
              <a:gd name="connsiteY751" fmla="*/ 1518943 h 2256141"/>
              <a:gd name="connsiteX752" fmla="*/ 5136190 w 6811107"/>
              <a:gd name="connsiteY752" fmla="*/ 1521360 h 2256141"/>
              <a:gd name="connsiteX753" fmla="*/ 5204333 w 6811107"/>
              <a:gd name="connsiteY753" fmla="*/ 1555190 h 2256141"/>
              <a:gd name="connsiteX754" fmla="*/ 5215932 w 6811107"/>
              <a:gd name="connsiteY754" fmla="*/ 1564372 h 2256141"/>
              <a:gd name="connsiteX755" fmla="*/ 5258461 w 6811107"/>
              <a:gd name="connsiteY755" fmla="*/ 1700175 h 2256141"/>
              <a:gd name="connsiteX756" fmla="*/ 5252179 w 6811107"/>
              <a:gd name="connsiteY756" fmla="*/ 1710807 h 2256141"/>
              <a:gd name="connsiteX757" fmla="*/ 5286975 w 6811107"/>
              <a:gd name="connsiteY757" fmla="*/ 1837911 h 2256141"/>
              <a:gd name="connsiteX758" fmla="*/ 5291808 w 6811107"/>
              <a:gd name="connsiteY758" fmla="*/ 1844677 h 2256141"/>
              <a:gd name="connsiteX759" fmla="*/ 5292774 w 6811107"/>
              <a:gd name="connsiteY759" fmla="*/ 1854826 h 2256141"/>
              <a:gd name="connsiteX760" fmla="*/ 5297607 w 6811107"/>
              <a:gd name="connsiteY760" fmla="*/ 1879474 h 2256141"/>
              <a:gd name="connsiteX761" fmla="*/ 5270543 w 6811107"/>
              <a:gd name="connsiteY761" fmla="*/ 1995462 h 2256141"/>
              <a:gd name="connsiteX762" fmla="*/ 5271510 w 6811107"/>
              <a:gd name="connsiteY762" fmla="*/ 2008027 h 2256141"/>
              <a:gd name="connsiteX763" fmla="*/ 5276826 w 6811107"/>
              <a:gd name="connsiteY763" fmla="*/ 2019626 h 2256141"/>
              <a:gd name="connsiteX764" fmla="*/ 5283109 w 6811107"/>
              <a:gd name="connsiteY764" fmla="*/ 2031225 h 2256141"/>
              <a:gd name="connsiteX765" fmla="*/ 5291808 w 6811107"/>
              <a:gd name="connsiteY765" fmla="*/ 2041857 h 2256141"/>
              <a:gd name="connsiteX766" fmla="*/ 5298574 w 6811107"/>
              <a:gd name="connsiteY766" fmla="*/ 2051039 h 2256141"/>
              <a:gd name="connsiteX767" fmla="*/ 5319355 w 6811107"/>
              <a:gd name="connsiteY767" fmla="*/ 2080520 h 2256141"/>
              <a:gd name="connsiteX768" fmla="*/ 5324671 w 6811107"/>
              <a:gd name="connsiteY768" fmla="*/ 2090669 h 2256141"/>
              <a:gd name="connsiteX769" fmla="*/ 5350769 w 6811107"/>
              <a:gd name="connsiteY769" fmla="*/ 2143347 h 2256141"/>
              <a:gd name="connsiteX770" fmla="*/ 5359951 w 6811107"/>
              <a:gd name="connsiteY770" fmla="*/ 2093085 h 2256141"/>
              <a:gd name="connsiteX771" fmla="*/ 5358985 w 6811107"/>
              <a:gd name="connsiteY771" fmla="*/ 2076654 h 2256141"/>
              <a:gd name="connsiteX772" fmla="*/ 5343519 w 6811107"/>
              <a:gd name="connsiteY772" fmla="*/ 2050556 h 2256141"/>
              <a:gd name="connsiteX773" fmla="*/ 5338203 w 6811107"/>
              <a:gd name="connsiteY773" fmla="*/ 2041857 h 2256141"/>
              <a:gd name="connsiteX774" fmla="*/ 5360434 w 6811107"/>
              <a:gd name="connsiteY774" fmla="*/ 1986279 h 2256141"/>
              <a:gd name="connsiteX775" fmla="*/ 5366717 w 6811107"/>
              <a:gd name="connsiteY775" fmla="*/ 1975647 h 2256141"/>
              <a:gd name="connsiteX776" fmla="*/ 5372033 w 6811107"/>
              <a:gd name="connsiteY776" fmla="*/ 1893972 h 2256141"/>
              <a:gd name="connsiteX777" fmla="*/ 5369616 w 6811107"/>
              <a:gd name="connsiteY777" fmla="*/ 1880924 h 2256141"/>
              <a:gd name="connsiteX778" fmla="*/ 5366717 w 6811107"/>
              <a:gd name="connsiteY778" fmla="*/ 1866908 h 2256141"/>
              <a:gd name="connsiteX779" fmla="*/ 5362850 w 6811107"/>
              <a:gd name="connsiteY779" fmla="*/ 1853860 h 2256141"/>
              <a:gd name="connsiteX780" fmla="*/ 5350285 w 6811107"/>
              <a:gd name="connsiteY780" fmla="*/ 1773634 h 2256141"/>
              <a:gd name="connsiteX781" fmla="*/ 5331920 w 6811107"/>
              <a:gd name="connsiteY781" fmla="*/ 1751403 h 2256141"/>
              <a:gd name="connsiteX782" fmla="*/ 5326604 w 6811107"/>
              <a:gd name="connsiteY782" fmla="*/ 1739804 h 2256141"/>
              <a:gd name="connsiteX783" fmla="*/ 5343519 w 6811107"/>
              <a:gd name="connsiteY783" fmla="*/ 1660546 h 2256141"/>
              <a:gd name="connsiteX784" fmla="*/ 5354152 w 6811107"/>
              <a:gd name="connsiteY784" fmla="*/ 1650397 h 2256141"/>
              <a:gd name="connsiteX785" fmla="*/ 5366717 w 6811107"/>
              <a:gd name="connsiteY785" fmla="*/ 1640248 h 2256141"/>
              <a:gd name="connsiteX786" fmla="*/ 5372033 w 6811107"/>
              <a:gd name="connsiteY786" fmla="*/ 1626233 h 2256141"/>
              <a:gd name="connsiteX787" fmla="*/ 5374449 w 6811107"/>
              <a:gd name="connsiteY787" fmla="*/ 1615600 h 2256141"/>
              <a:gd name="connsiteX788" fmla="*/ 5345935 w 6811107"/>
              <a:gd name="connsiteY788" fmla="*/ 1557606 h 2256141"/>
              <a:gd name="connsiteX789" fmla="*/ 5340619 w 6811107"/>
              <a:gd name="connsiteY789" fmla="*/ 1544558 h 2256141"/>
              <a:gd name="connsiteX790" fmla="*/ 5366233 w 6811107"/>
              <a:gd name="connsiteY790" fmla="*/ 1499129 h 2256141"/>
              <a:gd name="connsiteX791" fmla="*/ 5376866 w 6811107"/>
              <a:gd name="connsiteY791" fmla="*/ 1494296 h 2256141"/>
              <a:gd name="connsiteX792" fmla="*/ 5388465 w 6811107"/>
              <a:gd name="connsiteY792" fmla="*/ 1488013 h 2256141"/>
              <a:gd name="connsiteX793" fmla="*/ 5397164 w 6811107"/>
              <a:gd name="connsiteY793" fmla="*/ 1485597 h 2256141"/>
              <a:gd name="connsiteX794" fmla="*/ 5407313 w 6811107"/>
              <a:gd name="connsiteY794" fmla="*/ 1479314 h 2256141"/>
              <a:gd name="connsiteX795" fmla="*/ 5415045 w 6811107"/>
              <a:gd name="connsiteY795" fmla="*/ 1462399 h 2256141"/>
              <a:gd name="connsiteX796" fmla="*/ 5416011 w 6811107"/>
              <a:gd name="connsiteY796" fmla="*/ 1449834 h 2256141"/>
              <a:gd name="connsiteX797" fmla="*/ 5424711 w 6811107"/>
              <a:gd name="connsiteY797" fmla="*/ 1414554 h 2256141"/>
              <a:gd name="connsiteX798" fmla="*/ 5481255 w 6811107"/>
              <a:gd name="connsiteY798" fmla="*/ 1349794 h 2256141"/>
              <a:gd name="connsiteX799" fmla="*/ 5491404 w 6811107"/>
              <a:gd name="connsiteY799" fmla="*/ 1339162 h 2256141"/>
              <a:gd name="connsiteX800" fmla="*/ 5500587 w 6811107"/>
              <a:gd name="connsiteY800" fmla="*/ 1331429 h 2256141"/>
              <a:gd name="connsiteX801" fmla="*/ 5585645 w 6811107"/>
              <a:gd name="connsiteY801" fmla="*/ 1304365 h 2256141"/>
              <a:gd name="connsiteX802" fmla="*/ 5598693 w 6811107"/>
              <a:gd name="connsiteY802" fmla="*/ 1305332 h 2256141"/>
              <a:gd name="connsiteX803" fmla="*/ 5644122 w 6811107"/>
              <a:gd name="connsiteY803" fmla="*/ 1309198 h 2256141"/>
              <a:gd name="connsiteX804" fmla="*/ 5655721 w 6811107"/>
              <a:gd name="connsiteY804" fmla="*/ 1310648 h 2256141"/>
              <a:gd name="connsiteX805" fmla="*/ 5689551 w 6811107"/>
              <a:gd name="connsiteY805" fmla="*/ 1317414 h 2256141"/>
              <a:gd name="connsiteX806" fmla="*/ 5700183 w 6811107"/>
              <a:gd name="connsiteY806" fmla="*/ 1318864 h 2256141"/>
              <a:gd name="connsiteX807" fmla="*/ 5782341 w 6811107"/>
              <a:gd name="connsiteY807" fmla="*/ 1373475 h 2256141"/>
              <a:gd name="connsiteX808" fmla="*/ 5789108 w 6811107"/>
              <a:gd name="connsiteY808" fmla="*/ 1383624 h 2256141"/>
              <a:gd name="connsiteX809" fmla="*/ 5823904 w 6811107"/>
              <a:gd name="connsiteY809" fmla="*/ 1434369 h 2256141"/>
              <a:gd name="connsiteX810" fmla="*/ 5830670 w 6811107"/>
              <a:gd name="connsiteY810" fmla="*/ 1445001 h 2256141"/>
              <a:gd name="connsiteX811" fmla="*/ 5840819 w 6811107"/>
              <a:gd name="connsiteY811" fmla="*/ 1455150 h 2256141"/>
              <a:gd name="connsiteX812" fmla="*/ 5880448 w 6811107"/>
              <a:gd name="connsiteY812" fmla="*/ 1479314 h 2256141"/>
              <a:gd name="connsiteX813" fmla="*/ 5875132 w 6811107"/>
              <a:gd name="connsiteY813" fmla="*/ 1581287 h 2256141"/>
              <a:gd name="connsiteX814" fmla="*/ 5869816 w 6811107"/>
              <a:gd name="connsiteY814" fmla="*/ 1590470 h 2256141"/>
              <a:gd name="connsiteX815" fmla="*/ 5870783 w 6811107"/>
              <a:gd name="connsiteY815" fmla="*/ 1599169 h 2256141"/>
              <a:gd name="connsiteX816" fmla="*/ 5877065 w 6811107"/>
              <a:gd name="connsiteY816" fmla="*/ 1615600 h 2256141"/>
              <a:gd name="connsiteX817" fmla="*/ 5878515 w 6811107"/>
              <a:gd name="connsiteY817" fmla="*/ 1618017 h 2256141"/>
              <a:gd name="connsiteX818" fmla="*/ 5886248 w 6811107"/>
              <a:gd name="connsiteY818" fmla="*/ 1625749 h 2256141"/>
              <a:gd name="connsiteX819" fmla="*/ 5891081 w 6811107"/>
              <a:gd name="connsiteY819" fmla="*/ 1629616 h 2256141"/>
              <a:gd name="connsiteX820" fmla="*/ 5893980 w 6811107"/>
              <a:gd name="connsiteY820" fmla="*/ 1631065 h 2256141"/>
              <a:gd name="connsiteX821" fmla="*/ 5924911 w 6811107"/>
              <a:gd name="connsiteY821" fmla="*/ 1645080 h 2256141"/>
              <a:gd name="connsiteX822" fmla="*/ 5928777 w 6811107"/>
              <a:gd name="connsiteY822" fmla="*/ 1647497 h 2256141"/>
              <a:gd name="connsiteX823" fmla="*/ 5965023 w 6811107"/>
              <a:gd name="connsiteY823" fmla="*/ 1684710 h 2256141"/>
              <a:gd name="connsiteX824" fmla="*/ 5971306 w 6811107"/>
              <a:gd name="connsiteY824" fmla="*/ 1693409 h 2256141"/>
              <a:gd name="connsiteX825" fmla="*/ 6144321 w 6811107"/>
              <a:gd name="connsiteY825" fmla="*/ 1750437 h 2256141"/>
              <a:gd name="connsiteX826" fmla="*/ 6027367 w 6811107"/>
              <a:gd name="connsiteY826" fmla="*/ 1716607 h 2256141"/>
              <a:gd name="connsiteX827" fmla="*/ 6022050 w 6811107"/>
              <a:gd name="connsiteY827" fmla="*/ 1705974 h 2256141"/>
              <a:gd name="connsiteX828" fmla="*/ 6026883 w 6811107"/>
              <a:gd name="connsiteY828" fmla="*/ 1675045 h 2256141"/>
              <a:gd name="connsiteX829" fmla="*/ 6027367 w 6811107"/>
              <a:gd name="connsiteY829" fmla="*/ 1673111 h 2256141"/>
              <a:gd name="connsiteX830" fmla="*/ 5988704 w 6811107"/>
              <a:gd name="connsiteY830" fmla="*/ 1622366 h 2256141"/>
              <a:gd name="connsiteX831" fmla="*/ 5986287 w 6811107"/>
              <a:gd name="connsiteY831" fmla="*/ 1619950 h 2256141"/>
              <a:gd name="connsiteX832" fmla="*/ 5972272 w 6811107"/>
              <a:gd name="connsiteY832" fmla="*/ 1572105 h 2256141"/>
              <a:gd name="connsiteX833" fmla="*/ 5973239 w 6811107"/>
              <a:gd name="connsiteY833" fmla="*/ 1559539 h 2256141"/>
              <a:gd name="connsiteX834" fmla="*/ 5990153 w 6811107"/>
              <a:gd name="connsiteY834" fmla="*/ 1491397 h 2256141"/>
              <a:gd name="connsiteX835" fmla="*/ 5976139 w 6811107"/>
              <a:gd name="connsiteY835" fmla="*/ 1474481 h 2256141"/>
              <a:gd name="connsiteX836" fmla="*/ 5922011 w 6811107"/>
              <a:gd name="connsiteY836" fmla="*/ 1442101 h 2256141"/>
              <a:gd name="connsiteX837" fmla="*/ 5916694 w 6811107"/>
              <a:gd name="connsiteY837" fmla="*/ 1435335 h 2256141"/>
              <a:gd name="connsiteX838" fmla="*/ 5909929 w 6811107"/>
              <a:gd name="connsiteY838" fmla="*/ 1425186 h 2256141"/>
              <a:gd name="connsiteX839" fmla="*/ 5869816 w 6811107"/>
              <a:gd name="connsiteY839" fmla="*/ 1374925 h 2256141"/>
              <a:gd name="connsiteX840" fmla="*/ 5859184 w 6811107"/>
              <a:gd name="connsiteY840" fmla="*/ 1368159 h 2256141"/>
              <a:gd name="connsiteX841" fmla="*/ 5793457 w 6811107"/>
              <a:gd name="connsiteY841" fmla="*/ 1286967 h 2256141"/>
              <a:gd name="connsiteX842" fmla="*/ 5753344 w 6811107"/>
              <a:gd name="connsiteY842" fmla="*/ 1226073 h 2256141"/>
              <a:gd name="connsiteX843" fmla="*/ 5750445 w 6811107"/>
              <a:gd name="connsiteY843" fmla="*/ 1213508 h 2256141"/>
              <a:gd name="connsiteX844" fmla="*/ 5753344 w 6811107"/>
              <a:gd name="connsiteY844" fmla="*/ 1171945 h 2256141"/>
              <a:gd name="connsiteX845" fmla="*/ 5747062 w 6811107"/>
              <a:gd name="connsiteY845" fmla="*/ 1160346 h 2256141"/>
              <a:gd name="connsiteX846" fmla="*/ 5703083 w 6811107"/>
              <a:gd name="connsiteY846" fmla="*/ 1103319 h 2256141"/>
              <a:gd name="connsiteX847" fmla="*/ 5696800 w 6811107"/>
              <a:gd name="connsiteY847" fmla="*/ 1094620 h 2256141"/>
              <a:gd name="connsiteX848" fmla="*/ 5670703 w 6811107"/>
              <a:gd name="connsiteY848" fmla="*/ 1029860 h 2256141"/>
              <a:gd name="connsiteX849" fmla="*/ 5672152 w 6811107"/>
              <a:gd name="connsiteY849" fmla="*/ 1018261 h 2256141"/>
              <a:gd name="connsiteX850" fmla="*/ 5673603 w 6811107"/>
              <a:gd name="connsiteY850" fmla="*/ 940935 h 2256141"/>
              <a:gd name="connsiteX851" fmla="*/ 5536833 w 6811107"/>
              <a:gd name="connsiteY851" fmla="*/ 902273 h 2256141"/>
              <a:gd name="connsiteX852" fmla="*/ 5538283 w 6811107"/>
              <a:gd name="connsiteY852" fmla="*/ 893090 h 2256141"/>
              <a:gd name="connsiteX853" fmla="*/ 5574529 w 6811107"/>
              <a:gd name="connsiteY853" fmla="*/ 848145 h 2256141"/>
              <a:gd name="connsiteX854" fmla="*/ 5564380 w 6811107"/>
              <a:gd name="connsiteY854" fmla="*/ 822531 h 2256141"/>
              <a:gd name="connsiteX855" fmla="*/ 5487055 w 6811107"/>
              <a:gd name="connsiteY855" fmla="*/ 780968 h 2256141"/>
              <a:gd name="connsiteX856" fmla="*/ 5472556 w 6811107"/>
              <a:gd name="connsiteY856" fmla="*/ 780968 h 2256141"/>
              <a:gd name="connsiteX857" fmla="*/ 5380732 w 6811107"/>
              <a:gd name="connsiteY857" fmla="*/ 780002 h 2256141"/>
              <a:gd name="connsiteX858" fmla="*/ 5384598 w 6811107"/>
              <a:gd name="connsiteY858" fmla="*/ 769853 h 2256141"/>
              <a:gd name="connsiteX859" fmla="*/ 5389914 w 6811107"/>
              <a:gd name="connsiteY859" fmla="*/ 760670 h 2256141"/>
              <a:gd name="connsiteX860" fmla="*/ 5346419 w 6811107"/>
              <a:gd name="connsiteY860" fmla="*/ 732156 h 2256141"/>
              <a:gd name="connsiteX861" fmla="*/ 5307756 w 6811107"/>
              <a:gd name="connsiteY861" fmla="*/ 729740 h 2256141"/>
              <a:gd name="connsiteX862" fmla="*/ 5293257 w 6811107"/>
              <a:gd name="connsiteY862" fmla="*/ 728773 h 2256141"/>
              <a:gd name="connsiteX863" fmla="*/ 5176303 w 6811107"/>
              <a:gd name="connsiteY863" fmla="*/ 691077 h 2256141"/>
              <a:gd name="connsiteX864" fmla="*/ 5194668 w 6811107"/>
              <a:gd name="connsiteY864" fmla="*/ 628734 h 2256141"/>
              <a:gd name="connsiteX865" fmla="*/ 5191767 w 6811107"/>
              <a:gd name="connsiteY865" fmla="*/ 618101 h 2256141"/>
              <a:gd name="connsiteX866" fmla="*/ 5194184 w 6811107"/>
              <a:gd name="connsiteY866" fmla="*/ 607469 h 2256141"/>
              <a:gd name="connsiteX867" fmla="*/ 5205783 w 6811107"/>
              <a:gd name="connsiteY867" fmla="*/ 589587 h 2256141"/>
              <a:gd name="connsiteX868" fmla="*/ 5216415 w 6811107"/>
              <a:gd name="connsiteY868" fmla="*/ 581855 h 2256141"/>
              <a:gd name="connsiteX869" fmla="*/ 5229464 w 6811107"/>
              <a:gd name="connsiteY869" fmla="*/ 576539 h 2256141"/>
              <a:gd name="connsiteX870" fmla="*/ 5243962 w 6811107"/>
              <a:gd name="connsiteY870" fmla="*/ 573639 h 2256141"/>
              <a:gd name="connsiteX871" fmla="*/ 5367683 w 6811107"/>
              <a:gd name="connsiteY871" fmla="*/ 559624 h 2256141"/>
              <a:gd name="connsiteX872" fmla="*/ 5380249 w 6811107"/>
              <a:gd name="connsiteY872" fmla="*/ 554308 h 2256141"/>
              <a:gd name="connsiteX873" fmla="*/ 5405863 w 6811107"/>
              <a:gd name="connsiteY873" fmla="*/ 487131 h 2256141"/>
              <a:gd name="connsiteX874" fmla="*/ 5401030 w 6811107"/>
              <a:gd name="connsiteY874" fmla="*/ 472632 h 2256141"/>
              <a:gd name="connsiteX875" fmla="*/ 5385565 w 6811107"/>
              <a:gd name="connsiteY875" fmla="*/ 445568 h 2256141"/>
              <a:gd name="connsiteX876" fmla="*/ 5378799 w 6811107"/>
              <a:gd name="connsiteY876" fmla="*/ 438803 h 2256141"/>
              <a:gd name="connsiteX877" fmla="*/ 5269577 w 6811107"/>
              <a:gd name="connsiteY877" fmla="*/ 371626 h 2256141"/>
              <a:gd name="connsiteX878" fmla="*/ 5257978 w 6811107"/>
              <a:gd name="connsiteY878" fmla="*/ 366310 h 2256141"/>
              <a:gd name="connsiteX879" fmla="*/ 5148755 w 6811107"/>
              <a:gd name="connsiteY879" fmla="*/ 296717 h 2256141"/>
              <a:gd name="connsiteX880" fmla="*/ 5146339 w 6811107"/>
              <a:gd name="connsiteY880" fmla="*/ 286085 h 2256141"/>
              <a:gd name="connsiteX881" fmla="*/ 5167120 w 6811107"/>
              <a:gd name="connsiteY881" fmla="*/ 227607 h 2256141"/>
              <a:gd name="connsiteX882" fmla="*/ 5166154 w 6811107"/>
              <a:gd name="connsiteY882" fmla="*/ 216975 h 2256141"/>
              <a:gd name="connsiteX883" fmla="*/ 5070463 w 6811107"/>
              <a:gd name="connsiteY883" fmla="*/ 150765 h 2256141"/>
              <a:gd name="connsiteX884" fmla="*/ 5062731 w 6811107"/>
              <a:gd name="connsiteY884" fmla="*/ 141583 h 2256141"/>
              <a:gd name="connsiteX885" fmla="*/ 5050165 w 6811107"/>
              <a:gd name="connsiteY885" fmla="*/ 121285 h 2256141"/>
              <a:gd name="connsiteX886" fmla="*/ 5043399 w 6811107"/>
              <a:gd name="connsiteY886" fmla="*/ 107269 h 2256141"/>
              <a:gd name="connsiteX887" fmla="*/ 5036633 w 6811107"/>
              <a:gd name="connsiteY887" fmla="*/ 94221 h 2256141"/>
              <a:gd name="connsiteX888" fmla="*/ 5028901 w 6811107"/>
              <a:gd name="connsiteY888" fmla="*/ 84072 h 2256141"/>
              <a:gd name="connsiteX889" fmla="*/ 4981539 w 6811107"/>
              <a:gd name="connsiteY889" fmla="*/ 40093 h 2256141"/>
              <a:gd name="connsiteX890" fmla="*/ 4967523 w 6811107"/>
              <a:gd name="connsiteY890" fmla="*/ 38643 h 2256141"/>
              <a:gd name="connsiteX891" fmla="*/ 4973807 w 6811107"/>
              <a:gd name="connsiteY891" fmla="*/ 1430 h 2256141"/>
              <a:gd name="connsiteX892" fmla="*/ 4985405 w 6811107"/>
              <a:gd name="connsiteY892" fmla="*/ 6746 h 2256141"/>
              <a:gd name="connsiteX893" fmla="*/ 4996037 w 6811107"/>
              <a:gd name="connsiteY893" fmla="*/ 13029 h 2256141"/>
              <a:gd name="connsiteX894" fmla="*/ 5060798 w 6811107"/>
              <a:gd name="connsiteY894" fmla="*/ 61841 h 2256141"/>
              <a:gd name="connsiteX895" fmla="*/ 5069497 w 6811107"/>
              <a:gd name="connsiteY895" fmla="*/ 71990 h 2256141"/>
              <a:gd name="connsiteX896" fmla="*/ 5074813 w 6811107"/>
              <a:gd name="connsiteY896" fmla="*/ 85038 h 2256141"/>
              <a:gd name="connsiteX897" fmla="*/ 5102843 w 6811107"/>
              <a:gd name="connsiteY897" fmla="*/ 129017 h 2256141"/>
              <a:gd name="connsiteX898" fmla="*/ 5112026 w 6811107"/>
              <a:gd name="connsiteY898" fmla="*/ 137717 h 2256141"/>
              <a:gd name="connsiteX899" fmla="*/ 5213999 w 6811107"/>
              <a:gd name="connsiteY899" fmla="*/ 196194 h 2256141"/>
              <a:gd name="connsiteX900" fmla="*/ 5199984 w 6811107"/>
              <a:gd name="connsiteY900" fmla="*/ 263371 h 2256141"/>
              <a:gd name="connsiteX901" fmla="*/ 5186935 w 6811107"/>
              <a:gd name="connsiteY901" fmla="*/ 268203 h 2256141"/>
              <a:gd name="connsiteX902" fmla="*/ 5179202 w 6811107"/>
              <a:gd name="connsiteY902" fmla="*/ 277386 h 2256141"/>
              <a:gd name="connsiteX903" fmla="*/ 5252662 w 6811107"/>
              <a:gd name="connsiteY903" fmla="*/ 322331 h 2256141"/>
              <a:gd name="connsiteX904" fmla="*/ 5265227 w 6811107"/>
              <a:gd name="connsiteY904" fmla="*/ 326198 h 2256141"/>
              <a:gd name="connsiteX905" fmla="*/ 5277792 w 6811107"/>
              <a:gd name="connsiteY905" fmla="*/ 331513 h 2256141"/>
              <a:gd name="connsiteX906" fmla="*/ 5286975 w 6811107"/>
              <a:gd name="connsiteY906" fmla="*/ 335380 h 2256141"/>
              <a:gd name="connsiteX907" fmla="*/ 5311622 w 6811107"/>
              <a:gd name="connsiteY907" fmla="*/ 349395 h 2256141"/>
              <a:gd name="connsiteX908" fmla="*/ 5320805 w 6811107"/>
              <a:gd name="connsiteY908" fmla="*/ 355678 h 2256141"/>
              <a:gd name="connsiteX909" fmla="*/ 5344003 w 6811107"/>
              <a:gd name="connsiteY909" fmla="*/ 369693 h 2256141"/>
              <a:gd name="connsiteX910" fmla="*/ 5352701 w 6811107"/>
              <a:gd name="connsiteY910" fmla="*/ 374526 h 2256141"/>
              <a:gd name="connsiteX911" fmla="*/ 5405863 w 6811107"/>
              <a:gd name="connsiteY911" fmla="*/ 410772 h 2256141"/>
              <a:gd name="connsiteX912" fmla="*/ 5414562 w 6811107"/>
              <a:gd name="connsiteY912" fmla="*/ 419471 h 2256141"/>
              <a:gd name="connsiteX913" fmla="*/ 5448392 w 6811107"/>
              <a:gd name="connsiteY913" fmla="*/ 526760 h 2256141"/>
              <a:gd name="connsiteX914" fmla="*/ 5456125 w 6811107"/>
              <a:gd name="connsiteY914" fmla="*/ 538360 h 2256141"/>
              <a:gd name="connsiteX915" fmla="*/ 5525295 w 6811107"/>
              <a:gd name="connsiteY915" fmla="*/ 596897 h 2256141"/>
              <a:gd name="connsiteX916" fmla="*/ 5598196 w 6811107"/>
              <a:gd name="connsiteY916" fmla="*/ 644562 h 2256141"/>
              <a:gd name="connsiteX917" fmla="*/ 5597243 w 6811107"/>
              <a:gd name="connsiteY917" fmla="*/ 644199 h 2256141"/>
              <a:gd name="connsiteX918" fmla="*/ 5611259 w 6811107"/>
              <a:gd name="connsiteY918" fmla="*/ 654831 h 2256141"/>
              <a:gd name="connsiteX919" fmla="*/ 5627690 w 6811107"/>
              <a:gd name="connsiteY919" fmla="*/ 673196 h 2256141"/>
              <a:gd name="connsiteX920" fmla="*/ 5653788 w 6811107"/>
              <a:gd name="connsiteY920" fmla="*/ 747138 h 2256141"/>
              <a:gd name="connsiteX921" fmla="*/ 5656204 w 6811107"/>
              <a:gd name="connsiteY921" fmla="*/ 767436 h 2256141"/>
              <a:gd name="connsiteX922" fmla="*/ 5714198 w 6811107"/>
              <a:gd name="connsiteY922" fmla="*/ 908555 h 2256141"/>
              <a:gd name="connsiteX923" fmla="*/ 5725797 w 6811107"/>
              <a:gd name="connsiteY923" fmla="*/ 927886 h 2256141"/>
              <a:gd name="connsiteX924" fmla="*/ 5734496 w 6811107"/>
              <a:gd name="connsiteY924" fmla="*/ 952534 h 2256141"/>
              <a:gd name="connsiteX925" fmla="*/ 5745129 w 6811107"/>
              <a:gd name="connsiteY925" fmla="*/ 1008112 h 2256141"/>
              <a:gd name="connsiteX926" fmla="*/ 5746578 w 6811107"/>
              <a:gd name="connsiteY926" fmla="*/ 1011012 h 2256141"/>
              <a:gd name="connsiteX927" fmla="*/ 5751895 w 6811107"/>
              <a:gd name="connsiteY927" fmla="*/ 1067556 h 2256141"/>
              <a:gd name="connsiteX928" fmla="*/ 5754311 w 6811107"/>
              <a:gd name="connsiteY928" fmla="*/ 1081571 h 2256141"/>
              <a:gd name="connsiteX929" fmla="*/ 5781375 w 6811107"/>
              <a:gd name="connsiteY929" fmla="*/ 1146331 h 2256141"/>
              <a:gd name="connsiteX930" fmla="*/ 5788141 w 6811107"/>
              <a:gd name="connsiteY930" fmla="*/ 1158897 h 2256141"/>
              <a:gd name="connsiteX931" fmla="*/ 5820521 w 6811107"/>
              <a:gd name="connsiteY931" fmla="*/ 1223173 h 2256141"/>
              <a:gd name="connsiteX932" fmla="*/ 5826803 w 6811107"/>
              <a:gd name="connsiteY932" fmla="*/ 1237188 h 2256141"/>
              <a:gd name="connsiteX933" fmla="*/ 5870299 w 6811107"/>
              <a:gd name="connsiteY933" fmla="*/ 1309198 h 2256141"/>
              <a:gd name="connsiteX934" fmla="*/ 5880448 w 6811107"/>
              <a:gd name="connsiteY934" fmla="*/ 1317897 h 2256141"/>
              <a:gd name="connsiteX935" fmla="*/ 5938442 w 6811107"/>
              <a:gd name="connsiteY935" fmla="*/ 1385074 h 2256141"/>
              <a:gd name="connsiteX936" fmla="*/ 5939409 w 6811107"/>
              <a:gd name="connsiteY936" fmla="*/ 1387490 h 2256141"/>
              <a:gd name="connsiteX937" fmla="*/ 5951974 w 6811107"/>
              <a:gd name="connsiteY937" fmla="*/ 1417454 h 2256141"/>
              <a:gd name="connsiteX938" fmla="*/ 5962123 w 6811107"/>
              <a:gd name="connsiteY938" fmla="*/ 1424220 h 2256141"/>
              <a:gd name="connsiteX939" fmla="*/ 6040899 w 6811107"/>
              <a:gd name="connsiteY939" fmla="*/ 1469648 h 2256141"/>
              <a:gd name="connsiteX940" fmla="*/ 6002236 w 6811107"/>
              <a:gd name="connsiteY940" fmla="*/ 1553740 h 2256141"/>
              <a:gd name="connsiteX941" fmla="*/ 6001269 w 6811107"/>
              <a:gd name="connsiteY941" fmla="*/ 1558573 h 2256141"/>
              <a:gd name="connsiteX942" fmla="*/ 6003685 w 6811107"/>
              <a:gd name="connsiteY942" fmla="*/ 1580804 h 2256141"/>
              <a:gd name="connsiteX943" fmla="*/ 6010451 w 6811107"/>
              <a:gd name="connsiteY943" fmla="*/ 1589503 h 2256141"/>
              <a:gd name="connsiteX944" fmla="*/ 6113874 w 6811107"/>
              <a:gd name="connsiteY944" fmla="*/ 1620433 h 2256141"/>
              <a:gd name="connsiteX945" fmla="*/ 6124023 w 6811107"/>
              <a:gd name="connsiteY945" fmla="*/ 1617534 h 2256141"/>
              <a:gd name="connsiteX946" fmla="*/ 6168002 w 6811107"/>
              <a:gd name="connsiteY946" fmla="*/ 1621400 h 2256141"/>
              <a:gd name="connsiteX947" fmla="*/ 6179601 w 6811107"/>
              <a:gd name="connsiteY947" fmla="*/ 1626233 h 2256141"/>
              <a:gd name="connsiteX948" fmla="*/ 6281574 w 6811107"/>
              <a:gd name="connsiteY948" fmla="*/ 1626233 h 2256141"/>
              <a:gd name="connsiteX949" fmla="*/ 6289307 w 6811107"/>
              <a:gd name="connsiteY949" fmla="*/ 1618500 h 2256141"/>
              <a:gd name="connsiteX950" fmla="*/ 6298006 w 6811107"/>
              <a:gd name="connsiteY950" fmla="*/ 1517977 h 2256141"/>
              <a:gd name="connsiteX951" fmla="*/ 6373882 w 6811107"/>
              <a:gd name="connsiteY951" fmla="*/ 1517977 h 2256141"/>
              <a:gd name="connsiteX952" fmla="*/ 6385480 w 6811107"/>
              <a:gd name="connsiteY952" fmla="*/ 1515561 h 2256141"/>
              <a:gd name="connsiteX953" fmla="*/ 6499052 w 6811107"/>
              <a:gd name="connsiteY953" fmla="*/ 1577421 h 2256141"/>
              <a:gd name="connsiteX954" fmla="*/ 6503885 w 6811107"/>
              <a:gd name="connsiteY954" fmla="*/ 1602068 h 2256141"/>
              <a:gd name="connsiteX955" fmla="*/ 6509201 w 6811107"/>
              <a:gd name="connsiteY955" fmla="*/ 1626233 h 2256141"/>
              <a:gd name="connsiteX956" fmla="*/ 6513067 w 6811107"/>
              <a:gd name="connsiteY956" fmla="*/ 1640248 h 2256141"/>
              <a:gd name="connsiteX957" fmla="*/ 6567196 w 6811107"/>
              <a:gd name="connsiteY957" fmla="*/ 1746570 h 2256141"/>
              <a:gd name="connsiteX958" fmla="*/ 6570095 w 6811107"/>
              <a:gd name="connsiteY958" fmla="*/ 1756719 h 2256141"/>
              <a:gd name="connsiteX959" fmla="*/ 6571061 w 6811107"/>
              <a:gd name="connsiteY959" fmla="*/ 1768318 h 2256141"/>
              <a:gd name="connsiteX960" fmla="*/ 6570095 w 6811107"/>
              <a:gd name="connsiteY960" fmla="*/ 1792482 h 2256141"/>
              <a:gd name="connsiteX961" fmla="*/ 6564779 w 6811107"/>
              <a:gd name="connsiteY961" fmla="*/ 1863526 h 2256141"/>
              <a:gd name="connsiteX962" fmla="*/ 6573961 w 6811107"/>
              <a:gd name="connsiteY962" fmla="*/ 1884306 h 2256141"/>
              <a:gd name="connsiteX963" fmla="*/ 6597159 w 6811107"/>
              <a:gd name="connsiteY963" fmla="*/ 1897355 h 2256141"/>
              <a:gd name="connsiteX964" fmla="*/ 6609724 w 6811107"/>
              <a:gd name="connsiteY964" fmla="*/ 1902188 h 2256141"/>
              <a:gd name="connsiteX965" fmla="*/ 6684633 w 6811107"/>
              <a:gd name="connsiteY965" fmla="*/ 1994979 h 2256141"/>
              <a:gd name="connsiteX966" fmla="*/ 6682217 w 6811107"/>
              <a:gd name="connsiteY966" fmla="*/ 2009477 h 2256141"/>
              <a:gd name="connsiteX967" fmla="*/ 6679801 w 6811107"/>
              <a:gd name="connsiteY967" fmla="*/ 2022042 h 2256141"/>
              <a:gd name="connsiteX968" fmla="*/ 6680767 w 6811107"/>
              <a:gd name="connsiteY968" fmla="*/ 2032675 h 2256141"/>
              <a:gd name="connsiteX969" fmla="*/ 6682217 w 6811107"/>
              <a:gd name="connsiteY969" fmla="*/ 2045723 h 2256141"/>
              <a:gd name="connsiteX970" fmla="*/ 6696233 w 6811107"/>
              <a:gd name="connsiteY970" fmla="*/ 2080520 h 2256141"/>
              <a:gd name="connsiteX971" fmla="*/ 6703965 w 6811107"/>
              <a:gd name="connsiteY971" fmla="*/ 2089702 h 2256141"/>
              <a:gd name="connsiteX972" fmla="*/ 6711697 w 6811107"/>
              <a:gd name="connsiteY972" fmla="*/ 2099851 h 2256141"/>
              <a:gd name="connsiteX973" fmla="*/ 6719430 w 6811107"/>
              <a:gd name="connsiteY973" fmla="*/ 2110000 h 2256141"/>
              <a:gd name="connsiteX974" fmla="*/ 6797722 w 6811107"/>
              <a:gd name="connsiteY974" fmla="*/ 2250636 h 2256141"/>
              <a:gd name="connsiteX975" fmla="*/ 6734412 w 6811107"/>
              <a:gd name="connsiteY975" fmla="*/ 2253536 h 2256141"/>
              <a:gd name="connsiteX976" fmla="*/ 6725229 w 6811107"/>
              <a:gd name="connsiteY976" fmla="*/ 2253536 h 2256141"/>
              <a:gd name="connsiteX977" fmla="*/ 6695749 w 6811107"/>
              <a:gd name="connsiteY977" fmla="*/ 2252569 h 2256141"/>
              <a:gd name="connsiteX978" fmla="*/ 6687050 w 6811107"/>
              <a:gd name="connsiteY978" fmla="*/ 2252569 h 2256141"/>
              <a:gd name="connsiteX979" fmla="*/ 3288323 w 6811107"/>
              <a:gd name="connsiteY979" fmla="*/ 2252569 h 2256141"/>
              <a:gd name="connsiteX980" fmla="*/ 3288323 w 6811107"/>
              <a:gd name="connsiteY980" fmla="*/ 2256141 h 2256141"/>
              <a:gd name="connsiteX981" fmla="*/ 4431 w 6811107"/>
              <a:gd name="connsiteY981" fmla="*/ 2256141 h 2256141"/>
              <a:gd name="connsiteX982" fmla="*/ 3079 w 6811107"/>
              <a:gd name="connsiteY982" fmla="*/ 2243715 h 2256141"/>
              <a:gd name="connsiteX983" fmla="*/ 1275 w 6811107"/>
              <a:gd name="connsiteY983" fmla="*/ 2230513 h 2256141"/>
              <a:gd name="connsiteX984" fmla="*/ 373 w 6811107"/>
              <a:gd name="connsiteY984" fmla="*/ 2211098 h 2256141"/>
              <a:gd name="connsiteX985" fmla="*/ 8489 w 6811107"/>
              <a:gd name="connsiteY985" fmla="*/ 2190129 h 2256141"/>
              <a:gd name="connsiteX986" fmla="*/ 14801 w 6811107"/>
              <a:gd name="connsiteY986" fmla="*/ 2181975 h 2256141"/>
              <a:gd name="connsiteX987" fmla="*/ 143303 w 6811107"/>
              <a:gd name="connsiteY987" fmla="*/ 2036749 h 2256141"/>
              <a:gd name="connsiteX988" fmla="*/ 150517 w 6811107"/>
              <a:gd name="connsiteY988" fmla="*/ 2027429 h 2256141"/>
              <a:gd name="connsiteX989" fmla="*/ 187490 w 6811107"/>
              <a:gd name="connsiteY989" fmla="*/ 2000248 h 2256141"/>
              <a:gd name="connsiteX990" fmla="*/ 233029 w 6811107"/>
              <a:gd name="connsiteY990" fmla="*/ 1944332 h 2256141"/>
              <a:gd name="connsiteX991" fmla="*/ 244752 w 6811107"/>
              <a:gd name="connsiteY991" fmla="*/ 1940449 h 2256141"/>
              <a:gd name="connsiteX992" fmla="*/ 287135 w 6811107"/>
              <a:gd name="connsiteY992" fmla="*/ 1921810 h 2256141"/>
              <a:gd name="connsiteX993" fmla="*/ 297956 w 6811107"/>
              <a:gd name="connsiteY993" fmla="*/ 1919480 h 2256141"/>
              <a:gd name="connsiteX994" fmla="*/ 329518 w 6811107"/>
              <a:gd name="connsiteY994" fmla="*/ 1913268 h 2256141"/>
              <a:gd name="connsiteX995" fmla="*/ 339437 w 6811107"/>
              <a:gd name="connsiteY995" fmla="*/ 1910161 h 2256141"/>
              <a:gd name="connsiteX996" fmla="*/ 410226 w 6811107"/>
              <a:gd name="connsiteY996" fmla="*/ 1888416 h 2256141"/>
              <a:gd name="connsiteX997" fmla="*/ 418792 w 6811107"/>
              <a:gd name="connsiteY997" fmla="*/ 1882203 h 2256141"/>
              <a:gd name="connsiteX998" fmla="*/ 422399 w 6811107"/>
              <a:gd name="connsiteY998" fmla="*/ 1834441 h 2256141"/>
              <a:gd name="connsiteX999" fmla="*/ 419694 w 6811107"/>
              <a:gd name="connsiteY999" fmla="*/ 1823957 h 2256141"/>
              <a:gd name="connsiteX1000" fmla="*/ 426007 w 6811107"/>
              <a:gd name="connsiteY1000" fmla="*/ 1750179 h 2256141"/>
              <a:gd name="connsiteX1001" fmla="*/ 431868 w 6811107"/>
              <a:gd name="connsiteY1001" fmla="*/ 1740083 h 2256141"/>
              <a:gd name="connsiteX1002" fmla="*/ 465684 w 6811107"/>
              <a:gd name="connsiteY1002" fmla="*/ 1679119 h 2256141"/>
              <a:gd name="connsiteX1003" fmla="*/ 469291 w 6811107"/>
              <a:gd name="connsiteY1003" fmla="*/ 1668635 h 2256141"/>
              <a:gd name="connsiteX1004" fmla="*/ 453511 w 6811107"/>
              <a:gd name="connsiteY1004" fmla="*/ 1603400 h 2256141"/>
              <a:gd name="connsiteX1005" fmla="*/ 457118 w 6811107"/>
              <a:gd name="connsiteY1005" fmla="*/ 1594081 h 2256141"/>
              <a:gd name="connsiteX1006" fmla="*/ 487327 w 6811107"/>
              <a:gd name="connsiteY1006" fmla="*/ 1560686 h 2256141"/>
              <a:gd name="connsiteX1007" fmla="*/ 493188 w 6811107"/>
              <a:gd name="connsiteY1007" fmla="*/ 1552532 h 2256141"/>
              <a:gd name="connsiteX1008" fmla="*/ 496795 w 6811107"/>
              <a:gd name="connsiteY1008" fmla="*/ 1541271 h 2256141"/>
              <a:gd name="connsiteX1009" fmla="*/ 503108 w 6811107"/>
              <a:gd name="connsiteY1009" fmla="*/ 1531952 h 2256141"/>
              <a:gd name="connsiteX1010" fmla="*/ 510322 w 6811107"/>
              <a:gd name="connsiteY1010" fmla="*/ 1522632 h 2256141"/>
              <a:gd name="connsiteX1011" fmla="*/ 517536 w 6811107"/>
              <a:gd name="connsiteY1011" fmla="*/ 1517196 h 2256141"/>
              <a:gd name="connsiteX1012" fmla="*/ 536473 w 6811107"/>
              <a:gd name="connsiteY1012" fmla="*/ 1473706 h 2256141"/>
              <a:gd name="connsiteX1013" fmla="*/ 543687 w 6811107"/>
              <a:gd name="connsiteY1013" fmla="*/ 1461280 h 2256141"/>
              <a:gd name="connsiteX1014" fmla="*/ 566682 w 6811107"/>
              <a:gd name="connsiteY1014" fmla="*/ 1441865 h 2256141"/>
              <a:gd name="connsiteX1015" fmla="*/ 644685 w 6811107"/>
              <a:gd name="connsiteY1015" fmla="*/ 1465940 h 2256141"/>
              <a:gd name="connsiteX1016" fmla="*/ 658211 w 6811107"/>
              <a:gd name="connsiteY1016" fmla="*/ 1465940 h 2256141"/>
              <a:gd name="connsiteX1017" fmla="*/ 794378 w 6811107"/>
              <a:gd name="connsiteY1017" fmla="*/ 1511371 h 2256141"/>
              <a:gd name="connsiteX1018" fmla="*/ 802945 w 6811107"/>
              <a:gd name="connsiteY1018" fmla="*/ 1518749 h 2256141"/>
              <a:gd name="connsiteX1019" fmla="*/ 829096 w 6811107"/>
              <a:gd name="connsiteY1019" fmla="*/ 1523021 h 2256141"/>
              <a:gd name="connsiteX1020" fmla="*/ 839917 w 6811107"/>
              <a:gd name="connsiteY1020" fmla="*/ 1521855 h 2256141"/>
              <a:gd name="connsiteX1021" fmla="*/ 861559 w 6811107"/>
              <a:gd name="connsiteY1021" fmla="*/ 1517972 h 2256141"/>
              <a:gd name="connsiteX1022" fmla="*/ 874635 w 6811107"/>
              <a:gd name="connsiteY1022" fmla="*/ 1514089 h 2256141"/>
              <a:gd name="connsiteX1023" fmla="*/ 1002235 w 6811107"/>
              <a:gd name="connsiteY1023" fmla="*/ 1413130 h 2256141"/>
              <a:gd name="connsiteX1024" fmla="*/ 1004489 w 6811107"/>
              <a:gd name="connsiteY1024" fmla="*/ 1403811 h 2256141"/>
              <a:gd name="connsiteX1025" fmla="*/ 1042814 w 6811107"/>
              <a:gd name="connsiteY1025" fmla="*/ 1335469 h 2256141"/>
              <a:gd name="connsiteX1026" fmla="*/ 1053635 w 6811107"/>
              <a:gd name="connsiteY1026" fmla="*/ 1329256 h 2256141"/>
              <a:gd name="connsiteX1027" fmla="*/ 1106389 w 6811107"/>
              <a:gd name="connsiteY1027" fmla="*/ 1284601 h 2256141"/>
              <a:gd name="connsiteX1028" fmla="*/ 1112701 w 6811107"/>
              <a:gd name="connsiteY1028" fmla="*/ 1276446 h 2256141"/>
              <a:gd name="connsiteX1029" fmla="*/ 1132089 w 6811107"/>
              <a:gd name="connsiteY1029" fmla="*/ 1230626 h 2256141"/>
              <a:gd name="connsiteX1030" fmla="*/ 1137951 w 6811107"/>
              <a:gd name="connsiteY1030" fmla="*/ 1222472 h 2256141"/>
              <a:gd name="connsiteX1031" fmla="*/ 1160945 w 6811107"/>
              <a:gd name="connsiteY1031" fmla="*/ 1195291 h 2256141"/>
              <a:gd name="connsiteX1032" fmla="*/ 1169512 w 6811107"/>
              <a:gd name="connsiteY1032" fmla="*/ 1188301 h 2256141"/>
              <a:gd name="connsiteX1033" fmla="*/ 1234440 w 6811107"/>
              <a:gd name="connsiteY1033" fmla="*/ 1178205 h 2256141"/>
              <a:gd name="connsiteX1034" fmla="*/ 1248868 w 6811107"/>
              <a:gd name="connsiteY1034" fmla="*/ 1180147 h 2256141"/>
              <a:gd name="connsiteX1035" fmla="*/ 1300268 w 6811107"/>
              <a:gd name="connsiteY1035" fmla="*/ 1184030 h 2256141"/>
              <a:gd name="connsiteX1036" fmla="*/ 1312442 w 6811107"/>
              <a:gd name="connsiteY1036" fmla="*/ 1183253 h 2256141"/>
              <a:gd name="connsiteX1037" fmla="*/ 1324165 w 6811107"/>
              <a:gd name="connsiteY1037" fmla="*/ 1183253 h 2256141"/>
              <a:gd name="connsiteX1038" fmla="*/ 1366548 w 6811107"/>
              <a:gd name="connsiteY1038" fmla="*/ 1147141 h 2256141"/>
              <a:gd name="connsiteX1039" fmla="*/ 1368803 w 6811107"/>
              <a:gd name="connsiteY1039" fmla="*/ 1136656 h 2256141"/>
              <a:gd name="connsiteX1040" fmla="*/ 1369704 w 6811107"/>
              <a:gd name="connsiteY1040" fmla="*/ 1126561 h 2256141"/>
              <a:gd name="connsiteX1041" fmla="*/ 1371057 w 6811107"/>
              <a:gd name="connsiteY1041" fmla="*/ 1106757 h 2256141"/>
              <a:gd name="connsiteX1042" fmla="*/ 1389994 w 6811107"/>
              <a:gd name="connsiteY1042" fmla="*/ 936291 h 2256141"/>
              <a:gd name="connsiteX1043" fmla="*/ 1398110 w 6811107"/>
              <a:gd name="connsiteY1043" fmla="*/ 924641 h 2256141"/>
              <a:gd name="connsiteX1044" fmla="*/ 1405324 w 6811107"/>
              <a:gd name="connsiteY1044" fmla="*/ 919594 h 2256141"/>
              <a:gd name="connsiteX1045" fmla="*/ 1413891 w 6811107"/>
              <a:gd name="connsiteY1045" fmla="*/ 915711 h 2256141"/>
              <a:gd name="connsiteX1046" fmla="*/ 1441394 w 6811107"/>
              <a:gd name="connsiteY1046" fmla="*/ 811645 h 2256141"/>
              <a:gd name="connsiteX1047" fmla="*/ 1489639 w 6811107"/>
              <a:gd name="connsiteY1047" fmla="*/ 758447 h 2256141"/>
              <a:gd name="connsiteX1048" fmla="*/ 1493246 w 6811107"/>
              <a:gd name="connsiteY1048" fmla="*/ 751069 h 2256141"/>
              <a:gd name="connsiteX1049" fmla="*/ 1508576 w 6811107"/>
              <a:gd name="connsiteY1049" fmla="*/ 711462 h 2256141"/>
              <a:gd name="connsiteX1050" fmla="*/ 1558173 w 6811107"/>
              <a:gd name="connsiteY1050" fmla="*/ 651274 h 2256141"/>
              <a:gd name="connsiteX1051" fmla="*/ 1572602 w 6811107"/>
              <a:gd name="connsiteY1051" fmla="*/ 654381 h 2256141"/>
              <a:gd name="connsiteX1052" fmla="*/ 1585677 w 6811107"/>
              <a:gd name="connsiteY1052" fmla="*/ 661370 h 2256141"/>
              <a:gd name="connsiteX1053" fmla="*/ 1613181 w 6811107"/>
              <a:gd name="connsiteY1053" fmla="*/ 671466 h 2256141"/>
              <a:gd name="connsiteX1054" fmla="*/ 1621748 w 6811107"/>
              <a:gd name="connsiteY1054" fmla="*/ 672243 h 2256141"/>
              <a:gd name="connsiteX1055" fmla="*/ 1718236 w 6811107"/>
              <a:gd name="connsiteY1055" fmla="*/ 645062 h 2256141"/>
              <a:gd name="connsiteX1056" fmla="*/ 1743486 w 6811107"/>
              <a:gd name="connsiteY1056" fmla="*/ 689717 h 2256141"/>
              <a:gd name="connsiteX1057" fmla="*/ 1755209 w 6811107"/>
              <a:gd name="connsiteY1057" fmla="*/ 696706 h 2256141"/>
              <a:gd name="connsiteX1058" fmla="*/ 1777753 w 6811107"/>
              <a:gd name="connsiteY1058" fmla="*/ 711462 h 2256141"/>
              <a:gd name="connsiteX1059" fmla="*/ 1790829 w 6811107"/>
              <a:gd name="connsiteY1059" fmla="*/ 714568 h 2256141"/>
              <a:gd name="connsiteX1060" fmla="*/ 1813824 w 6811107"/>
              <a:gd name="connsiteY1060" fmla="*/ 718452 h 2256141"/>
              <a:gd name="connsiteX1061" fmla="*/ 1821940 w 6811107"/>
              <a:gd name="connsiteY1061" fmla="*/ 719228 h 2256141"/>
              <a:gd name="connsiteX1062" fmla="*/ 1880554 w 6811107"/>
              <a:gd name="connsiteY1062" fmla="*/ 662147 h 2256141"/>
              <a:gd name="connsiteX1063" fmla="*/ 1936013 w 6811107"/>
              <a:gd name="connsiteY1063" fmla="*/ 652051 h 2256141"/>
              <a:gd name="connsiteX1064" fmla="*/ 1944580 w 6811107"/>
              <a:gd name="connsiteY1064" fmla="*/ 641567 h 2256141"/>
              <a:gd name="connsiteX1065" fmla="*/ 1952696 w 6811107"/>
              <a:gd name="connsiteY1065" fmla="*/ 631471 h 2256141"/>
              <a:gd name="connsiteX1066" fmla="*/ 1989668 w 6811107"/>
              <a:gd name="connsiteY1066" fmla="*/ 558858 h 2256141"/>
              <a:gd name="connsiteX1067" fmla="*/ 1995980 w 6811107"/>
              <a:gd name="connsiteY1067" fmla="*/ 548762 h 2256141"/>
              <a:gd name="connsiteX1068" fmla="*/ 2018524 w 6811107"/>
              <a:gd name="connsiteY1068" fmla="*/ 527793 h 2256141"/>
              <a:gd name="connsiteX1069" fmla="*/ 2027993 w 6811107"/>
              <a:gd name="connsiteY1069" fmla="*/ 524687 h 2256141"/>
              <a:gd name="connsiteX1070" fmla="*/ 2041069 w 6811107"/>
              <a:gd name="connsiteY1070" fmla="*/ 520804 h 2256141"/>
              <a:gd name="connsiteX1071" fmla="*/ 2051890 w 6811107"/>
              <a:gd name="connsiteY1071" fmla="*/ 513814 h 2256141"/>
              <a:gd name="connsiteX1072" fmla="*/ 2160156 w 6811107"/>
              <a:gd name="connsiteY1072" fmla="*/ 446413 h 2256141"/>
              <a:gd name="connsiteX1073" fmla="*/ 2179490 w 6811107"/>
              <a:gd name="connsiteY1073" fmla="*/ 447414 h 2256141"/>
              <a:gd name="connsiteX1074" fmla="*/ 2190311 w 6811107"/>
              <a:gd name="connsiteY1074" fmla="*/ 451685 h 2256141"/>
              <a:gd name="connsiteX1075" fmla="*/ 2200230 w 6811107"/>
              <a:gd name="connsiteY1075" fmla="*/ 456734 h 2256141"/>
              <a:gd name="connsiteX1076" fmla="*/ 2260649 w 6811107"/>
              <a:gd name="connsiteY1076" fmla="*/ 495952 h 2256141"/>
              <a:gd name="connsiteX1077" fmla="*/ 2268765 w 6811107"/>
              <a:gd name="connsiteY1077" fmla="*/ 504107 h 2256141"/>
              <a:gd name="connsiteX1078" fmla="*/ 2273724 w 6811107"/>
              <a:gd name="connsiteY1078" fmla="*/ 514591 h 2256141"/>
              <a:gd name="connsiteX1079" fmla="*/ 2299875 w 6811107"/>
              <a:gd name="connsiteY1079" fmla="*/ 549927 h 2256141"/>
              <a:gd name="connsiteX1080" fmla="*/ 2308442 w 6811107"/>
              <a:gd name="connsiteY1080" fmla="*/ 556916 h 2256141"/>
              <a:gd name="connsiteX1081" fmla="*/ 2403579 w 6811107"/>
              <a:gd name="connsiteY1081" fmla="*/ 603901 h 2256141"/>
              <a:gd name="connsiteX1082" fmla="*/ 2390503 w 6811107"/>
              <a:gd name="connsiteY1082" fmla="*/ 657876 h 2256141"/>
              <a:gd name="connsiteX1083" fmla="*/ 2378329 w 6811107"/>
              <a:gd name="connsiteY1083" fmla="*/ 661759 h 2256141"/>
              <a:gd name="connsiteX1084" fmla="*/ 2371115 w 6811107"/>
              <a:gd name="connsiteY1084" fmla="*/ 669136 h 2256141"/>
              <a:gd name="connsiteX1085" fmla="*/ 2439649 w 6811107"/>
              <a:gd name="connsiteY1085" fmla="*/ 705249 h 2256141"/>
              <a:gd name="connsiteX1086" fmla="*/ 2451372 w 6811107"/>
              <a:gd name="connsiteY1086" fmla="*/ 708356 h 2256141"/>
              <a:gd name="connsiteX1087" fmla="*/ 2463095 w 6811107"/>
              <a:gd name="connsiteY1087" fmla="*/ 712627 h 2256141"/>
              <a:gd name="connsiteX1088" fmla="*/ 2471662 w 6811107"/>
              <a:gd name="connsiteY1088" fmla="*/ 715733 h 2256141"/>
              <a:gd name="connsiteX1089" fmla="*/ 2494657 w 6811107"/>
              <a:gd name="connsiteY1089" fmla="*/ 726994 h 2256141"/>
              <a:gd name="connsiteX1090" fmla="*/ 2503224 w 6811107"/>
              <a:gd name="connsiteY1090" fmla="*/ 732042 h 2256141"/>
              <a:gd name="connsiteX1091" fmla="*/ 2524866 w 6811107"/>
              <a:gd name="connsiteY1091" fmla="*/ 743303 h 2256141"/>
              <a:gd name="connsiteX1092" fmla="*/ 2532982 w 6811107"/>
              <a:gd name="connsiteY1092" fmla="*/ 747186 h 2256141"/>
              <a:gd name="connsiteX1093" fmla="*/ 2582579 w 6811107"/>
              <a:gd name="connsiteY1093" fmla="*/ 776309 h 2256141"/>
              <a:gd name="connsiteX1094" fmla="*/ 2590695 w 6811107"/>
              <a:gd name="connsiteY1094" fmla="*/ 783298 h 2256141"/>
              <a:gd name="connsiteX1095" fmla="*/ 2622257 w 6811107"/>
              <a:gd name="connsiteY1095" fmla="*/ 869502 h 2256141"/>
              <a:gd name="connsiteX1096" fmla="*/ 2629471 w 6811107"/>
              <a:gd name="connsiteY1096" fmla="*/ 878822 h 2256141"/>
              <a:gd name="connsiteX1097" fmla="*/ 2731237 w 6811107"/>
              <a:gd name="connsiteY1097" fmla="*/ 945386 h 2256141"/>
              <a:gd name="connsiteX1098" fmla="*/ 2762595 w 6811107"/>
              <a:gd name="connsiteY1098" fmla="*/ 964351 h 2256141"/>
              <a:gd name="connsiteX1099" fmla="*/ 2761129 w 6811107"/>
              <a:gd name="connsiteY1099" fmla="*/ 963861 h 2256141"/>
              <a:gd name="connsiteX1100" fmla="*/ 2774204 w 6811107"/>
              <a:gd name="connsiteY1100" fmla="*/ 972403 h 2256141"/>
              <a:gd name="connsiteX1101" fmla="*/ 2789534 w 6811107"/>
              <a:gd name="connsiteY1101" fmla="*/ 987159 h 2256141"/>
              <a:gd name="connsiteX1102" fmla="*/ 2813882 w 6811107"/>
              <a:gd name="connsiteY1102" fmla="*/ 1046569 h 2256141"/>
              <a:gd name="connsiteX1103" fmla="*/ 2816136 w 6811107"/>
              <a:gd name="connsiteY1103" fmla="*/ 1062878 h 2256141"/>
              <a:gd name="connsiteX1104" fmla="*/ 2870242 w 6811107"/>
              <a:gd name="connsiteY1104" fmla="*/ 1176264 h 2256141"/>
              <a:gd name="connsiteX1105" fmla="*/ 2881064 w 6811107"/>
              <a:gd name="connsiteY1105" fmla="*/ 1191796 h 2256141"/>
              <a:gd name="connsiteX1106" fmla="*/ 2889179 w 6811107"/>
              <a:gd name="connsiteY1106" fmla="*/ 1211599 h 2256141"/>
              <a:gd name="connsiteX1107" fmla="*/ 2899099 w 6811107"/>
              <a:gd name="connsiteY1107" fmla="*/ 1256254 h 2256141"/>
              <a:gd name="connsiteX1108" fmla="*/ 2900451 w 6811107"/>
              <a:gd name="connsiteY1108" fmla="*/ 1258585 h 2256141"/>
              <a:gd name="connsiteX1109" fmla="*/ 2905411 w 6811107"/>
              <a:gd name="connsiteY1109" fmla="*/ 1304016 h 2256141"/>
              <a:gd name="connsiteX1110" fmla="*/ 2907665 w 6811107"/>
              <a:gd name="connsiteY1110" fmla="*/ 1315277 h 2256141"/>
              <a:gd name="connsiteX1111" fmla="*/ 2932915 w 6811107"/>
              <a:gd name="connsiteY1111" fmla="*/ 1367310 h 2256141"/>
              <a:gd name="connsiteX1112" fmla="*/ 2939227 w 6811107"/>
              <a:gd name="connsiteY1112" fmla="*/ 1377406 h 2256141"/>
              <a:gd name="connsiteX1113" fmla="*/ 2969437 w 6811107"/>
              <a:gd name="connsiteY1113" fmla="*/ 1429051 h 2256141"/>
              <a:gd name="connsiteX1114" fmla="*/ 2975298 w 6811107"/>
              <a:gd name="connsiteY1114" fmla="*/ 1440311 h 2256141"/>
              <a:gd name="connsiteX1115" fmla="*/ 3015877 w 6811107"/>
              <a:gd name="connsiteY1115" fmla="*/ 1498169 h 2256141"/>
              <a:gd name="connsiteX1116" fmla="*/ 3025346 w 6811107"/>
              <a:gd name="connsiteY1116" fmla="*/ 1505158 h 2256141"/>
              <a:gd name="connsiteX1117" fmla="*/ 3079452 w 6811107"/>
              <a:gd name="connsiteY1117" fmla="*/ 1559133 h 2256141"/>
              <a:gd name="connsiteX1118" fmla="*/ 3080354 w 6811107"/>
              <a:gd name="connsiteY1118" fmla="*/ 1561074 h 2256141"/>
              <a:gd name="connsiteX1119" fmla="*/ 3092077 w 6811107"/>
              <a:gd name="connsiteY1119" fmla="*/ 1585149 h 2256141"/>
              <a:gd name="connsiteX1120" fmla="*/ 3101545 w 6811107"/>
              <a:gd name="connsiteY1120" fmla="*/ 1590586 h 2256141"/>
              <a:gd name="connsiteX1121" fmla="*/ 3109075 w 6811107"/>
              <a:gd name="connsiteY1121" fmla="*/ 1592534 h 2256141"/>
              <a:gd name="connsiteX1122" fmla="*/ 3136842 w 6811107"/>
              <a:gd name="connsiteY1122" fmla="*/ 1534409 h 2256141"/>
              <a:gd name="connsiteX1123" fmla="*/ 3140708 w 6811107"/>
              <a:gd name="connsiteY1123" fmla="*/ 1521360 h 2256141"/>
              <a:gd name="connsiteX1124" fmla="*/ 3123794 w 6811107"/>
              <a:gd name="connsiteY1124" fmla="*/ 1440168 h 2256141"/>
              <a:gd name="connsiteX1125" fmla="*/ 3127660 w 6811107"/>
              <a:gd name="connsiteY1125" fmla="*/ 1428570 h 2256141"/>
              <a:gd name="connsiteX1126" fmla="*/ 3160040 w 6811107"/>
              <a:gd name="connsiteY1126" fmla="*/ 1387007 h 2256141"/>
              <a:gd name="connsiteX1127" fmla="*/ 3166323 w 6811107"/>
              <a:gd name="connsiteY1127" fmla="*/ 1376858 h 2256141"/>
              <a:gd name="connsiteX1128" fmla="*/ 3170189 w 6811107"/>
              <a:gd name="connsiteY1128" fmla="*/ 1362842 h 2256141"/>
              <a:gd name="connsiteX1129" fmla="*/ 3176955 w 6811107"/>
              <a:gd name="connsiteY1129" fmla="*/ 1351244 h 2256141"/>
              <a:gd name="connsiteX1130" fmla="*/ 3184688 w 6811107"/>
              <a:gd name="connsiteY1130" fmla="*/ 1339645 h 2256141"/>
              <a:gd name="connsiteX1131" fmla="*/ 3192420 w 6811107"/>
              <a:gd name="connsiteY1131" fmla="*/ 1332879 h 2256141"/>
              <a:gd name="connsiteX1132" fmla="*/ 3212718 w 6811107"/>
              <a:gd name="connsiteY1132" fmla="*/ 1278751 h 2256141"/>
              <a:gd name="connsiteX1133" fmla="*/ 3220451 w 6811107"/>
              <a:gd name="connsiteY1133" fmla="*/ 1263286 h 2256141"/>
              <a:gd name="connsiteX1134" fmla="*/ 3245098 w 6811107"/>
              <a:gd name="connsiteY1134" fmla="*/ 1239122 h 2256141"/>
              <a:gd name="connsiteX1135" fmla="*/ 3328706 w 6811107"/>
              <a:gd name="connsiteY1135" fmla="*/ 1269086 h 2256141"/>
              <a:gd name="connsiteX1136" fmla="*/ 3343205 w 6811107"/>
              <a:gd name="connsiteY1136" fmla="*/ 1269086 h 2256141"/>
              <a:gd name="connsiteX1137" fmla="*/ 3489157 w 6811107"/>
              <a:gd name="connsiteY1137" fmla="*/ 1325630 h 2256141"/>
              <a:gd name="connsiteX1138" fmla="*/ 3498339 w 6811107"/>
              <a:gd name="connsiteY1138" fmla="*/ 1334812 h 2256141"/>
              <a:gd name="connsiteX1139" fmla="*/ 3526369 w 6811107"/>
              <a:gd name="connsiteY1139" fmla="*/ 1340128 h 2256141"/>
              <a:gd name="connsiteX1140" fmla="*/ 3537968 w 6811107"/>
              <a:gd name="connsiteY1140" fmla="*/ 1338678 h 2256141"/>
              <a:gd name="connsiteX1141" fmla="*/ 3561166 w 6811107"/>
              <a:gd name="connsiteY1141" fmla="*/ 1333845 h 2256141"/>
              <a:gd name="connsiteX1142" fmla="*/ 3575181 w 6811107"/>
              <a:gd name="connsiteY1142" fmla="*/ 1329012 h 2256141"/>
              <a:gd name="connsiteX1143" fmla="*/ 3711951 w 6811107"/>
              <a:gd name="connsiteY1143" fmla="*/ 1203359 h 2256141"/>
              <a:gd name="connsiteX1144" fmla="*/ 3714367 w 6811107"/>
              <a:gd name="connsiteY1144" fmla="*/ 1191760 h 2256141"/>
              <a:gd name="connsiteX1145" fmla="*/ 3755446 w 6811107"/>
              <a:gd name="connsiteY1145" fmla="*/ 1106702 h 2256141"/>
              <a:gd name="connsiteX1146" fmla="*/ 3767045 w 6811107"/>
              <a:gd name="connsiteY1146" fmla="*/ 1098969 h 2256141"/>
              <a:gd name="connsiteX1147" fmla="*/ 3823589 w 6811107"/>
              <a:gd name="connsiteY1147" fmla="*/ 1043392 h 2256141"/>
              <a:gd name="connsiteX1148" fmla="*/ 3830355 w 6811107"/>
              <a:gd name="connsiteY1148" fmla="*/ 1033242 h 2256141"/>
              <a:gd name="connsiteX1149" fmla="*/ 3851136 w 6811107"/>
              <a:gd name="connsiteY1149" fmla="*/ 976215 h 2256141"/>
              <a:gd name="connsiteX1150" fmla="*/ 3857419 w 6811107"/>
              <a:gd name="connsiteY1150" fmla="*/ 966066 h 2256141"/>
              <a:gd name="connsiteX1151" fmla="*/ 3882067 w 6811107"/>
              <a:gd name="connsiteY1151" fmla="*/ 932236 h 2256141"/>
              <a:gd name="connsiteX1152" fmla="*/ 3891249 w 6811107"/>
              <a:gd name="connsiteY1152" fmla="*/ 923537 h 2256141"/>
              <a:gd name="connsiteX1153" fmla="*/ 3960842 w 6811107"/>
              <a:gd name="connsiteY1153" fmla="*/ 910972 h 2256141"/>
              <a:gd name="connsiteX1154" fmla="*/ 3976307 w 6811107"/>
              <a:gd name="connsiteY1154" fmla="*/ 913388 h 2256141"/>
              <a:gd name="connsiteX1155" fmla="*/ 4031402 w 6811107"/>
              <a:gd name="connsiteY1155" fmla="*/ 918221 h 2256141"/>
              <a:gd name="connsiteX1156" fmla="*/ 4044450 w 6811107"/>
              <a:gd name="connsiteY1156" fmla="*/ 917254 h 2256141"/>
              <a:gd name="connsiteX1157" fmla="*/ 4057016 w 6811107"/>
              <a:gd name="connsiteY1157" fmla="*/ 917254 h 2256141"/>
              <a:gd name="connsiteX1158" fmla="*/ 4102444 w 6811107"/>
              <a:gd name="connsiteY1158" fmla="*/ 872309 h 2256141"/>
              <a:gd name="connsiteX1159" fmla="*/ 4104861 w 6811107"/>
              <a:gd name="connsiteY1159" fmla="*/ 859260 h 2256141"/>
              <a:gd name="connsiteX1160" fmla="*/ 4105828 w 6811107"/>
              <a:gd name="connsiteY1160" fmla="*/ 846695 h 2256141"/>
              <a:gd name="connsiteX1161" fmla="*/ 4107277 w 6811107"/>
              <a:gd name="connsiteY1161" fmla="*/ 822047 h 2256141"/>
              <a:gd name="connsiteX1162" fmla="*/ 4127575 w 6811107"/>
              <a:gd name="connsiteY1162" fmla="*/ 609885 h 2256141"/>
              <a:gd name="connsiteX1163" fmla="*/ 4136274 w 6811107"/>
              <a:gd name="connsiteY1163" fmla="*/ 595387 h 2256141"/>
              <a:gd name="connsiteX1164" fmla="*/ 4144007 w 6811107"/>
              <a:gd name="connsiteY1164" fmla="*/ 589104 h 2256141"/>
              <a:gd name="connsiteX1165" fmla="*/ 4153189 w 6811107"/>
              <a:gd name="connsiteY1165" fmla="*/ 584271 h 2256141"/>
              <a:gd name="connsiteX1166" fmla="*/ 4182669 w 6811107"/>
              <a:gd name="connsiteY1166" fmla="*/ 454751 h 2256141"/>
              <a:gd name="connsiteX1167" fmla="*/ 4234381 w 6811107"/>
              <a:gd name="connsiteY1167" fmla="*/ 388541 h 2256141"/>
              <a:gd name="connsiteX1168" fmla="*/ 4238247 w 6811107"/>
              <a:gd name="connsiteY1168" fmla="*/ 379359 h 2256141"/>
              <a:gd name="connsiteX1169" fmla="*/ 4254679 w 6811107"/>
              <a:gd name="connsiteY1169" fmla="*/ 330064 h 2256141"/>
              <a:gd name="connsiteX1170" fmla="*/ 4307841 w 6811107"/>
              <a:gd name="connsiteY1170" fmla="*/ 255154 h 2256141"/>
              <a:gd name="connsiteX1171" fmla="*/ 4323306 w 6811107"/>
              <a:gd name="connsiteY1171" fmla="*/ 259021 h 2256141"/>
              <a:gd name="connsiteX1172" fmla="*/ 4337321 w 6811107"/>
              <a:gd name="connsiteY1172" fmla="*/ 267720 h 2256141"/>
              <a:gd name="connsiteX1173" fmla="*/ 4366801 w 6811107"/>
              <a:gd name="connsiteY1173" fmla="*/ 280285 h 2256141"/>
              <a:gd name="connsiteX1174" fmla="*/ 4375983 w 6811107"/>
              <a:gd name="connsiteY1174" fmla="*/ 281252 h 2256141"/>
              <a:gd name="connsiteX1175" fmla="*/ 4479406 w 6811107"/>
              <a:gd name="connsiteY1175" fmla="*/ 247422 h 2256141"/>
              <a:gd name="connsiteX1176" fmla="*/ 4506470 w 6811107"/>
              <a:gd name="connsiteY1176" fmla="*/ 303000 h 2256141"/>
              <a:gd name="connsiteX1177" fmla="*/ 4519035 w 6811107"/>
              <a:gd name="connsiteY1177" fmla="*/ 311699 h 2256141"/>
              <a:gd name="connsiteX1178" fmla="*/ 4543200 w 6811107"/>
              <a:gd name="connsiteY1178" fmla="*/ 330064 h 2256141"/>
              <a:gd name="connsiteX1179" fmla="*/ 4557215 w 6811107"/>
              <a:gd name="connsiteY1179" fmla="*/ 333930 h 2256141"/>
              <a:gd name="connsiteX1180" fmla="*/ 4581863 w 6811107"/>
              <a:gd name="connsiteY1180" fmla="*/ 338763 h 2256141"/>
              <a:gd name="connsiteX1181" fmla="*/ 4590562 w 6811107"/>
              <a:gd name="connsiteY1181" fmla="*/ 339729 h 2256141"/>
              <a:gd name="connsiteX1182" fmla="*/ 4653389 w 6811107"/>
              <a:gd name="connsiteY1182" fmla="*/ 268686 h 2256141"/>
              <a:gd name="connsiteX1183" fmla="*/ 4712833 w 6811107"/>
              <a:gd name="connsiteY1183" fmla="*/ 256121 h 2256141"/>
              <a:gd name="connsiteX1184" fmla="*/ 4722015 w 6811107"/>
              <a:gd name="connsiteY1184" fmla="*/ 243073 h 2256141"/>
              <a:gd name="connsiteX1185" fmla="*/ 4730714 w 6811107"/>
              <a:gd name="connsiteY1185" fmla="*/ 230507 h 2256141"/>
              <a:gd name="connsiteX1186" fmla="*/ 4770343 w 6811107"/>
              <a:gd name="connsiteY1186" fmla="*/ 140133 h 2256141"/>
              <a:gd name="connsiteX1187" fmla="*/ 4777109 w 6811107"/>
              <a:gd name="connsiteY1187" fmla="*/ 127567 h 2256141"/>
              <a:gd name="connsiteX1188" fmla="*/ 4801274 w 6811107"/>
              <a:gd name="connsiteY1188" fmla="*/ 101470 h 2256141"/>
              <a:gd name="connsiteX1189" fmla="*/ 4811423 w 6811107"/>
              <a:gd name="connsiteY1189" fmla="*/ 97604 h 2256141"/>
              <a:gd name="connsiteX1190" fmla="*/ 4825438 w 6811107"/>
              <a:gd name="connsiteY1190" fmla="*/ 92771 h 2256141"/>
              <a:gd name="connsiteX1191" fmla="*/ 4837037 w 6811107"/>
              <a:gd name="connsiteY1191" fmla="*/ 84072 h 2256141"/>
              <a:gd name="connsiteX1192" fmla="*/ 4973807 w 6811107"/>
              <a:gd name="connsiteY1192" fmla="*/ 1430 h 2256141"/>
              <a:gd name="connsiteX0" fmla="*/ 3151621 w 6811107"/>
              <a:gd name="connsiteY0" fmla="*/ 1759646 h 2256141"/>
              <a:gd name="connsiteX1" fmla="*/ 3155328 w 6811107"/>
              <a:gd name="connsiteY1" fmla="*/ 1769768 h 2256141"/>
              <a:gd name="connsiteX2" fmla="*/ 3142959 w 6811107"/>
              <a:gd name="connsiteY2" fmla="*/ 1801891 h 2256141"/>
              <a:gd name="connsiteX3" fmla="*/ 3126014 w 6811107"/>
              <a:gd name="connsiteY3" fmla="*/ 1821578 h 2256141"/>
              <a:gd name="connsiteX4" fmla="*/ 3141294 w 6811107"/>
              <a:gd name="connsiteY4" fmla="*/ 1835710 h 2256141"/>
              <a:gd name="connsiteX5" fmla="*/ 3181352 w 6811107"/>
              <a:gd name="connsiteY5" fmla="*/ 1853226 h 2256141"/>
              <a:gd name="connsiteX6" fmla="*/ 3196361 w 6811107"/>
              <a:gd name="connsiteY6" fmla="*/ 1855167 h 2256141"/>
              <a:gd name="connsiteX7" fmla="*/ 3209011 w 6811107"/>
              <a:gd name="connsiteY7" fmla="*/ 1844360 h 2256141"/>
              <a:gd name="connsiteX8" fmla="*/ 3185931 w 6811107"/>
              <a:gd name="connsiteY8" fmla="*/ 1839696 h 2256141"/>
              <a:gd name="connsiteX9" fmla="*/ 3162414 w 6811107"/>
              <a:gd name="connsiteY9" fmla="*/ 1825511 h 2256141"/>
              <a:gd name="connsiteX10" fmla="*/ 3157454 w 6811107"/>
              <a:gd name="connsiteY10" fmla="*/ 1816968 h 2256141"/>
              <a:gd name="connsiteX11" fmla="*/ 3161963 w 6811107"/>
              <a:gd name="connsiteY11" fmla="*/ 1792116 h 2256141"/>
              <a:gd name="connsiteX12" fmla="*/ 3162414 w 6811107"/>
              <a:gd name="connsiteY12" fmla="*/ 1790563 h 2256141"/>
              <a:gd name="connsiteX13" fmla="*/ 3163316 w 6811107"/>
              <a:gd name="connsiteY13" fmla="*/ 1764207 h 2256141"/>
              <a:gd name="connsiteX14" fmla="*/ 3151621 w 6811107"/>
              <a:gd name="connsiteY14" fmla="*/ 1759646 h 2256141"/>
              <a:gd name="connsiteX15" fmla="*/ 6379802 w 6811107"/>
              <a:gd name="connsiteY15" fmla="*/ 1550780 h 2256141"/>
              <a:gd name="connsiteX16" fmla="*/ 6342951 w 6811107"/>
              <a:gd name="connsiteY16" fmla="*/ 1552773 h 2256141"/>
              <a:gd name="connsiteX17" fmla="*/ 6333769 w 6811107"/>
              <a:gd name="connsiteY17" fmla="*/ 1558089 h 2256141"/>
              <a:gd name="connsiteX18" fmla="*/ 6321204 w 6811107"/>
              <a:gd name="connsiteY18" fmla="*/ 1628166 h 2256141"/>
              <a:gd name="connsiteX19" fmla="*/ 6317337 w 6811107"/>
              <a:gd name="connsiteY19" fmla="*/ 1639765 h 2256141"/>
              <a:gd name="connsiteX20" fmla="*/ 6262243 w 6811107"/>
              <a:gd name="connsiteY20" fmla="*/ 1675045 h 2256141"/>
              <a:gd name="connsiteX21" fmla="*/ 6327003 w 6811107"/>
              <a:gd name="connsiteY21" fmla="*/ 1691959 h 2256141"/>
              <a:gd name="connsiteX22" fmla="*/ 6332319 w 6811107"/>
              <a:gd name="connsiteY22" fmla="*/ 1685677 h 2256141"/>
              <a:gd name="connsiteX23" fmla="*/ 6345368 w 6811107"/>
              <a:gd name="connsiteY23" fmla="*/ 1661029 h 2256141"/>
              <a:gd name="connsiteX24" fmla="*/ 6350201 w 6811107"/>
              <a:gd name="connsiteY24" fmla="*/ 1649430 h 2256141"/>
              <a:gd name="connsiteX25" fmla="*/ 6414961 w 6811107"/>
              <a:gd name="connsiteY25" fmla="*/ 1619950 h 2256141"/>
              <a:gd name="connsiteX26" fmla="*/ 6440575 w 6811107"/>
              <a:gd name="connsiteY26" fmla="*/ 1684227 h 2256141"/>
              <a:gd name="connsiteX27" fmla="*/ 6443475 w 6811107"/>
              <a:gd name="connsiteY27" fmla="*/ 1695826 h 2256141"/>
              <a:gd name="connsiteX28" fmla="*/ 6475855 w 6811107"/>
              <a:gd name="connsiteY28" fmla="*/ 1772185 h 2256141"/>
              <a:gd name="connsiteX29" fmla="*/ 6481171 w 6811107"/>
              <a:gd name="connsiteY29" fmla="*/ 1785233 h 2256141"/>
              <a:gd name="connsiteX30" fmla="*/ 6487453 w 6811107"/>
              <a:gd name="connsiteY30" fmla="*/ 1797798 h 2256141"/>
              <a:gd name="connsiteX31" fmla="*/ 6491320 w 6811107"/>
              <a:gd name="connsiteY31" fmla="*/ 1810364 h 2256141"/>
              <a:gd name="connsiteX32" fmla="*/ 6512101 w 6811107"/>
              <a:gd name="connsiteY32" fmla="*/ 1924419 h 2256141"/>
              <a:gd name="connsiteX33" fmla="*/ 6519833 w 6811107"/>
              <a:gd name="connsiteY33" fmla="*/ 1936018 h 2256141"/>
              <a:gd name="connsiteX34" fmla="*/ 6529016 w 6811107"/>
              <a:gd name="connsiteY34" fmla="*/ 1946167 h 2256141"/>
              <a:gd name="connsiteX35" fmla="*/ 6584111 w 6811107"/>
              <a:gd name="connsiteY35" fmla="*/ 1980963 h 2256141"/>
              <a:gd name="connsiteX36" fmla="*/ 6590877 w 6811107"/>
              <a:gd name="connsiteY36" fmla="*/ 1989662 h 2256141"/>
              <a:gd name="connsiteX37" fmla="*/ 6621807 w 6811107"/>
              <a:gd name="connsiteY37" fmla="*/ 2031225 h 2256141"/>
              <a:gd name="connsiteX38" fmla="*/ 6636305 w 6811107"/>
              <a:gd name="connsiteY38" fmla="*/ 2084386 h 2256141"/>
              <a:gd name="connsiteX39" fmla="*/ 6641138 w 6811107"/>
              <a:gd name="connsiteY39" fmla="*/ 2093569 h 2256141"/>
              <a:gd name="connsiteX40" fmla="*/ 6646454 w 6811107"/>
              <a:gd name="connsiteY40" fmla="*/ 2106134 h 2256141"/>
              <a:gd name="connsiteX41" fmla="*/ 6660953 w 6811107"/>
              <a:gd name="connsiteY41" fmla="*/ 2127882 h 2256141"/>
              <a:gd name="connsiteX42" fmla="*/ 6671102 w 6811107"/>
              <a:gd name="connsiteY42" fmla="*/ 2135614 h 2256141"/>
              <a:gd name="connsiteX43" fmla="*/ 6683667 w 6811107"/>
              <a:gd name="connsiteY43" fmla="*/ 2141897 h 2256141"/>
              <a:gd name="connsiteX44" fmla="*/ 6751810 w 6811107"/>
              <a:gd name="connsiteY44" fmla="*/ 2175244 h 2256141"/>
              <a:gd name="connsiteX45" fmla="*/ 6692366 w 6811107"/>
              <a:gd name="connsiteY45" fmla="*/ 2121116 h 2256141"/>
              <a:gd name="connsiteX46" fmla="*/ 6682217 w 6811107"/>
              <a:gd name="connsiteY46" fmla="*/ 2111933 h 2256141"/>
              <a:gd name="connsiteX47" fmla="*/ 6673518 w 6811107"/>
              <a:gd name="connsiteY47" fmla="*/ 2101784 h 2256141"/>
              <a:gd name="connsiteX48" fmla="*/ 6660469 w 6811107"/>
              <a:gd name="connsiteY48" fmla="*/ 2060222 h 2256141"/>
              <a:gd name="connsiteX49" fmla="*/ 6659986 w 6811107"/>
              <a:gd name="connsiteY49" fmla="*/ 2052006 h 2256141"/>
              <a:gd name="connsiteX50" fmla="*/ 6658536 w 6811107"/>
              <a:gd name="connsiteY50" fmla="*/ 2041374 h 2256141"/>
              <a:gd name="connsiteX51" fmla="*/ 6658536 w 6811107"/>
              <a:gd name="connsiteY51" fmla="*/ 1988696 h 2256141"/>
              <a:gd name="connsiteX52" fmla="*/ 6656119 w 6811107"/>
              <a:gd name="connsiteY52" fmla="*/ 1976131 h 2256141"/>
              <a:gd name="connsiteX53" fmla="*/ 6594259 w 6811107"/>
              <a:gd name="connsiteY53" fmla="*/ 1919103 h 2256141"/>
              <a:gd name="connsiteX54" fmla="*/ 6584111 w 6811107"/>
              <a:gd name="connsiteY54" fmla="*/ 1913787 h 2256141"/>
              <a:gd name="connsiteX55" fmla="*/ 6573478 w 6811107"/>
              <a:gd name="connsiteY55" fmla="*/ 1907504 h 2256141"/>
              <a:gd name="connsiteX56" fmla="*/ 6545448 w 6811107"/>
              <a:gd name="connsiteY56" fmla="*/ 1791516 h 2256141"/>
              <a:gd name="connsiteX57" fmla="*/ 6545448 w 6811107"/>
              <a:gd name="connsiteY57" fmla="*/ 1780884 h 2256141"/>
              <a:gd name="connsiteX58" fmla="*/ 6543997 w 6811107"/>
              <a:gd name="connsiteY58" fmla="*/ 1770251 h 2256141"/>
              <a:gd name="connsiteX59" fmla="*/ 6492769 w 6811107"/>
              <a:gd name="connsiteY59" fmla="*/ 1664412 h 2256141"/>
              <a:gd name="connsiteX60" fmla="*/ 6487937 w 6811107"/>
              <a:gd name="connsiteY60" fmla="*/ 1650397 h 2256141"/>
              <a:gd name="connsiteX61" fmla="*/ 6431393 w 6811107"/>
              <a:gd name="connsiteY61" fmla="*/ 1555673 h 2256141"/>
              <a:gd name="connsiteX62" fmla="*/ 6417377 w 6811107"/>
              <a:gd name="connsiteY62" fmla="*/ 1552773 h 2256141"/>
              <a:gd name="connsiteX63" fmla="*/ 6379802 w 6811107"/>
              <a:gd name="connsiteY63" fmla="*/ 1550780 h 2256141"/>
              <a:gd name="connsiteX64" fmla="*/ 1384133 w 6811107"/>
              <a:gd name="connsiteY64" fmla="*/ 1201892 h 2256141"/>
              <a:gd name="connsiteX65" fmla="*/ 1380976 w 6811107"/>
              <a:gd name="connsiteY65" fmla="*/ 1204610 h 2256141"/>
              <a:gd name="connsiteX66" fmla="*/ 1327772 w 6811107"/>
              <a:gd name="connsiteY66" fmla="*/ 1222472 h 2256141"/>
              <a:gd name="connsiteX67" fmla="*/ 1316951 w 6811107"/>
              <a:gd name="connsiteY67" fmla="*/ 1224414 h 2256141"/>
              <a:gd name="connsiteX68" fmla="*/ 1295308 w 6811107"/>
              <a:gd name="connsiteY68" fmla="*/ 1223637 h 2256141"/>
              <a:gd name="connsiteX69" fmla="*/ 1283135 w 6811107"/>
              <a:gd name="connsiteY69" fmla="*/ 1223637 h 2256141"/>
              <a:gd name="connsiteX70" fmla="*/ 1222717 w 6811107"/>
              <a:gd name="connsiteY70" fmla="*/ 1226743 h 2256141"/>
              <a:gd name="connsiteX71" fmla="*/ 1212797 w 6811107"/>
              <a:gd name="connsiteY71" fmla="*/ 1228685 h 2256141"/>
              <a:gd name="connsiteX72" fmla="*/ 1175374 w 6811107"/>
              <a:gd name="connsiteY72" fmla="*/ 1250819 h 2256141"/>
              <a:gd name="connsiteX73" fmla="*/ 1169061 w 6811107"/>
              <a:gd name="connsiteY73" fmla="*/ 1260137 h 2256141"/>
              <a:gd name="connsiteX74" fmla="*/ 1123522 w 6811107"/>
              <a:gd name="connsiteY74" fmla="*/ 1338187 h 2256141"/>
              <a:gd name="connsiteX75" fmla="*/ 1118562 w 6811107"/>
              <a:gd name="connsiteY75" fmla="*/ 1345177 h 2256141"/>
              <a:gd name="connsiteX76" fmla="*/ 1096920 w 6811107"/>
              <a:gd name="connsiteY76" fmla="*/ 1368863 h 2256141"/>
              <a:gd name="connsiteX77" fmla="*/ 1088804 w 6811107"/>
              <a:gd name="connsiteY77" fmla="*/ 1375076 h 2256141"/>
              <a:gd name="connsiteX78" fmla="*/ 1040560 w 6811107"/>
              <a:gd name="connsiteY78" fmla="*/ 1437593 h 2256141"/>
              <a:gd name="connsiteX79" fmla="*/ 1036953 w 6811107"/>
              <a:gd name="connsiteY79" fmla="*/ 1446913 h 2256141"/>
              <a:gd name="connsiteX80" fmla="*/ 1008096 w 6811107"/>
              <a:gd name="connsiteY80" fmla="*/ 1491568 h 2256141"/>
              <a:gd name="connsiteX81" fmla="*/ 1001784 w 6811107"/>
              <a:gd name="connsiteY81" fmla="*/ 1498557 h 2256141"/>
              <a:gd name="connsiteX82" fmla="*/ 942718 w 6811107"/>
              <a:gd name="connsiteY82" fmla="*/ 1537776 h 2256141"/>
              <a:gd name="connsiteX83" fmla="*/ 929643 w 6811107"/>
              <a:gd name="connsiteY83" fmla="*/ 1543212 h 2256141"/>
              <a:gd name="connsiteX84" fmla="*/ 862010 w 6811107"/>
              <a:gd name="connsiteY84" fmla="*/ 1557580 h 2256141"/>
              <a:gd name="connsiteX85" fmla="*/ 852091 w 6811107"/>
              <a:gd name="connsiteY85" fmla="*/ 1557580 h 2256141"/>
              <a:gd name="connsiteX86" fmla="*/ 790771 w 6811107"/>
              <a:gd name="connsiteY86" fmla="*/ 1559521 h 2256141"/>
              <a:gd name="connsiteX87" fmla="*/ 780852 w 6811107"/>
              <a:gd name="connsiteY87" fmla="*/ 1558745 h 2256141"/>
              <a:gd name="connsiteX88" fmla="*/ 756954 w 6811107"/>
              <a:gd name="connsiteY88" fmla="*/ 1554473 h 2256141"/>
              <a:gd name="connsiteX89" fmla="*/ 750642 w 6811107"/>
              <a:gd name="connsiteY89" fmla="*/ 1548261 h 2256141"/>
              <a:gd name="connsiteX90" fmla="*/ 738919 w 6811107"/>
              <a:gd name="connsiteY90" fmla="*/ 1496616 h 2256141"/>
              <a:gd name="connsiteX91" fmla="*/ 642430 w 6811107"/>
              <a:gd name="connsiteY91" fmla="*/ 1492344 h 2256141"/>
              <a:gd name="connsiteX92" fmla="*/ 630707 w 6811107"/>
              <a:gd name="connsiteY92" fmla="*/ 1491179 h 2256141"/>
              <a:gd name="connsiteX93" fmla="*/ 599597 w 6811107"/>
              <a:gd name="connsiteY93" fmla="*/ 1488073 h 2256141"/>
              <a:gd name="connsiteX94" fmla="*/ 589677 w 6811107"/>
              <a:gd name="connsiteY94" fmla="*/ 1491179 h 2256141"/>
              <a:gd name="connsiteX95" fmla="*/ 581110 w 6811107"/>
              <a:gd name="connsiteY95" fmla="*/ 1499334 h 2256141"/>
              <a:gd name="connsiteX96" fmla="*/ 571642 w 6811107"/>
              <a:gd name="connsiteY96" fmla="*/ 1506323 h 2256141"/>
              <a:gd name="connsiteX97" fmla="*/ 545491 w 6811107"/>
              <a:gd name="connsiteY97" fmla="*/ 1546707 h 2256141"/>
              <a:gd name="connsiteX98" fmla="*/ 539178 w 6811107"/>
              <a:gd name="connsiteY98" fmla="*/ 1551755 h 2256141"/>
              <a:gd name="connsiteX99" fmla="*/ 529259 w 6811107"/>
              <a:gd name="connsiteY99" fmla="*/ 1556803 h 2256141"/>
              <a:gd name="connsiteX100" fmla="*/ 514831 w 6811107"/>
              <a:gd name="connsiteY100" fmla="*/ 1568452 h 2256141"/>
              <a:gd name="connsiteX101" fmla="*/ 512125 w 6811107"/>
              <a:gd name="connsiteY101" fmla="*/ 1577771 h 2256141"/>
              <a:gd name="connsiteX102" fmla="*/ 509871 w 6811107"/>
              <a:gd name="connsiteY102" fmla="*/ 1587867 h 2256141"/>
              <a:gd name="connsiteX103" fmla="*/ 506264 w 6811107"/>
              <a:gd name="connsiteY103" fmla="*/ 1597187 h 2256141"/>
              <a:gd name="connsiteX104" fmla="*/ 503558 w 6811107"/>
              <a:gd name="connsiteY104" fmla="*/ 1670965 h 2256141"/>
              <a:gd name="connsiteX105" fmla="*/ 502657 w 6811107"/>
              <a:gd name="connsiteY105" fmla="*/ 1681449 h 2256141"/>
              <a:gd name="connsiteX106" fmla="*/ 471546 w 6811107"/>
              <a:gd name="connsiteY106" fmla="*/ 1742413 h 2256141"/>
              <a:gd name="connsiteX107" fmla="*/ 465234 w 6811107"/>
              <a:gd name="connsiteY107" fmla="*/ 1750956 h 2256141"/>
              <a:gd name="connsiteX108" fmla="*/ 456667 w 6811107"/>
              <a:gd name="connsiteY108" fmla="*/ 1806872 h 2256141"/>
              <a:gd name="connsiteX109" fmla="*/ 461627 w 6811107"/>
              <a:gd name="connsiteY109" fmla="*/ 1818133 h 2256141"/>
              <a:gd name="connsiteX110" fmla="*/ 449452 w 6811107"/>
              <a:gd name="connsiteY110" fmla="*/ 1915986 h 2256141"/>
              <a:gd name="connsiteX111" fmla="*/ 439984 w 6811107"/>
              <a:gd name="connsiteY111" fmla="*/ 1924528 h 2256141"/>
              <a:gd name="connsiteX112" fmla="*/ 377311 w 6811107"/>
              <a:gd name="connsiteY112" fmla="*/ 1953651 h 2256141"/>
              <a:gd name="connsiteX113" fmla="*/ 365138 w 6811107"/>
              <a:gd name="connsiteY113" fmla="*/ 1955593 h 2256141"/>
              <a:gd name="connsiteX114" fmla="*/ 306072 w 6811107"/>
              <a:gd name="connsiteY114" fmla="*/ 1955593 h 2256141"/>
              <a:gd name="connsiteX115" fmla="*/ 294349 w 6811107"/>
              <a:gd name="connsiteY115" fmla="*/ 1956369 h 2256141"/>
              <a:gd name="connsiteX116" fmla="*/ 274059 w 6811107"/>
              <a:gd name="connsiteY116" fmla="*/ 1962582 h 2256141"/>
              <a:gd name="connsiteX117" fmla="*/ 263238 w 6811107"/>
              <a:gd name="connsiteY117" fmla="*/ 1964912 h 2256141"/>
              <a:gd name="connsiteX118" fmla="*/ 254671 w 6811107"/>
              <a:gd name="connsiteY118" fmla="*/ 1970348 h 2256141"/>
              <a:gd name="connsiteX119" fmla="*/ 263238 w 6811107"/>
              <a:gd name="connsiteY119" fmla="*/ 1969572 h 2256141"/>
              <a:gd name="connsiteX120" fmla="*/ 271805 w 6811107"/>
              <a:gd name="connsiteY120" fmla="*/ 1969572 h 2256141"/>
              <a:gd name="connsiteX121" fmla="*/ 288488 w 6811107"/>
              <a:gd name="connsiteY121" fmla="*/ 1974620 h 2256141"/>
              <a:gd name="connsiteX122" fmla="*/ 300661 w 6811107"/>
              <a:gd name="connsiteY122" fmla="*/ 1979668 h 2256141"/>
              <a:gd name="connsiteX123" fmla="*/ 323205 w 6811107"/>
              <a:gd name="connsiteY123" fmla="*/ 1993258 h 2256141"/>
              <a:gd name="connsiteX124" fmla="*/ 330419 w 6811107"/>
              <a:gd name="connsiteY124" fmla="*/ 1997530 h 2256141"/>
              <a:gd name="connsiteX125" fmla="*/ 434122 w 6811107"/>
              <a:gd name="connsiteY125" fmla="*/ 2008014 h 2256141"/>
              <a:gd name="connsiteX126" fmla="*/ 444944 w 6811107"/>
              <a:gd name="connsiteY126" fmla="*/ 2006072 h 2256141"/>
              <a:gd name="connsiteX127" fmla="*/ 454863 w 6811107"/>
              <a:gd name="connsiteY127" fmla="*/ 2002189 h 2256141"/>
              <a:gd name="connsiteX128" fmla="*/ 571191 w 6811107"/>
              <a:gd name="connsiteY128" fmla="*/ 1917151 h 2256141"/>
              <a:gd name="connsiteX129" fmla="*/ 578405 w 6811107"/>
              <a:gd name="connsiteY129" fmla="*/ 1910161 h 2256141"/>
              <a:gd name="connsiteX130" fmla="*/ 585619 w 6811107"/>
              <a:gd name="connsiteY130" fmla="*/ 1901619 h 2256141"/>
              <a:gd name="connsiteX131" fmla="*/ 646939 w 6811107"/>
              <a:gd name="connsiteY131" fmla="*/ 1820462 h 2256141"/>
              <a:gd name="connsiteX132" fmla="*/ 641980 w 6811107"/>
              <a:gd name="connsiteY132" fmla="*/ 1809978 h 2256141"/>
              <a:gd name="connsiteX133" fmla="*/ 608163 w 6811107"/>
              <a:gd name="connsiteY133" fmla="*/ 1716785 h 2256141"/>
              <a:gd name="connsiteX134" fmla="*/ 614025 w 6811107"/>
              <a:gd name="connsiteY134" fmla="*/ 1709407 h 2256141"/>
              <a:gd name="connsiteX135" fmla="*/ 622141 w 6811107"/>
              <a:gd name="connsiteY135" fmla="*/ 1703194 h 2256141"/>
              <a:gd name="connsiteX136" fmla="*/ 640176 w 6811107"/>
              <a:gd name="connsiteY136" fmla="*/ 1691934 h 2256141"/>
              <a:gd name="connsiteX137" fmla="*/ 659564 w 6811107"/>
              <a:gd name="connsiteY137" fmla="*/ 1634852 h 2256141"/>
              <a:gd name="connsiteX138" fmla="*/ 664524 w 6811107"/>
              <a:gd name="connsiteY138" fmla="*/ 1625533 h 2256141"/>
              <a:gd name="connsiteX139" fmla="*/ 727196 w 6811107"/>
              <a:gd name="connsiteY139" fmla="*/ 1622427 h 2256141"/>
              <a:gd name="connsiteX140" fmla="*/ 739370 w 6811107"/>
              <a:gd name="connsiteY140" fmla="*/ 1621650 h 2256141"/>
              <a:gd name="connsiteX141" fmla="*/ 763718 w 6811107"/>
              <a:gd name="connsiteY141" fmla="*/ 1620485 h 2256141"/>
              <a:gd name="connsiteX142" fmla="*/ 771834 w 6811107"/>
              <a:gd name="connsiteY142" fmla="*/ 1622427 h 2256141"/>
              <a:gd name="connsiteX143" fmla="*/ 779950 w 6811107"/>
              <a:gd name="connsiteY143" fmla="*/ 1631746 h 2256141"/>
              <a:gd name="connsiteX144" fmla="*/ 787164 w 6811107"/>
              <a:gd name="connsiteY144" fmla="*/ 1642230 h 2256141"/>
              <a:gd name="connsiteX145" fmla="*/ 801592 w 6811107"/>
              <a:gd name="connsiteY145" fmla="*/ 1661645 h 2256141"/>
              <a:gd name="connsiteX146" fmla="*/ 850738 w 6811107"/>
              <a:gd name="connsiteY146" fmla="*/ 1685721 h 2256141"/>
              <a:gd name="connsiteX147" fmla="*/ 859305 w 6811107"/>
              <a:gd name="connsiteY147" fmla="*/ 1691157 h 2256141"/>
              <a:gd name="connsiteX148" fmla="*/ 885456 w 6811107"/>
              <a:gd name="connsiteY148" fmla="*/ 1707854 h 2256141"/>
              <a:gd name="connsiteX149" fmla="*/ 975633 w 6811107"/>
              <a:gd name="connsiteY149" fmla="*/ 1727269 h 2256141"/>
              <a:gd name="connsiteX150" fmla="*/ 988708 w 6811107"/>
              <a:gd name="connsiteY150" fmla="*/ 1734647 h 2256141"/>
              <a:gd name="connsiteX151" fmla="*/ 1003136 w 6811107"/>
              <a:gd name="connsiteY151" fmla="*/ 1735812 h 2256141"/>
              <a:gd name="connsiteX152" fmla="*/ 1013958 w 6811107"/>
              <a:gd name="connsiteY152" fmla="*/ 1733871 h 2256141"/>
              <a:gd name="connsiteX153" fmla="*/ 1106389 w 6811107"/>
              <a:gd name="connsiteY153" fmla="*/ 1685332 h 2256141"/>
              <a:gd name="connsiteX154" fmla="*/ 1117210 w 6811107"/>
              <a:gd name="connsiteY154" fmla="*/ 1683391 h 2256141"/>
              <a:gd name="connsiteX155" fmla="*/ 1174923 w 6811107"/>
              <a:gd name="connsiteY155" fmla="*/ 1685721 h 2256141"/>
              <a:gd name="connsiteX156" fmla="*/ 1197918 w 6811107"/>
              <a:gd name="connsiteY156" fmla="*/ 1677178 h 2256141"/>
              <a:gd name="connsiteX157" fmla="*/ 1207387 w 6811107"/>
              <a:gd name="connsiteY157" fmla="*/ 1669800 h 2256141"/>
              <a:gd name="connsiteX158" fmla="*/ 1215502 w 6811107"/>
              <a:gd name="connsiteY158" fmla="*/ 1661257 h 2256141"/>
              <a:gd name="connsiteX159" fmla="*/ 1216434 w 6811107"/>
              <a:gd name="connsiteY159" fmla="*/ 1660981 h 2256141"/>
              <a:gd name="connsiteX160" fmla="*/ 1220293 w 6811107"/>
              <a:gd name="connsiteY160" fmla="*/ 1660821 h 2256141"/>
              <a:gd name="connsiteX161" fmla="*/ 1231283 w 6811107"/>
              <a:gd name="connsiteY161" fmla="*/ 1658927 h 2256141"/>
              <a:gd name="connsiteX162" fmla="*/ 1222379 w 6811107"/>
              <a:gd name="connsiteY162" fmla="*/ 1659219 h 2256141"/>
              <a:gd name="connsiteX163" fmla="*/ 1216434 w 6811107"/>
              <a:gd name="connsiteY163" fmla="*/ 1660981 h 2256141"/>
              <a:gd name="connsiteX164" fmla="*/ 1214608 w 6811107"/>
              <a:gd name="connsiteY164" fmla="*/ 1661057 h 2256141"/>
              <a:gd name="connsiteX165" fmla="*/ 1209641 w 6811107"/>
              <a:gd name="connsiteY165" fmla="*/ 1658927 h 2256141"/>
              <a:gd name="connsiteX166" fmla="*/ 1280430 w 6811107"/>
              <a:gd name="connsiteY166" fmla="*/ 1656986 h 2256141"/>
              <a:gd name="connsiteX167" fmla="*/ 1293505 w 6811107"/>
              <a:gd name="connsiteY167" fmla="*/ 1658927 h 2256141"/>
              <a:gd name="connsiteX168" fmla="*/ 1307933 w 6811107"/>
              <a:gd name="connsiteY168" fmla="*/ 1656986 h 2256141"/>
              <a:gd name="connsiteX169" fmla="*/ 1316500 w 6811107"/>
              <a:gd name="connsiteY169" fmla="*/ 1655821 h 2256141"/>
              <a:gd name="connsiteX170" fmla="*/ 1324616 w 6811107"/>
              <a:gd name="connsiteY170" fmla="*/ 1652715 h 2256141"/>
              <a:gd name="connsiteX171" fmla="*/ 1349866 w 6811107"/>
              <a:gd name="connsiteY171" fmla="*/ 1631746 h 2256141"/>
              <a:gd name="connsiteX172" fmla="*/ 1354825 w 6811107"/>
              <a:gd name="connsiteY172" fmla="*/ 1626698 h 2256141"/>
              <a:gd name="connsiteX173" fmla="*/ 1359334 w 6811107"/>
              <a:gd name="connsiteY173" fmla="*/ 1619320 h 2256141"/>
              <a:gd name="connsiteX174" fmla="*/ 1363843 w 6811107"/>
              <a:gd name="connsiteY174" fmla="*/ 1611166 h 2256141"/>
              <a:gd name="connsiteX175" fmla="*/ 1388190 w 6811107"/>
              <a:gd name="connsiteY175" fmla="*/ 1575830 h 2256141"/>
              <a:gd name="connsiteX176" fmla="*/ 1390445 w 6811107"/>
              <a:gd name="connsiteY176" fmla="*/ 1568841 h 2256141"/>
              <a:gd name="connsiteX177" fmla="*/ 1399012 w 6811107"/>
              <a:gd name="connsiteY177" fmla="*/ 1548261 h 2256141"/>
              <a:gd name="connsiteX178" fmla="*/ 1399913 w 6811107"/>
              <a:gd name="connsiteY178" fmla="*/ 1540106 h 2256141"/>
              <a:gd name="connsiteX179" fmla="*/ 1394052 w 6811107"/>
              <a:gd name="connsiteY179" fmla="*/ 1555638 h 2256141"/>
              <a:gd name="connsiteX180" fmla="*/ 1387740 w 6811107"/>
              <a:gd name="connsiteY180" fmla="*/ 1560686 h 2256141"/>
              <a:gd name="connsiteX181" fmla="*/ 1335888 w 6811107"/>
              <a:gd name="connsiteY181" fmla="*/ 1619709 h 2256141"/>
              <a:gd name="connsiteX182" fmla="*/ 1280880 w 6811107"/>
              <a:gd name="connsiteY182" fmla="*/ 1645725 h 2256141"/>
              <a:gd name="connsiteX183" fmla="*/ 1268707 w 6811107"/>
              <a:gd name="connsiteY183" fmla="*/ 1644948 h 2256141"/>
              <a:gd name="connsiteX184" fmla="*/ 1165004 w 6811107"/>
              <a:gd name="connsiteY184" fmla="*/ 1624368 h 2256141"/>
              <a:gd name="connsiteX185" fmla="*/ 1153281 w 6811107"/>
              <a:gd name="connsiteY185" fmla="*/ 1624368 h 2256141"/>
              <a:gd name="connsiteX186" fmla="*/ 1112250 w 6811107"/>
              <a:gd name="connsiteY186" fmla="*/ 1629805 h 2256141"/>
              <a:gd name="connsiteX187" fmla="*/ 1101429 w 6811107"/>
              <a:gd name="connsiteY187" fmla="*/ 1630969 h 2256141"/>
              <a:gd name="connsiteX188" fmla="*/ 1040109 w 6811107"/>
              <a:gd name="connsiteY188" fmla="*/ 1633299 h 2256141"/>
              <a:gd name="connsiteX189" fmla="*/ 1028386 w 6811107"/>
              <a:gd name="connsiteY189" fmla="*/ 1635629 h 2256141"/>
              <a:gd name="connsiteX190" fmla="*/ 989610 w 6811107"/>
              <a:gd name="connsiteY190" fmla="*/ 1641065 h 2256141"/>
              <a:gd name="connsiteX191" fmla="*/ 988708 w 6811107"/>
              <a:gd name="connsiteY191" fmla="*/ 1594081 h 2256141"/>
              <a:gd name="connsiteX192" fmla="*/ 994570 w 6811107"/>
              <a:gd name="connsiteY192" fmla="*/ 1589032 h 2256141"/>
              <a:gd name="connsiteX193" fmla="*/ 1009900 w 6811107"/>
              <a:gd name="connsiteY193" fmla="*/ 1582820 h 2256141"/>
              <a:gd name="connsiteX194" fmla="*/ 1019368 w 6811107"/>
              <a:gd name="connsiteY194" fmla="*/ 1580490 h 2256141"/>
              <a:gd name="connsiteX195" fmla="*/ 1028837 w 6811107"/>
              <a:gd name="connsiteY195" fmla="*/ 1578160 h 2256141"/>
              <a:gd name="connsiteX196" fmla="*/ 1039658 w 6811107"/>
              <a:gd name="connsiteY196" fmla="*/ 1575830 h 2256141"/>
              <a:gd name="connsiteX197" fmla="*/ 1056792 w 6811107"/>
              <a:gd name="connsiteY197" fmla="*/ 1564569 h 2256141"/>
              <a:gd name="connsiteX198" fmla="*/ 1059046 w 6811107"/>
              <a:gd name="connsiteY198" fmla="*/ 1554085 h 2256141"/>
              <a:gd name="connsiteX199" fmla="*/ 1059046 w 6811107"/>
              <a:gd name="connsiteY199" fmla="*/ 1547095 h 2256141"/>
              <a:gd name="connsiteX200" fmla="*/ 1068965 w 6811107"/>
              <a:gd name="connsiteY200" fmla="*/ 1529233 h 2256141"/>
              <a:gd name="connsiteX201" fmla="*/ 1078885 w 6811107"/>
              <a:gd name="connsiteY201" fmla="*/ 1522244 h 2256141"/>
              <a:gd name="connsiteX202" fmla="*/ 1125777 w 6811107"/>
              <a:gd name="connsiteY202" fmla="*/ 1472153 h 2256141"/>
              <a:gd name="connsiteX203" fmla="*/ 1128482 w 6811107"/>
              <a:gd name="connsiteY203" fmla="*/ 1462057 h 2256141"/>
              <a:gd name="connsiteX204" fmla="*/ 1132089 w 6811107"/>
              <a:gd name="connsiteY204" fmla="*/ 1454679 h 2256141"/>
              <a:gd name="connsiteX205" fmla="*/ 1156437 w 6811107"/>
              <a:gd name="connsiteY205" fmla="*/ 1404588 h 2256141"/>
              <a:gd name="connsiteX206" fmla="*/ 1160945 w 6811107"/>
              <a:gd name="connsiteY206" fmla="*/ 1394103 h 2256141"/>
              <a:gd name="connsiteX207" fmla="*/ 1170865 w 6811107"/>
              <a:gd name="connsiteY207" fmla="*/ 1374299 h 2256141"/>
              <a:gd name="connsiteX208" fmla="*/ 1179432 w 6811107"/>
              <a:gd name="connsiteY208" fmla="*/ 1366922 h 2256141"/>
              <a:gd name="connsiteX209" fmla="*/ 1196565 w 6811107"/>
              <a:gd name="connsiteY209" fmla="*/ 1352166 h 2256141"/>
              <a:gd name="connsiteX210" fmla="*/ 1201525 w 6811107"/>
              <a:gd name="connsiteY210" fmla="*/ 1344788 h 2256141"/>
              <a:gd name="connsiteX211" fmla="*/ 1213699 w 6811107"/>
              <a:gd name="connsiteY211" fmla="*/ 1262856 h 2256141"/>
              <a:gd name="connsiteX212" fmla="*/ 1220913 w 6811107"/>
              <a:gd name="connsiteY212" fmla="*/ 1256643 h 2256141"/>
              <a:gd name="connsiteX213" fmla="*/ 1302974 w 6811107"/>
              <a:gd name="connsiteY213" fmla="*/ 1238004 h 2256141"/>
              <a:gd name="connsiteX214" fmla="*/ 1315147 w 6811107"/>
              <a:gd name="connsiteY214" fmla="*/ 1236839 h 2256141"/>
              <a:gd name="connsiteX215" fmla="*/ 1324616 w 6811107"/>
              <a:gd name="connsiteY215" fmla="*/ 1235674 h 2256141"/>
              <a:gd name="connsiteX216" fmla="*/ 1334536 w 6811107"/>
              <a:gd name="connsiteY216" fmla="*/ 1234898 h 2256141"/>
              <a:gd name="connsiteX217" fmla="*/ 1384133 w 6811107"/>
              <a:gd name="connsiteY217" fmla="*/ 1201892 h 2256141"/>
              <a:gd name="connsiteX218" fmla="*/ 2762595 w 6811107"/>
              <a:gd name="connsiteY218" fmla="*/ 964351 h 2256141"/>
              <a:gd name="connsiteX219" fmla="*/ 2770429 w 6811107"/>
              <a:gd name="connsiteY219" fmla="*/ 966967 h 2256141"/>
              <a:gd name="connsiteX220" fmla="*/ 2780066 w 6811107"/>
              <a:gd name="connsiteY220" fmla="*/ 970073 h 2256141"/>
              <a:gd name="connsiteX221" fmla="*/ 2765638 w 6811107"/>
              <a:gd name="connsiteY221" fmla="*/ 966190 h 2256141"/>
              <a:gd name="connsiteX222" fmla="*/ 2762595 w 6811107"/>
              <a:gd name="connsiteY222" fmla="*/ 964351 h 2256141"/>
              <a:gd name="connsiteX223" fmla="*/ 4121293 w 6811107"/>
              <a:gd name="connsiteY223" fmla="*/ 940452 h 2256141"/>
              <a:gd name="connsiteX224" fmla="*/ 4117909 w 6811107"/>
              <a:gd name="connsiteY224" fmla="*/ 943835 h 2256141"/>
              <a:gd name="connsiteX225" fmla="*/ 4060882 w 6811107"/>
              <a:gd name="connsiteY225" fmla="*/ 966066 h 2256141"/>
              <a:gd name="connsiteX226" fmla="*/ 4049283 w 6811107"/>
              <a:gd name="connsiteY226" fmla="*/ 968483 h 2256141"/>
              <a:gd name="connsiteX227" fmla="*/ 4026085 w 6811107"/>
              <a:gd name="connsiteY227" fmla="*/ 967516 h 2256141"/>
              <a:gd name="connsiteX228" fmla="*/ 4013037 w 6811107"/>
              <a:gd name="connsiteY228" fmla="*/ 967516 h 2256141"/>
              <a:gd name="connsiteX229" fmla="*/ 3948277 w 6811107"/>
              <a:gd name="connsiteY229" fmla="*/ 971382 h 2256141"/>
              <a:gd name="connsiteX230" fmla="*/ 3937645 w 6811107"/>
              <a:gd name="connsiteY230" fmla="*/ 973799 h 2256141"/>
              <a:gd name="connsiteX231" fmla="*/ 3897532 w 6811107"/>
              <a:gd name="connsiteY231" fmla="*/ 1001346 h 2256141"/>
              <a:gd name="connsiteX232" fmla="*/ 3890766 w 6811107"/>
              <a:gd name="connsiteY232" fmla="*/ 1012944 h 2256141"/>
              <a:gd name="connsiteX233" fmla="*/ 3841954 w 6811107"/>
              <a:gd name="connsiteY233" fmla="*/ 1110085 h 2256141"/>
              <a:gd name="connsiteX234" fmla="*/ 3836638 w 6811107"/>
              <a:gd name="connsiteY234" fmla="*/ 1118784 h 2256141"/>
              <a:gd name="connsiteX235" fmla="*/ 3813440 w 6811107"/>
              <a:gd name="connsiteY235" fmla="*/ 1148264 h 2256141"/>
              <a:gd name="connsiteX236" fmla="*/ 3804741 w 6811107"/>
              <a:gd name="connsiteY236" fmla="*/ 1155997 h 2256141"/>
              <a:gd name="connsiteX237" fmla="*/ 3753030 w 6811107"/>
              <a:gd name="connsiteY237" fmla="*/ 1233806 h 2256141"/>
              <a:gd name="connsiteX238" fmla="*/ 3749164 w 6811107"/>
              <a:gd name="connsiteY238" fmla="*/ 1245405 h 2256141"/>
              <a:gd name="connsiteX239" fmla="*/ 3718233 w 6811107"/>
              <a:gd name="connsiteY239" fmla="*/ 1300982 h 2256141"/>
              <a:gd name="connsiteX240" fmla="*/ 3711467 w 6811107"/>
              <a:gd name="connsiteY240" fmla="*/ 1309681 h 2256141"/>
              <a:gd name="connsiteX241" fmla="*/ 3648157 w 6811107"/>
              <a:gd name="connsiteY241" fmla="*/ 1358493 h 2256141"/>
              <a:gd name="connsiteX242" fmla="*/ 3634142 w 6811107"/>
              <a:gd name="connsiteY242" fmla="*/ 1365259 h 2256141"/>
              <a:gd name="connsiteX243" fmla="*/ 3561649 w 6811107"/>
              <a:gd name="connsiteY243" fmla="*/ 1383141 h 2256141"/>
              <a:gd name="connsiteX244" fmla="*/ 3551017 w 6811107"/>
              <a:gd name="connsiteY244" fmla="*/ 1383141 h 2256141"/>
              <a:gd name="connsiteX245" fmla="*/ 3485290 w 6811107"/>
              <a:gd name="connsiteY245" fmla="*/ 1385557 h 2256141"/>
              <a:gd name="connsiteX246" fmla="*/ 3474658 w 6811107"/>
              <a:gd name="connsiteY246" fmla="*/ 1384590 h 2256141"/>
              <a:gd name="connsiteX247" fmla="*/ 3449044 w 6811107"/>
              <a:gd name="connsiteY247" fmla="*/ 1379274 h 2256141"/>
              <a:gd name="connsiteX248" fmla="*/ 3442278 w 6811107"/>
              <a:gd name="connsiteY248" fmla="*/ 1371542 h 2256141"/>
              <a:gd name="connsiteX249" fmla="*/ 3429712 w 6811107"/>
              <a:gd name="connsiteY249" fmla="*/ 1307265 h 2256141"/>
              <a:gd name="connsiteX250" fmla="*/ 3326290 w 6811107"/>
              <a:gd name="connsiteY250" fmla="*/ 1301949 h 2256141"/>
              <a:gd name="connsiteX251" fmla="*/ 3313724 w 6811107"/>
              <a:gd name="connsiteY251" fmla="*/ 1300499 h 2256141"/>
              <a:gd name="connsiteX252" fmla="*/ 3280378 w 6811107"/>
              <a:gd name="connsiteY252" fmla="*/ 1296633 h 2256141"/>
              <a:gd name="connsiteX253" fmla="*/ 3269746 w 6811107"/>
              <a:gd name="connsiteY253" fmla="*/ 1300499 h 2256141"/>
              <a:gd name="connsiteX254" fmla="*/ 3260563 w 6811107"/>
              <a:gd name="connsiteY254" fmla="*/ 1310648 h 2256141"/>
              <a:gd name="connsiteX255" fmla="*/ 3250414 w 6811107"/>
              <a:gd name="connsiteY255" fmla="*/ 1319347 h 2256141"/>
              <a:gd name="connsiteX256" fmla="*/ 3222384 w 6811107"/>
              <a:gd name="connsiteY256" fmla="*/ 1369608 h 2256141"/>
              <a:gd name="connsiteX257" fmla="*/ 3215618 w 6811107"/>
              <a:gd name="connsiteY257" fmla="*/ 1375891 h 2256141"/>
              <a:gd name="connsiteX258" fmla="*/ 3204986 w 6811107"/>
              <a:gd name="connsiteY258" fmla="*/ 1382174 h 2256141"/>
              <a:gd name="connsiteX259" fmla="*/ 3189520 w 6811107"/>
              <a:gd name="connsiteY259" fmla="*/ 1396672 h 2256141"/>
              <a:gd name="connsiteX260" fmla="*/ 3186621 w 6811107"/>
              <a:gd name="connsiteY260" fmla="*/ 1408271 h 2256141"/>
              <a:gd name="connsiteX261" fmla="*/ 3184204 w 6811107"/>
              <a:gd name="connsiteY261" fmla="*/ 1420837 h 2256141"/>
              <a:gd name="connsiteX262" fmla="*/ 3180338 w 6811107"/>
              <a:gd name="connsiteY262" fmla="*/ 1432435 h 2256141"/>
              <a:gd name="connsiteX263" fmla="*/ 3177438 w 6811107"/>
              <a:gd name="connsiteY263" fmla="*/ 1524259 h 2256141"/>
              <a:gd name="connsiteX264" fmla="*/ 3176471 w 6811107"/>
              <a:gd name="connsiteY264" fmla="*/ 1537308 h 2256141"/>
              <a:gd name="connsiteX265" fmla="*/ 3163242 w 6811107"/>
              <a:gd name="connsiteY265" fmla="*/ 1578689 h 2256141"/>
              <a:gd name="connsiteX266" fmla="*/ 3148196 w 6811107"/>
              <a:gd name="connsiteY266" fmla="*/ 1604490 h 2256141"/>
              <a:gd name="connsiteX267" fmla="*/ 3175039 w 6811107"/>
              <a:gd name="connsiteY267" fmla="*/ 1627086 h 2256141"/>
              <a:gd name="connsiteX268" fmla="*/ 3138969 w 6811107"/>
              <a:gd name="connsiteY268" fmla="*/ 1694652 h 2256141"/>
              <a:gd name="connsiteX269" fmla="*/ 3138067 w 6811107"/>
              <a:gd name="connsiteY269" fmla="*/ 1698535 h 2256141"/>
              <a:gd name="connsiteX270" fmla="*/ 3204489 w 6811107"/>
              <a:gd name="connsiteY270" fmla="*/ 1728429 h 2256141"/>
              <a:gd name="connsiteX271" fmla="*/ 3230854 w 6811107"/>
              <a:gd name="connsiteY271" fmla="*/ 1799585 h 2256141"/>
              <a:gd name="connsiteX272" fmla="*/ 3271196 w 6811107"/>
              <a:gd name="connsiteY272" fmla="*/ 1884595 h 2256141"/>
              <a:gd name="connsiteX273" fmla="*/ 3304365 w 6811107"/>
              <a:gd name="connsiteY273" fmla="*/ 2038246 h 2256141"/>
              <a:gd name="connsiteX274" fmla="*/ 3321141 w 6811107"/>
              <a:gd name="connsiteY274" fmla="*/ 1810199 h 2256141"/>
              <a:gd name="connsiteX275" fmla="*/ 3331123 w 6811107"/>
              <a:gd name="connsiteY275" fmla="*/ 1710324 h 2256141"/>
              <a:gd name="connsiteX276" fmla="*/ 3325807 w 6811107"/>
              <a:gd name="connsiteY276" fmla="*/ 1697276 h 2256141"/>
              <a:gd name="connsiteX277" fmla="*/ 3289560 w 6811107"/>
              <a:gd name="connsiteY277" fmla="*/ 1581287 h 2256141"/>
              <a:gd name="connsiteX278" fmla="*/ 3295843 w 6811107"/>
              <a:gd name="connsiteY278" fmla="*/ 1572105 h 2256141"/>
              <a:gd name="connsiteX279" fmla="*/ 3304542 w 6811107"/>
              <a:gd name="connsiteY279" fmla="*/ 1564372 h 2256141"/>
              <a:gd name="connsiteX280" fmla="*/ 3323873 w 6811107"/>
              <a:gd name="connsiteY280" fmla="*/ 1550357 h 2256141"/>
              <a:gd name="connsiteX281" fmla="*/ 3344654 w 6811107"/>
              <a:gd name="connsiteY281" fmla="*/ 1479314 h 2256141"/>
              <a:gd name="connsiteX282" fmla="*/ 3349971 w 6811107"/>
              <a:gd name="connsiteY282" fmla="*/ 1467715 h 2256141"/>
              <a:gd name="connsiteX283" fmla="*/ 3417147 w 6811107"/>
              <a:gd name="connsiteY283" fmla="*/ 1463849 h 2256141"/>
              <a:gd name="connsiteX284" fmla="*/ 3430196 w 6811107"/>
              <a:gd name="connsiteY284" fmla="*/ 1462883 h 2256141"/>
              <a:gd name="connsiteX285" fmla="*/ 3456293 w 6811107"/>
              <a:gd name="connsiteY285" fmla="*/ 1461432 h 2256141"/>
              <a:gd name="connsiteX286" fmla="*/ 3464992 w 6811107"/>
              <a:gd name="connsiteY286" fmla="*/ 1463849 h 2256141"/>
              <a:gd name="connsiteX287" fmla="*/ 3473691 w 6811107"/>
              <a:gd name="connsiteY287" fmla="*/ 1475448 h 2256141"/>
              <a:gd name="connsiteX288" fmla="*/ 3481424 w 6811107"/>
              <a:gd name="connsiteY288" fmla="*/ 1488496 h 2256141"/>
              <a:gd name="connsiteX289" fmla="*/ 3496889 w 6811107"/>
              <a:gd name="connsiteY289" fmla="*/ 1512661 h 2256141"/>
              <a:gd name="connsiteX290" fmla="*/ 3549567 w 6811107"/>
              <a:gd name="connsiteY290" fmla="*/ 1542625 h 2256141"/>
              <a:gd name="connsiteX291" fmla="*/ 3558750 w 6811107"/>
              <a:gd name="connsiteY291" fmla="*/ 1549391 h 2256141"/>
              <a:gd name="connsiteX292" fmla="*/ 3586780 w 6811107"/>
              <a:gd name="connsiteY292" fmla="*/ 1570172 h 2256141"/>
              <a:gd name="connsiteX293" fmla="*/ 3683437 w 6811107"/>
              <a:gd name="connsiteY293" fmla="*/ 1594336 h 2256141"/>
              <a:gd name="connsiteX294" fmla="*/ 3697452 w 6811107"/>
              <a:gd name="connsiteY294" fmla="*/ 1603519 h 2256141"/>
              <a:gd name="connsiteX295" fmla="*/ 3712917 w 6811107"/>
              <a:gd name="connsiteY295" fmla="*/ 1604968 h 2256141"/>
              <a:gd name="connsiteX296" fmla="*/ 3724516 w 6811107"/>
              <a:gd name="connsiteY296" fmla="*/ 1602552 h 2256141"/>
              <a:gd name="connsiteX297" fmla="*/ 3823589 w 6811107"/>
              <a:gd name="connsiteY297" fmla="*/ 1542141 h 2256141"/>
              <a:gd name="connsiteX298" fmla="*/ 3835188 w 6811107"/>
              <a:gd name="connsiteY298" fmla="*/ 1539725 h 2256141"/>
              <a:gd name="connsiteX299" fmla="*/ 3897049 w 6811107"/>
              <a:gd name="connsiteY299" fmla="*/ 1542625 h 2256141"/>
              <a:gd name="connsiteX300" fmla="*/ 3921696 w 6811107"/>
              <a:gd name="connsiteY300" fmla="*/ 1531992 h 2256141"/>
              <a:gd name="connsiteX301" fmla="*/ 3931845 w 6811107"/>
              <a:gd name="connsiteY301" fmla="*/ 1522810 h 2256141"/>
              <a:gd name="connsiteX302" fmla="*/ 3940544 w 6811107"/>
              <a:gd name="connsiteY302" fmla="*/ 1512178 h 2256141"/>
              <a:gd name="connsiteX303" fmla="*/ 3944788 w 6811107"/>
              <a:gd name="connsiteY303" fmla="*/ 1511450 h 2256141"/>
              <a:gd name="connsiteX304" fmla="*/ 3945679 w 6811107"/>
              <a:gd name="connsiteY304" fmla="*/ 1511634 h 2256141"/>
              <a:gd name="connsiteX305" fmla="*/ 3957459 w 6811107"/>
              <a:gd name="connsiteY305" fmla="*/ 1509278 h 2256141"/>
              <a:gd name="connsiteX306" fmla="*/ 3944788 w 6811107"/>
              <a:gd name="connsiteY306" fmla="*/ 1511450 h 2256141"/>
              <a:gd name="connsiteX307" fmla="*/ 3934261 w 6811107"/>
              <a:gd name="connsiteY307" fmla="*/ 1509278 h 2256141"/>
              <a:gd name="connsiteX308" fmla="*/ 4010137 w 6811107"/>
              <a:gd name="connsiteY308" fmla="*/ 1506862 h 2256141"/>
              <a:gd name="connsiteX309" fmla="*/ 4024152 w 6811107"/>
              <a:gd name="connsiteY309" fmla="*/ 1509278 h 2256141"/>
              <a:gd name="connsiteX310" fmla="*/ 4039617 w 6811107"/>
              <a:gd name="connsiteY310" fmla="*/ 1506862 h 2256141"/>
              <a:gd name="connsiteX311" fmla="*/ 4048800 w 6811107"/>
              <a:gd name="connsiteY311" fmla="*/ 1505412 h 2256141"/>
              <a:gd name="connsiteX312" fmla="*/ 4057499 w 6811107"/>
              <a:gd name="connsiteY312" fmla="*/ 1501545 h 2256141"/>
              <a:gd name="connsiteX313" fmla="*/ 4084563 w 6811107"/>
              <a:gd name="connsiteY313" fmla="*/ 1475448 h 2256141"/>
              <a:gd name="connsiteX314" fmla="*/ 4089879 w 6811107"/>
              <a:gd name="connsiteY314" fmla="*/ 1469165 h 2256141"/>
              <a:gd name="connsiteX315" fmla="*/ 4094712 w 6811107"/>
              <a:gd name="connsiteY315" fmla="*/ 1459983 h 2256141"/>
              <a:gd name="connsiteX316" fmla="*/ 4099545 w 6811107"/>
              <a:gd name="connsiteY316" fmla="*/ 1449834 h 2256141"/>
              <a:gd name="connsiteX317" fmla="*/ 4125642 w 6811107"/>
              <a:gd name="connsiteY317" fmla="*/ 1405855 h 2256141"/>
              <a:gd name="connsiteX318" fmla="*/ 4128059 w 6811107"/>
              <a:gd name="connsiteY318" fmla="*/ 1397156 h 2256141"/>
              <a:gd name="connsiteX319" fmla="*/ 4137241 w 6811107"/>
              <a:gd name="connsiteY319" fmla="*/ 1371542 h 2256141"/>
              <a:gd name="connsiteX320" fmla="*/ 4138207 w 6811107"/>
              <a:gd name="connsiteY320" fmla="*/ 1361393 h 2256141"/>
              <a:gd name="connsiteX321" fmla="*/ 4131925 w 6811107"/>
              <a:gd name="connsiteY321" fmla="*/ 1380724 h 2256141"/>
              <a:gd name="connsiteX322" fmla="*/ 4125159 w 6811107"/>
              <a:gd name="connsiteY322" fmla="*/ 1387007 h 2256141"/>
              <a:gd name="connsiteX323" fmla="*/ 4069581 w 6811107"/>
              <a:gd name="connsiteY323" fmla="*/ 1460466 h 2256141"/>
              <a:gd name="connsiteX324" fmla="*/ 4010620 w 6811107"/>
              <a:gd name="connsiteY324" fmla="*/ 1492846 h 2256141"/>
              <a:gd name="connsiteX325" fmla="*/ 3997572 w 6811107"/>
              <a:gd name="connsiteY325" fmla="*/ 1491880 h 2256141"/>
              <a:gd name="connsiteX326" fmla="*/ 3886416 w 6811107"/>
              <a:gd name="connsiteY326" fmla="*/ 1466265 h 2256141"/>
              <a:gd name="connsiteX327" fmla="*/ 3873851 w 6811107"/>
              <a:gd name="connsiteY327" fmla="*/ 1466265 h 2256141"/>
              <a:gd name="connsiteX328" fmla="*/ 3829872 w 6811107"/>
              <a:gd name="connsiteY328" fmla="*/ 1473032 h 2256141"/>
              <a:gd name="connsiteX329" fmla="*/ 3818273 w 6811107"/>
              <a:gd name="connsiteY329" fmla="*/ 1474481 h 2256141"/>
              <a:gd name="connsiteX330" fmla="*/ 3752546 w 6811107"/>
              <a:gd name="connsiteY330" fmla="*/ 1477381 h 2256141"/>
              <a:gd name="connsiteX331" fmla="*/ 3739981 w 6811107"/>
              <a:gd name="connsiteY331" fmla="*/ 1480281 h 2256141"/>
              <a:gd name="connsiteX332" fmla="*/ 3698419 w 6811107"/>
              <a:gd name="connsiteY332" fmla="*/ 1487047 h 2256141"/>
              <a:gd name="connsiteX333" fmla="*/ 3697452 w 6811107"/>
              <a:gd name="connsiteY333" fmla="*/ 1428570 h 2256141"/>
              <a:gd name="connsiteX334" fmla="*/ 3703735 w 6811107"/>
              <a:gd name="connsiteY334" fmla="*/ 1422287 h 2256141"/>
              <a:gd name="connsiteX335" fmla="*/ 3720167 w 6811107"/>
              <a:gd name="connsiteY335" fmla="*/ 1414554 h 2256141"/>
              <a:gd name="connsiteX336" fmla="*/ 3730315 w 6811107"/>
              <a:gd name="connsiteY336" fmla="*/ 1411654 h 2256141"/>
              <a:gd name="connsiteX337" fmla="*/ 3740465 w 6811107"/>
              <a:gd name="connsiteY337" fmla="*/ 1408755 h 2256141"/>
              <a:gd name="connsiteX338" fmla="*/ 3752063 w 6811107"/>
              <a:gd name="connsiteY338" fmla="*/ 1405855 h 2256141"/>
              <a:gd name="connsiteX339" fmla="*/ 3770428 w 6811107"/>
              <a:gd name="connsiteY339" fmla="*/ 1391839 h 2256141"/>
              <a:gd name="connsiteX340" fmla="*/ 3772844 w 6811107"/>
              <a:gd name="connsiteY340" fmla="*/ 1378791 h 2256141"/>
              <a:gd name="connsiteX341" fmla="*/ 3772844 w 6811107"/>
              <a:gd name="connsiteY341" fmla="*/ 1370092 h 2256141"/>
              <a:gd name="connsiteX342" fmla="*/ 3783477 w 6811107"/>
              <a:gd name="connsiteY342" fmla="*/ 1347861 h 2256141"/>
              <a:gd name="connsiteX343" fmla="*/ 3794109 w 6811107"/>
              <a:gd name="connsiteY343" fmla="*/ 1339162 h 2256141"/>
              <a:gd name="connsiteX344" fmla="*/ 3844370 w 6811107"/>
              <a:gd name="connsiteY344" fmla="*/ 1276818 h 2256141"/>
              <a:gd name="connsiteX345" fmla="*/ 3847270 w 6811107"/>
              <a:gd name="connsiteY345" fmla="*/ 1264253 h 2256141"/>
              <a:gd name="connsiteX346" fmla="*/ 3851136 w 6811107"/>
              <a:gd name="connsiteY346" fmla="*/ 1255070 h 2256141"/>
              <a:gd name="connsiteX347" fmla="*/ 3877234 w 6811107"/>
              <a:gd name="connsiteY347" fmla="*/ 1192727 h 2256141"/>
              <a:gd name="connsiteX348" fmla="*/ 3882067 w 6811107"/>
              <a:gd name="connsiteY348" fmla="*/ 1179678 h 2256141"/>
              <a:gd name="connsiteX349" fmla="*/ 3892699 w 6811107"/>
              <a:gd name="connsiteY349" fmla="*/ 1155030 h 2256141"/>
              <a:gd name="connsiteX350" fmla="*/ 3901881 w 6811107"/>
              <a:gd name="connsiteY350" fmla="*/ 1145848 h 2256141"/>
              <a:gd name="connsiteX351" fmla="*/ 3920246 w 6811107"/>
              <a:gd name="connsiteY351" fmla="*/ 1127483 h 2256141"/>
              <a:gd name="connsiteX352" fmla="*/ 3925562 w 6811107"/>
              <a:gd name="connsiteY352" fmla="*/ 1118301 h 2256141"/>
              <a:gd name="connsiteX353" fmla="*/ 3938611 w 6811107"/>
              <a:gd name="connsiteY353" fmla="*/ 1016328 h 2256141"/>
              <a:gd name="connsiteX354" fmla="*/ 3946344 w 6811107"/>
              <a:gd name="connsiteY354" fmla="*/ 1008595 h 2256141"/>
              <a:gd name="connsiteX355" fmla="*/ 4034301 w 6811107"/>
              <a:gd name="connsiteY355" fmla="*/ 985397 h 2256141"/>
              <a:gd name="connsiteX356" fmla="*/ 4047350 w 6811107"/>
              <a:gd name="connsiteY356" fmla="*/ 983947 h 2256141"/>
              <a:gd name="connsiteX357" fmla="*/ 4057499 w 6811107"/>
              <a:gd name="connsiteY357" fmla="*/ 982498 h 2256141"/>
              <a:gd name="connsiteX358" fmla="*/ 4068131 w 6811107"/>
              <a:gd name="connsiteY358" fmla="*/ 981531 h 2256141"/>
              <a:gd name="connsiteX359" fmla="*/ 4121293 w 6811107"/>
              <a:gd name="connsiteY359" fmla="*/ 940452 h 2256141"/>
              <a:gd name="connsiteX360" fmla="*/ 5598196 w 6811107"/>
              <a:gd name="connsiteY360" fmla="*/ 644562 h 2256141"/>
              <a:gd name="connsiteX361" fmla="*/ 5617541 w 6811107"/>
              <a:gd name="connsiteY361" fmla="*/ 651931 h 2256141"/>
              <a:gd name="connsiteX362" fmla="*/ 5602076 w 6811107"/>
              <a:gd name="connsiteY362" fmla="*/ 647098 h 2256141"/>
              <a:gd name="connsiteX363" fmla="*/ 5598196 w 6811107"/>
              <a:gd name="connsiteY363" fmla="*/ 644562 h 2256141"/>
              <a:gd name="connsiteX364" fmla="*/ 2173628 w 6811107"/>
              <a:gd name="connsiteY364" fmla="*/ 477314 h 2256141"/>
              <a:gd name="connsiteX365" fmla="*/ 2125384 w 6811107"/>
              <a:gd name="connsiteY365" fmla="*/ 515756 h 2256141"/>
              <a:gd name="connsiteX366" fmla="*/ 2068573 w 6811107"/>
              <a:gd name="connsiteY366" fmla="*/ 544102 h 2256141"/>
              <a:gd name="connsiteX367" fmla="*/ 2061358 w 6811107"/>
              <a:gd name="connsiteY367" fmla="*/ 552257 h 2256141"/>
              <a:gd name="connsiteX368" fmla="*/ 2054144 w 6811107"/>
              <a:gd name="connsiteY368" fmla="*/ 559634 h 2256141"/>
              <a:gd name="connsiteX369" fmla="*/ 2044225 w 6811107"/>
              <a:gd name="connsiteY369" fmla="*/ 563517 h 2256141"/>
              <a:gd name="connsiteX370" fmla="*/ 2038363 w 6811107"/>
              <a:gd name="connsiteY370" fmla="*/ 565459 h 2256141"/>
              <a:gd name="connsiteX371" fmla="*/ 2043323 w 6811107"/>
              <a:gd name="connsiteY371" fmla="*/ 575555 h 2256141"/>
              <a:gd name="connsiteX372" fmla="*/ 2051890 w 6811107"/>
              <a:gd name="connsiteY372" fmla="*/ 582933 h 2256141"/>
              <a:gd name="connsiteX373" fmla="*/ 2072630 w 6811107"/>
              <a:gd name="connsiteY373" fmla="*/ 587981 h 2256141"/>
              <a:gd name="connsiteX374" fmla="*/ 2083452 w 6811107"/>
              <a:gd name="connsiteY374" fmla="*/ 586816 h 2256141"/>
              <a:gd name="connsiteX375" fmla="*/ 2118620 w 6811107"/>
              <a:gd name="connsiteY375" fmla="*/ 573225 h 2256141"/>
              <a:gd name="connsiteX376" fmla="*/ 2130794 w 6811107"/>
              <a:gd name="connsiteY376" fmla="*/ 569342 h 2256141"/>
              <a:gd name="connsiteX377" fmla="*/ 2147928 w 6811107"/>
              <a:gd name="connsiteY377" fmla="*/ 568566 h 2256141"/>
              <a:gd name="connsiteX378" fmla="*/ 2156495 w 6811107"/>
              <a:gd name="connsiteY378" fmla="*/ 568566 h 2256141"/>
              <a:gd name="connsiteX379" fmla="*/ 2205641 w 6811107"/>
              <a:gd name="connsiteY379" fmla="*/ 586428 h 2256141"/>
              <a:gd name="connsiteX380" fmla="*/ 2212855 w 6811107"/>
              <a:gd name="connsiteY380" fmla="*/ 594970 h 2256141"/>
              <a:gd name="connsiteX381" fmla="*/ 2145673 w 6811107"/>
              <a:gd name="connsiteY381" fmla="*/ 656323 h 2256141"/>
              <a:gd name="connsiteX382" fmla="*/ 2137107 w 6811107"/>
              <a:gd name="connsiteY382" fmla="*/ 658652 h 2256141"/>
              <a:gd name="connsiteX383" fmla="*/ 2132598 w 6811107"/>
              <a:gd name="connsiteY383" fmla="*/ 680398 h 2256141"/>
              <a:gd name="connsiteX384" fmla="*/ 2138910 w 6811107"/>
              <a:gd name="connsiteY384" fmla="*/ 687775 h 2256141"/>
              <a:gd name="connsiteX385" fmla="*/ 2159651 w 6811107"/>
              <a:gd name="connsiteY385" fmla="*/ 703307 h 2256141"/>
              <a:gd name="connsiteX386" fmla="*/ 2168218 w 6811107"/>
              <a:gd name="connsiteY386" fmla="*/ 708744 h 2256141"/>
              <a:gd name="connsiteX387" fmla="*/ 2252533 w 6811107"/>
              <a:gd name="connsiteY387" fmla="*/ 752234 h 2256141"/>
              <a:gd name="connsiteX388" fmla="*/ 2253435 w 6811107"/>
              <a:gd name="connsiteY388" fmla="*/ 764660 h 2256141"/>
              <a:gd name="connsiteX389" fmla="*/ 2264256 w 6811107"/>
              <a:gd name="connsiteY389" fmla="*/ 784463 h 2256141"/>
              <a:gd name="connsiteX390" fmla="*/ 2274175 w 6811107"/>
              <a:gd name="connsiteY390" fmla="*/ 790676 h 2256141"/>
              <a:gd name="connsiteX391" fmla="*/ 2339102 w 6811107"/>
              <a:gd name="connsiteY391" fmla="*/ 834167 h 2256141"/>
              <a:gd name="connsiteX392" fmla="*/ 2269666 w 6811107"/>
              <a:gd name="connsiteY392" fmla="*/ 864454 h 2256141"/>
              <a:gd name="connsiteX393" fmla="*/ 2255238 w 6811107"/>
              <a:gd name="connsiteY393" fmla="*/ 868726 h 2256141"/>
              <a:gd name="connsiteX394" fmla="*/ 2242162 w 6811107"/>
              <a:gd name="connsiteY394" fmla="*/ 872609 h 2256141"/>
              <a:gd name="connsiteX395" fmla="*/ 2228636 w 6811107"/>
              <a:gd name="connsiteY395" fmla="*/ 874939 h 2256141"/>
              <a:gd name="connsiteX396" fmla="*/ 2202485 w 6811107"/>
              <a:gd name="connsiteY396" fmla="*/ 879987 h 2256141"/>
              <a:gd name="connsiteX397" fmla="*/ 2190311 w 6811107"/>
              <a:gd name="connsiteY397" fmla="*/ 876880 h 2256141"/>
              <a:gd name="connsiteX398" fmla="*/ 2153339 w 6811107"/>
              <a:gd name="connsiteY398" fmla="*/ 869891 h 2256141"/>
              <a:gd name="connsiteX399" fmla="*/ 2140263 w 6811107"/>
              <a:gd name="connsiteY399" fmla="*/ 871055 h 2256141"/>
              <a:gd name="connsiteX400" fmla="*/ 2127187 w 6811107"/>
              <a:gd name="connsiteY400" fmla="*/ 872997 h 2256141"/>
              <a:gd name="connsiteX401" fmla="*/ 2118620 w 6811107"/>
              <a:gd name="connsiteY401" fmla="*/ 874162 h 2256141"/>
              <a:gd name="connsiteX402" fmla="*/ 2099233 w 6811107"/>
              <a:gd name="connsiteY402" fmla="*/ 885811 h 2256141"/>
              <a:gd name="connsiteX403" fmla="*/ 2010409 w 6811107"/>
              <a:gd name="connsiteY403" fmla="*/ 937844 h 2256141"/>
              <a:gd name="connsiteX404" fmla="*/ 2000940 w 6811107"/>
              <a:gd name="connsiteY404" fmla="*/ 945998 h 2256141"/>
              <a:gd name="connsiteX405" fmla="*/ 1944129 w 6811107"/>
              <a:gd name="connsiteY405" fmla="*/ 966578 h 2256141"/>
              <a:gd name="connsiteX406" fmla="*/ 1933308 w 6811107"/>
              <a:gd name="connsiteY406" fmla="*/ 965802 h 2256141"/>
              <a:gd name="connsiteX407" fmla="*/ 1900844 w 6811107"/>
              <a:gd name="connsiteY407" fmla="*/ 957259 h 2256141"/>
              <a:gd name="connsiteX408" fmla="*/ 1894532 w 6811107"/>
              <a:gd name="connsiteY408" fmla="*/ 951823 h 2256141"/>
              <a:gd name="connsiteX409" fmla="*/ 1896786 w 6811107"/>
              <a:gd name="connsiteY409" fmla="*/ 933185 h 2256141"/>
              <a:gd name="connsiteX410" fmla="*/ 1856207 w 6811107"/>
              <a:gd name="connsiteY410" fmla="*/ 973957 h 2256141"/>
              <a:gd name="connsiteX411" fmla="*/ 1862519 w 6811107"/>
              <a:gd name="connsiteY411" fmla="*/ 981334 h 2256141"/>
              <a:gd name="connsiteX412" fmla="*/ 1870635 w 6811107"/>
              <a:gd name="connsiteY412" fmla="*/ 984441 h 2256141"/>
              <a:gd name="connsiteX413" fmla="*/ 1927446 w 6811107"/>
              <a:gd name="connsiteY413" fmla="*/ 1015505 h 2256141"/>
              <a:gd name="connsiteX414" fmla="*/ 1956303 w 6811107"/>
              <a:gd name="connsiteY414" fmla="*/ 1025989 h 2256141"/>
              <a:gd name="connsiteX415" fmla="*/ 1967124 w 6811107"/>
              <a:gd name="connsiteY415" fmla="*/ 1024048 h 2256141"/>
              <a:gd name="connsiteX416" fmla="*/ 2061809 w 6811107"/>
              <a:gd name="connsiteY416" fmla="*/ 1004632 h 2256141"/>
              <a:gd name="connsiteX417" fmla="*/ 2073532 w 6811107"/>
              <a:gd name="connsiteY417" fmla="*/ 1003856 h 2256141"/>
              <a:gd name="connsiteX418" fmla="*/ 2092469 w 6811107"/>
              <a:gd name="connsiteY418" fmla="*/ 1000749 h 2256141"/>
              <a:gd name="connsiteX419" fmla="*/ 2101938 w 6811107"/>
              <a:gd name="connsiteY419" fmla="*/ 998808 h 2256141"/>
              <a:gd name="connsiteX420" fmla="*/ 2232694 w 6811107"/>
              <a:gd name="connsiteY420" fmla="*/ 992595 h 2256141"/>
              <a:gd name="connsiteX421" fmla="*/ 2242162 w 6811107"/>
              <a:gd name="connsiteY421" fmla="*/ 996866 h 2256141"/>
              <a:gd name="connsiteX422" fmla="*/ 2242162 w 6811107"/>
              <a:gd name="connsiteY422" fmla="*/ 1051618 h 2256141"/>
              <a:gd name="connsiteX423" fmla="*/ 2246671 w 6811107"/>
              <a:gd name="connsiteY423" fmla="*/ 1061714 h 2256141"/>
              <a:gd name="connsiteX424" fmla="*/ 2301679 w 6811107"/>
              <a:gd name="connsiteY424" fmla="*/ 1094719 h 2256141"/>
              <a:gd name="connsiteX425" fmla="*/ 2310246 w 6811107"/>
              <a:gd name="connsiteY425" fmla="*/ 1102874 h 2256141"/>
              <a:gd name="connsiteX426" fmla="*/ 2316107 w 6811107"/>
              <a:gd name="connsiteY426" fmla="*/ 1108310 h 2256141"/>
              <a:gd name="connsiteX427" fmla="*/ 2408538 w 6811107"/>
              <a:gd name="connsiteY427" fmla="*/ 1158013 h 2256141"/>
              <a:gd name="connsiteX428" fmla="*/ 2407636 w 6811107"/>
              <a:gd name="connsiteY428" fmla="*/ 1193349 h 2256141"/>
              <a:gd name="connsiteX429" fmla="*/ 2413949 w 6811107"/>
              <a:gd name="connsiteY429" fmla="*/ 1201892 h 2256141"/>
              <a:gd name="connsiteX430" fmla="*/ 2420261 w 6811107"/>
              <a:gd name="connsiteY430" fmla="*/ 1226743 h 2256141"/>
              <a:gd name="connsiteX431" fmla="*/ 2434689 w 6811107"/>
              <a:gd name="connsiteY431" fmla="*/ 1232180 h 2256141"/>
              <a:gd name="connsiteX432" fmla="*/ 2444609 w 6811107"/>
              <a:gd name="connsiteY432" fmla="*/ 1229073 h 2256141"/>
              <a:gd name="connsiteX433" fmla="*/ 2450921 w 6811107"/>
              <a:gd name="connsiteY433" fmla="*/ 1223637 h 2256141"/>
              <a:gd name="connsiteX434" fmla="*/ 2456782 w 6811107"/>
              <a:gd name="connsiteY434" fmla="*/ 1212376 h 2256141"/>
              <a:gd name="connsiteX435" fmla="*/ 2465349 w 6811107"/>
              <a:gd name="connsiteY435" fmla="*/ 1203833 h 2256141"/>
              <a:gd name="connsiteX436" fmla="*/ 2474818 w 6811107"/>
              <a:gd name="connsiteY436" fmla="*/ 1196456 h 2256141"/>
              <a:gd name="connsiteX437" fmla="*/ 2482934 w 6811107"/>
              <a:gd name="connsiteY437" fmla="*/ 1187136 h 2256141"/>
              <a:gd name="connsiteX438" fmla="*/ 2542901 w 6811107"/>
              <a:gd name="connsiteY438" fmla="*/ 1167333 h 2256141"/>
              <a:gd name="connsiteX439" fmla="*/ 2548763 w 6811107"/>
              <a:gd name="connsiteY439" fmla="*/ 1175875 h 2256141"/>
              <a:gd name="connsiteX440" fmla="*/ 2553271 w 6811107"/>
              <a:gd name="connsiteY440" fmla="*/ 1184030 h 2256141"/>
              <a:gd name="connsiteX441" fmla="*/ 2556879 w 6811107"/>
              <a:gd name="connsiteY441" fmla="*/ 1193349 h 2256141"/>
              <a:gd name="connsiteX442" fmla="*/ 2615944 w 6811107"/>
              <a:gd name="connsiteY442" fmla="*/ 1238004 h 2256141"/>
              <a:gd name="connsiteX443" fmla="*/ 2604221 w 6811107"/>
              <a:gd name="connsiteY443" fmla="*/ 1275670 h 2256141"/>
              <a:gd name="connsiteX444" fmla="*/ 2606927 w 6811107"/>
              <a:gd name="connsiteY444" fmla="*/ 1284212 h 2256141"/>
              <a:gd name="connsiteX445" fmla="*/ 2655171 w 6811107"/>
              <a:gd name="connsiteY445" fmla="*/ 1318384 h 2256141"/>
              <a:gd name="connsiteX446" fmla="*/ 2667345 w 6811107"/>
              <a:gd name="connsiteY446" fmla="*/ 1323431 h 2256141"/>
              <a:gd name="connsiteX447" fmla="*/ 2693496 w 6811107"/>
              <a:gd name="connsiteY447" fmla="*/ 1355661 h 2256141"/>
              <a:gd name="connsiteX448" fmla="*/ 2633529 w 6811107"/>
              <a:gd name="connsiteY448" fmla="*/ 1376630 h 2256141"/>
              <a:gd name="connsiteX449" fmla="*/ 2622707 w 6811107"/>
              <a:gd name="connsiteY449" fmla="*/ 1389055 h 2256141"/>
              <a:gd name="connsiteX450" fmla="*/ 2624962 w 6811107"/>
              <a:gd name="connsiteY450" fmla="*/ 1402646 h 2256141"/>
              <a:gd name="connsiteX451" fmla="*/ 2671854 w 6811107"/>
              <a:gd name="connsiteY451" fmla="*/ 1457397 h 2256141"/>
              <a:gd name="connsiteX452" fmla="*/ 2591146 w 6811107"/>
              <a:gd name="connsiteY452" fmla="*/ 1479530 h 2256141"/>
              <a:gd name="connsiteX453" fmla="*/ 2583932 w 6811107"/>
              <a:gd name="connsiteY453" fmla="*/ 1488073 h 2256141"/>
              <a:gd name="connsiteX454" fmla="*/ 2555075 w 6811107"/>
              <a:gd name="connsiteY454" fmla="*/ 1533505 h 2256141"/>
              <a:gd name="connsiteX455" fmla="*/ 2550115 w 6811107"/>
              <a:gd name="connsiteY455" fmla="*/ 1542824 h 2256141"/>
              <a:gd name="connsiteX456" fmla="*/ 2540647 w 6811107"/>
              <a:gd name="connsiteY456" fmla="*/ 1551367 h 2256141"/>
              <a:gd name="connsiteX457" fmla="*/ 2526218 w 6811107"/>
              <a:gd name="connsiteY457" fmla="*/ 1585537 h 2256141"/>
              <a:gd name="connsiteX458" fmla="*/ 2523513 w 6811107"/>
              <a:gd name="connsiteY458" fmla="*/ 1594081 h 2256141"/>
              <a:gd name="connsiteX459" fmla="*/ 2491951 w 6811107"/>
              <a:gd name="connsiteY459" fmla="*/ 1643783 h 2256141"/>
              <a:gd name="connsiteX460" fmla="*/ 2393659 w 6811107"/>
              <a:gd name="connsiteY460" fmla="*/ 1642619 h 2256141"/>
              <a:gd name="connsiteX461" fmla="*/ 2380132 w 6811107"/>
              <a:gd name="connsiteY461" fmla="*/ 1643783 h 2256141"/>
              <a:gd name="connsiteX462" fmla="*/ 2361195 w 6811107"/>
              <a:gd name="connsiteY462" fmla="*/ 1633299 h 2256141"/>
              <a:gd name="connsiteX463" fmla="*/ 2323772 w 6811107"/>
              <a:gd name="connsiteY463" fmla="*/ 1586703 h 2256141"/>
              <a:gd name="connsiteX464" fmla="*/ 2311598 w 6811107"/>
              <a:gd name="connsiteY464" fmla="*/ 1583596 h 2256141"/>
              <a:gd name="connsiteX465" fmla="*/ 2301679 w 6811107"/>
              <a:gd name="connsiteY465" fmla="*/ 1579325 h 2256141"/>
              <a:gd name="connsiteX466" fmla="*/ 2255689 w 6811107"/>
              <a:gd name="connsiteY466" fmla="*/ 1559910 h 2256141"/>
              <a:gd name="connsiteX467" fmla="*/ 2246220 w 6811107"/>
              <a:gd name="connsiteY467" fmla="*/ 1564181 h 2256141"/>
              <a:gd name="connsiteX468" fmla="*/ 2225480 w 6811107"/>
              <a:gd name="connsiteY468" fmla="*/ 1574277 h 2256141"/>
              <a:gd name="connsiteX469" fmla="*/ 2213757 w 6811107"/>
              <a:gd name="connsiteY469" fmla="*/ 1573500 h 2256141"/>
              <a:gd name="connsiteX470" fmla="*/ 2122227 w 6811107"/>
              <a:gd name="connsiteY470" fmla="*/ 1528069 h 2256141"/>
              <a:gd name="connsiteX471" fmla="*/ 2087510 w 6811107"/>
              <a:gd name="connsiteY471" fmla="*/ 1583208 h 2256141"/>
              <a:gd name="connsiteX472" fmla="*/ 2075336 w 6811107"/>
              <a:gd name="connsiteY472" fmla="*/ 1583984 h 2256141"/>
              <a:gd name="connsiteX473" fmla="*/ 1964418 w 6811107"/>
              <a:gd name="connsiteY473" fmla="*/ 1558745 h 2256141"/>
              <a:gd name="connsiteX474" fmla="*/ 1954499 w 6811107"/>
              <a:gd name="connsiteY474" fmla="*/ 1557580 h 2256141"/>
              <a:gd name="connsiteX475" fmla="*/ 1858010 w 6811107"/>
              <a:gd name="connsiteY475" fmla="*/ 1529621 h 2256141"/>
              <a:gd name="connsiteX476" fmla="*/ 1938267 w 6811107"/>
              <a:gd name="connsiteY476" fmla="*/ 1573500 h 2256141"/>
              <a:gd name="connsiteX477" fmla="*/ 1950441 w 6811107"/>
              <a:gd name="connsiteY477" fmla="*/ 1577771 h 2256141"/>
              <a:gd name="connsiteX478" fmla="*/ 1986512 w 6811107"/>
              <a:gd name="connsiteY478" fmla="*/ 1605730 h 2256141"/>
              <a:gd name="connsiteX479" fmla="*/ 1995980 w 6811107"/>
              <a:gd name="connsiteY479" fmla="*/ 1610001 h 2256141"/>
              <a:gd name="connsiteX480" fmla="*/ 2009056 w 6811107"/>
              <a:gd name="connsiteY480" fmla="*/ 1613107 h 2256141"/>
              <a:gd name="connsiteX481" fmla="*/ 2027993 w 6811107"/>
              <a:gd name="connsiteY481" fmla="*/ 1626698 h 2256141"/>
              <a:gd name="connsiteX482" fmla="*/ 2037913 w 6811107"/>
              <a:gd name="connsiteY482" fmla="*/ 1633688 h 2256141"/>
              <a:gd name="connsiteX483" fmla="*/ 2081197 w 6811107"/>
              <a:gd name="connsiteY483" fmla="*/ 1651549 h 2256141"/>
              <a:gd name="connsiteX484" fmla="*/ 2092920 w 6811107"/>
              <a:gd name="connsiteY484" fmla="*/ 1651549 h 2256141"/>
              <a:gd name="connsiteX485" fmla="*/ 2105094 w 6811107"/>
              <a:gd name="connsiteY485" fmla="*/ 1640289 h 2256141"/>
              <a:gd name="connsiteX486" fmla="*/ 2112308 w 6811107"/>
              <a:gd name="connsiteY486" fmla="*/ 1636017 h 2256141"/>
              <a:gd name="connsiteX487" fmla="*/ 2225029 w 6811107"/>
              <a:gd name="connsiteY487" fmla="*/ 1616602 h 2256141"/>
              <a:gd name="connsiteX488" fmla="*/ 2235850 w 6811107"/>
              <a:gd name="connsiteY488" fmla="*/ 1621650 h 2256141"/>
              <a:gd name="connsiteX489" fmla="*/ 2267412 w 6811107"/>
              <a:gd name="connsiteY489" fmla="*/ 1646890 h 2256141"/>
              <a:gd name="connsiteX490" fmla="*/ 2273273 w 6811107"/>
              <a:gd name="connsiteY490" fmla="*/ 1653103 h 2256141"/>
              <a:gd name="connsiteX491" fmla="*/ 2321067 w 6811107"/>
              <a:gd name="connsiteY491" fmla="*/ 1666694 h 2256141"/>
              <a:gd name="connsiteX492" fmla="*/ 2330986 w 6811107"/>
              <a:gd name="connsiteY492" fmla="*/ 1668635 h 2256141"/>
              <a:gd name="connsiteX493" fmla="*/ 2394561 w 6811107"/>
              <a:gd name="connsiteY493" fmla="*/ 1695817 h 2256141"/>
              <a:gd name="connsiteX494" fmla="*/ 2405382 w 6811107"/>
              <a:gd name="connsiteY494" fmla="*/ 1703194 h 2256141"/>
              <a:gd name="connsiteX495" fmla="*/ 2445060 w 6811107"/>
              <a:gd name="connsiteY495" fmla="*/ 1812308 h 2256141"/>
              <a:gd name="connsiteX496" fmla="*/ 2439198 w 6811107"/>
              <a:gd name="connsiteY496" fmla="*/ 1820851 h 2256141"/>
              <a:gd name="connsiteX497" fmla="*/ 2471662 w 6811107"/>
              <a:gd name="connsiteY497" fmla="*/ 1922975 h 2256141"/>
              <a:gd name="connsiteX498" fmla="*/ 2476171 w 6811107"/>
              <a:gd name="connsiteY498" fmla="*/ 1928411 h 2256141"/>
              <a:gd name="connsiteX499" fmla="*/ 2477072 w 6811107"/>
              <a:gd name="connsiteY499" fmla="*/ 1936566 h 2256141"/>
              <a:gd name="connsiteX500" fmla="*/ 2481581 w 6811107"/>
              <a:gd name="connsiteY500" fmla="*/ 1956369 h 2256141"/>
              <a:gd name="connsiteX501" fmla="*/ 2456332 w 6811107"/>
              <a:gd name="connsiteY501" fmla="*/ 2049563 h 2256141"/>
              <a:gd name="connsiteX502" fmla="*/ 2457234 w 6811107"/>
              <a:gd name="connsiteY502" fmla="*/ 2059659 h 2256141"/>
              <a:gd name="connsiteX503" fmla="*/ 2462194 w 6811107"/>
              <a:gd name="connsiteY503" fmla="*/ 2068978 h 2256141"/>
              <a:gd name="connsiteX504" fmla="*/ 2468055 w 6811107"/>
              <a:gd name="connsiteY504" fmla="*/ 2078297 h 2256141"/>
              <a:gd name="connsiteX505" fmla="*/ 2476171 w 6811107"/>
              <a:gd name="connsiteY505" fmla="*/ 2086840 h 2256141"/>
              <a:gd name="connsiteX506" fmla="*/ 2482483 w 6811107"/>
              <a:gd name="connsiteY506" fmla="*/ 2094218 h 2256141"/>
              <a:gd name="connsiteX507" fmla="*/ 2501871 w 6811107"/>
              <a:gd name="connsiteY507" fmla="*/ 2117904 h 2256141"/>
              <a:gd name="connsiteX508" fmla="*/ 2506831 w 6811107"/>
              <a:gd name="connsiteY508" fmla="*/ 2126059 h 2256141"/>
              <a:gd name="connsiteX509" fmla="*/ 2531178 w 6811107"/>
              <a:gd name="connsiteY509" fmla="*/ 2168384 h 2256141"/>
              <a:gd name="connsiteX510" fmla="*/ 2539745 w 6811107"/>
              <a:gd name="connsiteY510" fmla="*/ 2128000 h 2256141"/>
              <a:gd name="connsiteX511" fmla="*/ 2538844 w 6811107"/>
              <a:gd name="connsiteY511" fmla="*/ 2114798 h 2256141"/>
              <a:gd name="connsiteX512" fmla="*/ 2524415 w 6811107"/>
              <a:gd name="connsiteY512" fmla="*/ 2093830 h 2256141"/>
              <a:gd name="connsiteX513" fmla="*/ 2519455 w 6811107"/>
              <a:gd name="connsiteY513" fmla="*/ 2086840 h 2256141"/>
              <a:gd name="connsiteX514" fmla="*/ 2540196 w 6811107"/>
              <a:gd name="connsiteY514" fmla="*/ 2042185 h 2256141"/>
              <a:gd name="connsiteX515" fmla="*/ 2546057 w 6811107"/>
              <a:gd name="connsiteY515" fmla="*/ 2033642 h 2256141"/>
              <a:gd name="connsiteX516" fmla="*/ 2551017 w 6811107"/>
              <a:gd name="connsiteY516" fmla="*/ 1968019 h 2256141"/>
              <a:gd name="connsiteX517" fmla="*/ 2548763 w 6811107"/>
              <a:gd name="connsiteY517" fmla="*/ 1957535 h 2256141"/>
              <a:gd name="connsiteX518" fmla="*/ 2546057 w 6811107"/>
              <a:gd name="connsiteY518" fmla="*/ 1946273 h 2256141"/>
              <a:gd name="connsiteX519" fmla="*/ 2542450 w 6811107"/>
              <a:gd name="connsiteY519" fmla="*/ 1935789 h 2256141"/>
              <a:gd name="connsiteX520" fmla="*/ 2530727 w 6811107"/>
              <a:gd name="connsiteY520" fmla="*/ 1871330 h 2256141"/>
              <a:gd name="connsiteX521" fmla="*/ 2513594 w 6811107"/>
              <a:gd name="connsiteY521" fmla="*/ 1853468 h 2256141"/>
              <a:gd name="connsiteX522" fmla="*/ 2508634 w 6811107"/>
              <a:gd name="connsiteY522" fmla="*/ 1844149 h 2256141"/>
              <a:gd name="connsiteX523" fmla="*/ 2524415 w 6811107"/>
              <a:gd name="connsiteY523" fmla="*/ 1780467 h 2256141"/>
              <a:gd name="connsiteX524" fmla="*/ 2534335 w 6811107"/>
              <a:gd name="connsiteY524" fmla="*/ 1772313 h 2256141"/>
              <a:gd name="connsiteX525" fmla="*/ 2546057 w 6811107"/>
              <a:gd name="connsiteY525" fmla="*/ 1764158 h 2256141"/>
              <a:gd name="connsiteX526" fmla="*/ 2551017 w 6811107"/>
              <a:gd name="connsiteY526" fmla="*/ 1752897 h 2256141"/>
              <a:gd name="connsiteX527" fmla="*/ 2553271 w 6811107"/>
              <a:gd name="connsiteY527" fmla="*/ 1744355 h 2256141"/>
              <a:gd name="connsiteX528" fmla="*/ 2526670 w 6811107"/>
              <a:gd name="connsiteY528" fmla="*/ 1697758 h 2256141"/>
              <a:gd name="connsiteX529" fmla="*/ 2521710 w 6811107"/>
              <a:gd name="connsiteY529" fmla="*/ 1687274 h 2256141"/>
              <a:gd name="connsiteX530" fmla="*/ 2545607 w 6811107"/>
              <a:gd name="connsiteY530" fmla="*/ 1650773 h 2256141"/>
              <a:gd name="connsiteX531" fmla="*/ 2555526 w 6811107"/>
              <a:gd name="connsiteY531" fmla="*/ 1646890 h 2256141"/>
              <a:gd name="connsiteX532" fmla="*/ 2566347 w 6811107"/>
              <a:gd name="connsiteY532" fmla="*/ 1641842 h 2256141"/>
              <a:gd name="connsiteX533" fmla="*/ 2574463 w 6811107"/>
              <a:gd name="connsiteY533" fmla="*/ 1639900 h 2256141"/>
              <a:gd name="connsiteX534" fmla="*/ 2583932 w 6811107"/>
              <a:gd name="connsiteY534" fmla="*/ 1634852 h 2256141"/>
              <a:gd name="connsiteX535" fmla="*/ 2591146 w 6811107"/>
              <a:gd name="connsiteY535" fmla="*/ 1621262 h 2256141"/>
              <a:gd name="connsiteX536" fmla="*/ 2592047 w 6811107"/>
              <a:gd name="connsiteY536" fmla="*/ 1611166 h 2256141"/>
              <a:gd name="connsiteX537" fmla="*/ 2600163 w 6811107"/>
              <a:gd name="connsiteY537" fmla="*/ 1582820 h 2256141"/>
              <a:gd name="connsiteX538" fmla="*/ 2652917 w 6811107"/>
              <a:gd name="connsiteY538" fmla="*/ 1530787 h 2256141"/>
              <a:gd name="connsiteX539" fmla="*/ 2662385 w 6811107"/>
              <a:gd name="connsiteY539" fmla="*/ 1522244 h 2256141"/>
              <a:gd name="connsiteX540" fmla="*/ 2670952 w 6811107"/>
              <a:gd name="connsiteY540" fmla="*/ 1516031 h 2256141"/>
              <a:gd name="connsiteX541" fmla="*/ 2750308 w 6811107"/>
              <a:gd name="connsiteY541" fmla="*/ 1494286 h 2256141"/>
              <a:gd name="connsiteX542" fmla="*/ 2762481 w 6811107"/>
              <a:gd name="connsiteY542" fmla="*/ 1495063 h 2256141"/>
              <a:gd name="connsiteX543" fmla="*/ 2804865 w 6811107"/>
              <a:gd name="connsiteY543" fmla="*/ 1498169 h 2256141"/>
              <a:gd name="connsiteX544" fmla="*/ 2815685 w 6811107"/>
              <a:gd name="connsiteY544" fmla="*/ 1499334 h 2256141"/>
              <a:gd name="connsiteX545" fmla="*/ 2847247 w 6811107"/>
              <a:gd name="connsiteY545" fmla="*/ 1504770 h 2256141"/>
              <a:gd name="connsiteX546" fmla="*/ 2857167 w 6811107"/>
              <a:gd name="connsiteY546" fmla="*/ 1505935 h 2256141"/>
              <a:gd name="connsiteX547" fmla="*/ 2933817 w 6811107"/>
              <a:gd name="connsiteY547" fmla="*/ 1549814 h 2256141"/>
              <a:gd name="connsiteX548" fmla="*/ 2940129 w 6811107"/>
              <a:gd name="connsiteY548" fmla="*/ 1557968 h 2256141"/>
              <a:gd name="connsiteX549" fmla="*/ 2972593 w 6811107"/>
              <a:gd name="connsiteY549" fmla="*/ 1598740 h 2256141"/>
              <a:gd name="connsiteX550" fmla="*/ 2978905 w 6811107"/>
              <a:gd name="connsiteY550" fmla="*/ 1607283 h 2256141"/>
              <a:gd name="connsiteX551" fmla="*/ 2988374 w 6811107"/>
              <a:gd name="connsiteY551" fmla="*/ 1615437 h 2256141"/>
              <a:gd name="connsiteX552" fmla="*/ 3025346 w 6811107"/>
              <a:gd name="connsiteY552" fmla="*/ 1634852 h 2256141"/>
              <a:gd name="connsiteX553" fmla="*/ 3020386 w 6811107"/>
              <a:gd name="connsiteY553" fmla="*/ 1716785 h 2256141"/>
              <a:gd name="connsiteX554" fmla="*/ 3015427 w 6811107"/>
              <a:gd name="connsiteY554" fmla="*/ 1724163 h 2256141"/>
              <a:gd name="connsiteX555" fmla="*/ 3016328 w 6811107"/>
              <a:gd name="connsiteY555" fmla="*/ 1731152 h 2256141"/>
              <a:gd name="connsiteX556" fmla="*/ 3022190 w 6811107"/>
              <a:gd name="connsiteY556" fmla="*/ 1744355 h 2256141"/>
              <a:gd name="connsiteX557" fmla="*/ 3023543 w 6811107"/>
              <a:gd name="connsiteY557" fmla="*/ 1746296 h 2256141"/>
              <a:gd name="connsiteX558" fmla="*/ 3030757 w 6811107"/>
              <a:gd name="connsiteY558" fmla="*/ 1752509 h 2256141"/>
              <a:gd name="connsiteX559" fmla="*/ 3035265 w 6811107"/>
              <a:gd name="connsiteY559" fmla="*/ 1755616 h 2256141"/>
              <a:gd name="connsiteX560" fmla="*/ 3037971 w 6811107"/>
              <a:gd name="connsiteY560" fmla="*/ 1756780 h 2256141"/>
              <a:gd name="connsiteX561" fmla="*/ 3066827 w 6811107"/>
              <a:gd name="connsiteY561" fmla="*/ 1768041 h 2256141"/>
              <a:gd name="connsiteX562" fmla="*/ 3070434 w 6811107"/>
              <a:gd name="connsiteY562" fmla="*/ 1769983 h 2256141"/>
              <a:gd name="connsiteX563" fmla="*/ 3088728 w 6811107"/>
              <a:gd name="connsiteY563" fmla="*/ 1782205 h 2256141"/>
              <a:gd name="connsiteX564" fmla="*/ 3098663 w 6811107"/>
              <a:gd name="connsiteY564" fmla="*/ 1759256 h 2256141"/>
              <a:gd name="connsiteX565" fmla="*/ 3090447 w 6811107"/>
              <a:gd name="connsiteY565" fmla="*/ 1727722 h 2256141"/>
              <a:gd name="connsiteX566" fmla="*/ 3087547 w 6811107"/>
              <a:gd name="connsiteY566" fmla="*/ 1714674 h 2256141"/>
              <a:gd name="connsiteX567" fmla="*/ 3094196 w 6811107"/>
              <a:gd name="connsiteY567" fmla="*/ 1624440 h 2256141"/>
              <a:gd name="connsiteX568" fmla="*/ 3085314 w 6811107"/>
              <a:gd name="connsiteY568" fmla="*/ 1621601 h 2256141"/>
              <a:gd name="connsiteX569" fmla="*/ 3064122 w 6811107"/>
              <a:gd name="connsiteY569" fmla="*/ 1604953 h 2256141"/>
              <a:gd name="connsiteX570" fmla="*/ 3059162 w 6811107"/>
              <a:gd name="connsiteY570" fmla="*/ 1599516 h 2256141"/>
              <a:gd name="connsiteX571" fmla="*/ 3052850 w 6811107"/>
              <a:gd name="connsiteY571" fmla="*/ 1591362 h 2256141"/>
              <a:gd name="connsiteX572" fmla="*/ 3015427 w 6811107"/>
              <a:gd name="connsiteY572" fmla="*/ 1550978 h 2256141"/>
              <a:gd name="connsiteX573" fmla="*/ 3005507 w 6811107"/>
              <a:gd name="connsiteY573" fmla="*/ 1545542 h 2256141"/>
              <a:gd name="connsiteX574" fmla="*/ 2944187 w 6811107"/>
              <a:gd name="connsiteY574" fmla="*/ 1480307 h 2256141"/>
              <a:gd name="connsiteX575" fmla="*/ 2906764 w 6811107"/>
              <a:gd name="connsiteY575" fmla="*/ 1431380 h 2256141"/>
              <a:gd name="connsiteX576" fmla="*/ 2904059 w 6811107"/>
              <a:gd name="connsiteY576" fmla="*/ 1421284 h 2256141"/>
              <a:gd name="connsiteX577" fmla="*/ 2906764 w 6811107"/>
              <a:gd name="connsiteY577" fmla="*/ 1387890 h 2256141"/>
              <a:gd name="connsiteX578" fmla="*/ 2900902 w 6811107"/>
              <a:gd name="connsiteY578" fmla="*/ 1378571 h 2256141"/>
              <a:gd name="connsiteX579" fmla="*/ 2859872 w 6811107"/>
              <a:gd name="connsiteY579" fmla="*/ 1332751 h 2256141"/>
              <a:gd name="connsiteX580" fmla="*/ 2854011 w 6811107"/>
              <a:gd name="connsiteY580" fmla="*/ 1325761 h 2256141"/>
              <a:gd name="connsiteX581" fmla="*/ 2829663 w 6811107"/>
              <a:gd name="connsiteY581" fmla="*/ 1273728 h 2256141"/>
              <a:gd name="connsiteX582" fmla="*/ 2831015 w 6811107"/>
              <a:gd name="connsiteY582" fmla="*/ 1264409 h 2256141"/>
              <a:gd name="connsiteX583" fmla="*/ 2832368 w 6811107"/>
              <a:gd name="connsiteY583" fmla="*/ 1202280 h 2256141"/>
              <a:gd name="connsiteX584" fmla="*/ 2704768 w 6811107"/>
              <a:gd name="connsiteY584" fmla="*/ 1171216 h 2256141"/>
              <a:gd name="connsiteX585" fmla="*/ 2706121 w 6811107"/>
              <a:gd name="connsiteY585" fmla="*/ 1163838 h 2256141"/>
              <a:gd name="connsiteX586" fmla="*/ 2739937 w 6811107"/>
              <a:gd name="connsiteY586" fmla="*/ 1127725 h 2256141"/>
              <a:gd name="connsiteX587" fmla="*/ 2730469 w 6811107"/>
              <a:gd name="connsiteY587" fmla="*/ 1107145 h 2256141"/>
              <a:gd name="connsiteX588" fmla="*/ 2658328 w 6811107"/>
              <a:gd name="connsiteY588" fmla="*/ 1073751 h 2256141"/>
              <a:gd name="connsiteX589" fmla="*/ 2644801 w 6811107"/>
              <a:gd name="connsiteY589" fmla="*/ 1073751 h 2256141"/>
              <a:gd name="connsiteX590" fmla="*/ 2559133 w 6811107"/>
              <a:gd name="connsiteY590" fmla="*/ 1072975 h 2256141"/>
              <a:gd name="connsiteX591" fmla="*/ 2562740 w 6811107"/>
              <a:gd name="connsiteY591" fmla="*/ 1064820 h 2256141"/>
              <a:gd name="connsiteX592" fmla="*/ 2567700 w 6811107"/>
              <a:gd name="connsiteY592" fmla="*/ 1057442 h 2256141"/>
              <a:gd name="connsiteX593" fmla="*/ 2527120 w 6811107"/>
              <a:gd name="connsiteY593" fmla="*/ 1034532 h 2256141"/>
              <a:gd name="connsiteX594" fmla="*/ 2491050 w 6811107"/>
              <a:gd name="connsiteY594" fmla="*/ 1032590 h 2256141"/>
              <a:gd name="connsiteX595" fmla="*/ 2477523 w 6811107"/>
              <a:gd name="connsiteY595" fmla="*/ 1031814 h 2256141"/>
              <a:gd name="connsiteX596" fmla="*/ 2368409 w 6811107"/>
              <a:gd name="connsiteY596" fmla="*/ 1001526 h 2256141"/>
              <a:gd name="connsiteX597" fmla="*/ 2385543 w 6811107"/>
              <a:gd name="connsiteY597" fmla="*/ 951435 h 2256141"/>
              <a:gd name="connsiteX598" fmla="*/ 2382838 w 6811107"/>
              <a:gd name="connsiteY598" fmla="*/ 942892 h 2256141"/>
              <a:gd name="connsiteX599" fmla="*/ 2385092 w 6811107"/>
              <a:gd name="connsiteY599" fmla="*/ 934349 h 2256141"/>
              <a:gd name="connsiteX600" fmla="*/ 2395914 w 6811107"/>
              <a:gd name="connsiteY600" fmla="*/ 919982 h 2256141"/>
              <a:gd name="connsiteX601" fmla="*/ 2405833 w 6811107"/>
              <a:gd name="connsiteY601" fmla="*/ 913769 h 2256141"/>
              <a:gd name="connsiteX602" fmla="*/ 2418007 w 6811107"/>
              <a:gd name="connsiteY602" fmla="*/ 909498 h 2256141"/>
              <a:gd name="connsiteX603" fmla="*/ 2431533 w 6811107"/>
              <a:gd name="connsiteY603" fmla="*/ 907168 h 2256141"/>
              <a:gd name="connsiteX604" fmla="*/ 2546959 w 6811107"/>
              <a:gd name="connsiteY604" fmla="*/ 895907 h 2256141"/>
              <a:gd name="connsiteX605" fmla="*/ 2558682 w 6811107"/>
              <a:gd name="connsiteY605" fmla="*/ 891636 h 2256141"/>
              <a:gd name="connsiteX606" fmla="*/ 2582579 w 6811107"/>
              <a:gd name="connsiteY606" fmla="*/ 837661 h 2256141"/>
              <a:gd name="connsiteX607" fmla="*/ 2578070 w 6811107"/>
              <a:gd name="connsiteY607" fmla="*/ 826012 h 2256141"/>
              <a:gd name="connsiteX608" fmla="*/ 2563642 w 6811107"/>
              <a:gd name="connsiteY608" fmla="*/ 804267 h 2256141"/>
              <a:gd name="connsiteX609" fmla="*/ 2557330 w 6811107"/>
              <a:gd name="connsiteY609" fmla="*/ 798831 h 2256141"/>
              <a:gd name="connsiteX610" fmla="*/ 2455430 w 6811107"/>
              <a:gd name="connsiteY610" fmla="*/ 744856 h 2256141"/>
              <a:gd name="connsiteX611" fmla="*/ 2444609 w 6811107"/>
              <a:gd name="connsiteY611" fmla="*/ 740585 h 2256141"/>
              <a:gd name="connsiteX612" fmla="*/ 2342709 w 6811107"/>
              <a:gd name="connsiteY612" fmla="*/ 684669 h 2256141"/>
              <a:gd name="connsiteX613" fmla="*/ 2340455 w 6811107"/>
              <a:gd name="connsiteY613" fmla="*/ 676126 h 2256141"/>
              <a:gd name="connsiteX614" fmla="*/ 2359843 w 6811107"/>
              <a:gd name="connsiteY614" fmla="*/ 629141 h 2256141"/>
              <a:gd name="connsiteX615" fmla="*/ 2358941 w 6811107"/>
              <a:gd name="connsiteY615" fmla="*/ 620599 h 2256141"/>
              <a:gd name="connsiteX616" fmla="*/ 2269666 w 6811107"/>
              <a:gd name="connsiteY616" fmla="*/ 567400 h 2256141"/>
              <a:gd name="connsiteX617" fmla="*/ 2262452 w 6811107"/>
              <a:gd name="connsiteY617" fmla="*/ 560023 h 2256141"/>
              <a:gd name="connsiteX618" fmla="*/ 2250729 w 6811107"/>
              <a:gd name="connsiteY618" fmla="*/ 543714 h 2256141"/>
              <a:gd name="connsiteX619" fmla="*/ 2244417 w 6811107"/>
              <a:gd name="connsiteY619" fmla="*/ 532453 h 2256141"/>
              <a:gd name="connsiteX620" fmla="*/ 2238105 w 6811107"/>
              <a:gd name="connsiteY620" fmla="*/ 521969 h 2256141"/>
              <a:gd name="connsiteX621" fmla="*/ 2230890 w 6811107"/>
              <a:gd name="connsiteY621" fmla="*/ 513814 h 2256141"/>
              <a:gd name="connsiteX622" fmla="*/ 2186704 w 6811107"/>
              <a:gd name="connsiteY622" fmla="*/ 478479 h 2256141"/>
              <a:gd name="connsiteX623" fmla="*/ 2173628 w 6811107"/>
              <a:gd name="connsiteY623" fmla="*/ 477314 h 2256141"/>
              <a:gd name="connsiteX624" fmla="*/ 4967523 w 6811107"/>
              <a:gd name="connsiteY624" fmla="*/ 38643 h 2256141"/>
              <a:gd name="connsiteX625" fmla="*/ 4915813 w 6811107"/>
              <a:gd name="connsiteY625" fmla="*/ 86488 h 2256141"/>
              <a:gd name="connsiteX626" fmla="*/ 4854919 w 6811107"/>
              <a:gd name="connsiteY626" fmla="*/ 121768 h 2256141"/>
              <a:gd name="connsiteX627" fmla="*/ 4847186 w 6811107"/>
              <a:gd name="connsiteY627" fmla="*/ 131917 h 2256141"/>
              <a:gd name="connsiteX628" fmla="*/ 4839453 w 6811107"/>
              <a:gd name="connsiteY628" fmla="*/ 141099 h 2256141"/>
              <a:gd name="connsiteX629" fmla="*/ 4828821 w 6811107"/>
              <a:gd name="connsiteY629" fmla="*/ 145932 h 2256141"/>
              <a:gd name="connsiteX630" fmla="*/ 4822538 w 6811107"/>
              <a:gd name="connsiteY630" fmla="*/ 148349 h 2256141"/>
              <a:gd name="connsiteX631" fmla="*/ 4827855 w 6811107"/>
              <a:gd name="connsiteY631" fmla="*/ 160914 h 2256141"/>
              <a:gd name="connsiteX632" fmla="*/ 4837037 w 6811107"/>
              <a:gd name="connsiteY632" fmla="*/ 170096 h 2256141"/>
              <a:gd name="connsiteX633" fmla="*/ 4859268 w 6811107"/>
              <a:gd name="connsiteY633" fmla="*/ 176379 h 2256141"/>
              <a:gd name="connsiteX634" fmla="*/ 4870867 w 6811107"/>
              <a:gd name="connsiteY634" fmla="*/ 174929 h 2256141"/>
              <a:gd name="connsiteX635" fmla="*/ 4908563 w 6811107"/>
              <a:gd name="connsiteY635" fmla="*/ 158015 h 2256141"/>
              <a:gd name="connsiteX636" fmla="*/ 4921612 w 6811107"/>
              <a:gd name="connsiteY636" fmla="*/ 153182 h 2256141"/>
              <a:gd name="connsiteX637" fmla="*/ 4939977 w 6811107"/>
              <a:gd name="connsiteY637" fmla="*/ 152215 h 2256141"/>
              <a:gd name="connsiteX638" fmla="*/ 4949159 w 6811107"/>
              <a:gd name="connsiteY638" fmla="*/ 152215 h 2256141"/>
              <a:gd name="connsiteX639" fmla="*/ 5001837 w 6811107"/>
              <a:gd name="connsiteY639" fmla="*/ 174446 h 2256141"/>
              <a:gd name="connsiteX640" fmla="*/ 5009569 w 6811107"/>
              <a:gd name="connsiteY640" fmla="*/ 185078 h 2256141"/>
              <a:gd name="connsiteX641" fmla="*/ 4937560 w 6811107"/>
              <a:gd name="connsiteY641" fmla="*/ 261437 h 2256141"/>
              <a:gd name="connsiteX642" fmla="*/ 4928378 w 6811107"/>
              <a:gd name="connsiteY642" fmla="*/ 264337 h 2256141"/>
              <a:gd name="connsiteX643" fmla="*/ 4923545 w 6811107"/>
              <a:gd name="connsiteY643" fmla="*/ 291401 h 2256141"/>
              <a:gd name="connsiteX644" fmla="*/ 4930311 w 6811107"/>
              <a:gd name="connsiteY644" fmla="*/ 300583 h 2256141"/>
              <a:gd name="connsiteX645" fmla="*/ 4952542 w 6811107"/>
              <a:gd name="connsiteY645" fmla="*/ 319915 h 2256141"/>
              <a:gd name="connsiteX646" fmla="*/ 4961724 w 6811107"/>
              <a:gd name="connsiteY646" fmla="*/ 326681 h 2256141"/>
              <a:gd name="connsiteX647" fmla="*/ 5052099 w 6811107"/>
              <a:gd name="connsiteY647" fmla="*/ 380808 h 2256141"/>
              <a:gd name="connsiteX648" fmla="*/ 5053065 w 6811107"/>
              <a:gd name="connsiteY648" fmla="*/ 396273 h 2256141"/>
              <a:gd name="connsiteX649" fmla="*/ 5064664 w 6811107"/>
              <a:gd name="connsiteY649" fmla="*/ 420921 h 2256141"/>
              <a:gd name="connsiteX650" fmla="*/ 5075296 w 6811107"/>
              <a:gd name="connsiteY650" fmla="*/ 428654 h 2256141"/>
              <a:gd name="connsiteX651" fmla="*/ 5144889 w 6811107"/>
              <a:gd name="connsiteY651" fmla="*/ 482782 h 2256141"/>
              <a:gd name="connsiteX652" fmla="*/ 5070463 w 6811107"/>
              <a:gd name="connsiteY652" fmla="*/ 520478 h 2256141"/>
              <a:gd name="connsiteX653" fmla="*/ 5054998 w 6811107"/>
              <a:gd name="connsiteY653" fmla="*/ 525794 h 2256141"/>
              <a:gd name="connsiteX654" fmla="*/ 5040983 w 6811107"/>
              <a:gd name="connsiteY654" fmla="*/ 530627 h 2256141"/>
              <a:gd name="connsiteX655" fmla="*/ 5026484 w 6811107"/>
              <a:gd name="connsiteY655" fmla="*/ 533527 h 2256141"/>
              <a:gd name="connsiteX656" fmla="*/ 4998454 w 6811107"/>
              <a:gd name="connsiteY656" fmla="*/ 539809 h 2256141"/>
              <a:gd name="connsiteX657" fmla="*/ 4985405 w 6811107"/>
              <a:gd name="connsiteY657" fmla="*/ 535943 h 2256141"/>
              <a:gd name="connsiteX658" fmla="*/ 4945776 w 6811107"/>
              <a:gd name="connsiteY658" fmla="*/ 527244 h 2256141"/>
              <a:gd name="connsiteX659" fmla="*/ 4931761 w 6811107"/>
              <a:gd name="connsiteY659" fmla="*/ 528693 h 2256141"/>
              <a:gd name="connsiteX660" fmla="*/ 4917745 w 6811107"/>
              <a:gd name="connsiteY660" fmla="*/ 531110 h 2256141"/>
              <a:gd name="connsiteX661" fmla="*/ 4908563 w 6811107"/>
              <a:gd name="connsiteY661" fmla="*/ 532560 h 2256141"/>
              <a:gd name="connsiteX662" fmla="*/ 4887782 w 6811107"/>
              <a:gd name="connsiteY662" fmla="*/ 547058 h 2256141"/>
              <a:gd name="connsiteX663" fmla="*/ 4792575 w 6811107"/>
              <a:gd name="connsiteY663" fmla="*/ 611818 h 2256141"/>
              <a:gd name="connsiteX664" fmla="*/ 4782426 w 6811107"/>
              <a:gd name="connsiteY664" fmla="*/ 621968 h 2256141"/>
              <a:gd name="connsiteX665" fmla="*/ 4721532 w 6811107"/>
              <a:gd name="connsiteY665" fmla="*/ 647581 h 2256141"/>
              <a:gd name="connsiteX666" fmla="*/ 4709933 w 6811107"/>
              <a:gd name="connsiteY666" fmla="*/ 646615 h 2256141"/>
              <a:gd name="connsiteX667" fmla="*/ 4675137 w 6811107"/>
              <a:gd name="connsiteY667" fmla="*/ 635983 h 2256141"/>
              <a:gd name="connsiteX668" fmla="*/ 4668371 w 6811107"/>
              <a:gd name="connsiteY668" fmla="*/ 629217 h 2256141"/>
              <a:gd name="connsiteX669" fmla="*/ 4670787 w 6811107"/>
              <a:gd name="connsiteY669" fmla="*/ 606019 h 2256141"/>
              <a:gd name="connsiteX670" fmla="*/ 4627291 w 6811107"/>
              <a:gd name="connsiteY670" fmla="*/ 656764 h 2256141"/>
              <a:gd name="connsiteX671" fmla="*/ 4634057 w 6811107"/>
              <a:gd name="connsiteY671" fmla="*/ 665946 h 2256141"/>
              <a:gd name="connsiteX672" fmla="*/ 4642756 w 6811107"/>
              <a:gd name="connsiteY672" fmla="*/ 669812 h 2256141"/>
              <a:gd name="connsiteX673" fmla="*/ 4703650 w 6811107"/>
              <a:gd name="connsiteY673" fmla="*/ 708475 h 2256141"/>
              <a:gd name="connsiteX674" fmla="*/ 4734581 w 6811107"/>
              <a:gd name="connsiteY674" fmla="*/ 721524 h 2256141"/>
              <a:gd name="connsiteX675" fmla="*/ 4746179 w 6811107"/>
              <a:gd name="connsiteY675" fmla="*/ 719107 h 2256141"/>
              <a:gd name="connsiteX676" fmla="*/ 4847669 w 6811107"/>
              <a:gd name="connsiteY676" fmla="*/ 694943 h 2256141"/>
              <a:gd name="connsiteX677" fmla="*/ 4860235 w 6811107"/>
              <a:gd name="connsiteY677" fmla="*/ 693977 h 2256141"/>
              <a:gd name="connsiteX678" fmla="*/ 4880532 w 6811107"/>
              <a:gd name="connsiteY678" fmla="*/ 690110 h 2256141"/>
              <a:gd name="connsiteX679" fmla="*/ 4890681 w 6811107"/>
              <a:gd name="connsiteY679" fmla="*/ 687694 h 2256141"/>
              <a:gd name="connsiteX680" fmla="*/ 5030834 w 6811107"/>
              <a:gd name="connsiteY680" fmla="*/ 679962 h 2256141"/>
              <a:gd name="connsiteX681" fmla="*/ 5040983 w 6811107"/>
              <a:gd name="connsiteY681" fmla="*/ 685278 h 2256141"/>
              <a:gd name="connsiteX682" fmla="*/ 5040983 w 6811107"/>
              <a:gd name="connsiteY682" fmla="*/ 753421 h 2256141"/>
              <a:gd name="connsiteX683" fmla="*/ 5045816 w 6811107"/>
              <a:gd name="connsiteY683" fmla="*/ 765986 h 2256141"/>
              <a:gd name="connsiteX684" fmla="*/ 5104776 w 6811107"/>
              <a:gd name="connsiteY684" fmla="*/ 807065 h 2256141"/>
              <a:gd name="connsiteX685" fmla="*/ 5113959 w 6811107"/>
              <a:gd name="connsiteY685" fmla="*/ 817214 h 2256141"/>
              <a:gd name="connsiteX686" fmla="*/ 5120241 w 6811107"/>
              <a:gd name="connsiteY686" fmla="*/ 823980 h 2256141"/>
              <a:gd name="connsiteX687" fmla="*/ 5219315 w 6811107"/>
              <a:gd name="connsiteY687" fmla="*/ 885841 h 2256141"/>
              <a:gd name="connsiteX688" fmla="*/ 5218349 w 6811107"/>
              <a:gd name="connsiteY688" fmla="*/ 929820 h 2256141"/>
              <a:gd name="connsiteX689" fmla="*/ 5225115 w 6811107"/>
              <a:gd name="connsiteY689" fmla="*/ 940452 h 2256141"/>
              <a:gd name="connsiteX690" fmla="*/ 5231881 w 6811107"/>
              <a:gd name="connsiteY690" fmla="*/ 971382 h 2256141"/>
              <a:gd name="connsiteX691" fmla="*/ 5247345 w 6811107"/>
              <a:gd name="connsiteY691" fmla="*/ 978148 h 2256141"/>
              <a:gd name="connsiteX692" fmla="*/ 5257978 w 6811107"/>
              <a:gd name="connsiteY692" fmla="*/ 974282 h 2256141"/>
              <a:gd name="connsiteX693" fmla="*/ 5264744 w 6811107"/>
              <a:gd name="connsiteY693" fmla="*/ 967516 h 2256141"/>
              <a:gd name="connsiteX694" fmla="*/ 5271026 w 6811107"/>
              <a:gd name="connsiteY694" fmla="*/ 953501 h 2256141"/>
              <a:gd name="connsiteX695" fmla="*/ 5280209 w 6811107"/>
              <a:gd name="connsiteY695" fmla="*/ 942868 h 2256141"/>
              <a:gd name="connsiteX696" fmla="*/ 5290357 w 6811107"/>
              <a:gd name="connsiteY696" fmla="*/ 933686 h 2256141"/>
              <a:gd name="connsiteX697" fmla="*/ 5299057 w 6811107"/>
              <a:gd name="connsiteY697" fmla="*/ 922087 h 2256141"/>
              <a:gd name="connsiteX698" fmla="*/ 5363334 w 6811107"/>
              <a:gd name="connsiteY698" fmla="*/ 897440 h 2256141"/>
              <a:gd name="connsiteX699" fmla="*/ 5369616 w 6811107"/>
              <a:gd name="connsiteY699" fmla="*/ 908072 h 2256141"/>
              <a:gd name="connsiteX700" fmla="*/ 5374449 w 6811107"/>
              <a:gd name="connsiteY700" fmla="*/ 918221 h 2256141"/>
              <a:gd name="connsiteX701" fmla="*/ 5378316 w 6811107"/>
              <a:gd name="connsiteY701" fmla="*/ 929820 h 2256141"/>
              <a:gd name="connsiteX702" fmla="*/ 5441626 w 6811107"/>
              <a:gd name="connsiteY702" fmla="*/ 985397 h 2256141"/>
              <a:gd name="connsiteX703" fmla="*/ 5429061 w 6811107"/>
              <a:gd name="connsiteY703" fmla="*/ 1032276 h 2256141"/>
              <a:gd name="connsiteX704" fmla="*/ 5431960 w 6811107"/>
              <a:gd name="connsiteY704" fmla="*/ 1042908 h 2256141"/>
              <a:gd name="connsiteX705" fmla="*/ 5483671 w 6811107"/>
              <a:gd name="connsiteY705" fmla="*/ 1085438 h 2256141"/>
              <a:gd name="connsiteX706" fmla="*/ 5496720 w 6811107"/>
              <a:gd name="connsiteY706" fmla="*/ 1091720 h 2256141"/>
              <a:gd name="connsiteX707" fmla="*/ 5524751 w 6811107"/>
              <a:gd name="connsiteY707" fmla="*/ 1131833 h 2256141"/>
              <a:gd name="connsiteX708" fmla="*/ 5460474 w 6811107"/>
              <a:gd name="connsiteY708" fmla="*/ 1157930 h 2256141"/>
              <a:gd name="connsiteX709" fmla="*/ 5448875 w 6811107"/>
              <a:gd name="connsiteY709" fmla="*/ 1173395 h 2256141"/>
              <a:gd name="connsiteX710" fmla="*/ 5451291 w 6811107"/>
              <a:gd name="connsiteY710" fmla="*/ 1190310 h 2256141"/>
              <a:gd name="connsiteX711" fmla="*/ 5501553 w 6811107"/>
              <a:gd name="connsiteY711" fmla="*/ 1258453 h 2256141"/>
              <a:gd name="connsiteX712" fmla="*/ 5415045 w 6811107"/>
              <a:gd name="connsiteY712" fmla="*/ 1286000 h 2256141"/>
              <a:gd name="connsiteX713" fmla="*/ 5407313 w 6811107"/>
              <a:gd name="connsiteY713" fmla="*/ 1296633 h 2256141"/>
              <a:gd name="connsiteX714" fmla="*/ 5376382 w 6811107"/>
              <a:gd name="connsiteY714" fmla="*/ 1353177 h 2256141"/>
              <a:gd name="connsiteX715" fmla="*/ 5371066 w 6811107"/>
              <a:gd name="connsiteY715" fmla="*/ 1364776 h 2256141"/>
              <a:gd name="connsiteX716" fmla="*/ 5360917 w 6811107"/>
              <a:gd name="connsiteY716" fmla="*/ 1375408 h 2256141"/>
              <a:gd name="connsiteX717" fmla="*/ 5345452 w 6811107"/>
              <a:gd name="connsiteY717" fmla="*/ 1417937 h 2256141"/>
              <a:gd name="connsiteX718" fmla="*/ 5342552 w 6811107"/>
              <a:gd name="connsiteY718" fmla="*/ 1428570 h 2256141"/>
              <a:gd name="connsiteX719" fmla="*/ 5308723 w 6811107"/>
              <a:gd name="connsiteY719" fmla="*/ 1490429 h 2256141"/>
              <a:gd name="connsiteX720" fmla="*/ 5203367 w 6811107"/>
              <a:gd name="connsiteY720" fmla="*/ 1488980 h 2256141"/>
              <a:gd name="connsiteX721" fmla="*/ 5188868 w 6811107"/>
              <a:gd name="connsiteY721" fmla="*/ 1490429 h 2256141"/>
              <a:gd name="connsiteX722" fmla="*/ 5168570 w 6811107"/>
              <a:gd name="connsiteY722" fmla="*/ 1477381 h 2256141"/>
              <a:gd name="connsiteX723" fmla="*/ 5128457 w 6811107"/>
              <a:gd name="connsiteY723" fmla="*/ 1419387 h 2256141"/>
              <a:gd name="connsiteX724" fmla="*/ 5115409 w 6811107"/>
              <a:gd name="connsiteY724" fmla="*/ 1415521 h 2256141"/>
              <a:gd name="connsiteX725" fmla="*/ 5104776 w 6811107"/>
              <a:gd name="connsiteY725" fmla="*/ 1410205 h 2256141"/>
              <a:gd name="connsiteX726" fmla="*/ 5055481 w 6811107"/>
              <a:gd name="connsiteY726" fmla="*/ 1386041 h 2256141"/>
              <a:gd name="connsiteX727" fmla="*/ 5045333 w 6811107"/>
              <a:gd name="connsiteY727" fmla="*/ 1391356 h 2256141"/>
              <a:gd name="connsiteX728" fmla="*/ 5023101 w 6811107"/>
              <a:gd name="connsiteY728" fmla="*/ 1403922 h 2256141"/>
              <a:gd name="connsiteX729" fmla="*/ 5010536 w 6811107"/>
              <a:gd name="connsiteY729" fmla="*/ 1402955 h 2256141"/>
              <a:gd name="connsiteX730" fmla="*/ 4912429 w 6811107"/>
              <a:gd name="connsiteY730" fmla="*/ 1346411 h 2256141"/>
              <a:gd name="connsiteX731" fmla="*/ 4875217 w 6811107"/>
              <a:gd name="connsiteY731" fmla="*/ 1415038 h 2256141"/>
              <a:gd name="connsiteX732" fmla="*/ 4862167 w 6811107"/>
              <a:gd name="connsiteY732" fmla="*/ 1416004 h 2256141"/>
              <a:gd name="connsiteX733" fmla="*/ 4743279 w 6811107"/>
              <a:gd name="connsiteY733" fmla="*/ 1384590 h 2256141"/>
              <a:gd name="connsiteX734" fmla="*/ 4732647 w 6811107"/>
              <a:gd name="connsiteY734" fmla="*/ 1383141 h 2256141"/>
              <a:gd name="connsiteX735" fmla="*/ 4629224 w 6811107"/>
              <a:gd name="connsiteY735" fmla="*/ 1348344 h 2256141"/>
              <a:gd name="connsiteX736" fmla="*/ 4715249 w 6811107"/>
              <a:gd name="connsiteY736" fmla="*/ 1402955 h 2256141"/>
              <a:gd name="connsiteX737" fmla="*/ 4728298 w 6811107"/>
              <a:gd name="connsiteY737" fmla="*/ 1408271 h 2256141"/>
              <a:gd name="connsiteX738" fmla="*/ 4766961 w 6811107"/>
              <a:gd name="connsiteY738" fmla="*/ 1443068 h 2256141"/>
              <a:gd name="connsiteX739" fmla="*/ 4777109 w 6811107"/>
              <a:gd name="connsiteY739" fmla="*/ 1448384 h 2256141"/>
              <a:gd name="connsiteX740" fmla="*/ 4791125 w 6811107"/>
              <a:gd name="connsiteY740" fmla="*/ 1452250 h 2256141"/>
              <a:gd name="connsiteX741" fmla="*/ 4811423 w 6811107"/>
              <a:gd name="connsiteY741" fmla="*/ 1469165 h 2256141"/>
              <a:gd name="connsiteX742" fmla="*/ 4822055 w 6811107"/>
              <a:gd name="connsiteY742" fmla="*/ 1477865 h 2256141"/>
              <a:gd name="connsiteX743" fmla="*/ 4868451 w 6811107"/>
              <a:gd name="connsiteY743" fmla="*/ 1500095 h 2256141"/>
              <a:gd name="connsiteX744" fmla="*/ 4881016 w 6811107"/>
              <a:gd name="connsiteY744" fmla="*/ 1500095 h 2256141"/>
              <a:gd name="connsiteX745" fmla="*/ 4894064 w 6811107"/>
              <a:gd name="connsiteY745" fmla="*/ 1486080 h 2256141"/>
              <a:gd name="connsiteX746" fmla="*/ 4901797 w 6811107"/>
              <a:gd name="connsiteY746" fmla="*/ 1480764 h 2256141"/>
              <a:gd name="connsiteX747" fmla="*/ 5022618 w 6811107"/>
              <a:gd name="connsiteY747" fmla="*/ 1456600 h 2256141"/>
              <a:gd name="connsiteX748" fmla="*/ 5034217 w 6811107"/>
              <a:gd name="connsiteY748" fmla="*/ 1462883 h 2256141"/>
              <a:gd name="connsiteX749" fmla="*/ 5068047 w 6811107"/>
              <a:gd name="connsiteY749" fmla="*/ 1494296 h 2256141"/>
              <a:gd name="connsiteX750" fmla="*/ 5074330 w 6811107"/>
              <a:gd name="connsiteY750" fmla="*/ 1502029 h 2256141"/>
              <a:gd name="connsiteX751" fmla="*/ 5125558 w 6811107"/>
              <a:gd name="connsiteY751" fmla="*/ 1518943 h 2256141"/>
              <a:gd name="connsiteX752" fmla="*/ 5136190 w 6811107"/>
              <a:gd name="connsiteY752" fmla="*/ 1521360 h 2256141"/>
              <a:gd name="connsiteX753" fmla="*/ 5204333 w 6811107"/>
              <a:gd name="connsiteY753" fmla="*/ 1555190 h 2256141"/>
              <a:gd name="connsiteX754" fmla="*/ 5215932 w 6811107"/>
              <a:gd name="connsiteY754" fmla="*/ 1564372 h 2256141"/>
              <a:gd name="connsiteX755" fmla="*/ 5258461 w 6811107"/>
              <a:gd name="connsiteY755" fmla="*/ 1700175 h 2256141"/>
              <a:gd name="connsiteX756" fmla="*/ 5252179 w 6811107"/>
              <a:gd name="connsiteY756" fmla="*/ 1710807 h 2256141"/>
              <a:gd name="connsiteX757" fmla="*/ 5286975 w 6811107"/>
              <a:gd name="connsiteY757" fmla="*/ 1837911 h 2256141"/>
              <a:gd name="connsiteX758" fmla="*/ 5291808 w 6811107"/>
              <a:gd name="connsiteY758" fmla="*/ 1844677 h 2256141"/>
              <a:gd name="connsiteX759" fmla="*/ 5292774 w 6811107"/>
              <a:gd name="connsiteY759" fmla="*/ 1854826 h 2256141"/>
              <a:gd name="connsiteX760" fmla="*/ 5297607 w 6811107"/>
              <a:gd name="connsiteY760" fmla="*/ 1879474 h 2256141"/>
              <a:gd name="connsiteX761" fmla="*/ 5270543 w 6811107"/>
              <a:gd name="connsiteY761" fmla="*/ 1995462 h 2256141"/>
              <a:gd name="connsiteX762" fmla="*/ 5271510 w 6811107"/>
              <a:gd name="connsiteY762" fmla="*/ 2008027 h 2256141"/>
              <a:gd name="connsiteX763" fmla="*/ 5276826 w 6811107"/>
              <a:gd name="connsiteY763" fmla="*/ 2019626 h 2256141"/>
              <a:gd name="connsiteX764" fmla="*/ 5283109 w 6811107"/>
              <a:gd name="connsiteY764" fmla="*/ 2031225 h 2256141"/>
              <a:gd name="connsiteX765" fmla="*/ 5291808 w 6811107"/>
              <a:gd name="connsiteY765" fmla="*/ 2041857 h 2256141"/>
              <a:gd name="connsiteX766" fmla="*/ 5298574 w 6811107"/>
              <a:gd name="connsiteY766" fmla="*/ 2051039 h 2256141"/>
              <a:gd name="connsiteX767" fmla="*/ 5319355 w 6811107"/>
              <a:gd name="connsiteY767" fmla="*/ 2080520 h 2256141"/>
              <a:gd name="connsiteX768" fmla="*/ 5324671 w 6811107"/>
              <a:gd name="connsiteY768" fmla="*/ 2090669 h 2256141"/>
              <a:gd name="connsiteX769" fmla="*/ 5350769 w 6811107"/>
              <a:gd name="connsiteY769" fmla="*/ 2143347 h 2256141"/>
              <a:gd name="connsiteX770" fmla="*/ 5359951 w 6811107"/>
              <a:gd name="connsiteY770" fmla="*/ 2093085 h 2256141"/>
              <a:gd name="connsiteX771" fmla="*/ 5358985 w 6811107"/>
              <a:gd name="connsiteY771" fmla="*/ 2076654 h 2256141"/>
              <a:gd name="connsiteX772" fmla="*/ 5343519 w 6811107"/>
              <a:gd name="connsiteY772" fmla="*/ 2050556 h 2256141"/>
              <a:gd name="connsiteX773" fmla="*/ 5338203 w 6811107"/>
              <a:gd name="connsiteY773" fmla="*/ 2041857 h 2256141"/>
              <a:gd name="connsiteX774" fmla="*/ 5360434 w 6811107"/>
              <a:gd name="connsiteY774" fmla="*/ 1986279 h 2256141"/>
              <a:gd name="connsiteX775" fmla="*/ 5366717 w 6811107"/>
              <a:gd name="connsiteY775" fmla="*/ 1975647 h 2256141"/>
              <a:gd name="connsiteX776" fmla="*/ 5372033 w 6811107"/>
              <a:gd name="connsiteY776" fmla="*/ 1893972 h 2256141"/>
              <a:gd name="connsiteX777" fmla="*/ 5369616 w 6811107"/>
              <a:gd name="connsiteY777" fmla="*/ 1880924 h 2256141"/>
              <a:gd name="connsiteX778" fmla="*/ 5366717 w 6811107"/>
              <a:gd name="connsiteY778" fmla="*/ 1866908 h 2256141"/>
              <a:gd name="connsiteX779" fmla="*/ 5362850 w 6811107"/>
              <a:gd name="connsiteY779" fmla="*/ 1853860 h 2256141"/>
              <a:gd name="connsiteX780" fmla="*/ 5350285 w 6811107"/>
              <a:gd name="connsiteY780" fmla="*/ 1773634 h 2256141"/>
              <a:gd name="connsiteX781" fmla="*/ 5331920 w 6811107"/>
              <a:gd name="connsiteY781" fmla="*/ 1751403 h 2256141"/>
              <a:gd name="connsiteX782" fmla="*/ 5326604 w 6811107"/>
              <a:gd name="connsiteY782" fmla="*/ 1739804 h 2256141"/>
              <a:gd name="connsiteX783" fmla="*/ 5343519 w 6811107"/>
              <a:gd name="connsiteY783" fmla="*/ 1660546 h 2256141"/>
              <a:gd name="connsiteX784" fmla="*/ 5354152 w 6811107"/>
              <a:gd name="connsiteY784" fmla="*/ 1650397 h 2256141"/>
              <a:gd name="connsiteX785" fmla="*/ 5366717 w 6811107"/>
              <a:gd name="connsiteY785" fmla="*/ 1640248 h 2256141"/>
              <a:gd name="connsiteX786" fmla="*/ 5372033 w 6811107"/>
              <a:gd name="connsiteY786" fmla="*/ 1626233 h 2256141"/>
              <a:gd name="connsiteX787" fmla="*/ 5374449 w 6811107"/>
              <a:gd name="connsiteY787" fmla="*/ 1615600 h 2256141"/>
              <a:gd name="connsiteX788" fmla="*/ 5345935 w 6811107"/>
              <a:gd name="connsiteY788" fmla="*/ 1557606 h 2256141"/>
              <a:gd name="connsiteX789" fmla="*/ 5340619 w 6811107"/>
              <a:gd name="connsiteY789" fmla="*/ 1544558 h 2256141"/>
              <a:gd name="connsiteX790" fmla="*/ 5366233 w 6811107"/>
              <a:gd name="connsiteY790" fmla="*/ 1499129 h 2256141"/>
              <a:gd name="connsiteX791" fmla="*/ 5376866 w 6811107"/>
              <a:gd name="connsiteY791" fmla="*/ 1494296 h 2256141"/>
              <a:gd name="connsiteX792" fmla="*/ 5388465 w 6811107"/>
              <a:gd name="connsiteY792" fmla="*/ 1488013 h 2256141"/>
              <a:gd name="connsiteX793" fmla="*/ 5397164 w 6811107"/>
              <a:gd name="connsiteY793" fmla="*/ 1485597 h 2256141"/>
              <a:gd name="connsiteX794" fmla="*/ 5407313 w 6811107"/>
              <a:gd name="connsiteY794" fmla="*/ 1479314 h 2256141"/>
              <a:gd name="connsiteX795" fmla="*/ 5415045 w 6811107"/>
              <a:gd name="connsiteY795" fmla="*/ 1462399 h 2256141"/>
              <a:gd name="connsiteX796" fmla="*/ 5416011 w 6811107"/>
              <a:gd name="connsiteY796" fmla="*/ 1449834 h 2256141"/>
              <a:gd name="connsiteX797" fmla="*/ 5424711 w 6811107"/>
              <a:gd name="connsiteY797" fmla="*/ 1414554 h 2256141"/>
              <a:gd name="connsiteX798" fmla="*/ 5481255 w 6811107"/>
              <a:gd name="connsiteY798" fmla="*/ 1349794 h 2256141"/>
              <a:gd name="connsiteX799" fmla="*/ 5491404 w 6811107"/>
              <a:gd name="connsiteY799" fmla="*/ 1339162 h 2256141"/>
              <a:gd name="connsiteX800" fmla="*/ 5500587 w 6811107"/>
              <a:gd name="connsiteY800" fmla="*/ 1331429 h 2256141"/>
              <a:gd name="connsiteX801" fmla="*/ 5585645 w 6811107"/>
              <a:gd name="connsiteY801" fmla="*/ 1304365 h 2256141"/>
              <a:gd name="connsiteX802" fmla="*/ 5598693 w 6811107"/>
              <a:gd name="connsiteY802" fmla="*/ 1305332 h 2256141"/>
              <a:gd name="connsiteX803" fmla="*/ 5644122 w 6811107"/>
              <a:gd name="connsiteY803" fmla="*/ 1309198 h 2256141"/>
              <a:gd name="connsiteX804" fmla="*/ 5655721 w 6811107"/>
              <a:gd name="connsiteY804" fmla="*/ 1310648 h 2256141"/>
              <a:gd name="connsiteX805" fmla="*/ 5689551 w 6811107"/>
              <a:gd name="connsiteY805" fmla="*/ 1317414 h 2256141"/>
              <a:gd name="connsiteX806" fmla="*/ 5700183 w 6811107"/>
              <a:gd name="connsiteY806" fmla="*/ 1318864 h 2256141"/>
              <a:gd name="connsiteX807" fmla="*/ 5782341 w 6811107"/>
              <a:gd name="connsiteY807" fmla="*/ 1373475 h 2256141"/>
              <a:gd name="connsiteX808" fmla="*/ 5789108 w 6811107"/>
              <a:gd name="connsiteY808" fmla="*/ 1383624 h 2256141"/>
              <a:gd name="connsiteX809" fmla="*/ 5823904 w 6811107"/>
              <a:gd name="connsiteY809" fmla="*/ 1434369 h 2256141"/>
              <a:gd name="connsiteX810" fmla="*/ 5830670 w 6811107"/>
              <a:gd name="connsiteY810" fmla="*/ 1445001 h 2256141"/>
              <a:gd name="connsiteX811" fmla="*/ 5840819 w 6811107"/>
              <a:gd name="connsiteY811" fmla="*/ 1455150 h 2256141"/>
              <a:gd name="connsiteX812" fmla="*/ 5880448 w 6811107"/>
              <a:gd name="connsiteY812" fmla="*/ 1479314 h 2256141"/>
              <a:gd name="connsiteX813" fmla="*/ 5875132 w 6811107"/>
              <a:gd name="connsiteY813" fmla="*/ 1581287 h 2256141"/>
              <a:gd name="connsiteX814" fmla="*/ 5869816 w 6811107"/>
              <a:gd name="connsiteY814" fmla="*/ 1590470 h 2256141"/>
              <a:gd name="connsiteX815" fmla="*/ 5870783 w 6811107"/>
              <a:gd name="connsiteY815" fmla="*/ 1599169 h 2256141"/>
              <a:gd name="connsiteX816" fmla="*/ 5877065 w 6811107"/>
              <a:gd name="connsiteY816" fmla="*/ 1615600 h 2256141"/>
              <a:gd name="connsiteX817" fmla="*/ 5878515 w 6811107"/>
              <a:gd name="connsiteY817" fmla="*/ 1618017 h 2256141"/>
              <a:gd name="connsiteX818" fmla="*/ 5886248 w 6811107"/>
              <a:gd name="connsiteY818" fmla="*/ 1625749 h 2256141"/>
              <a:gd name="connsiteX819" fmla="*/ 5891081 w 6811107"/>
              <a:gd name="connsiteY819" fmla="*/ 1629616 h 2256141"/>
              <a:gd name="connsiteX820" fmla="*/ 5893980 w 6811107"/>
              <a:gd name="connsiteY820" fmla="*/ 1631065 h 2256141"/>
              <a:gd name="connsiteX821" fmla="*/ 5924911 w 6811107"/>
              <a:gd name="connsiteY821" fmla="*/ 1645080 h 2256141"/>
              <a:gd name="connsiteX822" fmla="*/ 5928777 w 6811107"/>
              <a:gd name="connsiteY822" fmla="*/ 1647497 h 2256141"/>
              <a:gd name="connsiteX823" fmla="*/ 5965023 w 6811107"/>
              <a:gd name="connsiteY823" fmla="*/ 1684710 h 2256141"/>
              <a:gd name="connsiteX824" fmla="*/ 5971306 w 6811107"/>
              <a:gd name="connsiteY824" fmla="*/ 1693409 h 2256141"/>
              <a:gd name="connsiteX825" fmla="*/ 6144321 w 6811107"/>
              <a:gd name="connsiteY825" fmla="*/ 1750437 h 2256141"/>
              <a:gd name="connsiteX826" fmla="*/ 6027367 w 6811107"/>
              <a:gd name="connsiteY826" fmla="*/ 1716607 h 2256141"/>
              <a:gd name="connsiteX827" fmla="*/ 6022050 w 6811107"/>
              <a:gd name="connsiteY827" fmla="*/ 1705974 h 2256141"/>
              <a:gd name="connsiteX828" fmla="*/ 6026883 w 6811107"/>
              <a:gd name="connsiteY828" fmla="*/ 1675045 h 2256141"/>
              <a:gd name="connsiteX829" fmla="*/ 6027367 w 6811107"/>
              <a:gd name="connsiteY829" fmla="*/ 1673111 h 2256141"/>
              <a:gd name="connsiteX830" fmla="*/ 5988704 w 6811107"/>
              <a:gd name="connsiteY830" fmla="*/ 1622366 h 2256141"/>
              <a:gd name="connsiteX831" fmla="*/ 5986287 w 6811107"/>
              <a:gd name="connsiteY831" fmla="*/ 1619950 h 2256141"/>
              <a:gd name="connsiteX832" fmla="*/ 5972272 w 6811107"/>
              <a:gd name="connsiteY832" fmla="*/ 1572105 h 2256141"/>
              <a:gd name="connsiteX833" fmla="*/ 5973239 w 6811107"/>
              <a:gd name="connsiteY833" fmla="*/ 1559539 h 2256141"/>
              <a:gd name="connsiteX834" fmla="*/ 5990153 w 6811107"/>
              <a:gd name="connsiteY834" fmla="*/ 1491397 h 2256141"/>
              <a:gd name="connsiteX835" fmla="*/ 5976139 w 6811107"/>
              <a:gd name="connsiteY835" fmla="*/ 1474481 h 2256141"/>
              <a:gd name="connsiteX836" fmla="*/ 5922011 w 6811107"/>
              <a:gd name="connsiteY836" fmla="*/ 1442101 h 2256141"/>
              <a:gd name="connsiteX837" fmla="*/ 5916694 w 6811107"/>
              <a:gd name="connsiteY837" fmla="*/ 1435335 h 2256141"/>
              <a:gd name="connsiteX838" fmla="*/ 5909929 w 6811107"/>
              <a:gd name="connsiteY838" fmla="*/ 1425186 h 2256141"/>
              <a:gd name="connsiteX839" fmla="*/ 5869816 w 6811107"/>
              <a:gd name="connsiteY839" fmla="*/ 1374925 h 2256141"/>
              <a:gd name="connsiteX840" fmla="*/ 5859184 w 6811107"/>
              <a:gd name="connsiteY840" fmla="*/ 1368159 h 2256141"/>
              <a:gd name="connsiteX841" fmla="*/ 5793457 w 6811107"/>
              <a:gd name="connsiteY841" fmla="*/ 1286967 h 2256141"/>
              <a:gd name="connsiteX842" fmla="*/ 5753344 w 6811107"/>
              <a:gd name="connsiteY842" fmla="*/ 1226073 h 2256141"/>
              <a:gd name="connsiteX843" fmla="*/ 5750445 w 6811107"/>
              <a:gd name="connsiteY843" fmla="*/ 1213508 h 2256141"/>
              <a:gd name="connsiteX844" fmla="*/ 5753344 w 6811107"/>
              <a:gd name="connsiteY844" fmla="*/ 1171945 h 2256141"/>
              <a:gd name="connsiteX845" fmla="*/ 5747062 w 6811107"/>
              <a:gd name="connsiteY845" fmla="*/ 1160346 h 2256141"/>
              <a:gd name="connsiteX846" fmla="*/ 5703083 w 6811107"/>
              <a:gd name="connsiteY846" fmla="*/ 1103319 h 2256141"/>
              <a:gd name="connsiteX847" fmla="*/ 5696800 w 6811107"/>
              <a:gd name="connsiteY847" fmla="*/ 1094620 h 2256141"/>
              <a:gd name="connsiteX848" fmla="*/ 5670703 w 6811107"/>
              <a:gd name="connsiteY848" fmla="*/ 1029860 h 2256141"/>
              <a:gd name="connsiteX849" fmla="*/ 5672152 w 6811107"/>
              <a:gd name="connsiteY849" fmla="*/ 1018261 h 2256141"/>
              <a:gd name="connsiteX850" fmla="*/ 5673603 w 6811107"/>
              <a:gd name="connsiteY850" fmla="*/ 940935 h 2256141"/>
              <a:gd name="connsiteX851" fmla="*/ 5536833 w 6811107"/>
              <a:gd name="connsiteY851" fmla="*/ 902273 h 2256141"/>
              <a:gd name="connsiteX852" fmla="*/ 5538283 w 6811107"/>
              <a:gd name="connsiteY852" fmla="*/ 893090 h 2256141"/>
              <a:gd name="connsiteX853" fmla="*/ 5574529 w 6811107"/>
              <a:gd name="connsiteY853" fmla="*/ 848145 h 2256141"/>
              <a:gd name="connsiteX854" fmla="*/ 5564380 w 6811107"/>
              <a:gd name="connsiteY854" fmla="*/ 822531 h 2256141"/>
              <a:gd name="connsiteX855" fmla="*/ 5487055 w 6811107"/>
              <a:gd name="connsiteY855" fmla="*/ 780968 h 2256141"/>
              <a:gd name="connsiteX856" fmla="*/ 5472556 w 6811107"/>
              <a:gd name="connsiteY856" fmla="*/ 780968 h 2256141"/>
              <a:gd name="connsiteX857" fmla="*/ 5380732 w 6811107"/>
              <a:gd name="connsiteY857" fmla="*/ 780002 h 2256141"/>
              <a:gd name="connsiteX858" fmla="*/ 5384598 w 6811107"/>
              <a:gd name="connsiteY858" fmla="*/ 769853 h 2256141"/>
              <a:gd name="connsiteX859" fmla="*/ 5389914 w 6811107"/>
              <a:gd name="connsiteY859" fmla="*/ 760670 h 2256141"/>
              <a:gd name="connsiteX860" fmla="*/ 5346419 w 6811107"/>
              <a:gd name="connsiteY860" fmla="*/ 732156 h 2256141"/>
              <a:gd name="connsiteX861" fmla="*/ 5307756 w 6811107"/>
              <a:gd name="connsiteY861" fmla="*/ 729740 h 2256141"/>
              <a:gd name="connsiteX862" fmla="*/ 5293257 w 6811107"/>
              <a:gd name="connsiteY862" fmla="*/ 728773 h 2256141"/>
              <a:gd name="connsiteX863" fmla="*/ 5176303 w 6811107"/>
              <a:gd name="connsiteY863" fmla="*/ 691077 h 2256141"/>
              <a:gd name="connsiteX864" fmla="*/ 5194668 w 6811107"/>
              <a:gd name="connsiteY864" fmla="*/ 628734 h 2256141"/>
              <a:gd name="connsiteX865" fmla="*/ 5191767 w 6811107"/>
              <a:gd name="connsiteY865" fmla="*/ 618101 h 2256141"/>
              <a:gd name="connsiteX866" fmla="*/ 5194184 w 6811107"/>
              <a:gd name="connsiteY866" fmla="*/ 607469 h 2256141"/>
              <a:gd name="connsiteX867" fmla="*/ 5205783 w 6811107"/>
              <a:gd name="connsiteY867" fmla="*/ 589587 h 2256141"/>
              <a:gd name="connsiteX868" fmla="*/ 5216415 w 6811107"/>
              <a:gd name="connsiteY868" fmla="*/ 581855 h 2256141"/>
              <a:gd name="connsiteX869" fmla="*/ 5229464 w 6811107"/>
              <a:gd name="connsiteY869" fmla="*/ 576539 h 2256141"/>
              <a:gd name="connsiteX870" fmla="*/ 5243962 w 6811107"/>
              <a:gd name="connsiteY870" fmla="*/ 573639 h 2256141"/>
              <a:gd name="connsiteX871" fmla="*/ 5367683 w 6811107"/>
              <a:gd name="connsiteY871" fmla="*/ 559624 h 2256141"/>
              <a:gd name="connsiteX872" fmla="*/ 5380249 w 6811107"/>
              <a:gd name="connsiteY872" fmla="*/ 554308 h 2256141"/>
              <a:gd name="connsiteX873" fmla="*/ 5405863 w 6811107"/>
              <a:gd name="connsiteY873" fmla="*/ 487131 h 2256141"/>
              <a:gd name="connsiteX874" fmla="*/ 5401030 w 6811107"/>
              <a:gd name="connsiteY874" fmla="*/ 472632 h 2256141"/>
              <a:gd name="connsiteX875" fmla="*/ 5385565 w 6811107"/>
              <a:gd name="connsiteY875" fmla="*/ 445568 h 2256141"/>
              <a:gd name="connsiteX876" fmla="*/ 5378799 w 6811107"/>
              <a:gd name="connsiteY876" fmla="*/ 438803 h 2256141"/>
              <a:gd name="connsiteX877" fmla="*/ 5269577 w 6811107"/>
              <a:gd name="connsiteY877" fmla="*/ 371626 h 2256141"/>
              <a:gd name="connsiteX878" fmla="*/ 5257978 w 6811107"/>
              <a:gd name="connsiteY878" fmla="*/ 366310 h 2256141"/>
              <a:gd name="connsiteX879" fmla="*/ 5148755 w 6811107"/>
              <a:gd name="connsiteY879" fmla="*/ 296717 h 2256141"/>
              <a:gd name="connsiteX880" fmla="*/ 5146339 w 6811107"/>
              <a:gd name="connsiteY880" fmla="*/ 286085 h 2256141"/>
              <a:gd name="connsiteX881" fmla="*/ 5167120 w 6811107"/>
              <a:gd name="connsiteY881" fmla="*/ 227607 h 2256141"/>
              <a:gd name="connsiteX882" fmla="*/ 5166154 w 6811107"/>
              <a:gd name="connsiteY882" fmla="*/ 216975 h 2256141"/>
              <a:gd name="connsiteX883" fmla="*/ 5070463 w 6811107"/>
              <a:gd name="connsiteY883" fmla="*/ 150765 h 2256141"/>
              <a:gd name="connsiteX884" fmla="*/ 5062731 w 6811107"/>
              <a:gd name="connsiteY884" fmla="*/ 141583 h 2256141"/>
              <a:gd name="connsiteX885" fmla="*/ 5050165 w 6811107"/>
              <a:gd name="connsiteY885" fmla="*/ 121285 h 2256141"/>
              <a:gd name="connsiteX886" fmla="*/ 5043399 w 6811107"/>
              <a:gd name="connsiteY886" fmla="*/ 107269 h 2256141"/>
              <a:gd name="connsiteX887" fmla="*/ 5036633 w 6811107"/>
              <a:gd name="connsiteY887" fmla="*/ 94221 h 2256141"/>
              <a:gd name="connsiteX888" fmla="*/ 5028901 w 6811107"/>
              <a:gd name="connsiteY888" fmla="*/ 84072 h 2256141"/>
              <a:gd name="connsiteX889" fmla="*/ 4981539 w 6811107"/>
              <a:gd name="connsiteY889" fmla="*/ 40093 h 2256141"/>
              <a:gd name="connsiteX890" fmla="*/ 4967523 w 6811107"/>
              <a:gd name="connsiteY890" fmla="*/ 38643 h 2256141"/>
              <a:gd name="connsiteX891" fmla="*/ 4973807 w 6811107"/>
              <a:gd name="connsiteY891" fmla="*/ 1430 h 2256141"/>
              <a:gd name="connsiteX892" fmla="*/ 4985405 w 6811107"/>
              <a:gd name="connsiteY892" fmla="*/ 6746 h 2256141"/>
              <a:gd name="connsiteX893" fmla="*/ 4996037 w 6811107"/>
              <a:gd name="connsiteY893" fmla="*/ 13029 h 2256141"/>
              <a:gd name="connsiteX894" fmla="*/ 5060798 w 6811107"/>
              <a:gd name="connsiteY894" fmla="*/ 61841 h 2256141"/>
              <a:gd name="connsiteX895" fmla="*/ 5069497 w 6811107"/>
              <a:gd name="connsiteY895" fmla="*/ 71990 h 2256141"/>
              <a:gd name="connsiteX896" fmla="*/ 5074813 w 6811107"/>
              <a:gd name="connsiteY896" fmla="*/ 85038 h 2256141"/>
              <a:gd name="connsiteX897" fmla="*/ 5102843 w 6811107"/>
              <a:gd name="connsiteY897" fmla="*/ 129017 h 2256141"/>
              <a:gd name="connsiteX898" fmla="*/ 5112026 w 6811107"/>
              <a:gd name="connsiteY898" fmla="*/ 137717 h 2256141"/>
              <a:gd name="connsiteX899" fmla="*/ 5213999 w 6811107"/>
              <a:gd name="connsiteY899" fmla="*/ 196194 h 2256141"/>
              <a:gd name="connsiteX900" fmla="*/ 5199984 w 6811107"/>
              <a:gd name="connsiteY900" fmla="*/ 263371 h 2256141"/>
              <a:gd name="connsiteX901" fmla="*/ 5186935 w 6811107"/>
              <a:gd name="connsiteY901" fmla="*/ 268203 h 2256141"/>
              <a:gd name="connsiteX902" fmla="*/ 5179202 w 6811107"/>
              <a:gd name="connsiteY902" fmla="*/ 277386 h 2256141"/>
              <a:gd name="connsiteX903" fmla="*/ 5252662 w 6811107"/>
              <a:gd name="connsiteY903" fmla="*/ 322331 h 2256141"/>
              <a:gd name="connsiteX904" fmla="*/ 5265227 w 6811107"/>
              <a:gd name="connsiteY904" fmla="*/ 326198 h 2256141"/>
              <a:gd name="connsiteX905" fmla="*/ 5277792 w 6811107"/>
              <a:gd name="connsiteY905" fmla="*/ 331513 h 2256141"/>
              <a:gd name="connsiteX906" fmla="*/ 5286975 w 6811107"/>
              <a:gd name="connsiteY906" fmla="*/ 335380 h 2256141"/>
              <a:gd name="connsiteX907" fmla="*/ 5311622 w 6811107"/>
              <a:gd name="connsiteY907" fmla="*/ 349395 h 2256141"/>
              <a:gd name="connsiteX908" fmla="*/ 5320805 w 6811107"/>
              <a:gd name="connsiteY908" fmla="*/ 355678 h 2256141"/>
              <a:gd name="connsiteX909" fmla="*/ 5344003 w 6811107"/>
              <a:gd name="connsiteY909" fmla="*/ 369693 h 2256141"/>
              <a:gd name="connsiteX910" fmla="*/ 5352701 w 6811107"/>
              <a:gd name="connsiteY910" fmla="*/ 374526 h 2256141"/>
              <a:gd name="connsiteX911" fmla="*/ 5405863 w 6811107"/>
              <a:gd name="connsiteY911" fmla="*/ 410772 h 2256141"/>
              <a:gd name="connsiteX912" fmla="*/ 5414562 w 6811107"/>
              <a:gd name="connsiteY912" fmla="*/ 419471 h 2256141"/>
              <a:gd name="connsiteX913" fmla="*/ 5448392 w 6811107"/>
              <a:gd name="connsiteY913" fmla="*/ 526760 h 2256141"/>
              <a:gd name="connsiteX914" fmla="*/ 5456125 w 6811107"/>
              <a:gd name="connsiteY914" fmla="*/ 538360 h 2256141"/>
              <a:gd name="connsiteX915" fmla="*/ 5525295 w 6811107"/>
              <a:gd name="connsiteY915" fmla="*/ 596897 h 2256141"/>
              <a:gd name="connsiteX916" fmla="*/ 5598196 w 6811107"/>
              <a:gd name="connsiteY916" fmla="*/ 644562 h 2256141"/>
              <a:gd name="connsiteX917" fmla="*/ 5597243 w 6811107"/>
              <a:gd name="connsiteY917" fmla="*/ 644199 h 2256141"/>
              <a:gd name="connsiteX918" fmla="*/ 5611259 w 6811107"/>
              <a:gd name="connsiteY918" fmla="*/ 654831 h 2256141"/>
              <a:gd name="connsiteX919" fmla="*/ 5627690 w 6811107"/>
              <a:gd name="connsiteY919" fmla="*/ 673196 h 2256141"/>
              <a:gd name="connsiteX920" fmla="*/ 5653788 w 6811107"/>
              <a:gd name="connsiteY920" fmla="*/ 747138 h 2256141"/>
              <a:gd name="connsiteX921" fmla="*/ 5656204 w 6811107"/>
              <a:gd name="connsiteY921" fmla="*/ 767436 h 2256141"/>
              <a:gd name="connsiteX922" fmla="*/ 5714198 w 6811107"/>
              <a:gd name="connsiteY922" fmla="*/ 908555 h 2256141"/>
              <a:gd name="connsiteX923" fmla="*/ 5725797 w 6811107"/>
              <a:gd name="connsiteY923" fmla="*/ 927886 h 2256141"/>
              <a:gd name="connsiteX924" fmla="*/ 5734496 w 6811107"/>
              <a:gd name="connsiteY924" fmla="*/ 952534 h 2256141"/>
              <a:gd name="connsiteX925" fmla="*/ 5745129 w 6811107"/>
              <a:gd name="connsiteY925" fmla="*/ 1008112 h 2256141"/>
              <a:gd name="connsiteX926" fmla="*/ 5746578 w 6811107"/>
              <a:gd name="connsiteY926" fmla="*/ 1011012 h 2256141"/>
              <a:gd name="connsiteX927" fmla="*/ 5751895 w 6811107"/>
              <a:gd name="connsiteY927" fmla="*/ 1067556 h 2256141"/>
              <a:gd name="connsiteX928" fmla="*/ 5754311 w 6811107"/>
              <a:gd name="connsiteY928" fmla="*/ 1081571 h 2256141"/>
              <a:gd name="connsiteX929" fmla="*/ 5781375 w 6811107"/>
              <a:gd name="connsiteY929" fmla="*/ 1146331 h 2256141"/>
              <a:gd name="connsiteX930" fmla="*/ 5788141 w 6811107"/>
              <a:gd name="connsiteY930" fmla="*/ 1158897 h 2256141"/>
              <a:gd name="connsiteX931" fmla="*/ 5820521 w 6811107"/>
              <a:gd name="connsiteY931" fmla="*/ 1223173 h 2256141"/>
              <a:gd name="connsiteX932" fmla="*/ 5826803 w 6811107"/>
              <a:gd name="connsiteY932" fmla="*/ 1237188 h 2256141"/>
              <a:gd name="connsiteX933" fmla="*/ 5870299 w 6811107"/>
              <a:gd name="connsiteY933" fmla="*/ 1309198 h 2256141"/>
              <a:gd name="connsiteX934" fmla="*/ 5880448 w 6811107"/>
              <a:gd name="connsiteY934" fmla="*/ 1317897 h 2256141"/>
              <a:gd name="connsiteX935" fmla="*/ 5938442 w 6811107"/>
              <a:gd name="connsiteY935" fmla="*/ 1385074 h 2256141"/>
              <a:gd name="connsiteX936" fmla="*/ 5939409 w 6811107"/>
              <a:gd name="connsiteY936" fmla="*/ 1387490 h 2256141"/>
              <a:gd name="connsiteX937" fmla="*/ 5951974 w 6811107"/>
              <a:gd name="connsiteY937" fmla="*/ 1417454 h 2256141"/>
              <a:gd name="connsiteX938" fmla="*/ 5962123 w 6811107"/>
              <a:gd name="connsiteY938" fmla="*/ 1424220 h 2256141"/>
              <a:gd name="connsiteX939" fmla="*/ 6040899 w 6811107"/>
              <a:gd name="connsiteY939" fmla="*/ 1469648 h 2256141"/>
              <a:gd name="connsiteX940" fmla="*/ 6002236 w 6811107"/>
              <a:gd name="connsiteY940" fmla="*/ 1553740 h 2256141"/>
              <a:gd name="connsiteX941" fmla="*/ 6001269 w 6811107"/>
              <a:gd name="connsiteY941" fmla="*/ 1558573 h 2256141"/>
              <a:gd name="connsiteX942" fmla="*/ 6003685 w 6811107"/>
              <a:gd name="connsiteY942" fmla="*/ 1580804 h 2256141"/>
              <a:gd name="connsiteX943" fmla="*/ 6010451 w 6811107"/>
              <a:gd name="connsiteY943" fmla="*/ 1589503 h 2256141"/>
              <a:gd name="connsiteX944" fmla="*/ 6113874 w 6811107"/>
              <a:gd name="connsiteY944" fmla="*/ 1620433 h 2256141"/>
              <a:gd name="connsiteX945" fmla="*/ 6124023 w 6811107"/>
              <a:gd name="connsiteY945" fmla="*/ 1617534 h 2256141"/>
              <a:gd name="connsiteX946" fmla="*/ 6168002 w 6811107"/>
              <a:gd name="connsiteY946" fmla="*/ 1621400 h 2256141"/>
              <a:gd name="connsiteX947" fmla="*/ 6179601 w 6811107"/>
              <a:gd name="connsiteY947" fmla="*/ 1626233 h 2256141"/>
              <a:gd name="connsiteX948" fmla="*/ 6281574 w 6811107"/>
              <a:gd name="connsiteY948" fmla="*/ 1626233 h 2256141"/>
              <a:gd name="connsiteX949" fmla="*/ 6289307 w 6811107"/>
              <a:gd name="connsiteY949" fmla="*/ 1618500 h 2256141"/>
              <a:gd name="connsiteX950" fmla="*/ 6298006 w 6811107"/>
              <a:gd name="connsiteY950" fmla="*/ 1517977 h 2256141"/>
              <a:gd name="connsiteX951" fmla="*/ 6373882 w 6811107"/>
              <a:gd name="connsiteY951" fmla="*/ 1517977 h 2256141"/>
              <a:gd name="connsiteX952" fmla="*/ 6385480 w 6811107"/>
              <a:gd name="connsiteY952" fmla="*/ 1515561 h 2256141"/>
              <a:gd name="connsiteX953" fmla="*/ 6499052 w 6811107"/>
              <a:gd name="connsiteY953" fmla="*/ 1577421 h 2256141"/>
              <a:gd name="connsiteX954" fmla="*/ 6503885 w 6811107"/>
              <a:gd name="connsiteY954" fmla="*/ 1602068 h 2256141"/>
              <a:gd name="connsiteX955" fmla="*/ 6509201 w 6811107"/>
              <a:gd name="connsiteY955" fmla="*/ 1626233 h 2256141"/>
              <a:gd name="connsiteX956" fmla="*/ 6513067 w 6811107"/>
              <a:gd name="connsiteY956" fmla="*/ 1640248 h 2256141"/>
              <a:gd name="connsiteX957" fmla="*/ 6567196 w 6811107"/>
              <a:gd name="connsiteY957" fmla="*/ 1746570 h 2256141"/>
              <a:gd name="connsiteX958" fmla="*/ 6570095 w 6811107"/>
              <a:gd name="connsiteY958" fmla="*/ 1756719 h 2256141"/>
              <a:gd name="connsiteX959" fmla="*/ 6571061 w 6811107"/>
              <a:gd name="connsiteY959" fmla="*/ 1768318 h 2256141"/>
              <a:gd name="connsiteX960" fmla="*/ 6570095 w 6811107"/>
              <a:gd name="connsiteY960" fmla="*/ 1792482 h 2256141"/>
              <a:gd name="connsiteX961" fmla="*/ 6564779 w 6811107"/>
              <a:gd name="connsiteY961" fmla="*/ 1863526 h 2256141"/>
              <a:gd name="connsiteX962" fmla="*/ 6573961 w 6811107"/>
              <a:gd name="connsiteY962" fmla="*/ 1884306 h 2256141"/>
              <a:gd name="connsiteX963" fmla="*/ 6597159 w 6811107"/>
              <a:gd name="connsiteY963" fmla="*/ 1897355 h 2256141"/>
              <a:gd name="connsiteX964" fmla="*/ 6609724 w 6811107"/>
              <a:gd name="connsiteY964" fmla="*/ 1902188 h 2256141"/>
              <a:gd name="connsiteX965" fmla="*/ 6684633 w 6811107"/>
              <a:gd name="connsiteY965" fmla="*/ 1994979 h 2256141"/>
              <a:gd name="connsiteX966" fmla="*/ 6682217 w 6811107"/>
              <a:gd name="connsiteY966" fmla="*/ 2009477 h 2256141"/>
              <a:gd name="connsiteX967" fmla="*/ 6679801 w 6811107"/>
              <a:gd name="connsiteY967" fmla="*/ 2022042 h 2256141"/>
              <a:gd name="connsiteX968" fmla="*/ 6680767 w 6811107"/>
              <a:gd name="connsiteY968" fmla="*/ 2032675 h 2256141"/>
              <a:gd name="connsiteX969" fmla="*/ 6682217 w 6811107"/>
              <a:gd name="connsiteY969" fmla="*/ 2045723 h 2256141"/>
              <a:gd name="connsiteX970" fmla="*/ 6696233 w 6811107"/>
              <a:gd name="connsiteY970" fmla="*/ 2080520 h 2256141"/>
              <a:gd name="connsiteX971" fmla="*/ 6703965 w 6811107"/>
              <a:gd name="connsiteY971" fmla="*/ 2089702 h 2256141"/>
              <a:gd name="connsiteX972" fmla="*/ 6711697 w 6811107"/>
              <a:gd name="connsiteY972" fmla="*/ 2099851 h 2256141"/>
              <a:gd name="connsiteX973" fmla="*/ 6719430 w 6811107"/>
              <a:gd name="connsiteY973" fmla="*/ 2110000 h 2256141"/>
              <a:gd name="connsiteX974" fmla="*/ 6797722 w 6811107"/>
              <a:gd name="connsiteY974" fmla="*/ 2250636 h 2256141"/>
              <a:gd name="connsiteX975" fmla="*/ 6734412 w 6811107"/>
              <a:gd name="connsiteY975" fmla="*/ 2253536 h 2256141"/>
              <a:gd name="connsiteX976" fmla="*/ 6725229 w 6811107"/>
              <a:gd name="connsiteY976" fmla="*/ 2253536 h 2256141"/>
              <a:gd name="connsiteX977" fmla="*/ 6695749 w 6811107"/>
              <a:gd name="connsiteY977" fmla="*/ 2252569 h 2256141"/>
              <a:gd name="connsiteX978" fmla="*/ 6687050 w 6811107"/>
              <a:gd name="connsiteY978" fmla="*/ 2252569 h 2256141"/>
              <a:gd name="connsiteX979" fmla="*/ 3288323 w 6811107"/>
              <a:gd name="connsiteY979" fmla="*/ 2252569 h 2256141"/>
              <a:gd name="connsiteX980" fmla="*/ 3288323 w 6811107"/>
              <a:gd name="connsiteY980" fmla="*/ 2256141 h 2256141"/>
              <a:gd name="connsiteX981" fmla="*/ 4431 w 6811107"/>
              <a:gd name="connsiteY981" fmla="*/ 2256141 h 2256141"/>
              <a:gd name="connsiteX982" fmla="*/ 3079 w 6811107"/>
              <a:gd name="connsiteY982" fmla="*/ 2243715 h 2256141"/>
              <a:gd name="connsiteX983" fmla="*/ 1275 w 6811107"/>
              <a:gd name="connsiteY983" fmla="*/ 2230513 h 2256141"/>
              <a:gd name="connsiteX984" fmla="*/ 373 w 6811107"/>
              <a:gd name="connsiteY984" fmla="*/ 2211098 h 2256141"/>
              <a:gd name="connsiteX985" fmla="*/ 8489 w 6811107"/>
              <a:gd name="connsiteY985" fmla="*/ 2190129 h 2256141"/>
              <a:gd name="connsiteX986" fmla="*/ 14801 w 6811107"/>
              <a:gd name="connsiteY986" fmla="*/ 2181975 h 2256141"/>
              <a:gd name="connsiteX987" fmla="*/ 143303 w 6811107"/>
              <a:gd name="connsiteY987" fmla="*/ 2036749 h 2256141"/>
              <a:gd name="connsiteX988" fmla="*/ 150517 w 6811107"/>
              <a:gd name="connsiteY988" fmla="*/ 2027429 h 2256141"/>
              <a:gd name="connsiteX989" fmla="*/ 187490 w 6811107"/>
              <a:gd name="connsiteY989" fmla="*/ 2000248 h 2256141"/>
              <a:gd name="connsiteX990" fmla="*/ 233029 w 6811107"/>
              <a:gd name="connsiteY990" fmla="*/ 1944332 h 2256141"/>
              <a:gd name="connsiteX991" fmla="*/ 244752 w 6811107"/>
              <a:gd name="connsiteY991" fmla="*/ 1940449 h 2256141"/>
              <a:gd name="connsiteX992" fmla="*/ 287135 w 6811107"/>
              <a:gd name="connsiteY992" fmla="*/ 1921810 h 2256141"/>
              <a:gd name="connsiteX993" fmla="*/ 297956 w 6811107"/>
              <a:gd name="connsiteY993" fmla="*/ 1919480 h 2256141"/>
              <a:gd name="connsiteX994" fmla="*/ 329518 w 6811107"/>
              <a:gd name="connsiteY994" fmla="*/ 1913268 h 2256141"/>
              <a:gd name="connsiteX995" fmla="*/ 339437 w 6811107"/>
              <a:gd name="connsiteY995" fmla="*/ 1910161 h 2256141"/>
              <a:gd name="connsiteX996" fmla="*/ 410226 w 6811107"/>
              <a:gd name="connsiteY996" fmla="*/ 1888416 h 2256141"/>
              <a:gd name="connsiteX997" fmla="*/ 418792 w 6811107"/>
              <a:gd name="connsiteY997" fmla="*/ 1882203 h 2256141"/>
              <a:gd name="connsiteX998" fmla="*/ 422399 w 6811107"/>
              <a:gd name="connsiteY998" fmla="*/ 1834441 h 2256141"/>
              <a:gd name="connsiteX999" fmla="*/ 419694 w 6811107"/>
              <a:gd name="connsiteY999" fmla="*/ 1823957 h 2256141"/>
              <a:gd name="connsiteX1000" fmla="*/ 426007 w 6811107"/>
              <a:gd name="connsiteY1000" fmla="*/ 1750179 h 2256141"/>
              <a:gd name="connsiteX1001" fmla="*/ 431868 w 6811107"/>
              <a:gd name="connsiteY1001" fmla="*/ 1740083 h 2256141"/>
              <a:gd name="connsiteX1002" fmla="*/ 465684 w 6811107"/>
              <a:gd name="connsiteY1002" fmla="*/ 1679119 h 2256141"/>
              <a:gd name="connsiteX1003" fmla="*/ 469291 w 6811107"/>
              <a:gd name="connsiteY1003" fmla="*/ 1668635 h 2256141"/>
              <a:gd name="connsiteX1004" fmla="*/ 453511 w 6811107"/>
              <a:gd name="connsiteY1004" fmla="*/ 1603400 h 2256141"/>
              <a:gd name="connsiteX1005" fmla="*/ 457118 w 6811107"/>
              <a:gd name="connsiteY1005" fmla="*/ 1594081 h 2256141"/>
              <a:gd name="connsiteX1006" fmla="*/ 487327 w 6811107"/>
              <a:gd name="connsiteY1006" fmla="*/ 1560686 h 2256141"/>
              <a:gd name="connsiteX1007" fmla="*/ 493188 w 6811107"/>
              <a:gd name="connsiteY1007" fmla="*/ 1552532 h 2256141"/>
              <a:gd name="connsiteX1008" fmla="*/ 496795 w 6811107"/>
              <a:gd name="connsiteY1008" fmla="*/ 1541271 h 2256141"/>
              <a:gd name="connsiteX1009" fmla="*/ 503108 w 6811107"/>
              <a:gd name="connsiteY1009" fmla="*/ 1531952 h 2256141"/>
              <a:gd name="connsiteX1010" fmla="*/ 510322 w 6811107"/>
              <a:gd name="connsiteY1010" fmla="*/ 1522632 h 2256141"/>
              <a:gd name="connsiteX1011" fmla="*/ 517536 w 6811107"/>
              <a:gd name="connsiteY1011" fmla="*/ 1517196 h 2256141"/>
              <a:gd name="connsiteX1012" fmla="*/ 536473 w 6811107"/>
              <a:gd name="connsiteY1012" fmla="*/ 1473706 h 2256141"/>
              <a:gd name="connsiteX1013" fmla="*/ 543687 w 6811107"/>
              <a:gd name="connsiteY1013" fmla="*/ 1461280 h 2256141"/>
              <a:gd name="connsiteX1014" fmla="*/ 566682 w 6811107"/>
              <a:gd name="connsiteY1014" fmla="*/ 1441865 h 2256141"/>
              <a:gd name="connsiteX1015" fmla="*/ 644685 w 6811107"/>
              <a:gd name="connsiteY1015" fmla="*/ 1465940 h 2256141"/>
              <a:gd name="connsiteX1016" fmla="*/ 658211 w 6811107"/>
              <a:gd name="connsiteY1016" fmla="*/ 1465940 h 2256141"/>
              <a:gd name="connsiteX1017" fmla="*/ 794378 w 6811107"/>
              <a:gd name="connsiteY1017" fmla="*/ 1511371 h 2256141"/>
              <a:gd name="connsiteX1018" fmla="*/ 802945 w 6811107"/>
              <a:gd name="connsiteY1018" fmla="*/ 1518749 h 2256141"/>
              <a:gd name="connsiteX1019" fmla="*/ 829096 w 6811107"/>
              <a:gd name="connsiteY1019" fmla="*/ 1523021 h 2256141"/>
              <a:gd name="connsiteX1020" fmla="*/ 839917 w 6811107"/>
              <a:gd name="connsiteY1020" fmla="*/ 1521855 h 2256141"/>
              <a:gd name="connsiteX1021" fmla="*/ 861559 w 6811107"/>
              <a:gd name="connsiteY1021" fmla="*/ 1517972 h 2256141"/>
              <a:gd name="connsiteX1022" fmla="*/ 874635 w 6811107"/>
              <a:gd name="connsiteY1022" fmla="*/ 1514089 h 2256141"/>
              <a:gd name="connsiteX1023" fmla="*/ 1002235 w 6811107"/>
              <a:gd name="connsiteY1023" fmla="*/ 1413130 h 2256141"/>
              <a:gd name="connsiteX1024" fmla="*/ 1004489 w 6811107"/>
              <a:gd name="connsiteY1024" fmla="*/ 1403811 h 2256141"/>
              <a:gd name="connsiteX1025" fmla="*/ 1042814 w 6811107"/>
              <a:gd name="connsiteY1025" fmla="*/ 1335469 h 2256141"/>
              <a:gd name="connsiteX1026" fmla="*/ 1053635 w 6811107"/>
              <a:gd name="connsiteY1026" fmla="*/ 1329256 h 2256141"/>
              <a:gd name="connsiteX1027" fmla="*/ 1106389 w 6811107"/>
              <a:gd name="connsiteY1027" fmla="*/ 1284601 h 2256141"/>
              <a:gd name="connsiteX1028" fmla="*/ 1112701 w 6811107"/>
              <a:gd name="connsiteY1028" fmla="*/ 1276446 h 2256141"/>
              <a:gd name="connsiteX1029" fmla="*/ 1132089 w 6811107"/>
              <a:gd name="connsiteY1029" fmla="*/ 1230626 h 2256141"/>
              <a:gd name="connsiteX1030" fmla="*/ 1137951 w 6811107"/>
              <a:gd name="connsiteY1030" fmla="*/ 1222472 h 2256141"/>
              <a:gd name="connsiteX1031" fmla="*/ 1160945 w 6811107"/>
              <a:gd name="connsiteY1031" fmla="*/ 1195291 h 2256141"/>
              <a:gd name="connsiteX1032" fmla="*/ 1169512 w 6811107"/>
              <a:gd name="connsiteY1032" fmla="*/ 1188301 h 2256141"/>
              <a:gd name="connsiteX1033" fmla="*/ 1234440 w 6811107"/>
              <a:gd name="connsiteY1033" fmla="*/ 1178205 h 2256141"/>
              <a:gd name="connsiteX1034" fmla="*/ 1248868 w 6811107"/>
              <a:gd name="connsiteY1034" fmla="*/ 1180147 h 2256141"/>
              <a:gd name="connsiteX1035" fmla="*/ 1300268 w 6811107"/>
              <a:gd name="connsiteY1035" fmla="*/ 1184030 h 2256141"/>
              <a:gd name="connsiteX1036" fmla="*/ 1312442 w 6811107"/>
              <a:gd name="connsiteY1036" fmla="*/ 1183253 h 2256141"/>
              <a:gd name="connsiteX1037" fmla="*/ 1324165 w 6811107"/>
              <a:gd name="connsiteY1037" fmla="*/ 1183253 h 2256141"/>
              <a:gd name="connsiteX1038" fmla="*/ 1366548 w 6811107"/>
              <a:gd name="connsiteY1038" fmla="*/ 1147141 h 2256141"/>
              <a:gd name="connsiteX1039" fmla="*/ 1368803 w 6811107"/>
              <a:gd name="connsiteY1039" fmla="*/ 1136656 h 2256141"/>
              <a:gd name="connsiteX1040" fmla="*/ 1369704 w 6811107"/>
              <a:gd name="connsiteY1040" fmla="*/ 1126561 h 2256141"/>
              <a:gd name="connsiteX1041" fmla="*/ 1371057 w 6811107"/>
              <a:gd name="connsiteY1041" fmla="*/ 1106757 h 2256141"/>
              <a:gd name="connsiteX1042" fmla="*/ 1389994 w 6811107"/>
              <a:gd name="connsiteY1042" fmla="*/ 936291 h 2256141"/>
              <a:gd name="connsiteX1043" fmla="*/ 1398110 w 6811107"/>
              <a:gd name="connsiteY1043" fmla="*/ 924641 h 2256141"/>
              <a:gd name="connsiteX1044" fmla="*/ 1405324 w 6811107"/>
              <a:gd name="connsiteY1044" fmla="*/ 919594 h 2256141"/>
              <a:gd name="connsiteX1045" fmla="*/ 1413891 w 6811107"/>
              <a:gd name="connsiteY1045" fmla="*/ 915711 h 2256141"/>
              <a:gd name="connsiteX1046" fmla="*/ 1441394 w 6811107"/>
              <a:gd name="connsiteY1046" fmla="*/ 811645 h 2256141"/>
              <a:gd name="connsiteX1047" fmla="*/ 1489639 w 6811107"/>
              <a:gd name="connsiteY1047" fmla="*/ 758447 h 2256141"/>
              <a:gd name="connsiteX1048" fmla="*/ 1493246 w 6811107"/>
              <a:gd name="connsiteY1048" fmla="*/ 751069 h 2256141"/>
              <a:gd name="connsiteX1049" fmla="*/ 1508576 w 6811107"/>
              <a:gd name="connsiteY1049" fmla="*/ 711462 h 2256141"/>
              <a:gd name="connsiteX1050" fmla="*/ 1558173 w 6811107"/>
              <a:gd name="connsiteY1050" fmla="*/ 651274 h 2256141"/>
              <a:gd name="connsiteX1051" fmla="*/ 1572602 w 6811107"/>
              <a:gd name="connsiteY1051" fmla="*/ 654381 h 2256141"/>
              <a:gd name="connsiteX1052" fmla="*/ 1585677 w 6811107"/>
              <a:gd name="connsiteY1052" fmla="*/ 661370 h 2256141"/>
              <a:gd name="connsiteX1053" fmla="*/ 1613181 w 6811107"/>
              <a:gd name="connsiteY1053" fmla="*/ 671466 h 2256141"/>
              <a:gd name="connsiteX1054" fmla="*/ 1621748 w 6811107"/>
              <a:gd name="connsiteY1054" fmla="*/ 672243 h 2256141"/>
              <a:gd name="connsiteX1055" fmla="*/ 1718236 w 6811107"/>
              <a:gd name="connsiteY1055" fmla="*/ 645062 h 2256141"/>
              <a:gd name="connsiteX1056" fmla="*/ 1743486 w 6811107"/>
              <a:gd name="connsiteY1056" fmla="*/ 689717 h 2256141"/>
              <a:gd name="connsiteX1057" fmla="*/ 1755209 w 6811107"/>
              <a:gd name="connsiteY1057" fmla="*/ 696706 h 2256141"/>
              <a:gd name="connsiteX1058" fmla="*/ 1777753 w 6811107"/>
              <a:gd name="connsiteY1058" fmla="*/ 711462 h 2256141"/>
              <a:gd name="connsiteX1059" fmla="*/ 1790829 w 6811107"/>
              <a:gd name="connsiteY1059" fmla="*/ 714568 h 2256141"/>
              <a:gd name="connsiteX1060" fmla="*/ 1813824 w 6811107"/>
              <a:gd name="connsiteY1060" fmla="*/ 718452 h 2256141"/>
              <a:gd name="connsiteX1061" fmla="*/ 1821940 w 6811107"/>
              <a:gd name="connsiteY1061" fmla="*/ 719228 h 2256141"/>
              <a:gd name="connsiteX1062" fmla="*/ 1880554 w 6811107"/>
              <a:gd name="connsiteY1062" fmla="*/ 662147 h 2256141"/>
              <a:gd name="connsiteX1063" fmla="*/ 1936013 w 6811107"/>
              <a:gd name="connsiteY1063" fmla="*/ 652051 h 2256141"/>
              <a:gd name="connsiteX1064" fmla="*/ 1944580 w 6811107"/>
              <a:gd name="connsiteY1064" fmla="*/ 641567 h 2256141"/>
              <a:gd name="connsiteX1065" fmla="*/ 1952696 w 6811107"/>
              <a:gd name="connsiteY1065" fmla="*/ 631471 h 2256141"/>
              <a:gd name="connsiteX1066" fmla="*/ 1989668 w 6811107"/>
              <a:gd name="connsiteY1066" fmla="*/ 558858 h 2256141"/>
              <a:gd name="connsiteX1067" fmla="*/ 1995980 w 6811107"/>
              <a:gd name="connsiteY1067" fmla="*/ 548762 h 2256141"/>
              <a:gd name="connsiteX1068" fmla="*/ 2018524 w 6811107"/>
              <a:gd name="connsiteY1068" fmla="*/ 527793 h 2256141"/>
              <a:gd name="connsiteX1069" fmla="*/ 2027993 w 6811107"/>
              <a:gd name="connsiteY1069" fmla="*/ 524687 h 2256141"/>
              <a:gd name="connsiteX1070" fmla="*/ 2041069 w 6811107"/>
              <a:gd name="connsiteY1070" fmla="*/ 520804 h 2256141"/>
              <a:gd name="connsiteX1071" fmla="*/ 2051890 w 6811107"/>
              <a:gd name="connsiteY1071" fmla="*/ 513814 h 2256141"/>
              <a:gd name="connsiteX1072" fmla="*/ 2160156 w 6811107"/>
              <a:gd name="connsiteY1072" fmla="*/ 446413 h 2256141"/>
              <a:gd name="connsiteX1073" fmla="*/ 2179490 w 6811107"/>
              <a:gd name="connsiteY1073" fmla="*/ 447414 h 2256141"/>
              <a:gd name="connsiteX1074" fmla="*/ 2190311 w 6811107"/>
              <a:gd name="connsiteY1074" fmla="*/ 451685 h 2256141"/>
              <a:gd name="connsiteX1075" fmla="*/ 2200230 w 6811107"/>
              <a:gd name="connsiteY1075" fmla="*/ 456734 h 2256141"/>
              <a:gd name="connsiteX1076" fmla="*/ 2260649 w 6811107"/>
              <a:gd name="connsiteY1076" fmla="*/ 495952 h 2256141"/>
              <a:gd name="connsiteX1077" fmla="*/ 2268765 w 6811107"/>
              <a:gd name="connsiteY1077" fmla="*/ 504107 h 2256141"/>
              <a:gd name="connsiteX1078" fmla="*/ 2273724 w 6811107"/>
              <a:gd name="connsiteY1078" fmla="*/ 514591 h 2256141"/>
              <a:gd name="connsiteX1079" fmla="*/ 2299875 w 6811107"/>
              <a:gd name="connsiteY1079" fmla="*/ 549927 h 2256141"/>
              <a:gd name="connsiteX1080" fmla="*/ 2308442 w 6811107"/>
              <a:gd name="connsiteY1080" fmla="*/ 556916 h 2256141"/>
              <a:gd name="connsiteX1081" fmla="*/ 2403579 w 6811107"/>
              <a:gd name="connsiteY1081" fmla="*/ 603901 h 2256141"/>
              <a:gd name="connsiteX1082" fmla="*/ 2390503 w 6811107"/>
              <a:gd name="connsiteY1082" fmla="*/ 657876 h 2256141"/>
              <a:gd name="connsiteX1083" fmla="*/ 2378329 w 6811107"/>
              <a:gd name="connsiteY1083" fmla="*/ 661759 h 2256141"/>
              <a:gd name="connsiteX1084" fmla="*/ 2371115 w 6811107"/>
              <a:gd name="connsiteY1084" fmla="*/ 669136 h 2256141"/>
              <a:gd name="connsiteX1085" fmla="*/ 2439649 w 6811107"/>
              <a:gd name="connsiteY1085" fmla="*/ 705249 h 2256141"/>
              <a:gd name="connsiteX1086" fmla="*/ 2451372 w 6811107"/>
              <a:gd name="connsiteY1086" fmla="*/ 708356 h 2256141"/>
              <a:gd name="connsiteX1087" fmla="*/ 2463095 w 6811107"/>
              <a:gd name="connsiteY1087" fmla="*/ 712627 h 2256141"/>
              <a:gd name="connsiteX1088" fmla="*/ 2471662 w 6811107"/>
              <a:gd name="connsiteY1088" fmla="*/ 715733 h 2256141"/>
              <a:gd name="connsiteX1089" fmla="*/ 2494657 w 6811107"/>
              <a:gd name="connsiteY1089" fmla="*/ 726994 h 2256141"/>
              <a:gd name="connsiteX1090" fmla="*/ 2503224 w 6811107"/>
              <a:gd name="connsiteY1090" fmla="*/ 732042 h 2256141"/>
              <a:gd name="connsiteX1091" fmla="*/ 2524866 w 6811107"/>
              <a:gd name="connsiteY1091" fmla="*/ 743303 h 2256141"/>
              <a:gd name="connsiteX1092" fmla="*/ 2532982 w 6811107"/>
              <a:gd name="connsiteY1092" fmla="*/ 747186 h 2256141"/>
              <a:gd name="connsiteX1093" fmla="*/ 2582579 w 6811107"/>
              <a:gd name="connsiteY1093" fmla="*/ 776309 h 2256141"/>
              <a:gd name="connsiteX1094" fmla="*/ 2590695 w 6811107"/>
              <a:gd name="connsiteY1094" fmla="*/ 783298 h 2256141"/>
              <a:gd name="connsiteX1095" fmla="*/ 2622257 w 6811107"/>
              <a:gd name="connsiteY1095" fmla="*/ 869502 h 2256141"/>
              <a:gd name="connsiteX1096" fmla="*/ 2629471 w 6811107"/>
              <a:gd name="connsiteY1096" fmla="*/ 878822 h 2256141"/>
              <a:gd name="connsiteX1097" fmla="*/ 2731237 w 6811107"/>
              <a:gd name="connsiteY1097" fmla="*/ 945386 h 2256141"/>
              <a:gd name="connsiteX1098" fmla="*/ 2762595 w 6811107"/>
              <a:gd name="connsiteY1098" fmla="*/ 964351 h 2256141"/>
              <a:gd name="connsiteX1099" fmla="*/ 2761129 w 6811107"/>
              <a:gd name="connsiteY1099" fmla="*/ 963861 h 2256141"/>
              <a:gd name="connsiteX1100" fmla="*/ 2774204 w 6811107"/>
              <a:gd name="connsiteY1100" fmla="*/ 972403 h 2256141"/>
              <a:gd name="connsiteX1101" fmla="*/ 2789534 w 6811107"/>
              <a:gd name="connsiteY1101" fmla="*/ 987159 h 2256141"/>
              <a:gd name="connsiteX1102" fmla="*/ 2813882 w 6811107"/>
              <a:gd name="connsiteY1102" fmla="*/ 1046569 h 2256141"/>
              <a:gd name="connsiteX1103" fmla="*/ 2816136 w 6811107"/>
              <a:gd name="connsiteY1103" fmla="*/ 1062878 h 2256141"/>
              <a:gd name="connsiteX1104" fmla="*/ 2870242 w 6811107"/>
              <a:gd name="connsiteY1104" fmla="*/ 1176264 h 2256141"/>
              <a:gd name="connsiteX1105" fmla="*/ 2881064 w 6811107"/>
              <a:gd name="connsiteY1105" fmla="*/ 1191796 h 2256141"/>
              <a:gd name="connsiteX1106" fmla="*/ 2889179 w 6811107"/>
              <a:gd name="connsiteY1106" fmla="*/ 1211599 h 2256141"/>
              <a:gd name="connsiteX1107" fmla="*/ 2899099 w 6811107"/>
              <a:gd name="connsiteY1107" fmla="*/ 1256254 h 2256141"/>
              <a:gd name="connsiteX1108" fmla="*/ 2900451 w 6811107"/>
              <a:gd name="connsiteY1108" fmla="*/ 1258585 h 2256141"/>
              <a:gd name="connsiteX1109" fmla="*/ 2905411 w 6811107"/>
              <a:gd name="connsiteY1109" fmla="*/ 1304016 h 2256141"/>
              <a:gd name="connsiteX1110" fmla="*/ 2907665 w 6811107"/>
              <a:gd name="connsiteY1110" fmla="*/ 1315277 h 2256141"/>
              <a:gd name="connsiteX1111" fmla="*/ 2932915 w 6811107"/>
              <a:gd name="connsiteY1111" fmla="*/ 1367310 h 2256141"/>
              <a:gd name="connsiteX1112" fmla="*/ 2939227 w 6811107"/>
              <a:gd name="connsiteY1112" fmla="*/ 1377406 h 2256141"/>
              <a:gd name="connsiteX1113" fmla="*/ 2969437 w 6811107"/>
              <a:gd name="connsiteY1113" fmla="*/ 1429051 h 2256141"/>
              <a:gd name="connsiteX1114" fmla="*/ 2975298 w 6811107"/>
              <a:gd name="connsiteY1114" fmla="*/ 1440311 h 2256141"/>
              <a:gd name="connsiteX1115" fmla="*/ 3015877 w 6811107"/>
              <a:gd name="connsiteY1115" fmla="*/ 1498169 h 2256141"/>
              <a:gd name="connsiteX1116" fmla="*/ 3025346 w 6811107"/>
              <a:gd name="connsiteY1116" fmla="*/ 1505158 h 2256141"/>
              <a:gd name="connsiteX1117" fmla="*/ 3079452 w 6811107"/>
              <a:gd name="connsiteY1117" fmla="*/ 1559133 h 2256141"/>
              <a:gd name="connsiteX1118" fmla="*/ 3080354 w 6811107"/>
              <a:gd name="connsiteY1118" fmla="*/ 1561074 h 2256141"/>
              <a:gd name="connsiteX1119" fmla="*/ 3092077 w 6811107"/>
              <a:gd name="connsiteY1119" fmla="*/ 1585149 h 2256141"/>
              <a:gd name="connsiteX1120" fmla="*/ 3101545 w 6811107"/>
              <a:gd name="connsiteY1120" fmla="*/ 1590586 h 2256141"/>
              <a:gd name="connsiteX1121" fmla="*/ 3109075 w 6811107"/>
              <a:gd name="connsiteY1121" fmla="*/ 1592534 h 2256141"/>
              <a:gd name="connsiteX1122" fmla="*/ 3136842 w 6811107"/>
              <a:gd name="connsiteY1122" fmla="*/ 1534409 h 2256141"/>
              <a:gd name="connsiteX1123" fmla="*/ 3140708 w 6811107"/>
              <a:gd name="connsiteY1123" fmla="*/ 1521360 h 2256141"/>
              <a:gd name="connsiteX1124" fmla="*/ 3123794 w 6811107"/>
              <a:gd name="connsiteY1124" fmla="*/ 1440168 h 2256141"/>
              <a:gd name="connsiteX1125" fmla="*/ 3127660 w 6811107"/>
              <a:gd name="connsiteY1125" fmla="*/ 1428570 h 2256141"/>
              <a:gd name="connsiteX1126" fmla="*/ 3160040 w 6811107"/>
              <a:gd name="connsiteY1126" fmla="*/ 1387007 h 2256141"/>
              <a:gd name="connsiteX1127" fmla="*/ 3166323 w 6811107"/>
              <a:gd name="connsiteY1127" fmla="*/ 1376858 h 2256141"/>
              <a:gd name="connsiteX1128" fmla="*/ 3170189 w 6811107"/>
              <a:gd name="connsiteY1128" fmla="*/ 1362842 h 2256141"/>
              <a:gd name="connsiteX1129" fmla="*/ 3176955 w 6811107"/>
              <a:gd name="connsiteY1129" fmla="*/ 1351244 h 2256141"/>
              <a:gd name="connsiteX1130" fmla="*/ 3184688 w 6811107"/>
              <a:gd name="connsiteY1130" fmla="*/ 1339645 h 2256141"/>
              <a:gd name="connsiteX1131" fmla="*/ 3192420 w 6811107"/>
              <a:gd name="connsiteY1131" fmla="*/ 1332879 h 2256141"/>
              <a:gd name="connsiteX1132" fmla="*/ 3212718 w 6811107"/>
              <a:gd name="connsiteY1132" fmla="*/ 1278751 h 2256141"/>
              <a:gd name="connsiteX1133" fmla="*/ 3220451 w 6811107"/>
              <a:gd name="connsiteY1133" fmla="*/ 1263286 h 2256141"/>
              <a:gd name="connsiteX1134" fmla="*/ 3245098 w 6811107"/>
              <a:gd name="connsiteY1134" fmla="*/ 1239122 h 2256141"/>
              <a:gd name="connsiteX1135" fmla="*/ 3328706 w 6811107"/>
              <a:gd name="connsiteY1135" fmla="*/ 1269086 h 2256141"/>
              <a:gd name="connsiteX1136" fmla="*/ 3343205 w 6811107"/>
              <a:gd name="connsiteY1136" fmla="*/ 1269086 h 2256141"/>
              <a:gd name="connsiteX1137" fmla="*/ 3489157 w 6811107"/>
              <a:gd name="connsiteY1137" fmla="*/ 1325630 h 2256141"/>
              <a:gd name="connsiteX1138" fmla="*/ 3498339 w 6811107"/>
              <a:gd name="connsiteY1138" fmla="*/ 1334812 h 2256141"/>
              <a:gd name="connsiteX1139" fmla="*/ 3526369 w 6811107"/>
              <a:gd name="connsiteY1139" fmla="*/ 1340128 h 2256141"/>
              <a:gd name="connsiteX1140" fmla="*/ 3537968 w 6811107"/>
              <a:gd name="connsiteY1140" fmla="*/ 1338678 h 2256141"/>
              <a:gd name="connsiteX1141" fmla="*/ 3561166 w 6811107"/>
              <a:gd name="connsiteY1141" fmla="*/ 1333845 h 2256141"/>
              <a:gd name="connsiteX1142" fmla="*/ 3575181 w 6811107"/>
              <a:gd name="connsiteY1142" fmla="*/ 1329012 h 2256141"/>
              <a:gd name="connsiteX1143" fmla="*/ 3711951 w 6811107"/>
              <a:gd name="connsiteY1143" fmla="*/ 1203359 h 2256141"/>
              <a:gd name="connsiteX1144" fmla="*/ 3714367 w 6811107"/>
              <a:gd name="connsiteY1144" fmla="*/ 1191760 h 2256141"/>
              <a:gd name="connsiteX1145" fmla="*/ 3755446 w 6811107"/>
              <a:gd name="connsiteY1145" fmla="*/ 1106702 h 2256141"/>
              <a:gd name="connsiteX1146" fmla="*/ 3767045 w 6811107"/>
              <a:gd name="connsiteY1146" fmla="*/ 1098969 h 2256141"/>
              <a:gd name="connsiteX1147" fmla="*/ 3823589 w 6811107"/>
              <a:gd name="connsiteY1147" fmla="*/ 1043392 h 2256141"/>
              <a:gd name="connsiteX1148" fmla="*/ 3830355 w 6811107"/>
              <a:gd name="connsiteY1148" fmla="*/ 1033242 h 2256141"/>
              <a:gd name="connsiteX1149" fmla="*/ 3851136 w 6811107"/>
              <a:gd name="connsiteY1149" fmla="*/ 976215 h 2256141"/>
              <a:gd name="connsiteX1150" fmla="*/ 3857419 w 6811107"/>
              <a:gd name="connsiteY1150" fmla="*/ 966066 h 2256141"/>
              <a:gd name="connsiteX1151" fmla="*/ 3882067 w 6811107"/>
              <a:gd name="connsiteY1151" fmla="*/ 932236 h 2256141"/>
              <a:gd name="connsiteX1152" fmla="*/ 3891249 w 6811107"/>
              <a:gd name="connsiteY1152" fmla="*/ 923537 h 2256141"/>
              <a:gd name="connsiteX1153" fmla="*/ 3960842 w 6811107"/>
              <a:gd name="connsiteY1153" fmla="*/ 910972 h 2256141"/>
              <a:gd name="connsiteX1154" fmla="*/ 3976307 w 6811107"/>
              <a:gd name="connsiteY1154" fmla="*/ 913388 h 2256141"/>
              <a:gd name="connsiteX1155" fmla="*/ 4031402 w 6811107"/>
              <a:gd name="connsiteY1155" fmla="*/ 918221 h 2256141"/>
              <a:gd name="connsiteX1156" fmla="*/ 4044450 w 6811107"/>
              <a:gd name="connsiteY1156" fmla="*/ 917254 h 2256141"/>
              <a:gd name="connsiteX1157" fmla="*/ 4057016 w 6811107"/>
              <a:gd name="connsiteY1157" fmla="*/ 917254 h 2256141"/>
              <a:gd name="connsiteX1158" fmla="*/ 4102444 w 6811107"/>
              <a:gd name="connsiteY1158" fmla="*/ 872309 h 2256141"/>
              <a:gd name="connsiteX1159" fmla="*/ 4104861 w 6811107"/>
              <a:gd name="connsiteY1159" fmla="*/ 859260 h 2256141"/>
              <a:gd name="connsiteX1160" fmla="*/ 4105828 w 6811107"/>
              <a:gd name="connsiteY1160" fmla="*/ 846695 h 2256141"/>
              <a:gd name="connsiteX1161" fmla="*/ 4107277 w 6811107"/>
              <a:gd name="connsiteY1161" fmla="*/ 822047 h 2256141"/>
              <a:gd name="connsiteX1162" fmla="*/ 4127575 w 6811107"/>
              <a:gd name="connsiteY1162" fmla="*/ 609885 h 2256141"/>
              <a:gd name="connsiteX1163" fmla="*/ 4136274 w 6811107"/>
              <a:gd name="connsiteY1163" fmla="*/ 595387 h 2256141"/>
              <a:gd name="connsiteX1164" fmla="*/ 4144007 w 6811107"/>
              <a:gd name="connsiteY1164" fmla="*/ 589104 h 2256141"/>
              <a:gd name="connsiteX1165" fmla="*/ 4153189 w 6811107"/>
              <a:gd name="connsiteY1165" fmla="*/ 584271 h 2256141"/>
              <a:gd name="connsiteX1166" fmla="*/ 4182669 w 6811107"/>
              <a:gd name="connsiteY1166" fmla="*/ 454751 h 2256141"/>
              <a:gd name="connsiteX1167" fmla="*/ 4234381 w 6811107"/>
              <a:gd name="connsiteY1167" fmla="*/ 388541 h 2256141"/>
              <a:gd name="connsiteX1168" fmla="*/ 4238247 w 6811107"/>
              <a:gd name="connsiteY1168" fmla="*/ 379359 h 2256141"/>
              <a:gd name="connsiteX1169" fmla="*/ 4254679 w 6811107"/>
              <a:gd name="connsiteY1169" fmla="*/ 330064 h 2256141"/>
              <a:gd name="connsiteX1170" fmla="*/ 4307841 w 6811107"/>
              <a:gd name="connsiteY1170" fmla="*/ 255154 h 2256141"/>
              <a:gd name="connsiteX1171" fmla="*/ 4323306 w 6811107"/>
              <a:gd name="connsiteY1171" fmla="*/ 259021 h 2256141"/>
              <a:gd name="connsiteX1172" fmla="*/ 4337321 w 6811107"/>
              <a:gd name="connsiteY1172" fmla="*/ 267720 h 2256141"/>
              <a:gd name="connsiteX1173" fmla="*/ 4366801 w 6811107"/>
              <a:gd name="connsiteY1173" fmla="*/ 280285 h 2256141"/>
              <a:gd name="connsiteX1174" fmla="*/ 4375983 w 6811107"/>
              <a:gd name="connsiteY1174" fmla="*/ 281252 h 2256141"/>
              <a:gd name="connsiteX1175" fmla="*/ 4479406 w 6811107"/>
              <a:gd name="connsiteY1175" fmla="*/ 247422 h 2256141"/>
              <a:gd name="connsiteX1176" fmla="*/ 4506470 w 6811107"/>
              <a:gd name="connsiteY1176" fmla="*/ 303000 h 2256141"/>
              <a:gd name="connsiteX1177" fmla="*/ 4519035 w 6811107"/>
              <a:gd name="connsiteY1177" fmla="*/ 311699 h 2256141"/>
              <a:gd name="connsiteX1178" fmla="*/ 4543200 w 6811107"/>
              <a:gd name="connsiteY1178" fmla="*/ 330064 h 2256141"/>
              <a:gd name="connsiteX1179" fmla="*/ 4557215 w 6811107"/>
              <a:gd name="connsiteY1179" fmla="*/ 333930 h 2256141"/>
              <a:gd name="connsiteX1180" fmla="*/ 4581863 w 6811107"/>
              <a:gd name="connsiteY1180" fmla="*/ 338763 h 2256141"/>
              <a:gd name="connsiteX1181" fmla="*/ 4590562 w 6811107"/>
              <a:gd name="connsiteY1181" fmla="*/ 339729 h 2256141"/>
              <a:gd name="connsiteX1182" fmla="*/ 4653389 w 6811107"/>
              <a:gd name="connsiteY1182" fmla="*/ 268686 h 2256141"/>
              <a:gd name="connsiteX1183" fmla="*/ 4712833 w 6811107"/>
              <a:gd name="connsiteY1183" fmla="*/ 256121 h 2256141"/>
              <a:gd name="connsiteX1184" fmla="*/ 4722015 w 6811107"/>
              <a:gd name="connsiteY1184" fmla="*/ 243073 h 2256141"/>
              <a:gd name="connsiteX1185" fmla="*/ 4730714 w 6811107"/>
              <a:gd name="connsiteY1185" fmla="*/ 230507 h 2256141"/>
              <a:gd name="connsiteX1186" fmla="*/ 4770343 w 6811107"/>
              <a:gd name="connsiteY1186" fmla="*/ 140133 h 2256141"/>
              <a:gd name="connsiteX1187" fmla="*/ 4777109 w 6811107"/>
              <a:gd name="connsiteY1187" fmla="*/ 127567 h 2256141"/>
              <a:gd name="connsiteX1188" fmla="*/ 4801274 w 6811107"/>
              <a:gd name="connsiteY1188" fmla="*/ 101470 h 2256141"/>
              <a:gd name="connsiteX1189" fmla="*/ 4811423 w 6811107"/>
              <a:gd name="connsiteY1189" fmla="*/ 97604 h 2256141"/>
              <a:gd name="connsiteX1190" fmla="*/ 4825438 w 6811107"/>
              <a:gd name="connsiteY1190" fmla="*/ 92771 h 2256141"/>
              <a:gd name="connsiteX1191" fmla="*/ 4837037 w 6811107"/>
              <a:gd name="connsiteY1191" fmla="*/ 84072 h 2256141"/>
              <a:gd name="connsiteX1192" fmla="*/ 4973807 w 6811107"/>
              <a:gd name="connsiteY1192" fmla="*/ 1430 h 2256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</a:cxnLst>
            <a:rect l="l" t="t" r="r" b="b"/>
            <a:pathLst>
              <a:path w="6811107" h="2256141">
                <a:moveTo>
                  <a:pt x="3151621" y="1759646"/>
                </a:moveTo>
                <a:lnTo>
                  <a:pt x="3155328" y="1769768"/>
                </a:lnTo>
                <a:cubicBezTo>
                  <a:pt x="3153455" y="1780823"/>
                  <a:pt x="3149136" y="1791757"/>
                  <a:pt x="3142959" y="1801891"/>
                </a:cubicBezTo>
                <a:lnTo>
                  <a:pt x="3126014" y="1821578"/>
                </a:lnTo>
                <a:lnTo>
                  <a:pt x="3141294" y="1835710"/>
                </a:lnTo>
                <a:cubicBezTo>
                  <a:pt x="3153397" y="1843458"/>
                  <a:pt x="3166980" y="1849319"/>
                  <a:pt x="3181352" y="1853226"/>
                </a:cubicBezTo>
                <a:lnTo>
                  <a:pt x="3196361" y="1855167"/>
                </a:lnTo>
                <a:lnTo>
                  <a:pt x="3209011" y="1844360"/>
                </a:lnTo>
                <a:lnTo>
                  <a:pt x="3185931" y="1839696"/>
                </a:lnTo>
                <a:cubicBezTo>
                  <a:pt x="3177350" y="1836723"/>
                  <a:pt x="3169403" y="1832306"/>
                  <a:pt x="3162414" y="1825511"/>
                </a:cubicBezTo>
                <a:cubicBezTo>
                  <a:pt x="3160160" y="1822404"/>
                  <a:pt x="3158807" y="1820074"/>
                  <a:pt x="3157454" y="1816968"/>
                </a:cubicBezTo>
                <a:cubicBezTo>
                  <a:pt x="3157004" y="1808813"/>
                  <a:pt x="3153397" y="1798329"/>
                  <a:pt x="3161963" y="1792116"/>
                </a:cubicBezTo>
                <a:cubicBezTo>
                  <a:pt x="3162865" y="1791728"/>
                  <a:pt x="3163767" y="1790563"/>
                  <a:pt x="3162414" y="1790563"/>
                </a:cubicBezTo>
                <a:cubicBezTo>
                  <a:pt x="3177519" y="1776972"/>
                  <a:pt x="3173574" y="1769595"/>
                  <a:pt x="3163316" y="1764207"/>
                </a:cubicBezTo>
                <a:lnTo>
                  <a:pt x="3151621" y="1759646"/>
                </a:lnTo>
                <a:close/>
                <a:moveTo>
                  <a:pt x="6379802" y="1550780"/>
                </a:moveTo>
                <a:cubicBezTo>
                  <a:pt x="6367115" y="1551082"/>
                  <a:pt x="6354550" y="1552048"/>
                  <a:pt x="6342951" y="1552773"/>
                </a:cubicBezTo>
                <a:cubicBezTo>
                  <a:pt x="6339085" y="1554224"/>
                  <a:pt x="6336185" y="1555673"/>
                  <a:pt x="6333769" y="1558089"/>
                </a:cubicBezTo>
                <a:cubicBezTo>
                  <a:pt x="6318787" y="1571138"/>
                  <a:pt x="6322170" y="1604002"/>
                  <a:pt x="6321204" y="1628166"/>
                </a:cubicBezTo>
                <a:cubicBezTo>
                  <a:pt x="6320237" y="1632032"/>
                  <a:pt x="6318787" y="1635898"/>
                  <a:pt x="6317337" y="1639765"/>
                </a:cubicBezTo>
                <a:cubicBezTo>
                  <a:pt x="6308638" y="1664412"/>
                  <a:pt x="6285441" y="1671178"/>
                  <a:pt x="6262243" y="1675045"/>
                </a:cubicBezTo>
                <a:cubicBezTo>
                  <a:pt x="6275291" y="1694859"/>
                  <a:pt x="6308638" y="1712257"/>
                  <a:pt x="6327003" y="1691959"/>
                </a:cubicBezTo>
                <a:cubicBezTo>
                  <a:pt x="6328453" y="1690510"/>
                  <a:pt x="6330869" y="1688093"/>
                  <a:pt x="6332319" y="1685677"/>
                </a:cubicBezTo>
                <a:cubicBezTo>
                  <a:pt x="6337635" y="1677944"/>
                  <a:pt x="6342468" y="1669728"/>
                  <a:pt x="6345368" y="1661029"/>
                </a:cubicBezTo>
                <a:cubicBezTo>
                  <a:pt x="6347301" y="1657163"/>
                  <a:pt x="6348751" y="1653297"/>
                  <a:pt x="6350201" y="1649430"/>
                </a:cubicBezTo>
                <a:cubicBezTo>
                  <a:pt x="6355517" y="1619950"/>
                  <a:pt x="6385480" y="1595786"/>
                  <a:pt x="6414961" y="1619950"/>
                </a:cubicBezTo>
                <a:cubicBezTo>
                  <a:pt x="6439125" y="1637348"/>
                  <a:pt x="6428976" y="1663929"/>
                  <a:pt x="6440575" y="1684227"/>
                </a:cubicBezTo>
                <a:cubicBezTo>
                  <a:pt x="6441058" y="1688093"/>
                  <a:pt x="6442508" y="1691959"/>
                  <a:pt x="6443475" y="1695826"/>
                </a:cubicBezTo>
                <a:cubicBezTo>
                  <a:pt x="6451207" y="1722890"/>
                  <a:pt x="6460389" y="1746570"/>
                  <a:pt x="6475855" y="1772185"/>
                </a:cubicBezTo>
                <a:cubicBezTo>
                  <a:pt x="6477304" y="1776534"/>
                  <a:pt x="6479721" y="1780400"/>
                  <a:pt x="6481171" y="1785233"/>
                </a:cubicBezTo>
                <a:cubicBezTo>
                  <a:pt x="6483587" y="1789100"/>
                  <a:pt x="6486003" y="1793933"/>
                  <a:pt x="6487453" y="1797798"/>
                </a:cubicBezTo>
                <a:cubicBezTo>
                  <a:pt x="6488903" y="1801665"/>
                  <a:pt x="6490353" y="1805531"/>
                  <a:pt x="6491320" y="1810364"/>
                </a:cubicBezTo>
                <a:cubicBezTo>
                  <a:pt x="6499052" y="1848060"/>
                  <a:pt x="6487453" y="1887206"/>
                  <a:pt x="6512101" y="1924419"/>
                </a:cubicBezTo>
                <a:cubicBezTo>
                  <a:pt x="6514517" y="1928285"/>
                  <a:pt x="6516934" y="1932152"/>
                  <a:pt x="6519833" y="1936018"/>
                </a:cubicBezTo>
                <a:cubicBezTo>
                  <a:pt x="6522733" y="1939401"/>
                  <a:pt x="6526116" y="1943267"/>
                  <a:pt x="6529016" y="1946167"/>
                </a:cubicBezTo>
                <a:cubicBezTo>
                  <a:pt x="6552214" y="1955350"/>
                  <a:pt x="6571061" y="1966948"/>
                  <a:pt x="6584111" y="1980963"/>
                </a:cubicBezTo>
                <a:cubicBezTo>
                  <a:pt x="6586043" y="1983380"/>
                  <a:pt x="6588460" y="1986763"/>
                  <a:pt x="6590877" y="1989662"/>
                </a:cubicBezTo>
                <a:cubicBezTo>
                  <a:pt x="6598609" y="2007061"/>
                  <a:pt x="6615041" y="2013344"/>
                  <a:pt x="6621807" y="2031225"/>
                </a:cubicBezTo>
                <a:cubicBezTo>
                  <a:pt x="6625673" y="2049590"/>
                  <a:pt x="6630023" y="2067955"/>
                  <a:pt x="6636305" y="2084386"/>
                </a:cubicBezTo>
                <a:cubicBezTo>
                  <a:pt x="6638238" y="2087286"/>
                  <a:pt x="6639689" y="2090669"/>
                  <a:pt x="6641138" y="2093569"/>
                </a:cubicBezTo>
                <a:cubicBezTo>
                  <a:pt x="6642587" y="2098402"/>
                  <a:pt x="6644038" y="2102267"/>
                  <a:pt x="6646454" y="2106134"/>
                </a:cubicBezTo>
                <a:cubicBezTo>
                  <a:pt x="6650320" y="2114833"/>
                  <a:pt x="6655637" y="2121599"/>
                  <a:pt x="6660953" y="2127882"/>
                </a:cubicBezTo>
                <a:cubicBezTo>
                  <a:pt x="6664336" y="2130298"/>
                  <a:pt x="6668202" y="2133198"/>
                  <a:pt x="6671102" y="2135614"/>
                </a:cubicBezTo>
                <a:cubicBezTo>
                  <a:pt x="6674968" y="2138031"/>
                  <a:pt x="6678834" y="2139481"/>
                  <a:pt x="6683667" y="2141897"/>
                </a:cubicBezTo>
                <a:cubicBezTo>
                  <a:pt x="6701548" y="2157362"/>
                  <a:pt x="6721847" y="2185393"/>
                  <a:pt x="6751810" y="2175244"/>
                </a:cubicBezTo>
                <a:cubicBezTo>
                  <a:pt x="6721847" y="2167995"/>
                  <a:pt x="6711697" y="2140447"/>
                  <a:pt x="6692366" y="2121116"/>
                </a:cubicBezTo>
                <a:cubicBezTo>
                  <a:pt x="6688500" y="2118216"/>
                  <a:pt x="6685117" y="2114833"/>
                  <a:pt x="6682217" y="2111933"/>
                </a:cubicBezTo>
                <a:cubicBezTo>
                  <a:pt x="6678834" y="2108550"/>
                  <a:pt x="6675935" y="2105651"/>
                  <a:pt x="6673518" y="2101784"/>
                </a:cubicBezTo>
                <a:cubicBezTo>
                  <a:pt x="6665785" y="2091152"/>
                  <a:pt x="6661436" y="2077137"/>
                  <a:pt x="6660469" y="2060222"/>
                </a:cubicBezTo>
                <a:cubicBezTo>
                  <a:pt x="6659503" y="2058289"/>
                  <a:pt x="6659020" y="2054906"/>
                  <a:pt x="6659986" y="2052006"/>
                </a:cubicBezTo>
                <a:cubicBezTo>
                  <a:pt x="6658536" y="2048140"/>
                  <a:pt x="6658536" y="2045240"/>
                  <a:pt x="6658536" y="2041374"/>
                </a:cubicBezTo>
                <a:cubicBezTo>
                  <a:pt x="6657570" y="2023976"/>
                  <a:pt x="6665302" y="2006578"/>
                  <a:pt x="6658536" y="1988696"/>
                </a:cubicBezTo>
                <a:cubicBezTo>
                  <a:pt x="6657570" y="1983863"/>
                  <a:pt x="6657086" y="1979997"/>
                  <a:pt x="6656119" y="1976131"/>
                </a:cubicBezTo>
                <a:cubicBezTo>
                  <a:pt x="6649354" y="1947616"/>
                  <a:pt x="6629056" y="1924419"/>
                  <a:pt x="6594259" y="1919103"/>
                </a:cubicBezTo>
                <a:cubicBezTo>
                  <a:pt x="6590877" y="1916687"/>
                  <a:pt x="6587010" y="1915237"/>
                  <a:pt x="6584111" y="1913787"/>
                </a:cubicBezTo>
                <a:cubicBezTo>
                  <a:pt x="6580244" y="1911370"/>
                  <a:pt x="6577345" y="1909921"/>
                  <a:pt x="6573478" y="1907504"/>
                </a:cubicBezTo>
                <a:cubicBezTo>
                  <a:pt x="6530949" y="1884306"/>
                  <a:pt x="6544481" y="1836461"/>
                  <a:pt x="6545448" y="1791516"/>
                </a:cubicBezTo>
                <a:lnTo>
                  <a:pt x="6545448" y="1780884"/>
                </a:lnTo>
                <a:cubicBezTo>
                  <a:pt x="6544964" y="1777017"/>
                  <a:pt x="6544964" y="1774118"/>
                  <a:pt x="6543997" y="1770251"/>
                </a:cubicBezTo>
                <a:cubicBezTo>
                  <a:pt x="6527566" y="1735455"/>
                  <a:pt x="6506785" y="1701625"/>
                  <a:pt x="6492769" y="1664412"/>
                </a:cubicBezTo>
                <a:cubicBezTo>
                  <a:pt x="6490836" y="1659579"/>
                  <a:pt x="6489387" y="1655230"/>
                  <a:pt x="6487937" y="1650397"/>
                </a:cubicBezTo>
                <a:cubicBezTo>
                  <a:pt x="6476338" y="1613667"/>
                  <a:pt x="6476338" y="1561956"/>
                  <a:pt x="6431393" y="1555673"/>
                </a:cubicBezTo>
                <a:cubicBezTo>
                  <a:pt x="6426560" y="1554224"/>
                  <a:pt x="6422211" y="1553740"/>
                  <a:pt x="6417377" y="1552773"/>
                </a:cubicBezTo>
                <a:cubicBezTo>
                  <a:pt x="6405295" y="1550840"/>
                  <a:pt x="6392488" y="1550478"/>
                  <a:pt x="6379802" y="1550780"/>
                </a:cubicBezTo>
                <a:close/>
                <a:moveTo>
                  <a:pt x="1384133" y="1201892"/>
                </a:moveTo>
                <a:cubicBezTo>
                  <a:pt x="1384133" y="1202668"/>
                  <a:pt x="1383682" y="1203057"/>
                  <a:pt x="1380976" y="1204610"/>
                </a:cubicBezTo>
                <a:lnTo>
                  <a:pt x="1327772" y="1222472"/>
                </a:lnTo>
                <a:cubicBezTo>
                  <a:pt x="1324165" y="1223249"/>
                  <a:pt x="1320558" y="1223637"/>
                  <a:pt x="1316951" y="1224414"/>
                </a:cubicBezTo>
                <a:cubicBezTo>
                  <a:pt x="1309737" y="1224802"/>
                  <a:pt x="1302523" y="1224802"/>
                  <a:pt x="1295308" y="1223637"/>
                </a:cubicBezTo>
                <a:lnTo>
                  <a:pt x="1283135" y="1223637"/>
                </a:lnTo>
                <a:cubicBezTo>
                  <a:pt x="1263296" y="1222860"/>
                  <a:pt x="1243006" y="1222860"/>
                  <a:pt x="1222717" y="1226743"/>
                </a:cubicBezTo>
                <a:cubicBezTo>
                  <a:pt x="1219110" y="1227520"/>
                  <a:pt x="1215502" y="1227908"/>
                  <a:pt x="1212797" y="1228685"/>
                </a:cubicBezTo>
                <a:cubicBezTo>
                  <a:pt x="1197918" y="1232180"/>
                  <a:pt x="1184842" y="1239557"/>
                  <a:pt x="1175374" y="1250819"/>
                </a:cubicBezTo>
                <a:cubicBezTo>
                  <a:pt x="1172668" y="1253925"/>
                  <a:pt x="1170414" y="1257031"/>
                  <a:pt x="1169061" y="1260137"/>
                </a:cubicBezTo>
                <a:cubicBezTo>
                  <a:pt x="1160945" y="1292755"/>
                  <a:pt x="1148772" y="1315277"/>
                  <a:pt x="1123522" y="1338187"/>
                </a:cubicBezTo>
                <a:cubicBezTo>
                  <a:pt x="1122170" y="1340905"/>
                  <a:pt x="1119915" y="1343235"/>
                  <a:pt x="1118562" y="1345177"/>
                </a:cubicBezTo>
                <a:cubicBezTo>
                  <a:pt x="1112250" y="1354496"/>
                  <a:pt x="1105036" y="1361874"/>
                  <a:pt x="1096920" y="1368863"/>
                </a:cubicBezTo>
                <a:cubicBezTo>
                  <a:pt x="1094666" y="1370805"/>
                  <a:pt x="1091510" y="1373135"/>
                  <a:pt x="1088804" y="1375076"/>
                </a:cubicBezTo>
                <a:cubicBezTo>
                  <a:pt x="1059497" y="1386725"/>
                  <a:pt x="1050028" y="1411577"/>
                  <a:pt x="1040560" y="1437593"/>
                </a:cubicBezTo>
                <a:cubicBezTo>
                  <a:pt x="1039207" y="1440700"/>
                  <a:pt x="1038305" y="1443806"/>
                  <a:pt x="1036953" y="1446913"/>
                </a:cubicBezTo>
                <a:cubicBezTo>
                  <a:pt x="1033346" y="1463610"/>
                  <a:pt x="1021172" y="1477200"/>
                  <a:pt x="1008096" y="1491568"/>
                </a:cubicBezTo>
                <a:cubicBezTo>
                  <a:pt x="1006293" y="1494286"/>
                  <a:pt x="1004038" y="1496616"/>
                  <a:pt x="1001784" y="1498557"/>
                </a:cubicBezTo>
                <a:cubicBezTo>
                  <a:pt x="985101" y="1514866"/>
                  <a:pt x="965262" y="1527680"/>
                  <a:pt x="942718" y="1537776"/>
                </a:cubicBezTo>
                <a:cubicBezTo>
                  <a:pt x="938209" y="1539329"/>
                  <a:pt x="934152" y="1541271"/>
                  <a:pt x="929643" y="1543212"/>
                </a:cubicBezTo>
                <a:cubicBezTo>
                  <a:pt x="906648" y="1548261"/>
                  <a:pt x="884555" y="1557580"/>
                  <a:pt x="862010" y="1557580"/>
                </a:cubicBezTo>
                <a:cubicBezTo>
                  <a:pt x="858403" y="1558356"/>
                  <a:pt x="854796" y="1557580"/>
                  <a:pt x="852091" y="1557580"/>
                </a:cubicBezTo>
                <a:cubicBezTo>
                  <a:pt x="831801" y="1557580"/>
                  <a:pt x="811512" y="1558745"/>
                  <a:pt x="790771" y="1559521"/>
                </a:cubicBezTo>
                <a:cubicBezTo>
                  <a:pt x="788066" y="1559521"/>
                  <a:pt x="784459" y="1558745"/>
                  <a:pt x="780852" y="1558745"/>
                </a:cubicBezTo>
                <a:cubicBezTo>
                  <a:pt x="770030" y="1559521"/>
                  <a:pt x="761914" y="1557580"/>
                  <a:pt x="756954" y="1554473"/>
                </a:cubicBezTo>
                <a:cubicBezTo>
                  <a:pt x="754249" y="1552532"/>
                  <a:pt x="751995" y="1550590"/>
                  <a:pt x="750642" y="1548261"/>
                </a:cubicBezTo>
                <a:cubicBezTo>
                  <a:pt x="741624" y="1532728"/>
                  <a:pt x="760562" y="1507876"/>
                  <a:pt x="738919" y="1496616"/>
                </a:cubicBezTo>
                <a:cubicBezTo>
                  <a:pt x="707357" y="1483025"/>
                  <a:pt x="673541" y="1488461"/>
                  <a:pt x="642430" y="1492344"/>
                </a:cubicBezTo>
                <a:cubicBezTo>
                  <a:pt x="638823" y="1492344"/>
                  <a:pt x="635216" y="1491956"/>
                  <a:pt x="630707" y="1491179"/>
                </a:cubicBezTo>
                <a:cubicBezTo>
                  <a:pt x="619886" y="1489238"/>
                  <a:pt x="609065" y="1486908"/>
                  <a:pt x="599597" y="1488073"/>
                </a:cubicBezTo>
                <a:cubicBezTo>
                  <a:pt x="595990" y="1488850"/>
                  <a:pt x="592383" y="1489238"/>
                  <a:pt x="589677" y="1491179"/>
                </a:cubicBezTo>
                <a:cubicBezTo>
                  <a:pt x="586972" y="1494286"/>
                  <a:pt x="583816" y="1497004"/>
                  <a:pt x="581110" y="1499334"/>
                </a:cubicBezTo>
                <a:cubicBezTo>
                  <a:pt x="577954" y="1502052"/>
                  <a:pt x="574347" y="1503993"/>
                  <a:pt x="571642" y="1506323"/>
                </a:cubicBezTo>
                <a:cubicBezTo>
                  <a:pt x="557664" y="1516420"/>
                  <a:pt x="554959" y="1533116"/>
                  <a:pt x="545491" y="1546707"/>
                </a:cubicBezTo>
                <a:cubicBezTo>
                  <a:pt x="544138" y="1547872"/>
                  <a:pt x="541884" y="1549814"/>
                  <a:pt x="539178" y="1551755"/>
                </a:cubicBezTo>
                <a:cubicBezTo>
                  <a:pt x="535571" y="1553697"/>
                  <a:pt x="532866" y="1554862"/>
                  <a:pt x="529259" y="1556803"/>
                </a:cubicBezTo>
                <a:cubicBezTo>
                  <a:pt x="524299" y="1560298"/>
                  <a:pt x="517536" y="1563404"/>
                  <a:pt x="514831" y="1568452"/>
                </a:cubicBezTo>
                <a:cubicBezTo>
                  <a:pt x="513478" y="1571559"/>
                  <a:pt x="513027" y="1574665"/>
                  <a:pt x="512125" y="1577771"/>
                </a:cubicBezTo>
                <a:cubicBezTo>
                  <a:pt x="511224" y="1580878"/>
                  <a:pt x="510773" y="1584761"/>
                  <a:pt x="509871" y="1587867"/>
                </a:cubicBezTo>
                <a:cubicBezTo>
                  <a:pt x="508969" y="1590974"/>
                  <a:pt x="507617" y="1594081"/>
                  <a:pt x="506264" y="1597187"/>
                </a:cubicBezTo>
                <a:cubicBezTo>
                  <a:pt x="500853" y="1620873"/>
                  <a:pt x="504460" y="1646890"/>
                  <a:pt x="503558" y="1670965"/>
                </a:cubicBezTo>
                <a:cubicBezTo>
                  <a:pt x="503558" y="1674460"/>
                  <a:pt x="502657" y="1678343"/>
                  <a:pt x="502657" y="1681449"/>
                </a:cubicBezTo>
                <a:cubicBezTo>
                  <a:pt x="496795" y="1706301"/>
                  <a:pt x="485974" y="1724939"/>
                  <a:pt x="471546" y="1742413"/>
                </a:cubicBezTo>
                <a:cubicBezTo>
                  <a:pt x="469742" y="1745520"/>
                  <a:pt x="467488" y="1748626"/>
                  <a:pt x="465234" y="1750956"/>
                </a:cubicBezTo>
                <a:cubicBezTo>
                  <a:pt x="453961" y="1767653"/>
                  <a:pt x="450354" y="1788233"/>
                  <a:pt x="456667" y="1806872"/>
                </a:cubicBezTo>
                <a:cubicBezTo>
                  <a:pt x="458019" y="1810755"/>
                  <a:pt x="459372" y="1814250"/>
                  <a:pt x="461627" y="1818133"/>
                </a:cubicBezTo>
                <a:cubicBezTo>
                  <a:pt x="499951" y="1846479"/>
                  <a:pt x="484171" y="1890746"/>
                  <a:pt x="449452" y="1915986"/>
                </a:cubicBezTo>
                <a:cubicBezTo>
                  <a:pt x="446297" y="1919092"/>
                  <a:pt x="442689" y="1921422"/>
                  <a:pt x="439984" y="1924528"/>
                </a:cubicBezTo>
                <a:cubicBezTo>
                  <a:pt x="421949" y="1938895"/>
                  <a:pt x="401208" y="1948215"/>
                  <a:pt x="377311" y="1953651"/>
                </a:cubicBezTo>
                <a:cubicBezTo>
                  <a:pt x="373254" y="1954428"/>
                  <a:pt x="369646" y="1954816"/>
                  <a:pt x="365138" y="1955593"/>
                </a:cubicBezTo>
                <a:cubicBezTo>
                  <a:pt x="345749" y="1957535"/>
                  <a:pt x="325460" y="1955593"/>
                  <a:pt x="306072" y="1955593"/>
                </a:cubicBezTo>
                <a:cubicBezTo>
                  <a:pt x="302465" y="1956369"/>
                  <a:pt x="297956" y="1956369"/>
                  <a:pt x="294349" y="1956369"/>
                </a:cubicBezTo>
                <a:cubicBezTo>
                  <a:pt x="287586" y="1959476"/>
                  <a:pt x="281273" y="1960641"/>
                  <a:pt x="274059" y="1962582"/>
                </a:cubicBezTo>
                <a:cubicBezTo>
                  <a:pt x="270452" y="1962971"/>
                  <a:pt x="266845" y="1963747"/>
                  <a:pt x="263238" y="1964912"/>
                </a:cubicBezTo>
                <a:cubicBezTo>
                  <a:pt x="260533" y="1966465"/>
                  <a:pt x="256926" y="1968019"/>
                  <a:pt x="254671" y="1970348"/>
                </a:cubicBezTo>
                <a:cubicBezTo>
                  <a:pt x="257376" y="1970348"/>
                  <a:pt x="260533" y="1969572"/>
                  <a:pt x="263238" y="1969572"/>
                </a:cubicBezTo>
                <a:cubicBezTo>
                  <a:pt x="265943" y="1969572"/>
                  <a:pt x="269099" y="1968795"/>
                  <a:pt x="271805" y="1969572"/>
                </a:cubicBezTo>
                <a:cubicBezTo>
                  <a:pt x="277666" y="1969572"/>
                  <a:pt x="283528" y="1970737"/>
                  <a:pt x="288488" y="1974620"/>
                </a:cubicBezTo>
                <a:cubicBezTo>
                  <a:pt x="292545" y="1975785"/>
                  <a:pt x="296152" y="1977726"/>
                  <a:pt x="300661" y="1979668"/>
                </a:cubicBezTo>
                <a:cubicBezTo>
                  <a:pt x="308777" y="1983163"/>
                  <a:pt x="315991" y="1988210"/>
                  <a:pt x="323205" y="1993258"/>
                </a:cubicBezTo>
                <a:cubicBezTo>
                  <a:pt x="325911" y="1994423"/>
                  <a:pt x="328165" y="1996365"/>
                  <a:pt x="330419" y="1997530"/>
                </a:cubicBezTo>
                <a:cubicBezTo>
                  <a:pt x="356120" y="2024711"/>
                  <a:pt x="400306" y="2008014"/>
                  <a:pt x="434122" y="2008014"/>
                </a:cubicBezTo>
                <a:cubicBezTo>
                  <a:pt x="437729" y="2008014"/>
                  <a:pt x="441337" y="2007237"/>
                  <a:pt x="444944" y="2006072"/>
                </a:cubicBezTo>
                <a:cubicBezTo>
                  <a:pt x="448551" y="2005296"/>
                  <a:pt x="452158" y="2003354"/>
                  <a:pt x="454863" y="2002189"/>
                </a:cubicBezTo>
                <a:cubicBezTo>
                  <a:pt x="490483" y="1969184"/>
                  <a:pt x="512125" y="1922587"/>
                  <a:pt x="571191" y="1917151"/>
                </a:cubicBezTo>
                <a:cubicBezTo>
                  <a:pt x="573896" y="1915597"/>
                  <a:pt x="576151" y="1912491"/>
                  <a:pt x="578405" y="1910161"/>
                </a:cubicBezTo>
                <a:cubicBezTo>
                  <a:pt x="580660" y="1907055"/>
                  <a:pt x="582914" y="1903948"/>
                  <a:pt x="585619" y="1901619"/>
                </a:cubicBezTo>
                <a:cubicBezTo>
                  <a:pt x="614476" y="1881427"/>
                  <a:pt x="655055" y="1851915"/>
                  <a:pt x="646939" y="1820462"/>
                </a:cubicBezTo>
                <a:cubicBezTo>
                  <a:pt x="646488" y="1817356"/>
                  <a:pt x="644234" y="1813861"/>
                  <a:pt x="641980" y="1809978"/>
                </a:cubicBezTo>
                <a:cubicBezTo>
                  <a:pt x="621239" y="1782409"/>
                  <a:pt x="599597" y="1749791"/>
                  <a:pt x="608163" y="1716785"/>
                </a:cubicBezTo>
                <a:cubicBezTo>
                  <a:pt x="609516" y="1713678"/>
                  <a:pt x="611320" y="1711349"/>
                  <a:pt x="614025" y="1709407"/>
                </a:cubicBezTo>
                <a:cubicBezTo>
                  <a:pt x="616279" y="1707077"/>
                  <a:pt x="619435" y="1705136"/>
                  <a:pt x="622141" y="1703194"/>
                </a:cubicBezTo>
                <a:cubicBezTo>
                  <a:pt x="627100" y="1700088"/>
                  <a:pt x="633864" y="1697370"/>
                  <a:pt x="640176" y="1691934"/>
                </a:cubicBezTo>
                <a:cubicBezTo>
                  <a:pt x="651448" y="1674460"/>
                  <a:pt x="652350" y="1652326"/>
                  <a:pt x="659564" y="1634852"/>
                </a:cubicBezTo>
                <a:cubicBezTo>
                  <a:pt x="660917" y="1630969"/>
                  <a:pt x="662269" y="1627863"/>
                  <a:pt x="664524" y="1625533"/>
                </a:cubicBezTo>
                <a:cubicBezTo>
                  <a:pt x="676697" y="1601458"/>
                  <a:pt x="704652" y="1620485"/>
                  <a:pt x="727196" y="1622427"/>
                </a:cubicBezTo>
                <a:cubicBezTo>
                  <a:pt x="731254" y="1622427"/>
                  <a:pt x="734861" y="1622427"/>
                  <a:pt x="739370" y="1621650"/>
                </a:cubicBezTo>
                <a:cubicBezTo>
                  <a:pt x="747035" y="1621262"/>
                  <a:pt x="755602" y="1620485"/>
                  <a:pt x="763718" y="1620485"/>
                </a:cubicBezTo>
                <a:cubicBezTo>
                  <a:pt x="766874" y="1620485"/>
                  <a:pt x="769579" y="1621262"/>
                  <a:pt x="771834" y="1622427"/>
                </a:cubicBezTo>
                <a:cubicBezTo>
                  <a:pt x="774990" y="1625533"/>
                  <a:pt x="777695" y="1628640"/>
                  <a:pt x="779950" y="1631746"/>
                </a:cubicBezTo>
                <a:cubicBezTo>
                  <a:pt x="782655" y="1635241"/>
                  <a:pt x="784909" y="1639124"/>
                  <a:pt x="787164" y="1642230"/>
                </a:cubicBezTo>
                <a:cubicBezTo>
                  <a:pt x="789418" y="1650385"/>
                  <a:pt x="792123" y="1656209"/>
                  <a:pt x="801592" y="1661645"/>
                </a:cubicBezTo>
                <a:cubicBezTo>
                  <a:pt x="819176" y="1670188"/>
                  <a:pt x="835408" y="1676401"/>
                  <a:pt x="850738" y="1685721"/>
                </a:cubicBezTo>
                <a:cubicBezTo>
                  <a:pt x="853443" y="1687274"/>
                  <a:pt x="856600" y="1689215"/>
                  <a:pt x="859305" y="1691157"/>
                </a:cubicBezTo>
                <a:cubicBezTo>
                  <a:pt x="870126" y="1697370"/>
                  <a:pt x="873282" y="1707854"/>
                  <a:pt x="885456" y="1707854"/>
                </a:cubicBezTo>
                <a:cubicBezTo>
                  <a:pt x="920174" y="1702418"/>
                  <a:pt x="951285" y="1705524"/>
                  <a:pt x="975633" y="1727269"/>
                </a:cubicBezTo>
                <a:cubicBezTo>
                  <a:pt x="980142" y="1730764"/>
                  <a:pt x="984199" y="1733482"/>
                  <a:pt x="988708" y="1734647"/>
                </a:cubicBezTo>
                <a:cubicBezTo>
                  <a:pt x="993217" y="1735812"/>
                  <a:pt x="998177" y="1735812"/>
                  <a:pt x="1003136" y="1735812"/>
                </a:cubicBezTo>
                <a:cubicBezTo>
                  <a:pt x="1006744" y="1735035"/>
                  <a:pt x="1010351" y="1735035"/>
                  <a:pt x="1013958" y="1733871"/>
                </a:cubicBezTo>
                <a:cubicBezTo>
                  <a:pt x="1044167" y="1721833"/>
                  <a:pt x="1065809" y="1686109"/>
                  <a:pt x="1106389" y="1685332"/>
                </a:cubicBezTo>
                <a:cubicBezTo>
                  <a:pt x="1109996" y="1684167"/>
                  <a:pt x="1113603" y="1683391"/>
                  <a:pt x="1117210" y="1683391"/>
                </a:cubicBezTo>
                <a:cubicBezTo>
                  <a:pt x="1135245" y="1680673"/>
                  <a:pt x="1154633" y="1682614"/>
                  <a:pt x="1174923" y="1685721"/>
                </a:cubicBezTo>
                <a:cubicBezTo>
                  <a:pt x="1184391" y="1685721"/>
                  <a:pt x="1190704" y="1682614"/>
                  <a:pt x="1197918" y="1677178"/>
                </a:cubicBezTo>
                <a:cubicBezTo>
                  <a:pt x="1201525" y="1674848"/>
                  <a:pt x="1204681" y="1672906"/>
                  <a:pt x="1207387" y="1669800"/>
                </a:cubicBezTo>
                <a:cubicBezTo>
                  <a:pt x="1210543" y="1667470"/>
                  <a:pt x="1213248" y="1664364"/>
                  <a:pt x="1215502" y="1661257"/>
                </a:cubicBezTo>
                <a:lnTo>
                  <a:pt x="1216434" y="1660981"/>
                </a:lnTo>
                <a:lnTo>
                  <a:pt x="1220293" y="1660821"/>
                </a:lnTo>
                <a:cubicBezTo>
                  <a:pt x="1224182" y="1660190"/>
                  <a:pt x="1228127" y="1658927"/>
                  <a:pt x="1231283" y="1658927"/>
                </a:cubicBezTo>
                <a:cubicBezTo>
                  <a:pt x="1228127" y="1658927"/>
                  <a:pt x="1225084" y="1658927"/>
                  <a:pt x="1222379" y="1659219"/>
                </a:cubicBezTo>
                <a:lnTo>
                  <a:pt x="1216434" y="1660981"/>
                </a:lnTo>
                <a:lnTo>
                  <a:pt x="1214608" y="1661057"/>
                </a:lnTo>
                <a:cubicBezTo>
                  <a:pt x="1212797" y="1660821"/>
                  <a:pt x="1211106" y="1660190"/>
                  <a:pt x="1209641" y="1658927"/>
                </a:cubicBezTo>
                <a:cubicBezTo>
                  <a:pt x="1234440" y="1655821"/>
                  <a:pt x="1256533" y="1655821"/>
                  <a:pt x="1280430" y="1656986"/>
                </a:cubicBezTo>
                <a:cubicBezTo>
                  <a:pt x="1284938" y="1657762"/>
                  <a:pt x="1288996" y="1658151"/>
                  <a:pt x="1293505" y="1658927"/>
                </a:cubicBezTo>
                <a:cubicBezTo>
                  <a:pt x="1298465" y="1657762"/>
                  <a:pt x="1303424" y="1656986"/>
                  <a:pt x="1307933" y="1656986"/>
                </a:cubicBezTo>
                <a:cubicBezTo>
                  <a:pt x="1311540" y="1656986"/>
                  <a:pt x="1314246" y="1656598"/>
                  <a:pt x="1316500" y="1655821"/>
                </a:cubicBezTo>
                <a:cubicBezTo>
                  <a:pt x="1319656" y="1654656"/>
                  <a:pt x="1321911" y="1653879"/>
                  <a:pt x="1324616" y="1652715"/>
                </a:cubicBezTo>
                <a:cubicBezTo>
                  <a:pt x="1334084" y="1644948"/>
                  <a:pt x="1340397" y="1639900"/>
                  <a:pt x="1349866" y="1631746"/>
                </a:cubicBezTo>
                <a:cubicBezTo>
                  <a:pt x="1351218" y="1629805"/>
                  <a:pt x="1353473" y="1628640"/>
                  <a:pt x="1354825" y="1626698"/>
                </a:cubicBezTo>
                <a:cubicBezTo>
                  <a:pt x="1356629" y="1624757"/>
                  <a:pt x="1357981" y="1622427"/>
                  <a:pt x="1359334" y="1619320"/>
                </a:cubicBezTo>
                <a:cubicBezTo>
                  <a:pt x="1361137" y="1616602"/>
                  <a:pt x="1362490" y="1613496"/>
                  <a:pt x="1363843" y="1611166"/>
                </a:cubicBezTo>
                <a:cubicBezTo>
                  <a:pt x="1368803" y="1597964"/>
                  <a:pt x="1380976" y="1590198"/>
                  <a:pt x="1388190" y="1575830"/>
                </a:cubicBezTo>
                <a:cubicBezTo>
                  <a:pt x="1389092" y="1573112"/>
                  <a:pt x="1389543" y="1571170"/>
                  <a:pt x="1390445" y="1568841"/>
                </a:cubicBezTo>
                <a:cubicBezTo>
                  <a:pt x="1393150" y="1561851"/>
                  <a:pt x="1396306" y="1555250"/>
                  <a:pt x="1399012" y="1548261"/>
                </a:cubicBezTo>
                <a:cubicBezTo>
                  <a:pt x="1399913" y="1545542"/>
                  <a:pt x="1399913" y="1542436"/>
                  <a:pt x="1399913" y="1540106"/>
                </a:cubicBezTo>
                <a:cubicBezTo>
                  <a:pt x="1399913" y="1545542"/>
                  <a:pt x="1396757" y="1551367"/>
                  <a:pt x="1394052" y="1555638"/>
                </a:cubicBezTo>
                <a:cubicBezTo>
                  <a:pt x="1392249" y="1557580"/>
                  <a:pt x="1389994" y="1558745"/>
                  <a:pt x="1387740" y="1560686"/>
                </a:cubicBezTo>
                <a:cubicBezTo>
                  <a:pt x="1368351" y="1578160"/>
                  <a:pt x="1353021" y="1600293"/>
                  <a:pt x="1335888" y="1619709"/>
                </a:cubicBezTo>
                <a:cubicBezTo>
                  <a:pt x="1319656" y="1637571"/>
                  <a:pt x="1301170" y="1644560"/>
                  <a:pt x="1280880" y="1645725"/>
                </a:cubicBezTo>
                <a:cubicBezTo>
                  <a:pt x="1276823" y="1645725"/>
                  <a:pt x="1273215" y="1645725"/>
                  <a:pt x="1268707" y="1644948"/>
                </a:cubicBezTo>
                <a:cubicBezTo>
                  <a:pt x="1232185" y="1642230"/>
                  <a:pt x="1200172" y="1625145"/>
                  <a:pt x="1165004" y="1624368"/>
                </a:cubicBezTo>
                <a:lnTo>
                  <a:pt x="1153281" y="1624368"/>
                </a:lnTo>
                <a:cubicBezTo>
                  <a:pt x="1139754" y="1625922"/>
                  <a:pt x="1125777" y="1628640"/>
                  <a:pt x="1112250" y="1629805"/>
                </a:cubicBezTo>
                <a:cubicBezTo>
                  <a:pt x="1108643" y="1630193"/>
                  <a:pt x="1105036" y="1630969"/>
                  <a:pt x="1101429" y="1630969"/>
                </a:cubicBezTo>
                <a:cubicBezTo>
                  <a:pt x="1079787" y="1629028"/>
                  <a:pt x="1059497" y="1629028"/>
                  <a:pt x="1040109" y="1633299"/>
                </a:cubicBezTo>
                <a:cubicBezTo>
                  <a:pt x="1035600" y="1633688"/>
                  <a:pt x="1031993" y="1634464"/>
                  <a:pt x="1028386" y="1635629"/>
                </a:cubicBezTo>
                <a:cubicBezTo>
                  <a:pt x="1017114" y="1635629"/>
                  <a:pt x="1004940" y="1652326"/>
                  <a:pt x="989610" y="1641065"/>
                </a:cubicBezTo>
                <a:cubicBezTo>
                  <a:pt x="976535" y="1627475"/>
                  <a:pt x="970673" y="1605341"/>
                  <a:pt x="988708" y="1594081"/>
                </a:cubicBezTo>
                <a:lnTo>
                  <a:pt x="994570" y="1589032"/>
                </a:lnTo>
                <a:cubicBezTo>
                  <a:pt x="999079" y="1585926"/>
                  <a:pt x="1004038" y="1583596"/>
                  <a:pt x="1009900" y="1582820"/>
                </a:cubicBezTo>
                <a:cubicBezTo>
                  <a:pt x="1013056" y="1581654"/>
                  <a:pt x="1016663" y="1581266"/>
                  <a:pt x="1019368" y="1580490"/>
                </a:cubicBezTo>
                <a:cubicBezTo>
                  <a:pt x="1022975" y="1579325"/>
                  <a:pt x="1026132" y="1578936"/>
                  <a:pt x="1028837" y="1578160"/>
                </a:cubicBezTo>
                <a:cubicBezTo>
                  <a:pt x="1032444" y="1577771"/>
                  <a:pt x="1036051" y="1576995"/>
                  <a:pt x="1039658" y="1575830"/>
                </a:cubicBezTo>
                <a:cubicBezTo>
                  <a:pt x="1045069" y="1572724"/>
                  <a:pt x="1051832" y="1566899"/>
                  <a:pt x="1056792" y="1564569"/>
                </a:cubicBezTo>
                <a:cubicBezTo>
                  <a:pt x="1058144" y="1561463"/>
                  <a:pt x="1059046" y="1558356"/>
                  <a:pt x="1059046" y="1554085"/>
                </a:cubicBezTo>
                <a:lnTo>
                  <a:pt x="1059046" y="1547095"/>
                </a:lnTo>
                <a:cubicBezTo>
                  <a:pt x="1059046" y="1539718"/>
                  <a:pt x="1060399" y="1533116"/>
                  <a:pt x="1068965" y="1529233"/>
                </a:cubicBezTo>
                <a:cubicBezTo>
                  <a:pt x="1072572" y="1526515"/>
                  <a:pt x="1075278" y="1524574"/>
                  <a:pt x="1078885" y="1522244"/>
                </a:cubicBezTo>
                <a:cubicBezTo>
                  <a:pt x="1100527" y="1509818"/>
                  <a:pt x="1120817" y="1496227"/>
                  <a:pt x="1125777" y="1472153"/>
                </a:cubicBezTo>
                <a:cubicBezTo>
                  <a:pt x="1126228" y="1468270"/>
                  <a:pt x="1127129" y="1465163"/>
                  <a:pt x="1128482" y="1462057"/>
                </a:cubicBezTo>
                <a:cubicBezTo>
                  <a:pt x="1129384" y="1459726"/>
                  <a:pt x="1130737" y="1456620"/>
                  <a:pt x="1132089" y="1454679"/>
                </a:cubicBezTo>
                <a:cubicBezTo>
                  <a:pt x="1138401" y="1437982"/>
                  <a:pt x="1147870" y="1422061"/>
                  <a:pt x="1156437" y="1404588"/>
                </a:cubicBezTo>
                <a:cubicBezTo>
                  <a:pt x="1157338" y="1401093"/>
                  <a:pt x="1158691" y="1397986"/>
                  <a:pt x="1160945" y="1394103"/>
                </a:cubicBezTo>
                <a:cubicBezTo>
                  <a:pt x="1163651" y="1387502"/>
                  <a:pt x="1166356" y="1380513"/>
                  <a:pt x="1170865" y="1374299"/>
                </a:cubicBezTo>
                <a:lnTo>
                  <a:pt x="1179432" y="1366922"/>
                </a:lnTo>
                <a:lnTo>
                  <a:pt x="1196565" y="1352166"/>
                </a:lnTo>
                <a:cubicBezTo>
                  <a:pt x="1198820" y="1349836"/>
                  <a:pt x="1200172" y="1347118"/>
                  <a:pt x="1201525" y="1344788"/>
                </a:cubicBezTo>
                <a:cubicBezTo>
                  <a:pt x="1213699" y="1322267"/>
                  <a:pt x="1200172" y="1288872"/>
                  <a:pt x="1213699" y="1262856"/>
                </a:cubicBezTo>
                <a:cubicBezTo>
                  <a:pt x="1215953" y="1260526"/>
                  <a:pt x="1218208" y="1257808"/>
                  <a:pt x="1220913" y="1256643"/>
                </a:cubicBezTo>
                <a:cubicBezTo>
                  <a:pt x="1247515" y="1247324"/>
                  <a:pt x="1275470" y="1240334"/>
                  <a:pt x="1302974" y="1238004"/>
                </a:cubicBezTo>
                <a:cubicBezTo>
                  <a:pt x="1307031" y="1237616"/>
                  <a:pt x="1310639" y="1237616"/>
                  <a:pt x="1315147" y="1236839"/>
                </a:cubicBezTo>
                <a:cubicBezTo>
                  <a:pt x="1318304" y="1236451"/>
                  <a:pt x="1321911" y="1236451"/>
                  <a:pt x="1324616" y="1235674"/>
                </a:cubicBezTo>
                <a:cubicBezTo>
                  <a:pt x="1328223" y="1235674"/>
                  <a:pt x="1330928" y="1234898"/>
                  <a:pt x="1334536" y="1234898"/>
                </a:cubicBezTo>
                <a:cubicBezTo>
                  <a:pt x="1355276" y="1232180"/>
                  <a:pt x="1379624" y="1223637"/>
                  <a:pt x="1384133" y="1201892"/>
                </a:cubicBezTo>
                <a:close/>
                <a:moveTo>
                  <a:pt x="2762595" y="964351"/>
                </a:moveTo>
                <a:lnTo>
                  <a:pt x="2770429" y="966967"/>
                </a:lnTo>
                <a:cubicBezTo>
                  <a:pt x="2773528" y="967744"/>
                  <a:pt x="2776685" y="968520"/>
                  <a:pt x="2780066" y="970073"/>
                </a:cubicBezTo>
                <a:cubicBezTo>
                  <a:pt x="2775106" y="968908"/>
                  <a:pt x="2770597" y="967744"/>
                  <a:pt x="2765638" y="966190"/>
                </a:cubicBezTo>
                <a:lnTo>
                  <a:pt x="2762595" y="964351"/>
                </a:lnTo>
                <a:close/>
                <a:moveTo>
                  <a:pt x="4121293" y="940452"/>
                </a:moveTo>
                <a:cubicBezTo>
                  <a:pt x="4121293" y="941418"/>
                  <a:pt x="4120809" y="941902"/>
                  <a:pt x="4117909" y="943835"/>
                </a:cubicBezTo>
                <a:cubicBezTo>
                  <a:pt x="4098095" y="951568"/>
                  <a:pt x="4081663" y="958334"/>
                  <a:pt x="4060882" y="966066"/>
                </a:cubicBezTo>
                <a:cubicBezTo>
                  <a:pt x="4057016" y="967033"/>
                  <a:pt x="4053149" y="967516"/>
                  <a:pt x="4049283" y="968483"/>
                </a:cubicBezTo>
                <a:cubicBezTo>
                  <a:pt x="4041551" y="968966"/>
                  <a:pt x="4033818" y="968966"/>
                  <a:pt x="4026085" y="967516"/>
                </a:cubicBezTo>
                <a:lnTo>
                  <a:pt x="4013037" y="967516"/>
                </a:lnTo>
                <a:cubicBezTo>
                  <a:pt x="3991772" y="966549"/>
                  <a:pt x="3970024" y="966549"/>
                  <a:pt x="3948277" y="971382"/>
                </a:cubicBezTo>
                <a:cubicBezTo>
                  <a:pt x="3944411" y="972349"/>
                  <a:pt x="3940544" y="972832"/>
                  <a:pt x="3937645" y="973799"/>
                </a:cubicBezTo>
                <a:cubicBezTo>
                  <a:pt x="3921696" y="978148"/>
                  <a:pt x="3907681" y="987331"/>
                  <a:pt x="3897532" y="1001346"/>
                </a:cubicBezTo>
                <a:cubicBezTo>
                  <a:pt x="3894632" y="1005212"/>
                  <a:pt x="3892216" y="1009078"/>
                  <a:pt x="3890766" y="1012944"/>
                </a:cubicBezTo>
                <a:cubicBezTo>
                  <a:pt x="3882067" y="1053540"/>
                  <a:pt x="3869018" y="1081571"/>
                  <a:pt x="3841954" y="1110085"/>
                </a:cubicBezTo>
                <a:cubicBezTo>
                  <a:pt x="3840504" y="1113468"/>
                  <a:pt x="3838088" y="1116367"/>
                  <a:pt x="3836638" y="1118784"/>
                </a:cubicBezTo>
                <a:cubicBezTo>
                  <a:pt x="3829872" y="1130383"/>
                  <a:pt x="3822139" y="1139565"/>
                  <a:pt x="3813440" y="1148264"/>
                </a:cubicBezTo>
                <a:cubicBezTo>
                  <a:pt x="3811024" y="1150681"/>
                  <a:pt x="3807641" y="1153580"/>
                  <a:pt x="3804741" y="1155997"/>
                </a:cubicBezTo>
                <a:cubicBezTo>
                  <a:pt x="3773328" y="1170496"/>
                  <a:pt x="3763179" y="1201426"/>
                  <a:pt x="3753030" y="1233806"/>
                </a:cubicBezTo>
                <a:cubicBezTo>
                  <a:pt x="3751580" y="1237672"/>
                  <a:pt x="3750613" y="1241538"/>
                  <a:pt x="3749164" y="1245405"/>
                </a:cubicBezTo>
                <a:cubicBezTo>
                  <a:pt x="3745297" y="1266186"/>
                  <a:pt x="3732248" y="1283101"/>
                  <a:pt x="3718233" y="1300982"/>
                </a:cubicBezTo>
                <a:cubicBezTo>
                  <a:pt x="3716300" y="1304365"/>
                  <a:pt x="3713884" y="1307265"/>
                  <a:pt x="3711467" y="1309681"/>
                </a:cubicBezTo>
                <a:cubicBezTo>
                  <a:pt x="3693586" y="1329980"/>
                  <a:pt x="3672321" y="1345928"/>
                  <a:pt x="3648157" y="1358493"/>
                </a:cubicBezTo>
                <a:cubicBezTo>
                  <a:pt x="3643324" y="1360426"/>
                  <a:pt x="3638975" y="1362842"/>
                  <a:pt x="3634142" y="1365259"/>
                </a:cubicBezTo>
                <a:cubicBezTo>
                  <a:pt x="3609494" y="1371542"/>
                  <a:pt x="3585813" y="1383141"/>
                  <a:pt x="3561649" y="1383141"/>
                </a:cubicBezTo>
                <a:cubicBezTo>
                  <a:pt x="3557783" y="1384107"/>
                  <a:pt x="3553917" y="1383141"/>
                  <a:pt x="3551017" y="1383141"/>
                </a:cubicBezTo>
                <a:cubicBezTo>
                  <a:pt x="3529269" y="1383141"/>
                  <a:pt x="3507521" y="1384590"/>
                  <a:pt x="3485290" y="1385557"/>
                </a:cubicBezTo>
                <a:cubicBezTo>
                  <a:pt x="3482391" y="1385557"/>
                  <a:pt x="3478524" y="1384590"/>
                  <a:pt x="3474658" y="1384590"/>
                </a:cubicBezTo>
                <a:cubicBezTo>
                  <a:pt x="3463059" y="1385557"/>
                  <a:pt x="3454360" y="1383141"/>
                  <a:pt x="3449044" y="1379274"/>
                </a:cubicBezTo>
                <a:cubicBezTo>
                  <a:pt x="3446144" y="1376858"/>
                  <a:pt x="3443728" y="1374441"/>
                  <a:pt x="3442278" y="1371542"/>
                </a:cubicBezTo>
                <a:cubicBezTo>
                  <a:pt x="3432612" y="1352211"/>
                  <a:pt x="3452910" y="1321280"/>
                  <a:pt x="3429712" y="1307265"/>
                </a:cubicBezTo>
                <a:cubicBezTo>
                  <a:pt x="3395883" y="1290350"/>
                  <a:pt x="3359637" y="1297116"/>
                  <a:pt x="3326290" y="1301949"/>
                </a:cubicBezTo>
                <a:cubicBezTo>
                  <a:pt x="3322423" y="1301949"/>
                  <a:pt x="3318557" y="1301466"/>
                  <a:pt x="3313724" y="1300499"/>
                </a:cubicBezTo>
                <a:cubicBezTo>
                  <a:pt x="3302125" y="1298083"/>
                  <a:pt x="3290527" y="1295183"/>
                  <a:pt x="3280378" y="1296633"/>
                </a:cubicBezTo>
                <a:cubicBezTo>
                  <a:pt x="3276512" y="1297599"/>
                  <a:pt x="3272645" y="1298083"/>
                  <a:pt x="3269746" y="1300499"/>
                </a:cubicBezTo>
                <a:cubicBezTo>
                  <a:pt x="3266846" y="1304365"/>
                  <a:pt x="3263463" y="1307748"/>
                  <a:pt x="3260563" y="1310648"/>
                </a:cubicBezTo>
                <a:cubicBezTo>
                  <a:pt x="3257180" y="1314031"/>
                  <a:pt x="3253314" y="1316447"/>
                  <a:pt x="3250414" y="1319347"/>
                </a:cubicBezTo>
                <a:cubicBezTo>
                  <a:pt x="3235432" y="1331913"/>
                  <a:pt x="3232532" y="1352694"/>
                  <a:pt x="3222384" y="1369608"/>
                </a:cubicBezTo>
                <a:cubicBezTo>
                  <a:pt x="3220934" y="1371058"/>
                  <a:pt x="3218517" y="1373475"/>
                  <a:pt x="3215618" y="1375891"/>
                </a:cubicBezTo>
                <a:cubicBezTo>
                  <a:pt x="3211751" y="1378308"/>
                  <a:pt x="3208852" y="1379758"/>
                  <a:pt x="3204986" y="1382174"/>
                </a:cubicBezTo>
                <a:cubicBezTo>
                  <a:pt x="3199669" y="1386524"/>
                  <a:pt x="3192420" y="1390390"/>
                  <a:pt x="3189520" y="1396672"/>
                </a:cubicBezTo>
                <a:cubicBezTo>
                  <a:pt x="3188070" y="1400539"/>
                  <a:pt x="3187587" y="1404405"/>
                  <a:pt x="3186621" y="1408271"/>
                </a:cubicBezTo>
                <a:cubicBezTo>
                  <a:pt x="3185654" y="1412138"/>
                  <a:pt x="3185171" y="1416971"/>
                  <a:pt x="3184204" y="1420837"/>
                </a:cubicBezTo>
                <a:cubicBezTo>
                  <a:pt x="3183237" y="1424703"/>
                  <a:pt x="3181788" y="1428570"/>
                  <a:pt x="3180338" y="1432435"/>
                </a:cubicBezTo>
                <a:cubicBezTo>
                  <a:pt x="3174538" y="1461916"/>
                  <a:pt x="3178405" y="1494296"/>
                  <a:pt x="3177438" y="1524259"/>
                </a:cubicBezTo>
                <a:cubicBezTo>
                  <a:pt x="3177438" y="1528609"/>
                  <a:pt x="3176471" y="1533442"/>
                  <a:pt x="3176471" y="1537308"/>
                </a:cubicBezTo>
                <a:cubicBezTo>
                  <a:pt x="3173330" y="1552773"/>
                  <a:pt x="3168860" y="1566305"/>
                  <a:pt x="3163242" y="1578689"/>
                </a:cubicBezTo>
                <a:lnTo>
                  <a:pt x="3148196" y="1604490"/>
                </a:lnTo>
                <a:lnTo>
                  <a:pt x="3175039" y="1627086"/>
                </a:lnTo>
                <a:cubicBezTo>
                  <a:pt x="3184507" y="1657374"/>
                  <a:pt x="3143928" y="1667859"/>
                  <a:pt x="3138969" y="1694652"/>
                </a:cubicBezTo>
                <a:cubicBezTo>
                  <a:pt x="3138969" y="1696205"/>
                  <a:pt x="3127147" y="1692906"/>
                  <a:pt x="3138067" y="1698535"/>
                </a:cubicBezTo>
                <a:cubicBezTo>
                  <a:pt x="3148987" y="1704165"/>
                  <a:pt x="3202235" y="1724157"/>
                  <a:pt x="3204489" y="1728429"/>
                </a:cubicBezTo>
                <a:cubicBezTo>
                  <a:pt x="3205842" y="1731147"/>
                  <a:pt x="3228149" y="1798420"/>
                  <a:pt x="3230854" y="1799585"/>
                </a:cubicBezTo>
                <a:cubicBezTo>
                  <a:pt x="3265121" y="1805021"/>
                  <a:pt x="3234224" y="1886924"/>
                  <a:pt x="3271196" y="1884595"/>
                </a:cubicBezTo>
                <a:cubicBezTo>
                  <a:pt x="3297485" y="1937072"/>
                  <a:pt x="3292699" y="2035272"/>
                  <a:pt x="3304365" y="2038246"/>
                </a:cubicBezTo>
                <a:cubicBezTo>
                  <a:pt x="3312631" y="2030409"/>
                  <a:pt x="3312875" y="1818036"/>
                  <a:pt x="3321141" y="1810199"/>
                </a:cubicBezTo>
                <a:cubicBezTo>
                  <a:pt x="3334794" y="1792982"/>
                  <a:pt x="3335472" y="1729897"/>
                  <a:pt x="3331123" y="1710324"/>
                </a:cubicBezTo>
                <a:cubicBezTo>
                  <a:pt x="3330639" y="1706458"/>
                  <a:pt x="3328223" y="1702109"/>
                  <a:pt x="3325807" y="1697276"/>
                </a:cubicBezTo>
                <a:cubicBezTo>
                  <a:pt x="3303576" y="1662962"/>
                  <a:pt x="3280378" y="1622366"/>
                  <a:pt x="3289560" y="1581287"/>
                </a:cubicBezTo>
                <a:cubicBezTo>
                  <a:pt x="3291010" y="1577421"/>
                  <a:pt x="3292943" y="1574521"/>
                  <a:pt x="3295843" y="1572105"/>
                </a:cubicBezTo>
                <a:cubicBezTo>
                  <a:pt x="3298259" y="1569205"/>
                  <a:pt x="3301642" y="1566789"/>
                  <a:pt x="3304542" y="1564372"/>
                </a:cubicBezTo>
                <a:cubicBezTo>
                  <a:pt x="3309858" y="1560506"/>
                  <a:pt x="3317108" y="1557123"/>
                  <a:pt x="3323873" y="1550357"/>
                </a:cubicBezTo>
                <a:cubicBezTo>
                  <a:pt x="3335955" y="1528609"/>
                  <a:pt x="3336922" y="1501062"/>
                  <a:pt x="3344654" y="1479314"/>
                </a:cubicBezTo>
                <a:cubicBezTo>
                  <a:pt x="3346105" y="1474481"/>
                  <a:pt x="3347554" y="1470615"/>
                  <a:pt x="3349971" y="1467715"/>
                </a:cubicBezTo>
                <a:cubicBezTo>
                  <a:pt x="3363019" y="1437752"/>
                  <a:pt x="3392983" y="1461432"/>
                  <a:pt x="3417147" y="1463849"/>
                </a:cubicBezTo>
                <a:cubicBezTo>
                  <a:pt x="3421497" y="1463849"/>
                  <a:pt x="3425363" y="1463849"/>
                  <a:pt x="3430196" y="1462883"/>
                </a:cubicBezTo>
                <a:cubicBezTo>
                  <a:pt x="3438411" y="1462399"/>
                  <a:pt x="3447594" y="1461432"/>
                  <a:pt x="3456293" y="1461432"/>
                </a:cubicBezTo>
                <a:cubicBezTo>
                  <a:pt x="3459676" y="1461432"/>
                  <a:pt x="3462576" y="1462399"/>
                  <a:pt x="3464992" y="1463849"/>
                </a:cubicBezTo>
                <a:cubicBezTo>
                  <a:pt x="3468375" y="1467715"/>
                  <a:pt x="3471275" y="1471582"/>
                  <a:pt x="3473691" y="1475448"/>
                </a:cubicBezTo>
                <a:cubicBezTo>
                  <a:pt x="3476591" y="1479798"/>
                  <a:pt x="3479007" y="1484631"/>
                  <a:pt x="3481424" y="1488496"/>
                </a:cubicBezTo>
                <a:cubicBezTo>
                  <a:pt x="3483840" y="1498646"/>
                  <a:pt x="3486740" y="1505895"/>
                  <a:pt x="3496889" y="1512661"/>
                </a:cubicBezTo>
                <a:cubicBezTo>
                  <a:pt x="3515737" y="1523293"/>
                  <a:pt x="3533135" y="1531026"/>
                  <a:pt x="3549567" y="1542625"/>
                </a:cubicBezTo>
                <a:cubicBezTo>
                  <a:pt x="3552467" y="1544558"/>
                  <a:pt x="3555850" y="1546974"/>
                  <a:pt x="3558750" y="1549391"/>
                </a:cubicBezTo>
                <a:cubicBezTo>
                  <a:pt x="3570348" y="1557123"/>
                  <a:pt x="3573731" y="1570172"/>
                  <a:pt x="3586780" y="1570172"/>
                </a:cubicBezTo>
                <a:cubicBezTo>
                  <a:pt x="3623993" y="1563406"/>
                  <a:pt x="3657340" y="1567272"/>
                  <a:pt x="3683437" y="1594336"/>
                </a:cubicBezTo>
                <a:cubicBezTo>
                  <a:pt x="3688270" y="1598686"/>
                  <a:pt x="3692619" y="1602068"/>
                  <a:pt x="3697452" y="1603519"/>
                </a:cubicBezTo>
                <a:cubicBezTo>
                  <a:pt x="3702285" y="1604968"/>
                  <a:pt x="3707601" y="1604968"/>
                  <a:pt x="3712917" y="1604968"/>
                </a:cubicBezTo>
                <a:cubicBezTo>
                  <a:pt x="3716783" y="1604002"/>
                  <a:pt x="3720650" y="1604002"/>
                  <a:pt x="3724516" y="1602552"/>
                </a:cubicBezTo>
                <a:cubicBezTo>
                  <a:pt x="3756896" y="1587570"/>
                  <a:pt x="3780094" y="1543108"/>
                  <a:pt x="3823589" y="1542141"/>
                </a:cubicBezTo>
                <a:cubicBezTo>
                  <a:pt x="3827456" y="1540692"/>
                  <a:pt x="3831322" y="1539725"/>
                  <a:pt x="3835188" y="1539725"/>
                </a:cubicBezTo>
                <a:cubicBezTo>
                  <a:pt x="3854520" y="1536342"/>
                  <a:pt x="3875301" y="1538758"/>
                  <a:pt x="3897049" y="1542625"/>
                </a:cubicBezTo>
                <a:cubicBezTo>
                  <a:pt x="3907197" y="1542625"/>
                  <a:pt x="3913963" y="1538758"/>
                  <a:pt x="3921696" y="1531992"/>
                </a:cubicBezTo>
                <a:cubicBezTo>
                  <a:pt x="3925562" y="1529092"/>
                  <a:pt x="3928945" y="1526676"/>
                  <a:pt x="3931845" y="1522810"/>
                </a:cubicBezTo>
                <a:cubicBezTo>
                  <a:pt x="3935228" y="1519910"/>
                  <a:pt x="3938128" y="1516044"/>
                  <a:pt x="3940544" y="1512178"/>
                </a:cubicBezTo>
                <a:lnTo>
                  <a:pt x="3944788" y="1511450"/>
                </a:lnTo>
                <a:lnTo>
                  <a:pt x="3945679" y="1511634"/>
                </a:lnTo>
                <a:cubicBezTo>
                  <a:pt x="3949847" y="1510848"/>
                  <a:pt x="3954076" y="1509278"/>
                  <a:pt x="3957459" y="1509278"/>
                </a:cubicBezTo>
                <a:lnTo>
                  <a:pt x="3944788" y="1511450"/>
                </a:lnTo>
                <a:lnTo>
                  <a:pt x="3934261" y="1509278"/>
                </a:lnTo>
                <a:cubicBezTo>
                  <a:pt x="3960842" y="1505412"/>
                  <a:pt x="3984523" y="1505412"/>
                  <a:pt x="4010137" y="1506862"/>
                </a:cubicBezTo>
                <a:cubicBezTo>
                  <a:pt x="4014970" y="1507828"/>
                  <a:pt x="4019319" y="1508311"/>
                  <a:pt x="4024152" y="1509278"/>
                </a:cubicBezTo>
                <a:cubicBezTo>
                  <a:pt x="4029469" y="1507828"/>
                  <a:pt x="4034785" y="1506862"/>
                  <a:pt x="4039617" y="1506862"/>
                </a:cubicBezTo>
                <a:cubicBezTo>
                  <a:pt x="4043484" y="1506862"/>
                  <a:pt x="4046383" y="1506378"/>
                  <a:pt x="4048800" y="1505412"/>
                </a:cubicBezTo>
                <a:cubicBezTo>
                  <a:pt x="4052183" y="1503962"/>
                  <a:pt x="4054599" y="1502995"/>
                  <a:pt x="4057499" y="1501545"/>
                </a:cubicBezTo>
                <a:cubicBezTo>
                  <a:pt x="4067648" y="1491880"/>
                  <a:pt x="4074414" y="1485597"/>
                  <a:pt x="4084563" y="1475448"/>
                </a:cubicBezTo>
                <a:cubicBezTo>
                  <a:pt x="4086013" y="1473032"/>
                  <a:pt x="4088429" y="1471582"/>
                  <a:pt x="4089879" y="1469165"/>
                </a:cubicBezTo>
                <a:cubicBezTo>
                  <a:pt x="4091812" y="1466749"/>
                  <a:pt x="4093262" y="1463849"/>
                  <a:pt x="4094712" y="1459983"/>
                </a:cubicBezTo>
                <a:cubicBezTo>
                  <a:pt x="4096645" y="1456600"/>
                  <a:pt x="4098095" y="1452734"/>
                  <a:pt x="4099545" y="1449834"/>
                </a:cubicBezTo>
                <a:cubicBezTo>
                  <a:pt x="4104861" y="1433402"/>
                  <a:pt x="4117909" y="1423737"/>
                  <a:pt x="4125642" y="1405855"/>
                </a:cubicBezTo>
                <a:cubicBezTo>
                  <a:pt x="4126609" y="1402472"/>
                  <a:pt x="4127092" y="1400056"/>
                  <a:pt x="4128059" y="1397156"/>
                </a:cubicBezTo>
                <a:cubicBezTo>
                  <a:pt x="4130958" y="1388457"/>
                  <a:pt x="4134341" y="1380241"/>
                  <a:pt x="4137241" y="1371542"/>
                </a:cubicBezTo>
                <a:cubicBezTo>
                  <a:pt x="4138207" y="1368159"/>
                  <a:pt x="4138207" y="1364292"/>
                  <a:pt x="4138207" y="1361393"/>
                </a:cubicBezTo>
                <a:cubicBezTo>
                  <a:pt x="4138207" y="1368159"/>
                  <a:pt x="4134825" y="1375408"/>
                  <a:pt x="4131925" y="1380724"/>
                </a:cubicBezTo>
                <a:cubicBezTo>
                  <a:pt x="4129992" y="1383141"/>
                  <a:pt x="4127575" y="1384590"/>
                  <a:pt x="4125159" y="1387007"/>
                </a:cubicBezTo>
                <a:cubicBezTo>
                  <a:pt x="4104377" y="1408755"/>
                  <a:pt x="4087946" y="1436302"/>
                  <a:pt x="4069581" y="1460466"/>
                </a:cubicBezTo>
                <a:cubicBezTo>
                  <a:pt x="4052183" y="1482697"/>
                  <a:pt x="4032368" y="1491397"/>
                  <a:pt x="4010620" y="1492846"/>
                </a:cubicBezTo>
                <a:cubicBezTo>
                  <a:pt x="4006271" y="1492846"/>
                  <a:pt x="4002405" y="1492846"/>
                  <a:pt x="3997572" y="1491880"/>
                </a:cubicBezTo>
                <a:cubicBezTo>
                  <a:pt x="3958425" y="1488496"/>
                  <a:pt x="3924113" y="1467232"/>
                  <a:pt x="3886416" y="1466265"/>
                </a:cubicBezTo>
                <a:lnTo>
                  <a:pt x="3873851" y="1466265"/>
                </a:lnTo>
                <a:cubicBezTo>
                  <a:pt x="3859353" y="1468199"/>
                  <a:pt x="3844370" y="1471582"/>
                  <a:pt x="3829872" y="1473032"/>
                </a:cubicBezTo>
                <a:cubicBezTo>
                  <a:pt x="3826006" y="1473515"/>
                  <a:pt x="3822139" y="1474481"/>
                  <a:pt x="3818273" y="1474481"/>
                </a:cubicBezTo>
                <a:cubicBezTo>
                  <a:pt x="3795075" y="1472065"/>
                  <a:pt x="3773328" y="1472065"/>
                  <a:pt x="3752546" y="1477381"/>
                </a:cubicBezTo>
                <a:cubicBezTo>
                  <a:pt x="3747713" y="1477865"/>
                  <a:pt x="3743847" y="1478831"/>
                  <a:pt x="3739981" y="1480281"/>
                </a:cubicBezTo>
                <a:cubicBezTo>
                  <a:pt x="3727899" y="1480281"/>
                  <a:pt x="3714850" y="1501062"/>
                  <a:pt x="3698419" y="1487047"/>
                </a:cubicBezTo>
                <a:cubicBezTo>
                  <a:pt x="3684403" y="1470132"/>
                  <a:pt x="3678121" y="1442585"/>
                  <a:pt x="3697452" y="1428570"/>
                </a:cubicBezTo>
                <a:lnTo>
                  <a:pt x="3703735" y="1422287"/>
                </a:lnTo>
                <a:cubicBezTo>
                  <a:pt x="3708568" y="1418420"/>
                  <a:pt x="3713884" y="1415521"/>
                  <a:pt x="3720167" y="1414554"/>
                </a:cubicBezTo>
                <a:cubicBezTo>
                  <a:pt x="3723549" y="1413104"/>
                  <a:pt x="3727416" y="1412621"/>
                  <a:pt x="3730315" y="1411654"/>
                </a:cubicBezTo>
                <a:cubicBezTo>
                  <a:pt x="3734181" y="1410205"/>
                  <a:pt x="3737565" y="1409721"/>
                  <a:pt x="3740465" y="1408755"/>
                </a:cubicBezTo>
                <a:cubicBezTo>
                  <a:pt x="3744331" y="1408271"/>
                  <a:pt x="3748197" y="1407305"/>
                  <a:pt x="3752063" y="1405855"/>
                </a:cubicBezTo>
                <a:cubicBezTo>
                  <a:pt x="3757863" y="1401989"/>
                  <a:pt x="3765112" y="1394740"/>
                  <a:pt x="3770428" y="1391839"/>
                </a:cubicBezTo>
                <a:cubicBezTo>
                  <a:pt x="3771878" y="1387974"/>
                  <a:pt x="3772844" y="1384107"/>
                  <a:pt x="3772844" y="1378791"/>
                </a:cubicBezTo>
                <a:lnTo>
                  <a:pt x="3772844" y="1370092"/>
                </a:lnTo>
                <a:cubicBezTo>
                  <a:pt x="3772844" y="1360910"/>
                  <a:pt x="3774294" y="1352694"/>
                  <a:pt x="3783477" y="1347861"/>
                </a:cubicBezTo>
                <a:cubicBezTo>
                  <a:pt x="3787343" y="1344478"/>
                  <a:pt x="3790243" y="1342061"/>
                  <a:pt x="3794109" y="1339162"/>
                </a:cubicBezTo>
                <a:cubicBezTo>
                  <a:pt x="3817307" y="1323697"/>
                  <a:pt x="3839055" y="1306781"/>
                  <a:pt x="3844370" y="1276818"/>
                </a:cubicBezTo>
                <a:cubicBezTo>
                  <a:pt x="3844854" y="1271985"/>
                  <a:pt x="3845821" y="1268119"/>
                  <a:pt x="3847270" y="1264253"/>
                </a:cubicBezTo>
                <a:cubicBezTo>
                  <a:pt x="3848237" y="1261353"/>
                  <a:pt x="3849687" y="1257487"/>
                  <a:pt x="3851136" y="1255070"/>
                </a:cubicBezTo>
                <a:cubicBezTo>
                  <a:pt x="3857902" y="1234289"/>
                  <a:pt x="3868052" y="1214474"/>
                  <a:pt x="3877234" y="1192727"/>
                </a:cubicBezTo>
                <a:cubicBezTo>
                  <a:pt x="3878200" y="1188377"/>
                  <a:pt x="3879650" y="1184511"/>
                  <a:pt x="3882067" y="1179678"/>
                </a:cubicBezTo>
                <a:cubicBezTo>
                  <a:pt x="3884966" y="1171462"/>
                  <a:pt x="3887866" y="1162763"/>
                  <a:pt x="3892699" y="1155030"/>
                </a:cubicBezTo>
                <a:lnTo>
                  <a:pt x="3901881" y="1145848"/>
                </a:lnTo>
                <a:lnTo>
                  <a:pt x="3920246" y="1127483"/>
                </a:lnTo>
                <a:cubicBezTo>
                  <a:pt x="3922663" y="1124583"/>
                  <a:pt x="3924113" y="1121200"/>
                  <a:pt x="3925562" y="1118301"/>
                </a:cubicBezTo>
                <a:cubicBezTo>
                  <a:pt x="3938611" y="1090270"/>
                  <a:pt x="3924113" y="1048707"/>
                  <a:pt x="3938611" y="1016328"/>
                </a:cubicBezTo>
                <a:cubicBezTo>
                  <a:pt x="3941027" y="1013428"/>
                  <a:pt x="3943444" y="1010045"/>
                  <a:pt x="3946344" y="1008595"/>
                </a:cubicBezTo>
                <a:cubicBezTo>
                  <a:pt x="3974857" y="996996"/>
                  <a:pt x="4004821" y="988297"/>
                  <a:pt x="4034301" y="985397"/>
                </a:cubicBezTo>
                <a:cubicBezTo>
                  <a:pt x="4038651" y="984914"/>
                  <a:pt x="4042517" y="984914"/>
                  <a:pt x="4047350" y="983947"/>
                </a:cubicBezTo>
                <a:cubicBezTo>
                  <a:pt x="4050733" y="983464"/>
                  <a:pt x="4054599" y="983464"/>
                  <a:pt x="4057499" y="982498"/>
                </a:cubicBezTo>
                <a:cubicBezTo>
                  <a:pt x="4061365" y="982498"/>
                  <a:pt x="4064265" y="981531"/>
                  <a:pt x="4068131" y="981531"/>
                </a:cubicBezTo>
                <a:cubicBezTo>
                  <a:pt x="4090363" y="978148"/>
                  <a:pt x="4116460" y="967516"/>
                  <a:pt x="4121293" y="940452"/>
                </a:cubicBezTo>
                <a:close/>
                <a:moveTo>
                  <a:pt x="5598196" y="644562"/>
                </a:moveTo>
                <a:lnTo>
                  <a:pt x="5617541" y="651931"/>
                </a:lnTo>
                <a:cubicBezTo>
                  <a:pt x="5612225" y="650481"/>
                  <a:pt x="5607392" y="649031"/>
                  <a:pt x="5602076" y="647098"/>
                </a:cubicBezTo>
                <a:lnTo>
                  <a:pt x="5598196" y="644562"/>
                </a:lnTo>
                <a:close/>
                <a:moveTo>
                  <a:pt x="2173628" y="477314"/>
                </a:moveTo>
                <a:cubicBezTo>
                  <a:pt x="2144321" y="480420"/>
                  <a:pt x="2147026" y="515756"/>
                  <a:pt x="2125384" y="515756"/>
                </a:cubicBezTo>
                <a:cubicBezTo>
                  <a:pt x="2101036" y="515756"/>
                  <a:pt x="2082099" y="524299"/>
                  <a:pt x="2068573" y="544102"/>
                </a:cubicBezTo>
                <a:cubicBezTo>
                  <a:pt x="2066318" y="546820"/>
                  <a:pt x="2064064" y="549927"/>
                  <a:pt x="2061358" y="552257"/>
                </a:cubicBezTo>
                <a:cubicBezTo>
                  <a:pt x="2059104" y="554587"/>
                  <a:pt x="2056850" y="557305"/>
                  <a:pt x="2054144" y="559634"/>
                </a:cubicBezTo>
                <a:cubicBezTo>
                  <a:pt x="2051439" y="561188"/>
                  <a:pt x="2046930" y="562741"/>
                  <a:pt x="2044225" y="563517"/>
                </a:cubicBezTo>
                <a:cubicBezTo>
                  <a:pt x="2041069" y="564683"/>
                  <a:pt x="2038363" y="565459"/>
                  <a:pt x="2038363" y="565459"/>
                </a:cubicBezTo>
                <a:cubicBezTo>
                  <a:pt x="2039716" y="569342"/>
                  <a:pt x="2041069" y="572449"/>
                  <a:pt x="2043323" y="575555"/>
                </a:cubicBezTo>
                <a:cubicBezTo>
                  <a:pt x="2045577" y="578662"/>
                  <a:pt x="2048283" y="580991"/>
                  <a:pt x="2051890" y="582933"/>
                </a:cubicBezTo>
                <a:cubicBezTo>
                  <a:pt x="2059104" y="586816"/>
                  <a:pt x="2066318" y="587981"/>
                  <a:pt x="2072630" y="587981"/>
                </a:cubicBezTo>
                <a:cubicBezTo>
                  <a:pt x="2076237" y="587981"/>
                  <a:pt x="2079844" y="587981"/>
                  <a:pt x="2083452" y="586816"/>
                </a:cubicBezTo>
                <a:cubicBezTo>
                  <a:pt x="2094724" y="584874"/>
                  <a:pt x="2106897" y="578273"/>
                  <a:pt x="2118620" y="573225"/>
                </a:cubicBezTo>
                <a:cubicBezTo>
                  <a:pt x="2122679" y="571672"/>
                  <a:pt x="2126286" y="570119"/>
                  <a:pt x="2130794" y="569342"/>
                </a:cubicBezTo>
                <a:cubicBezTo>
                  <a:pt x="2135754" y="568566"/>
                  <a:pt x="2141616" y="568566"/>
                  <a:pt x="2147928" y="568566"/>
                </a:cubicBezTo>
                <a:cubicBezTo>
                  <a:pt x="2150633" y="568566"/>
                  <a:pt x="2153789" y="567789"/>
                  <a:pt x="2156495" y="568566"/>
                </a:cubicBezTo>
                <a:cubicBezTo>
                  <a:pt x="2174530" y="567789"/>
                  <a:pt x="2193467" y="576332"/>
                  <a:pt x="2205641" y="586428"/>
                </a:cubicBezTo>
                <a:cubicBezTo>
                  <a:pt x="2208346" y="589534"/>
                  <a:pt x="2210600" y="591864"/>
                  <a:pt x="2212855" y="594970"/>
                </a:cubicBezTo>
                <a:cubicBezTo>
                  <a:pt x="2217815" y="628365"/>
                  <a:pt x="2183999" y="664477"/>
                  <a:pt x="2145673" y="656323"/>
                </a:cubicBezTo>
                <a:cubicBezTo>
                  <a:pt x="2142968" y="656711"/>
                  <a:pt x="2139812" y="657487"/>
                  <a:pt x="2137107" y="658652"/>
                </a:cubicBezTo>
                <a:cubicBezTo>
                  <a:pt x="2131245" y="664089"/>
                  <a:pt x="2121777" y="674961"/>
                  <a:pt x="2132598" y="680398"/>
                </a:cubicBezTo>
                <a:cubicBezTo>
                  <a:pt x="2134402" y="682727"/>
                  <a:pt x="2136656" y="685445"/>
                  <a:pt x="2138910" y="687775"/>
                </a:cubicBezTo>
                <a:cubicBezTo>
                  <a:pt x="2144321" y="693211"/>
                  <a:pt x="2151535" y="698260"/>
                  <a:pt x="2159651" y="703307"/>
                </a:cubicBezTo>
                <a:cubicBezTo>
                  <a:pt x="2162356" y="704861"/>
                  <a:pt x="2165512" y="706802"/>
                  <a:pt x="2168218" y="708744"/>
                </a:cubicBezTo>
                <a:cubicBezTo>
                  <a:pt x="2192565" y="725441"/>
                  <a:pt x="2246220" y="720005"/>
                  <a:pt x="2252533" y="752234"/>
                </a:cubicBezTo>
                <a:cubicBezTo>
                  <a:pt x="2253435" y="756117"/>
                  <a:pt x="2254336" y="760388"/>
                  <a:pt x="2253435" y="764660"/>
                </a:cubicBezTo>
                <a:cubicBezTo>
                  <a:pt x="2254787" y="773202"/>
                  <a:pt x="2258394" y="779415"/>
                  <a:pt x="2264256" y="784463"/>
                </a:cubicBezTo>
                <a:cubicBezTo>
                  <a:pt x="2266961" y="786405"/>
                  <a:pt x="2270568" y="788735"/>
                  <a:pt x="2274175" y="790676"/>
                </a:cubicBezTo>
                <a:cubicBezTo>
                  <a:pt x="2298523" y="804267"/>
                  <a:pt x="2341808" y="809315"/>
                  <a:pt x="2339102" y="834167"/>
                </a:cubicBezTo>
                <a:cubicBezTo>
                  <a:pt x="2339102" y="859018"/>
                  <a:pt x="2292211" y="850863"/>
                  <a:pt x="2269666" y="864454"/>
                </a:cubicBezTo>
                <a:cubicBezTo>
                  <a:pt x="2264706" y="866396"/>
                  <a:pt x="2260198" y="867561"/>
                  <a:pt x="2255238" y="868726"/>
                </a:cubicBezTo>
                <a:cubicBezTo>
                  <a:pt x="2250729" y="870279"/>
                  <a:pt x="2246671" y="871444"/>
                  <a:pt x="2242162" y="872609"/>
                </a:cubicBezTo>
                <a:cubicBezTo>
                  <a:pt x="2238105" y="872997"/>
                  <a:pt x="2233145" y="874162"/>
                  <a:pt x="2228636" y="874939"/>
                </a:cubicBezTo>
                <a:cubicBezTo>
                  <a:pt x="2219618" y="876880"/>
                  <a:pt x="2210600" y="878045"/>
                  <a:pt x="2202485" y="879987"/>
                </a:cubicBezTo>
                <a:cubicBezTo>
                  <a:pt x="2198427" y="879210"/>
                  <a:pt x="2194820" y="878045"/>
                  <a:pt x="2190311" y="876880"/>
                </a:cubicBezTo>
                <a:cubicBezTo>
                  <a:pt x="2177686" y="872220"/>
                  <a:pt x="2165062" y="867561"/>
                  <a:pt x="2153339" y="869891"/>
                </a:cubicBezTo>
                <a:cubicBezTo>
                  <a:pt x="2148830" y="870279"/>
                  <a:pt x="2144772" y="871055"/>
                  <a:pt x="2140263" y="871055"/>
                </a:cubicBezTo>
                <a:cubicBezTo>
                  <a:pt x="2135754" y="871832"/>
                  <a:pt x="2131696" y="872220"/>
                  <a:pt x="2127187" y="872997"/>
                </a:cubicBezTo>
                <a:cubicBezTo>
                  <a:pt x="2124482" y="872997"/>
                  <a:pt x="2121326" y="873385"/>
                  <a:pt x="2118620" y="874162"/>
                </a:cubicBezTo>
                <a:cubicBezTo>
                  <a:pt x="2111406" y="877657"/>
                  <a:pt x="2095626" y="877657"/>
                  <a:pt x="2099233" y="885811"/>
                </a:cubicBezTo>
                <a:cubicBezTo>
                  <a:pt x="2108701" y="946387"/>
                  <a:pt x="2045577" y="916099"/>
                  <a:pt x="2010409" y="937844"/>
                </a:cubicBezTo>
                <a:cubicBezTo>
                  <a:pt x="2006801" y="940562"/>
                  <a:pt x="2003645" y="942892"/>
                  <a:pt x="2000940" y="945998"/>
                </a:cubicBezTo>
                <a:cubicBezTo>
                  <a:pt x="1986512" y="959589"/>
                  <a:pt x="1970280" y="970462"/>
                  <a:pt x="1944129" y="966578"/>
                </a:cubicBezTo>
                <a:cubicBezTo>
                  <a:pt x="1940522" y="966578"/>
                  <a:pt x="1936915" y="966578"/>
                  <a:pt x="1933308" y="965802"/>
                </a:cubicBezTo>
                <a:cubicBezTo>
                  <a:pt x="1922487" y="964637"/>
                  <a:pt x="1910764" y="961531"/>
                  <a:pt x="1900844" y="957259"/>
                </a:cubicBezTo>
                <a:cubicBezTo>
                  <a:pt x="1898139" y="956094"/>
                  <a:pt x="1895884" y="954153"/>
                  <a:pt x="1894532" y="951823"/>
                </a:cubicBezTo>
                <a:cubicBezTo>
                  <a:pt x="1891827" y="947552"/>
                  <a:pt x="1891827" y="941339"/>
                  <a:pt x="1896786" y="933185"/>
                </a:cubicBezTo>
                <a:cubicBezTo>
                  <a:pt x="1881456" y="946775"/>
                  <a:pt x="1846738" y="957648"/>
                  <a:pt x="1856207" y="973957"/>
                </a:cubicBezTo>
                <a:cubicBezTo>
                  <a:pt x="1857559" y="977063"/>
                  <a:pt x="1859814" y="979393"/>
                  <a:pt x="1862519" y="981334"/>
                </a:cubicBezTo>
                <a:cubicBezTo>
                  <a:pt x="1864774" y="982499"/>
                  <a:pt x="1867930" y="983664"/>
                  <a:pt x="1870635" y="984441"/>
                </a:cubicBezTo>
                <a:cubicBezTo>
                  <a:pt x="1899942" y="979393"/>
                  <a:pt x="1912116" y="998808"/>
                  <a:pt x="1927446" y="1015505"/>
                </a:cubicBezTo>
                <a:cubicBezTo>
                  <a:pt x="1934660" y="1023660"/>
                  <a:pt x="1945481" y="1026766"/>
                  <a:pt x="1956303" y="1025989"/>
                </a:cubicBezTo>
                <a:cubicBezTo>
                  <a:pt x="1959910" y="1025989"/>
                  <a:pt x="1963517" y="1025213"/>
                  <a:pt x="1967124" y="1024048"/>
                </a:cubicBezTo>
                <a:cubicBezTo>
                  <a:pt x="1995980" y="996090"/>
                  <a:pt x="2024386" y="1001526"/>
                  <a:pt x="2061809" y="1004632"/>
                </a:cubicBezTo>
                <a:cubicBezTo>
                  <a:pt x="2066318" y="1004632"/>
                  <a:pt x="2069925" y="1003856"/>
                  <a:pt x="2073532" y="1003856"/>
                </a:cubicBezTo>
                <a:cubicBezTo>
                  <a:pt x="2080296" y="1002691"/>
                  <a:pt x="2086608" y="1001914"/>
                  <a:pt x="2092469" y="1000749"/>
                </a:cubicBezTo>
                <a:cubicBezTo>
                  <a:pt x="2095626" y="999973"/>
                  <a:pt x="2099233" y="999585"/>
                  <a:pt x="2101938" y="998808"/>
                </a:cubicBezTo>
                <a:cubicBezTo>
                  <a:pt x="2144772" y="1000749"/>
                  <a:pt x="2195270" y="979393"/>
                  <a:pt x="2232694" y="992595"/>
                </a:cubicBezTo>
                <a:cubicBezTo>
                  <a:pt x="2235850" y="993760"/>
                  <a:pt x="2239457" y="994925"/>
                  <a:pt x="2242162" y="996866"/>
                </a:cubicBezTo>
                <a:cubicBezTo>
                  <a:pt x="2264706" y="1017447"/>
                  <a:pt x="2226832" y="1031037"/>
                  <a:pt x="2242162" y="1051618"/>
                </a:cubicBezTo>
                <a:cubicBezTo>
                  <a:pt x="2243966" y="1055501"/>
                  <a:pt x="2245319" y="1058607"/>
                  <a:pt x="2246671" y="1061714"/>
                </a:cubicBezTo>
                <a:cubicBezTo>
                  <a:pt x="2256140" y="1077246"/>
                  <a:pt x="2275528" y="1089283"/>
                  <a:pt x="2301679" y="1094719"/>
                </a:cubicBezTo>
                <a:cubicBezTo>
                  <a:pt x="2304384" y="1097438"/>
                  <a:pt x="2307541" y="1099767"/>
                  <a:pt x="2310246" y="1102874"/>
                </a:cubicBezTo>
                <a:cubicBezTo>
                  <a:pt x="2312500" y="1104427"/>
                  <a:pt x="2313853" y="1106368"/>
                  <a:pt x="2316107" y="1108310"/>
                </a:cubicBezTo>
                <a:cubicBezTo>
                  <a:pt x="2340004" y="1136268"/>
                  <a:pt x="2383289" y="1133162"/>
                  <a:pt x="2408538" y="1158013"/>
                </a:cubicBezTo>
                <a:cubicBezTo>
                  <a:pt x="2417105" y="1163450"/>
                  <a:pt x="2401775" y="1180147"/>
                  <a:pt x="2407636" y="1193349"/>
                </a:cubicBezTo>
                <a:cubicBezTo>
                  <a:pt x="2409440" y="1195679"/>
                  <a:pt x="2412596" y="1198785"/>
                  <a:pt x="2413949" y="1201892"/>
                </a:cubicBezTo>
                <a:cubicBezTo>
                  <a:pt x="2418007" y="1208105"/>
                  <a:pt x="2420261" y="1216259"/>
                  <a:pt x="2420261" y="1226743"/>
                </a:cubicBezTo>
                <a:cubicBezTo>
                  <a:pt x="2420261" y="1232180"/>
                  <a:pt x="2426574" y="1233345"/>
                  <a:pt x="2434689" y="1232180"/>
                </a:cubicBezTo>
                <a:cubicBezTo>
                  <a:pt x="2438297" y="1232180"/>
                  <a:pt x="2441904" y="1231015"/>
                  <a:pt x="2444609" y="1229073"/>
                </a:cubicBezTo>
                <a:cubicBezTo>
                  <a:pt x="2448216" y="1227908"/>
                  <a:pt x="2450019" y="1225967"/>
                  <a:pt x="2450921" y="1223637"/>
                </a:cubicBezTo>
                <a:cubicBezTo>
                  <a:pt x="2452274" y="1219366"/>
                  <a:pt x="2454528" y="1215483"/>
                  <a:pt x="2456782" y="1212376"/>
                </a:cubicBezTo>
                <a:cubicBezTo>
                  <a:pt x="2459488" y="1208882"/>
                  <a:pt x="2462644" y="1206163"/>
                  <a:pt x="2465349" y="1203833"/>
                </a:cubicBezTo>
                <a:cubicBezTo>
                  <a:pt x="2468957" y="1201892"/>
                  <a:pt x="2472112" y="1198785"/>
                  <a:pt x="2474818" y="1196456"/>
                </a:cubicBezTo>
                <a:cubicBezTo>
                  <a:pt x="2477974" y="1193349"/>
                  <a:pt x="2480679" y="1190242"/>
                  <a:pt x="2482934" y="1187136"/>
                </a:cubicBezTo>
                <a:cubicBezTo>
                  <a:pt x="2498264" y="1171604"/>
                  <a:pt x="2516299" y="1144422"/>
                  <a:pt x="2542901" y="1167333"/>
                </a:cubicBezTo>
                <a:cubicBezTo>
                  <a:pt x="2545155" y="1169663"/>
                  <a:pt x="2547410" y="1171992"/>
                  <a:pt x="2548763" y="1175875"/>
                </a:cubicBezTo>
                <a:cubicBezTo>
                  <a:pt x="2551017" y="1178593"/>
                  <a:pt x="2551919" y="1180924"/>
                  <a:pt x="2553271" y="1184030"/>
                </a:cubicBezTo>
                <a:cubicBezTo>
                  <a:pt x="2554624" y="1187136"/>
                  <a:pt x="2555526" y="1190242"/>
                  <a:pt x="2556879" y="1193349"/>
                </a:cubicBezTo>
                <a:cubicBezTo>
                  <a:pt x="2569954" y="1218589"/>
                  <a:pt x="2615944" y="1215871"/>
                  <a:pt x="2615944" y="1238004"/>
                </a:cubicBezTo>
                <a:cubicBezTo>
                  <a:pt x="2615944" y="1250430"/>
                  <a:pt x="2603320" y="1263244"/>
                  <a:pt x="2604221" y="1275670"/>
                </a:cubicBezTo>
                <a:cubicBezTo>
                  <a:pt x="2604221" y="1278777"/>
                  <a:pt x="2604672" y="1281883"/>
                  <a:pt x="2606927" y="1284212"/>
                </a:cubicBezTo>
                <a:cubicBezTo>
                  <a:pt x="2617748" y="1302075"/>
                  <a:pt x="2636234" y="1310229"/>
                  <a:pt x="2655171" y="1318384"/>
                </a:cubicBezTo>
                <a:cubicBezTo>
                  <a:pt x="2659229" y="1319548"/>
                  <a:pt x="2662836" y="1321490"/>
                  <a:pt x="2667345" y="1323431"/>
                </a:cubicBezTo>
                <a:cubicBezTo>
                  <a:pt x="2684028" y="1328480"/>
                  <a:pt x="2693496" y="1342070"/>
                  <a:pt x="2693496" y="1355661"/>
                </a:cubicBezTo>
                <a:cubicBezTo>
                  <a:pt x="2671854" y="1355661"/>
                  <a:pt x="2647056" y="1361097"/>
                  <a:pt x="2633529" y="1376630"/>
                </a:cubicBezTo>
                <a:cubicBezTo>
                  <a:pt x="2627667" y="1379736"/>
                  <a:pt x="2624060" y="1384007"/>
                  <a:pt x="2622707" y="1389055"/>
                </a:cubicBezTo>
                <a:cubicBezTo>
                  <a:pt x="2621355" y="1393326"/>
                  <a:pt x="2622257" y="1398375"/>
                  <a:pt x="2624962" y="1402646"/>
                </a:cubicBezTo>
                <a:cubicBezTo>
                  <a:pt x="2640743" y="1418955"/>
                  <a:pt x="2699809" y="1432545"/>
                  <a:pt x="2671854" y="1457397"/>
                </a:cubicBezTo>
                <a:cubicBezTo>
                  <a:pt x="2653368" y="1476424"/>
                  <a:pt x="2615494" y="1460115"/>
                  <a:pt x="2591146" y="1479530"/>
                </a:cubicBezTo>
                <a:cubicBezTo>
                  <a:pt x="2588441" y="1482637"/>
                  <a:pt x="2586186" y="1484967"/>
                  <a:pt x="2583932" y="1488073"/>
                </a:cubicBezTo>
                <a:cubicBezTo>
                  <a:pt x="2572208" y="1502440"/>
                  <a:pt x="2564544" y="1517972"/>
                  <a:pt x="2555075" y="1533505"/>
                </a:cubicBezTo>
                <a:cubicBezTo>
                  <a:pt x="2553722" y="1536611"/>
                  <a:pt x="2551468" y="1539718"/>
                  <a:pt x="2550115" y="1542824"/>
                </a:cubicBezTo>
                <a:cubicBezTo>
                  <a:pt x="2546508" y="1545154"/>
                  <a:pt x="2543352" y="1547484"/>
                  <a:pt x="2540647" y="1551367"/>
                </a:cubicBezTo>
                <a:cubicBezTo>
                  <a:pt x="2534335" y="1561463"/>
                  <a:pt x="2530727" y="1573112"/>
                  <a:pt x="2526218" y="1585537"/>
                </a:cubicBezTo>
                <a:cubicBezTo>
                  <a:pt x="2525768" y="1588644"/>
                  <a:pt x="2524415" y="1591750"/>
                  <a:pt x="2523513" y="1594081"/>
                </a:cubicBezTo>
                <a:cubicBezTo>
                  <a:pt x="2516299" y="1613884"/>
                  <a:pt x="2491951" y="1646890"/>
                  <a:pt x="2491951" y="1643783"/>
                </a:cubicBezTo>
                <a:cubicBezTo>
                  <a:pt x="2460841" y="1668635"/>
                  <a:pt x="2426123" y="1635629"/>
                  <a:pt x="2393659" y="1642619"/>
                </a:cubicBezTo>
                <a:cubicBezTo>
                  <a:pt x="2389601" y="1643783"/>
                  <a:pt x="2384641" y="1645725"/>
                  <a:pt x="2380132" y="1643783"/>
                </a:cubicBezTo>
                <a:cubicBezTo>
                  <a:pt x="2373369" y="1641454"/>
                  <a:pt x="2363901" y="1638736"/>
                  <a:pt x="2361195" y="1633299"/>
                </a:cubicBezTo>
                <a:cubicBezTo>
                  <a:pt x="2354883" y="1613884"/>
                  <a:pt x="2345415" y="1594857"/>
                  <a:pt x="2323772" y="1586703"/>
                </a:cubicBezTo>
                <a:cubicBezTo>
                  <a:pt x="2320165" y="1585537"/>
                  <a:pt x="2316107" y="1584761"/>
                  <a:pt x="2311598" y="1583596"/>
                </a:cubicBezTo>
                <a:cubicBezTo>
                  <a:pt x="2307991" y="1582431"/>
                  <a:pt x="2305286" y="1580490"/>
                  <a:pt x="2301679" y="1579325"/>
                </a:cubicBezTo>
                <a:cubicBezTo>
                  <a:pt x="2285447" y="1570394"/>
                  <a:pt x="2270117" y="1557580"/>
                  <a:pt x="2255689" y="1559910"/>
                </a:cubicBezTo>
                <a:cubicBezTo>
                  <a:pt x="2252533" y="1560298"/>
                  <a:pt x="2249828" y="1561851"/>
                  <a:pt x="2246220" y="1564181"/>
                </a:cubicBezTo>
                <a:cubicBezTo>
                  <a:pt x="2240810" y="1570394"/>
                  <a:pt x="2233596" y="1573500"/>
                  <a:pt x="2225480" y="1574277"/>
                </a:cubicBezTo>
                <a:cubicBezTo>
                  <a:pt x="2221873" y="1574665"/>
                  <a:pt x="2217364" y="1574277"/>
                  <a:pt x="2213757" y="1573500"/>
                </a:cubicBezTo>
                <a:cubicBezTo>
                  <a:pt x="2181293" y="1561463"/>
                  <a:pt x="2159651" y="1531175"/>
                  <a:pt x="2122227" y="1528069"/>
                </a:cubicBezTo>
                <a:cubicBezTo>
                  <a:pt x="2081648" y="1528069"/>
                  <a:pt x="2103290" y="1563793"/>
                  <a:pt x="2087510" y="1583208"/>
                </a:cubicBezTo>
                <a:cubicBezTo>
                  <a:pt x="2083903" y="1583984"/>
                  <a:pt x="2079844" y="1583984"/>
                  <a:pt x="2075336" y="1583984"/>
                </a:cubicBezTo>
                <a:cubicBezTo>
                  <a:pt x="2039265" y="1583596"/>
                  <a:pt x="2002744" y="1561074"/>
                  <a:pt x="1964418" y="1558745"/>
                </a:cubicBezTo>
                <a:cubicBezTo>
                  <a:pt x="1960811" y="1558356"/>
                  <a:pt x="1957204" y="1558356"/>
                  <a:pt x="1954499" y="1557580"/>
                </a:cubicBezTo>
                <a:cubicBezTo>
                  <a:pt x="1922035" y="1553308"/>
                  <a:pt x="1889121" y="1538941"/>
                  <a:pt x="1858010" y="1529621"/>
                </a:cubicBezTo>
                <a:cubicBezTo>
                  <a:pt x="1882809" y="1548261"/>
                  <a:pt x="1909411" y="1562239"/>
                  <a:pt x="1938267" y="1573500"/>
                </a:cubicBezTo>
                <a:cubicBezTo>
                  <a:pt x="1941874" y="1575442"/>
                  <a:pt x="1945933" y="1576607"/>
                  <a:pt x="1950441" y="1577771"/>
                </a:cubicBezTo>
                <a:cubicBezTo>
                  <a:pt x="1962164" y="1590198"/>
                  <a:pt x="1973436" y="1599516"/>
                  <a:pt x="1986512" y="1605730"/>
                </a:cubicBezTo>
                <a:cubicBezTo>
                  <a:pt x="1989668" y="1607671"/>
                  <a:pt x="1993275" y="1608836"/>
                  <a:pt x="1995980" y="1610001"/>
                </a:cubicBezTo>
                <a:cubicBezTo>
                  <a:pt x="2000940" y="1610778"/>
                  <a:pt x="2004547" y="1611943"/>
                  <a:pt x="2009056" y="1613107"/>
                </a:cubicBezTo>
                <a:cubicBezTo>
                  <a:pt x="2014917" y="1617379"/>
                  <a:pt x="2021681" y="1622427"/>
                  <a:pt x="2027993" y="1626698"/>
                </a:cubicBezTo>
                <a:cubicBezTo>
                  <a:pt x="2031600" y="1629416"/>
                  <a:pt x="2035207" y="1631746"/>
                  <a:pt x="2037913" y="1633688"/>
                </a:cubicBezTo>
                <a:cubicBezTo>
                  <a:pt x="2051439" y="1645337"/>
                  <a:pt x="2065867" y="1650385"/>
                  <a:pt x="2081197" y="1651549"/>
                </a:cubicBezTo>
                <a:lnTo>
                  <a:pt x="2092920" y="1651549"/>
                </a:lnTo>
                <a:cubicBezTo>
                  <a:pt x="2096978" y="1647278"/>
                  <a:pt x="2100585" y="1643395"/>
                  <a:pt x="2105094" y="1640289"/>
                </a:cubicBezTo>
                <a:cubicBezTo>
                  <a:pt x="2107349" y="1639124"/>
                  <a:pt x="2110054" y="1637182"/>
                  <a:pt x="2112308" y="1636017"/>
                </a:cubicBezTo>
                <a:cubicBezTo>
                  <a:pt x="2144772" y="1602235"/>
                  <a:pt x="2182646" y="1585537"/>
                  <a:pt x="2225029" y="1616602"/>
                </a:cubicBezTo>
                <a:cubicBezTo>
                  <a:pt x="2228636" y="1617767"/>
                  <a:pt x="2232243" y="1619709"/>
                  <a:pt x="2235850" y="1621650"/>
                </a:cubicBezTo>
                <a:cubicBezTo>
                  <a:pt x="2246671" y="1628251"/>
                  <a:pt x="2257492" y="1636794"/>
                  <a:pt x="2267412" y="1646890"/>
                </a:cubicBezTo>
                <a:cubicBezTo>
                  <a:pt x="2269666" y="1648831"/>
                  <a:pt x="2271019" y="1650773"/>
                  <a:pt x="2273273" y="1653103"/>
                </a:cubicBezTo>
                <a:cubicBezTo>
                  <a:pt x="2287251" y="1660481"/>
                  <a:pt x="2304384" y="1663587"/>
                  <a:pt x="2321067" y="1666694"/>
                </a:cubicBezTo>
                <a:cubicBezTo>
                  <a:pt x="2323772" y="1667470"/>
                  <a:pt x="2327379" y="1667859"/>
                  <a:pt x="2330986" y="1668635"/>
                </a:cubicBezTo>
                <a:cubicBezTo>
                  <a:pt x="2351276" y="1673683"/>
                  <a:pt x="2375173" y="1682614"/>
                  <a:pt x="2394561" y="1695817"/>
                </a:cubicBezTo>
                <a:cubicBezTo>
                  <a:pt x="2398168" y="1698146"/>
                  <a:pt x="2401775" y="1700864"/>
                  <a:pt x="2405382" y="1703194"/>
                </a:cubicBezTo>
                <a:cubicBezTo>
                  <a:pt x="2435591" y="1734259"/>
                  <a:pt x="2463095" y="1779302"/>
                  <a:pt x="2445060" y="1812308"/>
                </a:cubicBezTo>
                <a:cubicBezTo>
                  <a:pt x="2443707" y="1814638"/>
                  <a:pt x="2441452" y="1817745"/>
                  <a:pt x="2439198" y="1820851"/>
                </a:cubicBezTo>
                <a:cubicBezTo>
                  <a:pt x="2409440" y="1849197"/>
                  <a:pt x="2440551" y="1901230"/>
                  <a:pt x="2471662" y="1922975"/>
                </a:cubicBezTo>
                <a:cubicBezTo>
                  <a:pt x="2473916" y="1924528"/>
                  <a:pt x="2475269" y="1926470"/>
                  <a:pt x="2476171" y="1928411"/>
                </a:cubicBezTo>
                <a:cubicBezTo>
                  <a:pt x="2477072" y="1931129"/>
                  <a:pt x="2477072" y="1933459"/>
                  <a:pt x="2477072" y="1936566"/>
                </a:cubicBezTo>
                <a:cubicBezTo>
                  <a:pt x="2477974" y="1942002"/>
                  <a:pt x="2477974" y="1950933"/>
                  <a:pt x="2481581" y="1956369"/>
                </a:cubicBezTo>
                <a:cubicBezTo>
                  <a:pt x="2524866" y="1989375"/>
                  <a:pt x="2491050" y="2024711"/>
                  <a:pt x="2456332" y="2049563"/>
                </a:cubicBezTo>
                <a:cubicBezTo>
                  <a:pt x="2454979" y="2052669"/>
                  <a:pt x="2455881" y="2055776"/>
                  <a:pt x="2457234" y="2059659"/>
                </a:cubicBezTo>
                <a:cubicBezTo>
                  <a:pt x="2458586" y="2062765"/>
                  <a:pt x="2460841" y="2066648"/>
                  <a:pt x="2462194" y="2068978"/>
                </a:cubicBezTo>
                <a:cubicBezTo>
                  <a:pt x="2463546" y="2072084"/>
                  <a:pt x="2465349" y="2075191"/>
                  <a:pt x="2468055" y="2078297"/>
                </a:cubicBezTo>
                <a:cubicBezTo>
                  <a:pt x="2470309" y="2081404"/>
                  <a:pt x="2473465" y="2084510"/>
                  <a:pt x="2476171" y="2086840"/>
                </a:cubicBezTo>
                <a:cubicBezTo>
                  <a:pt x="2477974" y="2089170"/>
                  <a:pt x="2480229" y="2091888"/>
                  <a:pt x="2482483" y="2094218"/>
                </a:cubicBezTo>
                <a:cubicBezTo>
                  <a:pt x="2488795" y="2102372"/>
                  <a:pt x="2496009" y="2109750"/>
                  <a:pt x="2501871" y="2117904"/>
                </a:cubicBezTo>
                <a:cubicBezTo>
                  <a:pt x="2504125" y="2120623"/>
                  <a:pt x="2505478" y="2122953"/>
                  <a:pt x="2506831" y="2126059"/>
                </a:cubicBezTo>
                <a:cubicBezTo>
                  <a:pt x="2515397" y="2140038"/>
                  <a:pt x="2523062" y="2154017"/>
                  <a:pt x="2531178" y="2168384"/>
                </a:cubicBezTo>
                <a:cubicBezTo>
                  <a:pt x="2537040" y="2154793"/>
                  <a:pt x="2539745" y="2141203"/>
                  <a:pt x="2539745" y="2128000"/>
                </a:cubicBezTo>
                <a:cubicBezTo>
                  <a:pt x="2540196" y="2123341"/>
                  <a:pt x="2539745" y="2119070"/>
                  <a:pt x="2538844" y="2114798"/>
                </a:cubicBezTo>
                <a:cubicBezTo>
                  <a:pt x="2536589" y="2107032"/>
                  <a:pt x="2529375" y="2100819"/>
                  <a:pt x="2524415" y="2093830"/>
                </a:cubicBezTo>
                <a:cubicBezTo>
                  <a:pt x="2522161" y="2091112"/>
                  <a:pt x="2520808" y="2089170"/>
                  <a:pt x="2519455" y="2086840"/>
                </a:cubicBezTo>
                <a:cubicBezTo>
                  <a:pt x="2507732" y="2065095"/>
                  <a:pt x="2528022" y="2055776"/>
                  <a:pt x="2540196" y="2042185"/>
                </a:cubicBezTo>
                <a:cubicBezTo>
                  <a:pt x="2542450" y="2039079"/>
                  <a:pt x="2544705" y="2036749"/>
                  <a:pt x="2546057" y="2033642"/>
                </a:cubicBezTo>
                <a:cubicBezTo>
                  <a:pt x="2555526" y="2011509"/>
                  <a:pt x="2552370" y="1989764"/>
                  <a:pt x="2551017" y="1968019"/>
                </a:cubicBezTo>
                <a:cubicBezTo>
                  <a:pt x="2550115" y="1964524"/>
                  <a:pt x="2549664" y="1960641"/>
                  <a:pt x="2548763" y="1957535"/>
                </a:cubicBezTo>
                <a:cubicBezTo>
                  <a:pt x="2548312" y="1953651"/>
                  <a:pt x="2546959" y="1950156"/>
                  <a:pt x="2546057" y="1946273"/>
                </a:cubicBezTo>
                <a:cubicBezTo>
                  <a:pt x="2544705" y="1943167"/>
                  <a:pt x="2543803" y="1939672"/>
                  <a:pt x="2542450" y="1935789"/>
                </a:cubicBezTo>
                <a:cubicBezTo>
                  <a:pt x="2533433" y="1912879"/>
                  <a:pt x="2530727" y="1893464"/>
                  <a:pt x="2530727" y="1871330"/>
                </a:cubicBezTo>
                <a:cubicBezTo>
                  <a:pt x="2530727" y="1863564"/>
                  <a:pt x="2514947" y="1863564"/>
                  <a:pt x="2513594" y="1853468"/>
                </a:cubicBezTo>
                <a:cubicBezTo>
                  <a:pt x="2511340" y="1851139"/>
                  <a:pt x="2509987" y="1847256"/>
                  <a:pt x="2508634" y="1844149"/>
                </a:cubicBezTo>
                <a:cubicBezTo>
                  <a:pt x="2501871" y="1824346"/>
                  <a:pt x="2510888" y="1799882"/>
                  <a:pt x="2524415" y="1780467"/>
                </a:cubicBezTo>
                <a:cubicBezTo>
                  <a:pt x="2527120" y="1777361"/>
                  <a:pt x="2530727" y="1774642"/>
                  <a:pt x="2534335" y="1772313"/>
                </a:cubicBezTo>
                <a:cubicBezTo>
                  <a:pt x="2537941" y="1769206"/>
                  <a:pt x="2541548" y="1766488"/>
                  <a:pt x="2546057" y="1764158"/>
                </a:cubicBezTo>
                <a:cubicBezTo>
                  <a:pt x="2547410" y="1760275"/>
                  <a:pt x="2548763" y="1756780"/>
                  <a:pt x="2551017" y="1752897"/>
                </a:cubicBezTo>
                <a:cubicBezTo>
                  <a:pt x="2551919" y="1749791"/>
                  <a:pt x="2552370" y="1747461"/>
                  <a:pt x="2553271" y="1744355"/>
                </a:cubicBezTo>
                <a:cubicBezTo>
                  <a:pt x="2563642" y="1724551"/>
                  <a:pt x="2538844" y="1713290"/>
                  <a:pt x="2526670" y="1697758"/>
                </a:cubicBezTo>
                <a:cubicBezTo>
                  <a:pt x="2524415" y="1694652"/>
                  <a:pt x="2522611" y="1691157"/>
                  <a:pt x="2521710" y="1687274"/>
                </a:cubicBezTo>
                <a:cubicBezTo>
                  <a:pt x="2518103" y="1671353"/>
                  <a:pt x="2527571" y="1654656"/>
                  <a:pt x="2545607" y="1650773"/>
                </a:cubicBezTo>
                <a:cubicBezTo>
                  <a:pt x="2549214" y="1649220"/>
                  <a:pt x="2551919" y="1648055"/>
                  <a:pt x="2555526" y="1646890"/>
                </a:cubicBezTo>
                <a:cubicBezTo>
                  <a:pt x="2559133" y="1644948"/>
                  <a:pt x="2562740" y="1643783"/>
                  <a:pt x="2566347" y="1641842"/>
                </a:cubicBezTo>
                <a:cubicBezTo>
                  <a:pt x="2568601" y="1641065"/>
                  <a:pt x="2571758" y="1640677"/>
                  <a:pt x="2574463" y="1639900"/>
                </a:cubicBezTo>
                <a:cubicBezTo>
                  <a:pt x="2577619" y="1638736"/>
                  <a:pt x="2581226" y="1636794"/>
                  <a:pt x="2583932" y="1634852"/>
                </a:cubicBezTo>
                <a:cubicBezTo>
                  <a:pt x="2586637" y="1632523"/>
                  <a:pt x="2590244" y="1626698"/>
                  <a:pt x="2591146" y="1621262"/>
                </a:cubicBezTo>
                <a:cubicBezTo>
                  <a:pt x="2592047" y="1618156"/>
                  <a:pt x="2592047" y="1615049"/>
                  <a:pt x="2592047" y="1611166"/>
                </a:cubicBezTo>
                <a:cubicBezTo>
                  <a:pt x="2592047" y="1601458"/>
                  <a:pt x="2592047" y="1590974"/>
                  <a:pt x="2600163" y="1582820"/>
                </a:cubicBezTo>
                <a:cubicBezTo>
                  <a:pt x="2615494" y="1563793"/>
                  <a:pt x="2640743" y="1552532"/>
                  <a:pt x="2652917" y="1530787"/>
                </a:cubicBezTo>
                <a:cubicBezTo>
                  <a:pt x="2656073" y="1527680"/>
                  <a:pt x="2659680" y="1524574"/>
                  <a:pt x="2662385" y="1522244"/>
                </a:cubicBezTo>
                <a:lnTo>
                  <a:pt x="2670952" y="1516031"/>
                </a:lnTo>
                <a:cubicBezTo>
                  <a:pt x="2693496" y="1500499"/>
                  <a:pt x="2721451" y="1495063"/>
                  <a:pt x="2750308" y="1494286"/>
                </a:cubicBezTo>
                <a:cubicBezTo>
                  <a:pt x="2754365" y="1494286"/>
                  <a:pt x="2757972" y="1494286"/>
                  <a:pt x="2762481" y="1495063"/>
                </a:cubicBezTo>
                <a:cubicBezTo>
                  <a:pt x="2776909" y="1495063"/>
                  <a:pt x="2790436" y="1496227"/>
                  <a:pt x="2804865" y="1498169"/>
                </a:cubicBezTo>
                <a:cubicBezTo>
                  <a:pt x="2808471" y="1498169"/>
                  <a:pt x="2812078" y="1498557"/>
                  <a:pt x="2815685" y="1499334"/>
                </a:cubicBezTo>
                <a:cubicBezTo>
                  <a:pt x="2826507" y="1497781"/>
                  <a:pt x="2835524" y="1502829"/>
                  <a:pt x="2847247" y="1504770"/>
                </a:cubicBezTo>
                <a:cubicBezTo>
                  <a:pt x="2850854" y="1505158"/>
                  <a:pt x="2853560" y="1505158"/>
                  <a:pt x="2857167" y="1505935"/>
                </a:cubicBezTo>
                <a:cubicBezTo>
                  <a:pt x="2891885" y="1508265"/>
                  <a:pt x="2916683" y="1521855"/>
                  <a:pt x="2933817" y="1549814"/>
                </a:cubicBezTo>
                <a:cubicBezTo>
                  <a:pt x="2935621" y="1552532"/>
                  <a:pt x="2937875" y="1555638"/>
                  <a:pt x="2940129" y="1557968"/>
                </a:cubicBezTo>
                <a:lnTo>
                  <a:pt x="2972593" y="1598740"/>
                </a:lnTo>
                <a:cubicBezTo>
                  <a:pt x="2974396" y="1601847"/>
                  <a:pt x="2976651" y="1604953"/>
                  <a:pt x="2978905" y="1607283"/>
                </a:cubicBezTo>
                <a:cubicBezTo>
                  <a:pt x="2982061" y="1610389"/>
                  <a:pt x="2984767" y="1613107"/>
                  <a:pt x="2988374" y="1615437"/>
                </a:cubicBezTo>
                <a:cubicBezTo>
                  <a:pt x="3000998" y="1623592"/>
                  <a:pt x="3022641" y="1621262"/>
                  <a:pt x="3025346" y="1634852"/>
                </a:cubicBezTo>
                <a:cubicBezTo>
                  <a:pt x="3032109" y="1665140"/>
                  <a:pt x="3057359" y="1695817"/>
                  <a:pt x="3020386" y="1716785"/>
                </a:cubicBezTo>
                <a:cubicBezTo>
                  <a:pt x="3019034" y="1719115"/>
                  <a:pt x="3016780" y="1721833"/>
                  <a:pt x="3015427" y="1724163"/>
                </a:cubicBezTo>
                <a:cubicBezTo>
                  <a:pt x="3015427" y="1726104"/>
                  <a:pt x="3016328" y="1728822"/>
                  <a:pt x="3016328" y="1731152"/>
                </a:cubicBezTo>
                <a:cubicBezTo>
                  <a:pt x="3017230" y="1735812"/>
                  <a:pt x="3019484" y="1740083"/>
                  <a:pt x="3022190" y="1744355"/>
                </a:cubicBezTo>
                <a:cubicBezTo>
                  <a:pt x="3022641" y="1745131"/>
                  <a:pt x="3022641" y="1745520"/>
                  <a:pt x="3023543" y="1746296"/>
                </a:cubicBezTo>
                <a:cubicBezTo>
                  <a:pt x="3025797" y="1748238"/>
                  <a:pt x="3028051" y="1750567"/>
                  <a:pt x="3030757" y="1752509"/>
                </a:cubicBezTo>
                <a:cubicBezTo>
                  <a:pt x="3032560" y="1753286"/>
                  <a:pt x="3033913" y="1754451"/>
                  <a:pt x="3035265" y="1755616"/>
                </a:cubicBezTo>
                <a:cubicBezTo>
                  <a:pt x="3035716" y="1755616"/>
                  <a:pt x="3037069" y="1756004"/>
                  <a:pt x="3037971" y="1756780"/>
                </a:cubicBezTo>
                <a:cubicBezTo>
                  <a:pt x="3046537" y="1762605"/>
                  <a:pt x="3057359" y="1764158"/>
                  <a:pt x="3066827" y="1768041"/>
                </a:cubicBezTo>
                <a:cubicBezTo>
                  <a:pt x="3068180" y="1768818"/>
                  <a:pt x="3069081" y="1769206"/>
                  <a:pt x="3070434" y="1769983"/>
                </a:cubicBezTo>
                <a:lnTo>
                  <a:pt x="3088728" y="1782205"/>
                </a:lnTo>
                <a:lnTo>
                  <a:pt x="3098663" y="1759256"/>
                </a:lnTo>
                <a:cubicBezTo>
                  <a:pt x="3099146" y="1749228"/>
                  <a:pt x="3096246" y="1738596"/>
                  <a:pt x="3090447" y="1727722"/>
                </a:cubicBezTo>
                <a:cubicBezTo>
                  <a:pt x="3088997" y="1723373"/>
                  <a:pt x="3088514" y="1718540"/>
                  <a:pt x="3087547" y="1714674"/>
                </a:cubicBezTo>
                <a:lnTo>
                  <a:pt x="3094196" y="1624440"/>
                </a:lnTo>
                <a:lnTo>
                  <a:pt x="3085314" y="1621601"/>
                </a:lnTo>
                <a:cubicBezTo>
                  <a:pt x="3075845" y="1618349"/>
                  <a:pt x="3067729" y="1613884"/>
                  <a:pt x="3064122" y="1604953"/>
                </a:cubicBezTo>
                <a:cubicBezTo>
                  <a:pt x="3062769" y="1603400"/>
                  <a:pt x="3060515" y="1601458"/>
                  <a:pt x="3059162" y="1599516"/>
                </a:cubicBezTo>
                <a:cubicBezTo>
                  <a:pt x="3057359" y="1596799"/>
                  <a:pt x="3055104" y="1593692"/>
                  <a:pt x="3052850" y="1591362"/>
                </a:cubicBezTo>
                <a:cubicBezTo>
                  <a:pt x="3043381" y="1573112"/>
                  <a:pt x="3031207" y="1561074"/>
                  <a:pt x="3015427" y="1550978"/>
                </a:cubicBezTo>
                <a:cubicBezTo>
                  <a:pt x="3011820" y="1549425"/>
                  <a:pt x="3008213" y="1547484"/>
                  <a:pt x="3005507" y="1545542"/>
                </a:cubicBezTo>
                <a:cubicBezTo>
                  <a:pt x="2965830" y="1538165"/>
                  <a:pt x="2965830" y="1502052"/>
                  <a:pt x="2944187" y="1480307"/>
                </a:cubicBezTo>
                <a:cubicBezTo>
                  <a:pt x="2932013" y="1465940"/>
                  <a:pt x="2916232" y="1446913"/>
                  <a:pt x="2906764" y="1431380"/>
                </a:cubicBezTo>
                <a:cubicBezTo>
                  <a:pt x="2905411" y="1428274"/>
                  <a:pt x="2904960" y="1425167"/>
                  <a:pt x="2904059" y="1421284"/>
                </a:cubicBezTo>
                <a:cubicBezTo>
                  <a:pt x="2901804" y="1411965"/>
                  <a:pt x="2902255" y="1401093"/>
                  <a:pt x="2906764" y="1387890"/>
                </a:cubicBezTo>
                <a:cubicBezTo>
                  <a:pt x="2904509" y="1384784"/>
                  <a:pt x="2903157" y="1381677"/>
                  <a:pt x="2900902" y="1378571"/>
                </a:cubicBezTo>
                <a:cubicBezTo>
                  <a:pt x="2888728" y="1361874"/>
                  <a:pt x="2885121" y="1340129"/>
                  <a:pt x="2859872" y="1332751"/>
                </a:cubicBezTo>
                <a:cubicBezTo>
                  <a:pt x="2856716" y="1330809"/>
                  <a:pt x="2855363" y="1328868"/>
                  <a:pt x="2854011" y="1325761"/>
                </a:cubicBezTo>
                <a:cubicBezTo>
                  <a:pt x="2848600" y="1306735"/>
                  <a:pt x="2851305" y="1284989"/>
                  <a:pt x="2829663" y="1273728"/>
                </a:cubicBezTo>
                <a:cubicBezTo>
                  <a:pt x="2829663" y="1270622"/>
                  <a:pt x="2830114" y="1267515"/>
                  <a:pt x="2831015" y="1264409"/>
                </a:cubicBezTo>
                <a:cubicBezTo>
                  <a:pt x="2837328" y="1242664"/>
                  <a:pt x="2862577" y="1218977"/>
                  <a:pt x="2832368" y="1202280"/>
                </a:cubicBezTo>
                <a:cubicBezTo>
                  <a:pt x="2792239" y="1180535"/>
                  <a:pt x="2739486" y="1204610"/>
                  <a:pt x="2704768" y="1171216"/>
                </a:cubicBezTo>
                <a:cubicBezTo>
                  <a:pt x="2703866" y="1168886"/>
                  <a:pt x="2704768" y="1166168"/>
                  <a:pt x="2706121" y="1163838"/>
                </a:cubicBezTo>
                <a:cubicBezTo>
                  <a:pt x="2712433" y="1153742"/>
                  <a:pt x="2737232" y="1144422"/>
                  <a:pt x="2739937" y="1127725"/>
                </a:cubicBezTo>
                <a:cubicBezTo>
                  <a:pt x="2736781" y="1120347"/>
                  <a:pt x="2734076" y="1113358"/>
                  <a:pt x="2730469" y="1107145"/>
                </a:cubicBezTo>
                <a:cubicBezTo>
                  <a:pt x="2715139" y="1083070"/>
                  <a:pt x="2688086" y="1074916"/>
                  <a:pt x="2658328" y="1073751"/>
                </a:cubicBezTo>
                <a:lnTo>
                  <a:pt x="2644801" y="1073751"/>
                </a:lnTo>
                <a:cubicBezTo>
                  <a:pt x="2617748" y="1072975"/>
                  <a:pt x="2586637" y="1081129"/>
                  <a:pt x="2559133" y="1072975"/>
                </a:cubicBezTo>
                <a:cubicBezTo>
                  <a:pt x="2560035" y="1069868"/>
                  <a:pt x="2561388" y="1067150"/>
                  <a:pt x="2562740" y="1064820"/>
                </a:cubicBezTo>
                <a:cubicBezTo>
                  <a:pt x="2564994" y="1062490"/>
                  <a:pt x="2566347" y="1059772"/>
                  <a:pt x="2567700" y="1057442"/>
                </a:cubicBezTo>
                <a:cubicBezTo>
                  <a:pt x="2574012" y="1034532"/>
                  <a:pt x="2540196" y="1036862"/>
                  <a:pt x="2527120" y="1034532"/>
                </a:cubicBezTo>
                <a:cubicBezTo>
                  <a:pt x="2516299" y="1033756"/>
                  <a:pt x="2504125" y="1033367"/>
                  <a:pt x="2491050" y="1032590"/>
                </a:cubicBezTo>
                <a:cubicBezTo>
                  <a:pt x="2486992" y="1032590"/>
                  <a:pt x="2482483" y="1032590"/>
                  <a:pt x="2477523" y="1031814"/>
                </a:cubicBezTo>
                <a:cubicBezTo>
                  <a:pt x="2436944" y="1031426"/>
                  <a:pt x="2403128" y="1020941"/>
                  <a:pt x="2368409" y="1001526"/>
                </a:cubicBezTo>
                <a:cubicBezTo>
                  <a:pt x="2343611" y="987547"/>
                  <a:pt x="2393659" y="976674"/>
                  <a:pt x="2385543" y="951435"/>
                </a:cubicBezTo>
                <a:cubicBezTo>
                  <a:pt x="2385092" y="948328"/>
                  <a:pt x="2383739" y="945222"/>
                  <a:pt x="2382838" y="942892"/>
                </a:cubicBezTo>
                <a:cubicBezTo>
                  <a:pt x="2382838" y="939786"/>
                  <a:pt x="2384191" y="936679"/>
                  <a:pt x="2385092" y="934349"/>
                </a:cubicBezTo>
                <a:cubicBezTo>
                  <a:pt x="2387347" y="928525"/>
                  <a:pt x="2390954" y="923865"/>
                  <a:pt x="2395914" y="919982"/>
                </a:cubicBezTo>
                <a:cubicBezTo>
                  <a:pt x="2398619" y="917652"/>
                  <a:pt x="2402226" y="915711"/>
                  <a:pt x="2405833" y="913769"/>
                </a:cubicBezTo>
                <a:cubicBezTo>
                  <a:pt x="2409891" y="911828"/>
                  <a:pt x="2413498" y="910662"/>
                  <a:pt x="2418007" y="909498"/>
                </a:cubicBezTo>
                <a:cubicBezTo>
                  <a:pt x="2422065" y="909109"/>
                  <a:pt x="2427024" y="907945"/>
                  <a:pt x="2431533" y="907168"/>
                </a:cubicBezTo>
                <a:cubicBezTo>
                  <a:pt x="2467604" y="902896"/>
                  <a:pt x="2508634" y="906003"/>
                  <a:pt x="2546959" y="895907"/>
                </a:cubicBezTo>
                <a:cubicBezTo>
                  <a:pt x="2551468" y="894742"/>
                  <a:pt x="2555075" y="893577"/>
                  <a:pt x="2558682" y="891636"/>
                </a:cubicBezTo>
                <a:cubicBezTo>
                  <a:pt x="2575365" y="882316"/>
                  <a:pt x="2585284" y="866784"/>
                  <a:pt x="2582579" y="837661"/>
                </a:cubicBezTo>
                <a:cubicBezTo>
                  <a:pt x="2580775" y="834167"/>
                  <a:pt x="2580324" y="829895"/>
                  <a:pt x="2578070" y="826012"/>
                </a:cubicBezTo>
                <a:cubicBezTo>
                  <a:pt x="2574463" y="817858"/>
                  <a:pt x="2569503" y="810480"/>
                  <a:pt x="2563642" y="804267"/>
                </a:cubicBezTo>
                <a:lnTo>
                  <a:pt x="2557330" y="798831"/>
                </a:lnTo>
                <a:cubicBezTo>
                  <a:pt x="2523964" y="782134"/>
                  <a:pt x="2490148" y="760388"/>
                  <a:pt x="2455430" y="744856"/>
                </a:cubicBezTo>
                <a:cubicBezTo>
                  <a:pt x="2451823" y="743691"/>
                  <a:pt x="2448216" y="742526"/>
                  <a:pt x="2444609" y="740585"/>
                </a:cubicBezTo>
                <a:cubicBezTo>
                  <a:pt x="2408989" y="724276"/>
                  <a:pt x="2340455" y="735537"/>
                  <a:pt x="2342709" y="684669"/>
                </a:cubicBezTo>
                <a:cubicBezTo>
                  <a:pt x="2341356" y="681562"/>
                  <a:pt x="2341356" y="679232"/>
                  <a:pt x="2340455" y="676126"/>
                </a:cubicBezTo>
                <a:cubicBezTo>
                  <a:pt x="2339102" y="661370"/>
                  <a:pt x="2345415" y="644673"/>
                  <a:pt x="2359843" y="629141"/>
                </a:cubicBezTo>
                <a:cubicBezTo>
                  <a:pt x="2359843" y="626811"/>
                  <a:pt x="2359843" y="623705"/>
                  <a:pt x="2358941" y="620599"/>
                </a:cubicBezTo>
                <a:cubicBezTo>
                  <a:pt x="2343160" y="587981"/>
                  <a:pt x="2296268" y="590311"/>
                  <a:pt x="2269666" y="567400"/>
                </a:cubicBezTo>
                <a:cubicBezTo>
                  <a:pt x="2266961" y="565071"/>
                  <a:pt x="2264706" y="562353"/>
                  <a:pt x="2262452" y="560023"/>
                </a:cubicBezTo>
                <a:cubicBezTo>
                  <a:pt x="2257943" y="554975"/>
                  <a:pt x="2254336" y="549150"/>
                  <a:pt x="2250729" y="543714"/>
                </a:cubicBezTo>
                <a:cubicBezTo>
                  <a:pt x="2248926" y="539831"/>
                  <a:pt x="2246671" y="536336"/>
                  <a:pt x="2244417" y="532453"/>
                </a:cubicBezTo>
                <a:cubicBezTo>
                  <a:pt x="2242613" y="529347"/>
                  <a:pt x="2240359" y="525852"/>
                  <a:pt x="2238105" y="521969"/>
                </a:cubicBezTo>
                <a:cubicBezTo>
                  <a:pt x="2235399" y="519251"/>
                  <a:pt x="2233145" y="516144"/>
                  <a:pt x="2230890" y="513814"/>
                </a:cubicBezTo>
                <a:cubicBezTo>
                  <a:pt x="2218266" y="499447"/>
                  <a:pt x="2206092" y="486633"/>
                  <a:pt x="2186704" y="478479"/>
                </a:cubicBezTo>
                <a:cubicBezTo>
                  <a:pt x="2182195" y="478090"/>
                  <a:pt x="2178137" y="477314"/>
                  <a:pt x="2173628" y="477314"/>
                </a:cubicBezTo>
                <a:close/>
                <a:moveTo>
                  <a:pt x="4967523" y="38643"/>
                </a:moveTo>
                <a:cubicBezTo>
                  <a:pt x="4936110" y="42509"/>
                  <a:pt x="4939010" y="86488"/>
                  <a:pt x="4915813" y="86488"/>
                </a:cubicBezTo>
                <a:cubicBezTo>
                  <a:pt x="4889715" y="86488"/>
                  <a:pt x="4869417" y="97121"/>
                  <a:pt x="4854919" y="121768"/>
                </a:cubicBezTo>
                <a:cubicBezTo>
                  <a:pt x="4852502" y="125151"/>
                  <a:pt x="4850086" y="129017"/>
                  <a:pt x="4847186" y="131917"/>
                </a:cubicBezTo>
                <a:cubicBezTo>
                  <a:pt x="4844769" y="134817"/>
                  <a:pt x="4842353" y="138200"/>
                  <a:pt x="4839453" y="141099"/>
                </a:cubicBezTo>
                <a:cubicBezTo>
                  <a:pt x="4836554" y="143032"/>
                  <a:pt x="4831721" y="144966"/>
                  <a:pt x="4828821" y="145932"/>
                </a:cubicBezTo>
                <a:cubicBezTo>
                  <a:pt x="4825438" y="147382"/>
                  <a:pt x="4822538" y="148349"/>
                  <a:pt x="4822538" y="148349"/>
                </a:cubicBezTo>
                <a:cubicBezTo>
                  <a:pt x="4823988" y="153182"/>
                  <a:pt x="4825438" y="157048"/>
                  <a:pt x="4827855" y="160914"/>
                </a:cubicBezTo>
                <a:cubicBezTo>
                  <a:pt x="4830271" y="164781"/>
                  <a:pt x="4833171" y="167680"/>
                  <a:pt x="4837037" y="170096"/>
                </a:cubicBezTo>
                <a:cubicBezTo>
                  <a:pt x="4844769" y="174929"/>
                  <a:pt x="4852502" y="176379"/>
                  <a:pt x="4859268" y="176379"/>
                </a:cubicBezTo>
                <a:cubicBezTo>
                  <a:pt x="4863134" y="176379"/>
                  <a:pt x="4867001" y="176379"/>
                  <a:pt x="4870867" y="174929"/>
                </a:cubicBezTo>
                <a:cubicBezTo>
                  <a:pt x="4882949" y="172513"/>
                  <a:pt x="4895997" y="164297"/>
                  <a:pt x="4908563" y="158015"/>
                </a:cubicBezTo>
                <a:cubicBezTo>
                  <a:pt x="4912913" y="156081"/>
                  <a:pt x="4916779" y="154148"/>
                  <a:pt x="4921612" y="153182"/>
                </a:cubicBezTo>
                <a:cubicBezTo>
                  <a:pt x="4926928" y="152215"/>
                  <a:pt x="4933211" y="152215"/>
                  <a:pt x="4939977" y="152215"/>
                </a:cubicBezTo>
                <a:cubicBezTo>
                  <a:pt x="4942876" y="152215"/>
                  <a:pt x="4946259" y="151249"/>
                  <a:pt x="4949159" y="152215"/>
                </a:cubicBezTo>
                <a:cubicBezTo>
                  <a:pt x="4968490" y="151249"/>
                  <a:pt x="4988788" y="161881"/>
                  <a:pt x="5001837" y="174446"/>
                </a:cubicBezTo>
                <a:cubicBezTo>
                  <a:pt x="5004737" y="178312"/>
                  <a:pt x="5007153" y="181212"/>
                  <a:pt x="5009569" y="185078"/>
                </a:cubicBezTo>
                <a:cubicBezTo>
                  <a:pt x="5014885" y="226641"/>
                  <a:pt x="4978639" y="271586"/>
                  <a:pt x="4937560" y="261437"/>
                </a:cubicBezTo>
                <a:cubicBezTo>
                  <a:pt x="4934660" y="261920"/>
                  <a:pt x="4931277" y="262887"/>
                  <a:pt x="4928378" y="264337"/>
                </a:cubicBezTo>
                <a:cubicBezTo>
                  <a:pt x="4922095" y="271103"/>
                  <a:pt x="4911946" y="284635"/>
                  <a:pt x="4923545" y="291401"/>
                </a:cubicBezTo>
                <a:cubicBezTo>
                  <a:pt x="4925478" y="294301"/>
                  <a:pt x="4927894" y="297683"/>
                  <a:pt x="4930311" y="300583"/>
                </a:cubicBezTo>
                <a:cubicBezTo>
                  <a:pt x="4936110" y="307349"/>
                  <a:pt x="4943843" y="313632"/>
                  <a:pt x="4952542" y="319915"/>
                </a:cubicBezTo>
                <a:cubicBezTo>
                  <a:pt x="4955442" y="321848"/>
                  <a:pt x="4958825" y="324264"/>
                  <a:pt x="4961724" y="326681"/>
                </a:cubicBezTo>
                <a:cubicBezTo>
                  <a:pt x="4987821" y="347462"/>
                  <a:pt x="5045333" y="340696"/>
                  <a:pt x="5052099" y="380808"/>
                </a:cubicBezTo>
                <a:cubicBezTo>
                  <a:pt x="5053065" y="385641"/>
                  <a:pt x="5054032" y="390958"/>
                  <a:pt x="5053065" y="396273"/>
                </a:cubicBezTo>
                <a:cubicBezTo>
                  <a:pt x="5054515" y="406906"/>
                  <a:pt x="5058381" y="414638"/>
                  <a:pt x="5064664" y="420921"/>
                </a:cubicBezTo>
                <a:cubicBezTo>
                  <a:pt x="5067564" y="423337"/>
                  <a:pt x="5071430" y="426237"/>
                  <a:pt x="5075296" y="428654"/>
                </a:cubicBezTo>
                <a:cubicBezTo>
                  <a:pt x="5101393" y="445568"/>
                  <a:pt x="5147789" y="451851"/>
                  <a:pt x="5144889" y="482782"/>
                </a:cubicBezTo>
                <a:cubicBezTo>
                  <a:pt x="5144889" y="513712"/>
                  <a:pt x="5094628" y="503563"/>
                  <a:pt x="5070463" y="520478"/>
                </a:cubicBezTo>
                <a:cubicBezTo>
                  <a:pt x="5065147" y="522894"/>
                  <a:pt x="5060314" y="524344"/>
                  <a:pt x="5054998" y="525794"/>
                </a:cubicBezTo>
                <a:cubicBezTo>
                  <a:pt x="5050165" y="527727"/>
                  <a:pt x="5045816" y="529177"/>
                  <a:pt x="5040983" y="530627"/>
                </a:cubicBezTo>
                <a:cubicBezTo>
                  <a:pt x="5036633" y="531110"/>
                  <a:pt x="5031317" y="532560"/>
                  <a:pt x="5026484" y="533527"/>
                </a:cubicBezTo>
                <a:cubicBezTo>
                  <a:pt x="5016819" y="535943"/>
                  <a:pt x="5007153" y="537393"/>
                  <a:pt x="4998454" y="539809"/>
                </a:cubicBezTo>
                <a:cubicBezTo>
                  <a:pt x="4994105" y="538843"/>
                  <a:pt x="4990238" y="537393"/>
                  <a:pt x="4985405" y="535943"/>
                </a:cubicBezTo>
                <a:cubicBezTo>
                  <a:pt x="4971873" y="530144"/>
                  <a:pt x="4958341" y="524344"/>
                  <a:pt x="4945776" y="527244"/>
                </a:cubicBezTo>
                <a:cubicBezTo>
                  <a:pt x="4940943" y="527727"/>
                  <a:pt x="4936593" y="528693"/>
                  <a:pt x="4931761" y="528693"/>
                </a:cubicBezTo>
                <a:cubicBezTo>
                  <a:pt x="4926928" y="529660"/>
                  <a:pt x="4922578" y="530144"/>
                  <a:pt x="4917745" y="531110"/>
                </a:cubicBezTo>
                <a:cubicBezTo>
                  <a:pt x="4914846" y="531110"/>
                  <a:pt x="4911463" y="531593"/>
                  <a:pt x="4908563" y="532560"/>
                </a:cubicBezTo>
                <a:cubicBezTo>
                  <a:pt x="4900830" y="536910"/>
                  <a:pt x="4883915" y="536910"/>
                  <a:pt x="4887782" y="547058"/>
                </a:cubicBezTo>
                <a:cubicBezTo>
                  <a:pt x="4897931" y="622451"/>
                  <a:pt x="4830271" y="584754"/>
                  <a:pt x="4792575" y="611818"/>
                </a:cubicBezTo>
                <a:cubicBezTo>
                  <a:pt x="4788708" y="615202"/>
                  <a:pt x="4785325" y="618101"/>
                  <a:pt x="4782426" y="621968"/>
                </a:cubicBezTo>
                <a:cubicBezTo>
                  <a:pt x="4766961" y="638883"/>
                  <a:pt x="4749563" y="652414"/>
                  <a:pt x="4721532" y="647581"/>
                </a:cubicBezTo>
                <a:cubicBezTo>
                  <a:pt x="4717666" y="647581"/>
                  <a:pt x="4713799" y="647581"/>
                  <a:pt x="4709933" y="646615"/>
                </a:cubicBezTo>
                <a:cubicBezTo>
                  <a:pt x="4698334" y="645165"/>
                  <a:pt x="4685769" y="641299"/>
                  <a:pt x="4675137" y="635983"/>
                </a:cubicBezTo>
                <a:cubicBezTo>
                  <a:pt x="4672237" y="634533"/>
                  <a:pt x="4669820" y="632116"/>
                  <a:pt x="4668371" y="629217"/>
                </a:cubicBezTo>
                <a:cubicBezTo>
                  <a:pt x="4665471" y="623901"/>
                  <a:pt x="4665471" y="616168"/>
                  <a:pt x="4670787" y="606019"/>
                </a:cubicBezTo>
                <a:cubicBezTo>
                  <a:pt x="4654355" y="622934"/>
                  <a:pt x="4617143" y="636466"/>
                  <a:pt x="4627291" y="656764"/>
                </a:cubicBezTo>
                <a:cubicBezTo>
                  <a:pt x="4628741" y="660630"/>
                  <a:pt x="4631157" y="663530"/>
                  <a:pt x="4634057" y="665946"/>
                </a:cubicBezTo>
                <a:cubicBezTo>
                  <a:pt x="4636474" y="667396"/>
                  <a:pt x="4639857" y="668846"/>
                  <a:pt x="4642756" y="669812"/>
                </a:cubicBezTo>
                <a:cubicBezTo>
                  <a:pt x="4674170" y="663530"/>
                  <a:pt x="4687219" y="687694"/>
                  <a:pt x="4703650" y="708475"/>
                </a:cubicBezTo>
                <a:cubicBezTo>
                  <a:pt x="4711383" y="718624"/>
                  <a:pt x="4722982" y="722491"/>
                  <a:pt x="4734581" y="721524"/>
                </a:cubicBezTo>
                <a:cubicBezTo>
                  <a:pt x="4738447" y="721524"/>
                  <a:pt x="4742313" y="720558"/>
                  <a:pt x="4746179" y="719107"/>
                </a:cubicBezTo>
                <a:cubicBezTo>
                  <a:pt x="4777109" y="684311"/>
                  <a:pt x="4807557" y="691077"/>
                  <a:pt x="4847669" y="694943"/>
                </a:cubicBezTo>
                <a:cubicBezTo>
                  <a:pt x="4852502" y="694943"/>
                  <a:pt x="4856368" y="693977"/>
                  <a:pt x="4860235" y="693977"/>
                </a:cubicBezTo>
                <a:cubicBezTo>
                  <a:pt x="4867484" y="692527"/>
                  <a:pt x="4874250" y="691561"/>
                  <a:pt x="4880532" y="690110"/>
                </a:cubicBezTo>
                <a:cubicBezTo>
                  <a:pt x="4883915" y="689144"/>
                  <a:pt x="4887782" y="688661"/>
                  <a:pt x="4890681" y="687694"/>
                </a:cubicBezTo>
                <a:cubicBezTo>
                  <a:pt x="4936593" y="690110"/>
                  <a:pt x="4990721" y="663530"/>
                  <a:pt x="5030834" y="679962"/>
                </a:cubicBezTo>
                <a:cubicBezTo>
                  <a:pt x="5034217" y="681411"/>
                  <a:pt x="5038083" y="682861"/>
                  <a:pt x="5040983" y="685278"/>
                </a:cubicBezTo>
                <a:cubicBezTo>
                  <a:pt x="5065147" y="710892"/>
                  <a:pt x="5024551" y="727807"/>
                  <a:pt x="5040983" y="753421"/>
                </a:cubicBezTo>
                <a:cubicBezTo>
                  <a:pt x="5042916" y="758254"/>
                  <a:pt x="5044366" y="762120"/>
                  <a:pt x="5045816" y="765986"/>
                </a:cubicBezTo>
                <a:cubicBezTo>
                  <a:pt x="5055965" y="785318"/>
                  <a:pt x="5076746" y="800299"/>
                  <a:pt x="5104776" y="807065"/>
                </a:cubicBezTo>
                <a:cubicBezTo>
                  <a:pt x="5107676" y="810448"/>
                  <a:pt x="5111059" y="813348"/>
                  <a:pt x="5113959" y="817214"/>
                </a:cubicBezTo>
                <a:cubicBezTo>
                  <a:pt x="5116375" y="819148"/>
                  <a:pt x="5117825" y="821564"/>
                  <a:pt x="5120241" y="823980"/>
                </a:cubicBezTo>
                <a:cubicBezTo>
                  <a:pt x="5145856" y="858777"/>
                  <a:pt x="5192251" y="854911"/>
                  <a:pt x="5219315" y="885841"/>
                </a:cubicBezTo>
                <a:cubicBezTo>
                  <a:pt x="5228498" y="892607"/>
                  <a:pt x="5212065" y="913388"/>
                  <a:pt x="5218349" y="929820"/>
                </a:cubicBezTo>
                <a:cubicBezTo>
                  <a:pt x="5220281" y="932719"/>
                  <a:pt x="5223665" y="936585"/>
                  <a:pt x="5225115" y="940452"/>
                </a:cubicBezTo>
                <a:cubicBezTo>
                  <a:pt x="5229464" y="948185"/>
                  <a:pt x="5231881" y="958334"/>
                  <a:pt x="5231881" y="971382"/>
                </a:cubicBezTo>
                <a:cubicBezTo>
                  <a:pt x="5231881" y="978148"/>
                  <a:pt x="5238647" y="979598"/>
                  <a:pt x="5247345" y="978148"/>
                </a:cubicBezTo>
                <a:cubicBezTo>
                  <a:pt x="5251212" y="978148"/>
                  <a:pt x="5255078" y="976698"/>
                  <a:pt x="5257978" y="974282"/>
                </a:cubicBezTo>
                <a:cubicBezTo>
                  <a:pt x="5261844" y="972832"/>
                  <a:pt x="5263777" y="970415"/>
                  <a:pt x="5264744" y="967516"/>
                </a:cubicBezTo>
                <a:cubicBezTo>
                  <a:pt x="5266193" y="962200"/>
                  <a:pt x="5268610" y="957367"/>
                  <a:pt x="5271026" y="953501"/>
                </a:cubicBezTo>
                <a:cubicBezTo>
                  <a:pt x="5273926" y="949151"/>
                  <a:pt x="5277309" y="945768"/>
                  <a:pt x="5280209" y="942868"/>
                </a:cubicBezTo>
                <a:cubicBezTo>
                  <a:pt x="5284075" y="940452"/>
                  <a:pt x="5287458" y="936585"/>
                  <a:pt x="5290357" y="933686"/>
                </a:cubicBezTo>
                <a:cubicBezTo>
                  <a:pt x="5293741" y="929820"/>
                  <a:pt x="5296641" y="925953"/>
                  <a:pt x="5299057" y="922087"/>
                </a:cubicBezTo>
                <a:cubicBezTo>
                  <a:pt x="5315489" y="902756"/>
                  <a:pt x="5334820" y="868926"/>
                  <a:pt x="5363334" y="897440"/>
                </a:cubicBezTo>
                <a:cubicBezTo>
                  <a:pt x="5365750" y="900339"/>
                  <a:pt x="5368167" y="903239"/>
                  <a:pt x="5369616" y="908072"/>
                </a:cubicBezTo>
                <a:cubicBezTo>
                  <a:pt x="5372033" y="911455"/>
                  <a:pt x="5372999" y="914355"/>
                  <a:pt x="5374449" y="918221"/>
                </a:cubicBezTo>
                <a:cubicBezTo>
                  <a:pt x="5375899" y="922087"/>
                  <a:pt x="5376866" y="925953"/>
                  <a:pt x="5378316" y="929820"/>
                </a:cubicBezTo>
                <a:cubicBezTo>
                  <a:pt x="5392331" y="961233"/>
                  <a:pt x="5441626" y="957850"/>
                  <a:pt x="5441626" y="985397"/>
                </a:cubicBezTo>
                <a:cubicBezTo>
                  <a:pt x="5441626" y="1000863"/>
                  <a:pt x="5428094" y="1016811"/>
                  <a:pt x="5429061" y="1032276"/>
                </a:cubicBezTo>
                <a:cubicBezTo>
                  <a:pt x="5429061" y="1036143"/>
                  <a:pt x="5429543" y="1040009"/>
                  <a:pt x="5431960" y="1042908"/>
                </a:cubicBezTo>
                <a:cubicBezTo>
                  <a:pt x="5443559" y="1065140"/>
                  <a:pt x="5463373" y="1075288"/>
                  <a:pt x="5483671" y="1085438"/>
                </a:cubicBezTo>
                <a:cubicBezTo>
                  <a:pt x="5488021" y="1086887"/>
                  <a:pt x="5491887" y="1089304"/>
                  <a:pt x="5496720" y="1091720"/>
                </a:cubicBezTo>
                <a:cubicBezTo>
                  <a:pt x="5514601" y="1098003"/>
                  <a:pt x="5524751" y="1114918"/>
                  <a:pt x="5524751" y="1131833"/>
                </a:cubicBezTo>
                <a:cubicBezTo>
                  <a:pt x="5501553" y="1131833"/>
                  <a:pt x="5474973" y="1138599"/>
                  <a:pt x="5460474" y="1157930"/>
                </a:cubicBezTo>
                <a:cubicBezTo>
                  <a:pt x="5454191" y="1161797"/>
                  <a:pt x="5450325" y="1167112"/>
                  <a:pt x="5448875" y="1173395"/>
                </a:cubicBezTo>
                <a:cubicBezTo>
                  <a:pt x="5447425" y="1178711"/>
                  <a:pt x="5448392" y="1184994"/>
                  <a:pt x="5451291" y="1190310"/>
                </a:cubicBezTo>
                <a:cubicBezTo>
                  <a:pt x="5468206" y="1210608"/>
                  <a:pt x="5531517" y="1227523"/>
                  <a:pt x="5501553" y="1258453"/>
                </a:cubicBezTo>
                <a:cubicBezTo>
                  <a:pt x="5481738" y="1282134"/>
                  <a:pt x="5441143" y="1261836"/>
                  <a:pt x="5415045" y="1286000"/>
                </a:cubicBezTo>
                <a:cubicBezTo>
                  <a:pt x="5412146" y="1289867"/>
                  <a:pt x="5409729" y="1292766"/>
                  <a:pt x="5407313" y="1296633"/>
                </a:cubicBezTo>
                <a:cubicBezTo>
                  <a:pt x="5394747" y="1314514"/>
                  <a:pt x="5386531" y="1333845"/>
                  <a:pt x="5376382" y="1353177"/>
                </a:cubicBezTo>
                <a:cubicBezTo>
                  <a:pt x="5374933" y="1357043"/>
                  <a:pt x="5372516" y="1360910"/>
                  <a:pt x="5371066" y="1364776"/>
                </a:cubicBezTo>
                <a:cubicBezTo>
                  <a:pt x="5367200" y="1367675"/>
                  <a:pt x="5363817" y="1370575"/>
                  <a:pt x="5360917" y="1375408"/>
                </a:cubicBezTo>
                <a:cubicBezTo>
                  <a:pt x="5354152" y="1387974"/>
                  <a:pt x="5350285" y="1402472"/>
                  <a:pt x="5345452" y="1417937"/>
                </a:cubicBezTo>
                <a:cubicBezTo>
                  <a:pt x="5344969" y="1421804"/>
                  <a:pt x="5343519" y="1425669"/>
                  <a:pt x="5342552" y="1428570"/>
                </a:cubicBezTo>
                <a:cubicBezTo>
                  <a:pt x="5334820" y="1453217"/>
                  <a:pt x="5308723" y="1494296"/>
                  <a:pt x="5308723" y="1490429"/>
                </a:cubicBezTo>
                <a:cubicBezTo>
                  <a:pt x="5275376" y="1521360"/>
                  <a:pt x="5238163" y="1480281"/>
                  <a:pt x="5203367" y="1488980"/>
                </a:cubicBezTo>
                <a:cubicBezTo>
                  <a:pt x="5199017" y="1490429"/>
                  <a:pt x="5193701" y="1492846"/>
                  <a:pt x="5188868" y="1490429"/>
                </a:cubicBezTo>
                <a:cubicBezTo>
                  <a:pt x="5181619" y="1487530"/>
                  <a:pt x="5171469" y="1484147"/>
                  <a:pt x="5168570" y="1477381"/>
                </a:cubicBezTo>
                <a:cubicBezTo>
                  <a:pt x="5161804" y="1453217"/>
                  <a:pt x="5151655" y="1429536"/>
                  <a:pt x="5128457" y="1419387"/>
                </a:cubicBezTo>
                <a:cubicBezTo>
                  <a:pt x="5124591" y="1417937"/>
                  <a:pt x="5120241" y="1416971"/>
                  <a:pt x="5115409" y="1415521"/>
                </a:cubicBezTo>
                <a:cubicBezTo>
                  <a:pt x="5111542" y="1414071"/>
                  <a:pt x="5108643" y="1411654"/>
                  <a:pt x="5104776" y="1410205"/>
                </a:cubicBezTo>
                <a:cubicBezTo>
                  <a:pt x="5087378" y="1399089"/>
                  <a:pt x="5070947" y="1383141"/>
                  <a:pt x="5055481" y="1386041"/>
                </a:cubicBezTo>
                <a:cubicBezTo>
                  <a:pt x="5052099" y="1386524"/>
                  <a:pt x="5049199" y="1388457"/>
                  <a:pt x="5045333" y="1391356"/>
                </a:cubicBezTo>
                <a:cubicBezTo>
                  <a:pt x="5039533" y="1399089"/>
                  <a:pt x="5031801" y="1402955"/>
                  <a:pt x="5023101" y="1403922"/>
                </a:cubicBezTo>
                <a:cubicBezTo>
                  <a:pt x="5019235" y="1404405"/>
                  <a:pt x="5014403" y="1403922"/>
                  <a:pt x="5010536" y="1402955"/>
                </a:cubicBezTo>
                <a:cubicBezTo>
                  <a:pt x="4975740" y="1387974"/>
                  <a:pt x="4952542" y="1350277"/>
                  <a:pt x="4912429" y="1346411"/>
                </a:cubicBezTo>
                <a:cubicBezTo>
                  <a:pt x="4868933" y="1346411"/>
                  <a:pt x="4892131" y="1390873"/>
                  <a:pt x="4875217" y="1415038"/>
                </a:cubicBezTo>
                <a:cubicBezTo>
                  <a:pt x="4871350" y="1416004"/>
                  <a:pt x="4867001" y="1416004"/>
                  <a:pt x="4862167" y="1416004"/>
                </a:cubicBezTo>
                <a:cubicBezTo>
                  <a:pt x="4823505" y="1415521"/>
                  <a:pt x="4784359" y="1387490"/>
                  <a:pt x="4743279" y="1384590"/>
                </a:cubicBezTo>
                <a:cubicBezTo>
                  <a:pt x="4739413" y="1384107"/>
                  <a:pt x="4735547" y="1384107"/>
                  <a:pt x="4732647" y="1383141"/>
                </a:cubicBezTo>
                <a:cubicBezTo>
                  <a:pt x="4697851" y="1377824"/>
                  <a:pt x="4662571" y="1359943"/>
                  <a:pt x="4629224" y="1348344"/>
                </a:cubicBezTo>
                <a:cubicBezTo>
                  <a:pt x="4655805" y="1371542"/>
                  <a:pt x="4684319" y="1388940"/>
                  <a:pt x="4715249" y="1402955"/>
                </a:cubicBezTo>
                <a:cubicBezTo>
                  <a:pt x="4719115" y="1405372"/>
                  <a:pt x="4723465" y="1406822"/>
                  <a:pt x="4728298" y="1408271"/>
                </a:cubicBezTo>
                <a:cubicBezTo>
                  <a:pt x="4740863" y="1423737"/>
                  <a:pt x="4752945" y="1435335"/>
                  <a:pt x="4766961" y="1443068"/>
                </a:cubicBezTo>
                <a:cubicBezTo>
                  <a:pt x="4770343" y="1445484"/>
                  <a:pt x="4774210" y="1446934"/>
                  <a:pt x="4777109" y="1448384"/>
                </a:cubicBezTo>
                <a:cubicBezTo>
                  <a:pt x="4782426" y="1449351"/>
                  <a:pt x="4786292" y="1450801"/>
                  <a:pt x="4791125" y="1452250"/>
                </a:cubicBezTo>
                <a:cubicBezTo>
                  <a:pt x="4797407" y="1457567"/>
                  <a:pt x="4804657" y="1463849"/>
                  <a:pt x="4811423" y="1469165"/>
                </a:cubicBezTo>
                <a:cubicBezTo>
                  <a:pt x="4815289" y="1472548"/>
                  <a:pt x="4819155" y="1475448"/>
                  <a:pt x="4822055" y="1477865"/>
                </a:cubicBezTo>
                <a:cubicBezTo>
                  <a:pt x="4836554" y="1492363"/>
                  <a:pt x="4852019" y="1498646"/>
                  <a:pt x="4868451" y="1500095"/>
                </a:cubicBezTo>
                <a:lnTo>
                  <a:pt x="4881016" y="1500095"/>
                </a:lnTo>
                <a:cubicBezTo>
                  <a:pt x="4885365" y="1494779"/>
                  <a:pt x="4889231" y="1489946"/>
                  <a:pt x="4894064" y="1486080"/>
                </a:cubicBezTo>
                <a:cubicBezTo>
                  <a:pt x="4896481" y="1484631"/>
                  <a:pt x="4899381" y="1482214"/>
                  <a:pt x="4901797" y="1480764"/>
                </a:cubicBezTo>
                <a:cubicBezTo>
                  <a:pt x="4936593" y="1438718"/>
                  <a:pt x="4977189" y="1417937"/>
                  <a:pt x="5022618" y="1456600"/>
                </a:cubicBezTo>
                <a:cubicBezTo>
                  <a:pt x="5026484" y="1458050"/>
                  <a:pt x="5030351" y="1460466"/>
                  <a:pt x="5034217" y="1462883"/>
                </a:cubicBezTo>
                <a:cubicBezTo>
                  <a:pt x="5045816" y="1471098"/>
                  <a:pt x="5057415" y="1481731"/>
                  <a:pt x="5068047" y="1494296"/>
                </a:cubicBezTo>
                <a:cubicBezTo>
                  <a:pt x="5070463" y="1496712"/>
                  <a:pt x="5071913" y="1499129"/>
                  <a:pt x="5074330" y="1502029"/>
                </a:cubicBezTo>
                <a:cubicBezTo>
                  <a:pt x="5089311" y="1511211"/>
                  <a:pt x="5107676" y="1515077"/>
                  <a:pt x="5125558" y="1518943"/>
                </a:cubicBezTo>
                <a:cubicBezTo>
                  <a:pt x="5128457" y="1519910"/>
                  <a:pt x="5132324" y="1520394"/>
                  <a:pt x="5136190" y="1521360"/>
                </a:cubicBezTo>
                <a:cubicBezTo>
                  <a:pt x="5157938" y="1527643"/>
                  <a:pt x="5183552" y="1538758"/>
                  <a:pt x="5204333" y="1555190"/>
                </a:cubicBezTo>
                <a:cubicBezTo>
                  <a:pt x="5208199" y="1558089"/>
                  <a:pt x="5212065" y="1561473"/>
                  <a:pt x="5215932" y="1564372"/>
                </a:cubicBezTo>
                <a:cubicBezTo>
                  <a:pt x="5248312" y="1603035"/>
                  <a:pt x="5277792" y="1659096"/>
                  <a:pt x="5258461" y="1700175"/>
                </a:cubicBezTo>
                <a:cubicBezTo>
                  <a:pt x="5257011" y="1703075"/>
                  <a:pt x="5254595" y="1706941"/>
                  <a:pt x="5252179" y="1710807"/>
                </a:cubicBezTo>
                <a:cubicBezTo>
                  <a:pt x="5220281" y="1746087"/>
                  <a:pt x="5253628" y="1810847"/>
                  <a:pt x="5286975" y="1837911"/>
                </a:cubicBezTo>
                <a:cubicBezTo>
                  <a:pt x="5289391" y="1839844"/>
                  <a:pt x="5290841" y="1842261"/>
                  <a:pt x="5291808" y="1844677"/>
                </a:cubicBezTo>
                <a:cubicBezTo>
                  <a:pt x="5292774" y="1848060"/>
                  <a:pt x="5292774" y="1850960"/>
                  <a:pt x="5292774" y="1854826"/>
                </a:cubicBezTo>
                <a:cubicBezTo>
                  <a:pt x="5293741" y="1861592"/>
                  <a:pt x="5293741" y="1872708"/>
                  <a:pt x="5297607" y="1879474"/>
                </a:cubicBezTo>
                <a:cubicBezTo>
                  <a:pt x="5344003" y="1920553"/>
                  <a:pt x="5307756" y="1964532"/>
                  <a:pt x="5270543" y="1995462"/>
                </a:cubicBezTo>
                <a:cubicBezTo>
                  <a:pt x="5269093" y="1999328"/>
                  <a:pt x="5270060" y="2003194"/>
                  <a:pt x="5271510" y="2008027"/>
                </a:cubicBezTo>
                <a:cubicBezTo>
                  <a:pt x="5272959" y="2011894"/>
                  <a:pt x="5275376" y="2016726"/>
                  <a:pt x="5276826" y="2019626"/>
                </a:cubicBezTo>
                <a:cubicBezTo>
                  <a:pt x="5278276" y="2023492"/>
                  <a:pt x="5280209" y="2027359"/>
                  <a:pt x="5283109" y="2031225"/>
                </a:cubicBezTo>
                <a:cubicBezTo>
                  <a:pt x="5285525" y="2035091"/>
                  <a:pt x="5288908" y="2038957"/>
                  <a:pt x="5291808" y="2041857"/>
                </a:cubicBezTo>
                <a:cubicBezTo>
                  <a:pt x="5293741" y="2044757"/>
                  <a:pt x="5296157" y="2048140"/>
                  <a:pt x="5298574" y="2051039"/>
                </a:cubicBezTo>
                <a:cubicBezTo>
                  <a:pt x="5305340" y="2061189"/>
                  <a:pt x="5313072" y="2070371"/>
                  <a:pt x="5319355" y="2080520"/>
                </a:cubicBezTo>
                <a:cubicBezTo>
                  <a:pt x="5321771" y="2083903"/>
                  <a:pt x="5323221" y="2086803"/>
                  <a:pt x="5324671" y="2090669"/>
                </a:cubicBezTo>
                <a:cubicBezTo>
                  <a:pt x="5333853" y="2108067"/>
                  <a:pt x="5342069" y="2125466"/>
                  <a:pt x="5350769" y="2143347"/>
                </a:cubicBezTo>
                <a:cubicBezTo>
                  <a:pt x="5357051" y="2126432"/>
                  <a:pt x="5359951" y="2109517"/>
                  <a:pt x="5359951" y="2093085"/>
                </a:cubicBezTo>
                <a:cubicBezTo>
                  <a:pt x="5360434" y="2087286"/>
                  <a:pt x="5359951" y="2081970"/>
                  <a:pt x="5358985" y="2076654"/>
                </a:cubicBezTo>
                <a:cubicBezTo>
                  <a:pt x="5356568" y="2066988"/>
                  <a:pt x="5348835" y="2059255"/>
                  <a:pt x="5343519" y="2050556"/>
                </a:cubicBezTo>
                <a:cubicBezTo>
                  <a:pt x="5341103" y="2047174"/>
                  <a:pt x="5339653" y="2044757"/>
                  <a:pt x="5338203" y="2041857"/>
                </a:cubicBezTo>
                <a:cubicBezTo>
                  <a:pt x="5325637" y="2014793"/>
                  <a:pt x="5347385" y="2003194"/>
                  <a:pt x="5360434" y="1986279"/>
                </a:cubicBezTo>
                <a:cubicBezTo>
                  <a:pt x="5362850" y="1982413"/>
                  <a:pt x="5365267" y="1979514"/>
                  <a:pt x="5366717" y="1975647"/>
                </a:cubicBezTo>
                <a:cubicBezTo>
                  <a:pt x="5376866" y="1948100"/>
                  <a:pt x="5373483" y="1921036"/>
                  <a:pt x="5372033" y="1893972"/>
                </a:cubicBezTo>
                <a:cubicBezTo>
                  <a:pt x="5371066" y="1889622"/>
                  <a:pt x="5370583" y="1884790"/>
                  <a:pt x="5369616" y="1880924"/>
                </a:cubicBezTo>
                <a:cubicBezTo>
                  <a:pt x="5369133" y="1876091"/>
                  <a:pt x="5367683" y="1871741"/>
                  <a:pt x="5366717" y="1866908"/>
                </a:cubicBezTo>
                <a:cubicBezTo>
                  <a:pt x="5365267" y="1863042"/>
                  <a:pt x="5364301" y="1858693"/>
                  <a:pt x="5362850" y="1853860"/>
                </a:cubicBezTo>
                <a:cubicBezTo>
                  <a:pt x="5353185" y="1825346"/>
                  <a:pt x="5350285" y="1801182"/>
                  <a:pt x="5350285" y="1773634"/>
                </a:cubicBezTo>
                <a:cubicBezTo>
                  <a:pt x="5350285" y="1763968"/>
                  <a:pt x="5333370" y="1763968"/>
                  <a:pt x="5331920" y="1751403"/>
                </a:cubicBezTo>
                <a:cubicBezTo>
                  <a:pt x="5329504" y="1748504"/>
                  <a:pt x="5328054" y="1743671"/>
                  <a:pt x="5326604" y="1739804"/>
                </a:cubicBezTo>
                <a:cubicBezTo>
                  <a:pt x="5319355" y="1715157"/>
                  <a:pt x="5329020" y="1684710"/>
                  <a:pt x="5343519" y="1660546"/>
                </a:cubicBezTo>
                <a:cubicBezTo>
                  <a:pt x="5346419" y="1656680"/>
                  <a:pt x="5350285" y="1653297"/>
                  <a:pt x="5354152" y="1650397"/>
                </a:cubicBezTo>
                <a:cubicBezTo>
                  <a:pt x="5358017" y="1646531"/>
                  <a:pt x="5361884" y="1643147"/>
                  <a:pt x="5366717" y="1640248"/>
                </a:cubicBezTo>
                <a:cubicBezTo>
                  <a:pt x="5368167" y="1635415"/>
                  <a:pt x="5369616" y="1631065"/>
                  <a:pt x="5372033" y="1626233"/>
                </a:cubicBezTo>
                <a:cubicBezTo>
                  <a:pt x="5372999" y="1622366"/>
                  <a:pt x="5373483" y="1619467"/>
                  <a:pt x="5374449" y="1615600"/>
                </a:cubicBezTo>
                <a:cubicBezTo>
                  <a:pt x="5385565" y="1590953"/>
                  <a:pt x="5358985" y="1576938"/>
                  <a:pt x="5345935" y="1557606"/>
                </a:cubicBezTo>
                <a:cubicBezTo>
                  <a:pt x="5343519" y="1553740"/>
                  <a:pt x="5341586" y="1549391"/>
                  <a:pt x="5340619" y="1544558"/>
                </a:cubicBezTo>
                <a:cubicBezTo>
                  <a:pt x="5336753" y="1524743"/>
                  <a:pt x="5346902" y="1503962"/>
                  <a:pt x="5366233" y="1499129"/>
                </a:cubicBezTo>
                <a:cubicBezTo>
                  <a:pt x="5370100" y="1497196"/>
                  <a:pt x="5372999" y="1495746"/>
                  <a:pt x="5376866" y="1494296"/>
                </a:cubicBezTo>
                <a:cubicBezTo>
                  <a:pt x="5380732" y="1491880"/>
                  <a:pt x="5384598" y="1490429"/>
                  <a:pt x="5388465" y="1488013"/>
                </a:cubicBezTo>
                <a:cubicBezTo>
                  <a:pt x="5390881" y="1487047"/>
                  <a:pt x="5394264" y="1486564"/>
                  <a:pt x="5397164" y="1485597"/>
                </a:cubicBezTo>
                <a:cubicBezTo>
                  <a:pt x="5400547" y="1484147"/>
                  <a:pt x="5404413" y="1481731"/>
                  <a:pt x="5407313" y="1479314"/>
                </a:cubicBezTo>
                <a:cubicBezTo>
                  <a:pt x="5410212" y="1476414"/>
                  <a:pt x="5414079" y="1469165"/>
                  <a:pt x="5415045" y="1462399"/>
                </a:cubicBezTo>
                <a:cubicBezTo>
                  <a:pt x="5416011" y="1458533"/>
                  <a:pt x="5416011" y="1454666"/>
                  <a:pt x="5416011" y="1449834"/>
                </a:cubicBezTo>
                <a:cubicBezTo>
                  <a:pt x="5416011" y="1437752"/>
                  <a:pt x="5416011" y="1424703"/>
                  <a:pt x="5424711" y="1414554"/>
                </a:cubicBezTo>
                <a:cubicBezTo>
                  <a:pt x="5441143" y="1390873"/>
                  <a:pt x="5468206" y="1376858"/>
                  <a:pt x="5481255" y="1349794"/>
                </a:cubicBezTo>
                <a:cubicBezTo>
                  <a:pt x="5484639" y="1345928"/>
                  <a:pt x="5488504" y="1342061"/>
                  <a:pt x="5491404" y="1339162"/>
                </a:cubicBezTo>
                <a:lnTo>
                  <a:pt x="5500587" y="1331429"/>
                </a:lnTo>
                <a:cubicBezTo>
                  <a:pt x="5524751" y="1312098"/>
                  <a:pt x="5554715" y="1305332"/>
                  <a:pt x="5585645" y="1304365"/>
                </a:cubicBezTo>
                <a:cubicBezTo>
                  <a:pt x="5589994" y="1304365"/>
                  <a:pt x="5593860" y="1304365"/>
                  <a:pt x="5598693" y="1305332"/>
                </a:cubicBezTo>
                <a:cubicBezTo>
                  <a:pt x="5614158" y="1305332"/>
                  <a:pt x="5628657" y="1306781"/>
                  <a:pt x="5644122" y="1309198"/>
                </a:cubicBezTo>
                <a:cubicBezTo>
                  <a:pt x="5647988" y="1309198"/>
                  <a:pt x="5651855" y="1309681"/>
                  <a:pt x="5655721" y="1310648"/>
                </a:cubicBezTo>
                <a:cubicBezTo>
                  <a:pt x="5667319" y="1308715"/>
                  <a:pt x="5676985" y="1314997"/>
                  <a:pt x="5689551" y="1317414"/>
                </a:cubicBezTo>
                <a:cubicBezTo>
                  <a:pt x="5693417" y="1317897"/>
                  <a:pt x="5696317" y="1317897"/>
                  <a:pt x="5700183" y="1318864"/>
                </a:cubicBezTo>
                <a:cubicBezTo>
                  <a:pt x="5737396" y="1321763"/>
                  <a:pt x="5763977" y="1338678"/>
                  <a:pt x="5782341" y="1373475"/>
                </a:cubicBezTo>
                <a:cubicBezTo>
                  <a:pt x="5784275" y="1376858"/>
                  <a:pt x="5786691" y="1380724"/>
                  <a:pt x="5789108" y="1383624"/>
                </a:cubicBezTo>
                <a:lnTo>
                  <a:pt x="5823904" y="1434369"/>
                </a:lnTo>
                <a:cubicBezTo>
                  <a:pt x="5825837" y="1438235"/>
                  <a:pt x="5828253" y="1442101"/>
                  <a:pt x="5830670" y="1445001"/>
                </a:cubicBezTo>
                <a:cubicBezTo>
                  <a:pt x="5834053" y="1448868"/>
                  <a:pt x="5836953" y="1452250"/>
                  <a:pt x="5840819" y="1455150"/>
                </a:cubicBezTo>
                <a:cubicBezTo>
                  <a:pt x="5854351" y="1465299"/>
                  <a:pt x="5877549" y="1462399"/>
                  <a:pt x="5880448" y="1479314"/>
                </a:cubicBezTo>
                <a:cubicBezTo>
                  <a:pt x="5887697" y="1517010"/>
                  <a:pt x="5914762" y="1555190"/>
                  <a:pt x="5875132" y="1581287"/>
                </a:cubicBezTo>
                <a:cubicBezTo>
                  <a:pt x="5873682" y="1584187"/>
                  <a:pt x="5871266" y="1587570"/>
                  <a:pt x="5869816" y="1590470"/>
                </a:cubicBezTo>
                <a:cubicBezTo>
                  <a:pt x="5869816" y="1592886"/>
                  <a:pt x="5870783" y="1596269"/>
                  <a:pt x="5870783" y="1599169"/>
                </a:cubicBezTo>
                <a:cubicBezTo>
                  <a:pt x="5871749" y="1604968"/>
                  <a:pt x="5874165" y="1610284"/>
                  <a:pt x="5877065" y="1615600"/>
                </a:cubicBezTo>
                <a:cubicBezTo>
                  <a:pt x="5877549" y="1616567"/>
                  <a:pt x="5877549" y="1617050"/>
                  <a:pt x="5878515" y="1618017"/>
                </a:cubicBezTo>
                <a:cubicBezTo>
                  <a:pt x="5880932" y="1620433"/>
                  <a:pt x="5883348" y="1623333"/>
                  <a:pt x="5886248" y="1625749"/>
                </a:cubicBezTo>
                <a:cubicBezTo>
                  <a:pt x="5888181" y="1626716"/>
                  <a:pt x="5889630" y="1628166"/>
                  <a:pt x="5891081" y="1629616"/>
                </a:cubicBezTo>
                <a:cubicBezTo>
                  <a:pt x="5891563" y="1629616"/>
                  <a:pt x="5893013" y="1630099"/>
                  <a:pt x="5893980" y="1631065"/>
                </a:cubicBezTo>
                <a:cubicBezTo>
                  <a:pt x="5903162" y="1638314"/>
                  <a:pt x="5914762" y="1640248"/>
                  <a:pt x="5924911" y="1645080"/>
                </a:cubicBezTo>
                <a:cubicBezTo>
                  <a:pt x="5926360" y="1646048"/>
                  <a:pt x="5927327" y="1646531"/>
                  <a:pt x="5928777" y="1647497"/>
                </a:cubicBezTo>
                <a:cubicBezTo>
                  <a:pt x="5944242" y="1654746"/>
                  <a:pt x="5955841" y="1670212"/>
                  <a:pt x="5965023" y="1684710"/>
                </a:cubicBezTo>
                <a:cubicBezTo>
                  <a:pt x="5967439" y="1688093"/>
                  <a:pt x="5968889" y="1690993"/>
                  <a:pt x="5971306" y="1693409"/>
                </a:cubicBezTo>
                <a:cubicBezTo>
                  <a:pt x="6007552" y="1750437"/>
                  <a:pt x="6081011" y="1771218"/>
                  <a:pt x="6144321" y="1750437"/>
                </a:cubicBezTo>
                <a:cubicBezTo>
                  <a:pt x="6103726" y="1736904"/>
                  <a:pt x="6057330" y="1750437"/>
                  <a:pt x="6027367" y="1716607"/>
                </a:cubicBezTo>
                <a:cubicBezTo>
                  <a:pt x="6024950" y="1712740"/>
                  <a:pt x="6023501" y="1709841"/>
                  <a:pt x="6022050" y="1705974"/>
                </a:cubicBezTo>
                <a:cubicBezTo>
                  <a:pt x="6021567" y="1695826"/>
                  <a:pt x="6017701" y="1682777"/>
                  <a:pt x="6026883" y="1675045"/>
                </a:cubicBezTo>
                <a:cubicBezTo>
                  <a:pt x="6027850" y="1674561"/>
                  <a:pt x="6028816" y="1673111"/>
                  <a:pt x="6027367" y="1673111"/>
                </a:cubicBezTo>
                <a:cubicBezTo>
                  <a:pt x="6059747" y="1639282"/>
                  <a:pt x="6010451" y="1636382"/>
                  <a:pt x="5988704" y="1622366"/>
                </a:cubicBezTo>
                <a:lnTo>
                  <a:pt x="5986287" y="1619950"/>
                </a:lnTo>
                <a:cubicBezTo>
                  <a:pt x="5975172" y="1604485"/>
                  <a:pt x="5971306" y="1588536"/>
                  <a:pt x="5972272" y="1572105"/>
                </a:cubicBezTo>
                <a:cubicBezTo>
                  <a:pt x="5972272" y="1568238"/>
                  <a:pt x="5972272" y="1563406"/>
                  <a:pt x="5973239" y="1559539"/>
                </a:cubicBezTo>
                <a:cubicBezTo>
                  <a:pt x="5966956" y="1532959"/>
                  <a:pt x="5986287" y="1515561"/>
                  <a:pt x="5990153" y="1491397"/>
                </a:cubicBezTo>
                <a:cubicBezTo>
                  <a:pt x="5990153" y="1485114"/>
                  <a:pt x="5982905" y="1478348"/>
                  <a:pt x="5976139" y="1474481"/>
                </a:cubicBezTo>
                <a:cubicBezTo>
                  <a:pt x="5956807" y="1464332"/>
                  <a:pt x="5929743" y="1464332"/>
                  <a:pt x="5922011" y="1442101"/>
                </a:cubicBezTo>
                <a:cubicBezTo>
                  <a:pt x="5920561" y="1440168"/>
                  <a:pt x="5918145" y="1437752"/>
                  <a:pt x="5916694" y="1435335"/>
                </a:cubicBezTo>
                <a:cubicBezTo>
                  <a:pt x="5914762" y="1431952"/>
                  <a:pt x="5912345" y="1428086"/>
                  <a:pt x="5909929" y="1425186"/>
                </a:cubicBezTo>
                <a:cubicBezTo>
                  <a:pt x="5899779" y="1402472"/>
                  <a:pt x="5886731" y="1387490"/>
                  <a:pt x="5869816" y="1374925"/>
                </a:cubicBezTo>
                <a:cubicBezTo>
                  <a:pt x="5865950" y="1372992"/>
                  <a:pt x="5862083" y="1370575"/>
                  <a:pt x="5859184" y="1368159"/>
                </a:cubicBezTo>
                <a:cubicBezTo>
                  <a:pt x="5816655" y="1358977"/>
                  <a:pt x="5816655" y="1314031"/>
                  <a:pt x="5793457" y="1286967"/>
                </a:cubicBezTo>
                <a:cubicBezTo>
                  <a:pt x="5780408" y="1269086"/>
                  <a:pt x="5763493" y="1245405"/>
                  <a:pt x="5753344" y="1226073"/>
                </a:cubicBezTo>
                <a:cubicBezTo>
                  <a:pt x="5751895" y="1222207"/>
                  <a:pt x="5751411" y="1218341"/>
                  <a:pt x="5750445" y="1213508"/>
                </a:cubicBezTo>
                <a:cubicBezTo>
                  <a:pt x="5748028" y="1201909"/>
                  <a:pt x="5748511" y="1188377"/>
                  <a:pt x="5753344" y="1171945"/>
                </a:cubicBezTo>
                <a:cubicBezTo>
                  <a:pt x="5750928" y="1168079"/>
                  <a:pt x="5749478" y="1164213"/>
                  <a:pt x="5747062" y="1160346"/>
                </a:cubicBezTo>
                <a:cubicBezTo>
                  <a:pt x="5734013" y="1139565"/>
                  <a:pt x="5730147" y="1112501"/>
                  <a:pt x="5703083" y="1103319"/>
                </a:cubicBezTo>
                <a:cubicBezTo>
                  <a:pt x="5699700" y="1100903"/>
                  <a:pt x="5698250" y="1098486"/>
                  <a:pt x="5696800" y="1094620"/>
                </a:cubicBezTo>
                <a:cubicBezTo>
                  <a:pt x="5691001" y="1070939"/>
                  <a:pt x="5693901" y="1043875"/>
                  <a:pt x="5670703" y="1029860"/>
                </a:cubicBezTo>
                <a:cubicBezTo>
                  <a:pt x="5670703" y="1025993"/>
                  <a:pt x="5671186" y="1022127"/>
                  <a:pt x="5672152" y="1018261"/>
                </a:cubicBezTo>
                <a:cubicBezTo>
                  <a:pt x="5678918" y="991197"/>
                  <a:pt x="5705982" y="961716"/>
                  <a:pt x="5673603" y="940935"/>
                </a:cubicBezTo>
                <a:cubicBezTo>
                  <a:pt x="5630590" y="913871"/>
                  <a:pt x="5574046" y="943835"/>
                  <a:pt x="5536833" y="902273"/>
                </a:cubicBezTo>
                <a:cubicBezTo>
                  <a:pt x="5535866" y="899373"/>
                  <a:pt x="5536833" y="895990"/>
                  <a:pt x="5538283" y="893090"/>
                </a:cubicBezTo>
                <a:cubicBezTo>
                  <a:pt x="5545049" y="880525"/>
                  <a:pt x="5571630" y="868926"/>
                  <a:pt x="5574529" y="848145"/>
                </a:cubicBezTo>
                <a:cubicBezTo>
                  <a:pt x="5571146" y="838962"/>
                  <a:pt x="5568247" y="830263"/>
                  <a:pt x="5564380" y="822531"/>
                </a:cubicBezTo>
                <a:cubicBezTo>
                  <a:pt x="5547949" y="792567"/>
                  <a:pt x="5518951" y="782418"/>
                  <a:pt x="5487055" y="780968"/>
                </a:cubicBezTo>
                <a:lnTo>
                  <a:pt x="5472556" y="780968"/>
                </a:lnTo>
                <a:cubicBezTo>
                  <a:pt x="5443559" y="780002"/>
                  <a:pt x="5410212" y="790151"/>
                  <a:pt x="5380732" y="780002"/>
                </a:cubicBezTo>
                <a:cubicBezTo>
                  <a:pt x="5381699" y="776135"/>
                  <a:pt x="5383149" y="772752"/>
                  <a:pt x="5384598" y="769853"/>
                </a:cubicBezTo>
                <a:cubicBezTo>
                  <a:pt x="5387015" y="766953"/>
                  <a:pt x="5388465" y="763570"/>
                  <a:pt x="5389914" y="760670"/>
                </a:cubicBezTo>
                <a:cubicBezTo>
                  <a:pt x="5396680" y="732156"/>
                  <a:pt x="5360434" y="735056"/>
                  <a:pt x="5346419" y="732156"/>
                </a:cubicBezTo>
                <a:cubicBezTo>
                  <a:pt x="5334820" y="731190"/>
                  <a:pt x="5321771" y="730707"/>
                  <a:pt x="5307756" y="729740"/>
                </a:cubicBezTo>
                <a:cubicBezTo>
                  <a:pt x="5303407" y="729740"/>
                  <a:pt x="5298574" y="729740"/>
                  <a:pt x="5293257" y="728773"/>
                </a:cubicBezTo>
                <a:cubicBezTo>
                  <a:pt x="5249762" y="728290"/>
                  <a:pt x="5213515" y="715241"/>
                  <a:pt x="5176303" y="691077"/>
                </a:cubicBezTo>
                <a:cubicBezTo>
                  <a:pt x="5149722" y="673679"/>
                  <a:pt x="5203367" y="660147"/>
                  <a:pt x="5194668" y="628734"/>
                </a:cubicBezTo>
                <a:cubicBezTo>
                  <a:pt x="5194184" y="624867"/>
                  <a:pt x="5192734" y="621001"/>
                  <a:pt x="5191767" y="618101"/>
                </a:cubicBezTo>
                <a:cubicBezTo>
                  <a:pt x="5191767" y="614235"/>
                  <a:pt x="5193218" y="610369"/>
                  <a:pt x="5194184" y="607469"/>
                </a:cubicBezTo>
                <a:cubicBezTo>
                  <a:pt x="5196601" y="600220"/>
                  <a:pt x="5200467" y="594420"/>
                  <a:pt x="5205783" y="589587"/>
                </a:cubicBezTo>
                <a:cubicBezTo>
                  <a:pt x="5208683" y="586688"/>
                  <a:pt x="5212549" y="584271"/>
                  <a:pt x="5216415" y="581855"/>
                </a:cubicBezTo>
                <a:cubicBezTo>
                  <a:pt x="5220765" y="579439"/>
                  <a:pt x="5224631" y="577988"/>
                  <a:pt x="5229464" y="576539"/>
                </a:cubicBezTo>
                <a:cubicBezTo>
                  <a:pt x="5233813" y="576055"/>
                  <a:pt x="5239129" y="574606"/>
                  <a:pt x="5243962" y="573639"/>
                </a:cubicBezTo>
                <a:cubicBezTo>
                  <a:pt x="5282625" y="568323"/>
                  <a:pt x="5326604" y="572190"/>
                  <a:pt x="5367683" y="559624"/>
                </a:cubicBezTo>
                <a:cubicBezTo>
                  <a:pt x="5372516" y="558174"/>
                  <a:pt x="5376382" y="556724"/>
                  <a:pt x="5380249" y="554308"/>
                </a:cubicBezTo>
                <a:cubicBezTo>
                  <a:pt x="5398130" y="542709"/>
                  <a:pt x="5408763" y="523378"/>
                  <a:pt x="5405863" y="487131"/>
                </a:cubicBezTo>
                <a:cubicBezTo>
                  <a:pt x="5403930" y="482782"/>
                  <a:pt x="5403446" y="477465"/>
                  <a:pt x="5401030" y="472632"/>
                </a:cubicBezTo>
                <a:cubicBezTo>
                  <a:pt x="5397164" y="462484"/>
                  <a:pt x="5391847" y="453301"/>
                  <a:pt x="5385565" y="445568"/>
                </a:cubicBezTo>
                <a:lnTo>
                  <a:pt x="5378799" y="438803"/>
                </a:lnTo>
                <a:cubicBezTo>
                  <a:pt x="5343036" y="418022"/>
                  <a:pt x="5306789" y="390958"/>
                  <a:pt x="5269577" y="371626"/>
                </a:cubicBezTo>
                <a:cubicBezTo>
                  <a:pt x="5265710" y="370176"/>
                  <a:pt x="5261844" y="368727"/>
                  <a:pt x="5257978" y="366310"/>
                </a:cubicBezTo>
                <a:cubicBezTo>
                  <a:pt x="5219798" y="346012"/>
                  <a:pt x="5146339" y="360027"/>
                  <a:pt x="5148755" y="296717"/>
                </a:cubicBezTo>
                <a:cubicBezTo>
                  <a:pt x="5147305" y="292851"/>
                  <a:pt x="5147305" y="289951"/>
                  <a:pt x="5146339" y="286085"/>
                </a:cubicBezTo>
                <a:cubicBezTo>
                  <a:pt x="5144889" y="267720"/>
                  <a:pt x="5151655" y="246939"/>
                  <a:pt x="5167120" y="227607"/>
                </a:cubicBezTo>
                <a:cubicBezTo>
                  <a:pt x="5167120" y="224708"/>
                  <a:pt x="5167120" y="220842"/>
                  <a:pt x="5166154" y="216975"/>
                </a:cubicBezTo>
                <a:cubicBezTo>
                  <a:pt x="5149239" y="176379"/>
                  <a:pt x="5098977" y="179279"/>
                  <a:pt x="5070463" y="150765"/>
                </a:cubicBezTo>
                <a:cubicBezTo>
                  <a:pt x="5067564" y="147865"/>
                  <a:pt x="5065147" y="144483"/>
                  <a:pt x="5062731" y="141583"/>
                </a:cubicBezTo>
                <a:cubicBezTo>
                  <a:pt x="5057898" y="135300"/>
                  <a:pt x="5054032" y="128051"/>
                  <a:pt x="5050165" y="121285"/>
                </a:cubicBezTo>
                <a:cubicBezTo>
                  <a:pt x="5048232" y="116452"/>
                  <a:pt x="5045816" y="112102"/>
                  <a:pt x="5043399" y="107269"/>
                </a:cubicBezTo>
                <a:cubicBezTo>
                  <a:pt x="5041466" y="103403"/>
                  <a:pt x="5039050" y="99054"/>
                  <a:pt x="5036633" y="94221"/>
                </a:cubicBezTo>
                <a:cubicBezTo>
                  <a:pt x="5033734" y="90838"/>
                  <a:pt x="5031317" y="86971"/>
                  <a:pt x="5028901" y="84072"/>
                </a:cubicBezTo>
                <a:cubicBezTo>
                  <a:pt x="5015369" y="66190"/>
                  <a:pt x="5002320" y="50242"/>
                  <a:pt x="4981539" y="40093"/>
                </a:cubicBezTo>
                <a:cubicBezTo>
                  <a:pt x="4976706" y="39610"/>
                  <a:pt x="4972357" y="38643"/>
                  <a:pt x="4967523" y="38643"/>
                </a:cubicBezTo>
                <a:close/>
                <a:moveTo>
                  <a:pt x="4973807" y="1430"/>
                </a:moveTo>
                <a:cubicBezTo>
                  <a:pt x="4977673" y="2880"/>
                  <a:pt x="4981539" y="4330"/>
                  <a:pt x="4985405" y="6746"/>
                </a:cubicBezTo>
                <a:cubicBezTo>
                  <a:pt x="4989271" y="8196"/>
                  <a:pt x="4992171" y="10613"/>
                  <a:pt x="4996037" y="13029"/>
                </a:cubicBezTo>
                <a:cubicBezTo>
                  <a:pt x="5020685" y="26561"/>
                  <a:pt x="5042433" y="42509"/>
                  <a:pt x="5060798" y="61841"/>
                </a:cubicBezTo>
                <a:cubicBezTo>
                  <a:pt x="5064181" y="65707"/>
                  <a:pt x="5066597" y="69090"/>
                  <a:pt x="5069497" y="71990"/>
                </a:cubicBezTo>
                <a:cubicBezTo>
                  <a:pt x="5070947" y="76339"/>
                  <a:pt x="5072397" y="80206"/>
                  <a:pt x="5074813" y="85038"/>
                </a:cubicBezTo>
                <a:cubicBezTo>
                  <a:pt x="5081096" y="102920"/>
                  <a:pt x="5091245" y="116452"/>
                  <a:pt x="5102843" y="129017"/>
                </a:cubicBezTo>
                <a:cubicBezTo>
                  <a:pt x="5105743" y="132400"/>
                  <a:pt x="5109126" y="135300"/>
                  <a:pt x="5112026" y="137717"/>
                </a:cubicBezTo>
                <a:cubicBezTo>
                  <a:pt x="5140539" y="165264"/>
                  <a:pt x="5186935" y="161397"/>
                  <a:pt x="5213999" y="196194"/>
                </a:cubicBezTo>
                <a:cubicBezTo>
                  <a:pt x="5231881" y="214076"/>
                  <a:pt x="5225597" y="250322"/>
                  <a:pt x="5199984" y="263371"/>
                </a:cubicBezTo>
                <a:cubicBezTo>
                  <a:pt x="5196117" y="265787"/>
                  <a:pt x="5191767" y="266753"/>
                  <a:pt x="5186935" y="268203"/>
                </a:cubicBezTo>
                <a:cubicBezTo>
                  <a:pt x="5183069" y="270620"/>
                  <a:pt x="5180652" y="273519"/>
                  <a:pt x="5179202" y="277386"/>
                </a:cubicBezTo>
                <a:cubicBezTo>
                  <a:pt x="5170503" y="319432"/>
                  <a:pt x="5227047" y="316048"/>
                  <a:pt x="5252662" y="322331"/>
                </a:cubicBezTo>
                <a:cubicBezTo>
                  <a:pt x="5257495" y="323781"/>
                  <a:pt x="5261361" y="324747"/>
                  <a:pt x="5265227" y="326198"/>
                </a:cubicBezTo>
                <a:cubicBezTo>
                  <a:pt x="5270060" y="327647"/>
                  <a:pt x="5273926" y="329097"/>
                  <a:pt x="5277792" y="331513"/>
                </a:cubicBezTo>
                <a:cubicBezTo>
                  <a:pt x="5280692" y="332480"/>
                  <a:pt x="5284075" y="333930"/>
                  <a:pt x="5286975" y="335380"/>
                </a:cubicBezTo>
                <a:cubicBezTo>
                  <a:pt x="5296157" y="339246"/>
                  <a:pt x="5304856" y="344079"/>
                  <a:pt x="5311622" y="349395"/>
                </a:cubicBezTo>
                <a:cubicBezTo>
                  <a:pt x="5314522" y="350845"/>
                  <a:pt x="5317905" y="353261"/>
                  <a:pt x="5320805" y="355678"/>
                </a:cubicBezTo>
                <a:cubicBezTo>
                  <a:pt x="5328537" y="360510"/>
                  <a:pt x="5336270" y="364860"/>
                  <a:pt x="5344003" y="369693"/>
                </a:cubicBezTo>
                <a:cubicBezTo>
                  <a:pt x="5347385" y="371626"/>
                  <a:pt x="5350285" y="373076"/>
                  <a:pt x="5352701" y="374526"/>
                </a:cubicBezTo>
                <a:cubicBezTo>
                  <a:pt x="5373966" y="383225"/>
                  <a:pt x="5390398" y="396757"/>
                  <a:pt x="5405863" y="410772"/>
                </a:cubicBezTo>
                <a:cubicBezTo>
                  <a:pt x="5409245" y="414155"/>
                  <a:pt x="5411662" y="417055"/>
                  <a:pt x="5414562" y="419471"/>
                </a:cubicBezTo>
                <a:cubicBezTo>
                  <a:pt x="5450809" y="443635"/>
                  <a:pt x="5457574" y="484231"/>
                  <a:pt x="5448392" y="526760"/>
                </a:cubicBezTo>
                <a:cubicBezTo>
                  <a:pt x="5450809" y="530627"/>
                  <a:pt x="5453225" y="534493"/>
                  <a:pt x="5456125" y="538360"/>
                </a:cubicBezTo>
                <a:cubicBezTo>
                  <a:pt x="5473523" y="562524"/>
                  <a:pt x="5498775" y="580405"/>
                  <a:pt x="5525295" y="596897"/>
                </a:cubicBezTo>
                <a:lnTo>
                  <a:pt x="5598196" y="644562"/>
                </a:lnTo>
                <a:lnTo>
                  <a:pt x="5597243" y="644199"/>
                </a:lnTo>
                <a:cubicBezTo>
                  <a:pt x="5602076" y="647098"/>
                  <a:pt x="5606426" y="650965"/>
                  <a:pt x="5611259" y="654831"/>
                </a:cubicBezTo>
                <a:cubicBezTo>
                  <a:pt x="5617541" y="660630"/>
                  <a:pt x="5622857" y="666913"/>
                  <a:pt x="5627690" y="673196"/>
                </a:cubicBezTo>
                <a:cubicBezTo>
                  <a:pt x="5643639" y="695427"/>
                  <a:pt x="5649921" y="720074"/>
                  <a:pt x="5653788" y="747138"/>
                </a:cubicBezTo>
                <a:cubicBezTo>
                  <a:pt x="5654754" y="753421"/>
                  <a:pt x="5655238" y="760670"/>
                  <a:pt x="5656204" y="767436"/>
                </a:cubicBezTo>
                <a:cubicBezTo>
                  <a:pt x="5651371" y="823014"/>
                  <a:pt x="5686168" y="865543"/>
                  <a:pt x="5714198" y="908555"/>
                </a:cubicBezTo>
                <a:cubicBezTo>
                  <a:pt x="5718065" y="914838"/>
                  <a:pt x="5722897" y="921120"/>
                  <a:pt x="5725797" y="927886"/>
                </a:cubicBezTo>
                <a:cubicBezTo>
                  <a:pt x="5730630" y="935619"/>
                  <a:pt x="5737396" y="945768"/>
                  <a:pt x="5734496" y="952534"/>
                </a:cubicBezTo>
                <a:cubicBezTo>
                  <a:pt x="5724347" y="980565"/>
                  <a:pt x="5736429" y="991197"/>
                  <a:pt x="5745129" y="1008112"/>
                </a:cubicBezTo>
                <a:cubicBezTo>
                  <a:pt x="5745129" y="1009562"/>
                  <a:pt x="5745612" y="1010045"/>
                  <a:pt x="5746578" y="1011012"/>
                </a:cubicBezTo>
                <a:cubicBezTo>
                  <a:pt x="5750445" y="1028409"/>
                  <a:pt x="5749478" y="1048224"/>
                  <a:pt x="5751895" y="1067556"/>
                </a:cubicBezTo>
                <a:cubicBezTo>
                  <a:pt x="5752861" y="1072389"/>
                  <a:pt x="5753344" y="1076738"/>
                  <a:pt x="5754311" y="1081571"/>
                </a:cubicBezTo>
                <a:cubicBezTo>
                  <a:pt x="5759143" y="1105252"/>
                  <a:pt x="5769776" y="1126033"/>
                  <a:pt x="5781375" y="1146331"/>
                </a:cubicBezTo>
                <a:cubicBezTo>
                  <a:pt x="5783308" y="1150197"/>
                  <a:pt x="5785725" y="1154064"/>
                  <a:pt x="5788141" y="1158897"/>
                </a:cubicBezTo>
                <a:cubicBezTo>
                  <a:pt x="5798290" y="1180161"/>
                  <a:pt x="5809889" y="1200942"/>
                  <a:pt x="5820521" y="1223173"/>
                </a:cubicBezTo>
                <a:cubicBezTo>
                  <a:pt x="5821971" y="1228006"/>
                  <a:pt x="5824387" y="1232356"/>
                  <a:pt x="5826803" y="1237188"/>
                </a:cubicBezTo>
                <a:cubicBezTo>
                  <a:pt x="5836953" y="1264253"/>
                  <a:pt x="5847102" y="1291317"/>
                  <a:pt x="5870299" y="1309198"/>
                </a:cubicBezTo>
                <a:cubicBezTo>
                  <a:pt x="5873682" y="1312581"/>
                  <a:pt x="5877549" y="1314997"/>
                  <a:pt x="5880448" y="1317897"/>
                </a:cubicBezTo>
                <a:cubicBezTo>
                  <a:pt x="5903646" y="1335778"/>
                  <a:pt x="5930710" y="1351244"/>
                  <a:pt x="5938442" y="1385074"/>
                </a:cubicBezTo>
                <a:cubicBezTo>
                  <a:pt x="5939409" y="1386041"/>
                  <a:pt x="5939409" y="1386524"/>
                  <a:pt x="5939409" y="1387490"/>
                </a:cubicBezTo>
                <a:cubicBezTo>
                  <a:pt x="5937959" y="1400539"/>
                  <a:pt x="5943275" y="1409721"/>
                  <a:pt x="5951974" y="1417454"/>
                </a:cubicBezTo>
                <a:cubicBezTo>
                  <a:pt x="5955357" y="1419387"/>
                  <a:pt x="5958257" y="1421804"/>
                  <a:pt x="5962123" y="1424220"/>
                </a:cubicBezTo>
                <a:cubicBezTo>
                  <a:pt x="5991604" y="1431952"/>
                  <a:pt x="6030750" y="1438718"/>
                  <a:pt x="6040899" y="1469648"/>
                </a:cubicBezTo>
                <a:cubicBezTo>
                  <a:pt x="6051047" y="1507345"/>
                  <a:pt x="6007552" y="1520394"/>
                  <a:pt x="6002236" y="1553740"/>
                </a:cubicBezTo>
                <a:cubicBezTo>
                  <a:pt x="6002236" y="1555673"/>
                  <a:pt x="6001269" y="1557123"/>
                  <a:pt x="6001269" y="1558573"/>
                </a:cubicBezTo>
                <a:cubicBezTo>
                  <a:pt x="6001269" y="1565339"/>
                  <a:pt x="6001269" y="1575488"/>
                  <a:pt x="6003685" y="1580804"/>
                </a:cubicBezTo>
                <a:cubicBezTo>
                  <a:pt x="6005135" y="1584187"/>
                  <a:pt x="6007552" y="1588053"/>
                  <a:pt x="6010451" y="1589503"/>
                </a:cubicBezTo>
                <a:cubicBezTo>
                  <a:pt x="6047181" y="1596269"/>
                  <a:pt x="6074245" y="1623333"/>
                  <a:pt x="6113874" y="1620433"/>
                </a:cubicBezTo>
                <a:cubicBezTo>
                  <a:pt x="6117741" y="1618983"/>
                  <a:pt x="6121124" y="1618500"/>
                  <a:pt x="6124023" y="1617534"/>
                </a:cubicBezTo>
                <a:cubicBezTo>
                  <a:pt x="6139972" y="1614634"/>
                  <a:pt x="6153987" y="1616567"/>
                  <a:pt x="6168002" y="1621400"/>
                </a:cubicBezTo>
                <a:cubicBezTo>
                  <a:pt x="6171869" y="1623333"/>
                  <a:pt x="6175735" y="1624783"/>
                  <a:pt x="6179601" y="1626233"/>
                </a:cubicBezTo>
                <a:cubicBezTo>
                  <a:pt x="6210531" y="1642664"/>
                  <a:pt x="6254511" y="1647014"/>
                  <a:pt x="6281574" y="1626233"/>
                </a:cubicBezTo>
                <a:cubicBezTo>
                  <a:pt x="6283991" y="1623816"/>
                  <a:pt x="6286891" y="1621400"/>
                  <a:pt x="6289307" y="1618500"/>
                </a:cubicBezTo>
                <a:cubicBezTo>
                  <a:pt x="6294140" y="1582737"/>
                  <a:pt x="6260793" y="1538275"/>
                  <a:pt x="6298006" y="1517977"/>
                </a:cubicBezTo>
                <a:cubicBezTo>
                  <a:pt x="6321204" y="1505412"/>
                  <a:pt x="6346817" y="1520394"/>
                  <a:pt x="6373882" y="1517977"/>
                </a:cubicBezTo>
                <a:cubicBezTo>
                  <a:pt x="6377748" y="1517010"/>
                  <a:pt x="6381614" y="1516527"/>
                  <a:pt x="6385480" y="1515561"/>
                </a:cubicBezTo>
                <a:cubicBezTo>
                  <a:pt x="6430909" y="1503962"/>
                  <a:pt x="6504369" y="1511211"/>
                  <a:pt x="6499052" y="1577421"/>
                </a:cubicBezTo>
                <a:cubicBezTo>
                  <a:pt x="6500985" y="1585637"/>
                  <a:pt x="6502435" y="1593369"/>
                  <a:pt x="6503885" y="1602068"/>
                </a:cubicBezTo>
                <a:cubicBezTo>
                  <a:pt x="6505335" y="1609801"/>
                  <a:pt x="6507751" y="1617534"/>
                  <a:pt x="6509201" y="1626233"/>
                </a:cubicBezTo>
                <a:cubicBezTo>
                  <a:pt x="6510651" y="1631065"/>
                  <a:pt x="6512101" y="1635415"/>
                  <a:pt x="6513067" y="1640248"/>
                </a:cubicBezTo>
                <a:cubicBezTo>
                  <a:pt x="6511618" y="1685677"/>
                  <a:pt x="6544964" y="1712740"/>
                  <a:pt x="6567196" y="1746570"/>
                </a:cubicBezTo>
                <a:cubicBezTo>
                  <a:pt x="6567679" y="1749953"/>
                  <a:pt x="6569128" y="1753820"/>
                  <a:pt x="6570095" y="1756719"/>
                </a:cubicBezTo>
                <a:cubicBezTo>
                  <a:pt x="6571061" y="1760586"/>
                  <a:pt x="6571061" y="1764452"/>
                  <a:pt x="6571061" y="1768318"/>
                </a:cubicBezTo>
                <a:cubicBezTo>
                  <a:pt x="6571545" y="1776051"/>
                  <a:pt x="6571061" y="1783783"/>
                  <a:pt x="6570095" y="1792482"/>
                </a:cubicBezTo>
                <a:cubicBezTo>
                  <a:pt x="6567679" y="1815680"/>
                  <a:pt x="6562363" y="1839361"/>
                  <a:pt x="6564779" y="1863526"/>
                </a:cubicBezTo>
                <a:cubicBezTo>
                  <a:pt x="6564779" y="1870291"/>
                  <a:pt x="6571061" y="1877541"/>
                  <a:pt x="6573961" y="1884306"/>
                </a:cubicBezTo>
                <a:cubicBezTo>
                  <a:pt x="6581694" y="1889622"/>
                  <a:pt x="6589426" y="1893489"/>
                  <a:pt x="6597159" y="1897355"/>
                </a:cubicBezTo>
                <a:cubicBezTo>
                  <a:pt x="6601026" y="1899288"/>
                  <a:pt x="6605859" y="1900738"/>
                  <a:pt x="6609724" y="1902188"/>
                </a:cubicBezTo>
                <a:cubicBezTo>
                  <a:pt x="6660469" y="1907988"/>
                  <a:pt x="6689949" y="1946167"/>
                  <a:pt x="6684633" y="1994979"/>
                </a:cubicBezTo>
                <a:cubicBezTo>
                  <a:pt x="6684633" y="1999328"/>
                  <a:pt x="6683667" y="2004161"/>
                  <a:pt x="6682217" y="2009477"/>
                </a:cubicBezTo>
                <a:cubicBezTo>
                  <a:pt x="6680767" y="2013344"/>
                  <a:pt x="6679801" y="2018177"/>
                  <a:pt x="6679801" y="2022042"/>
                </a:cubicBezTo>
                <a:cubicBezTo>
                  <a:pt x="6679801" y="2025909"/>
                  <a:pt x="6679801" y="2028809"/>
                  <a:pt x="6680767" y="2032675"/>
                </a:cubicBezTo>
                <a:cubicBezTo>
                  <a:pt x="6680767" y="2037024"/>
                  <a:pt x="6681250" y="2041857"/>
                  <a:pt x="6682217" y="2045723"/>
                </a:cubicBezTo>
                <a:cubicBezTo>
                  <a:pt x="6685600" y="2058772"/>
                  <a:pt x="6689949" y="2070371"/>
                  <a:pt x="6696233" y="2080520"/>
                </a:cubicBezTo>
                <a:cubicBezTo>
                  <a:pt x="6698649" y="2083420"/>
                  <a:pt x="6701065" y="2086803"/>
                  <a:pt x="6703965" y="2089702"/>
                </a:cubicBezTo>
                <a:cubicBezTo>
                  <a:pt x="6706381" y="2093085"/>
                  <a:pt x="6708798" y="2096952"/>
                  <a:pt x="6711697" y="2099851"/>
                </a:cubicBezTo>
                <a:cubicBezTo>
                  <a:pt x="6714114" y="2103718"/>
                  <a:pt x="6717014" y="2107100"/>
                  <a:pt x="6719430" y="2110000"/>
                </a:cubicBezTo>
                <a:cubicBezTo>
                  <a:pt x="6754227" y="2154946"/>
                  <a:pt x="6845084" y="2185876"/>
                  <a:pt x="6797722" y="2250636"/>
                </a:cubicBezTo>
                <a:cubicBezTo>
                  <a:pt x="6787573" y="2260302"/>
                  <a:pt x="6758576" y="2254502"/>
                  <a:pt x="6734412" y="2253536"/>
                </a:cubicBezTo>
                <a:lnTo>
                  <a:pt x="6725229" y="2253536"/>
                </a:lnTo>
                <a:cubicBezTo>
                  <a:pt x="6715080" y="2253536"/>
                  <a:pt x="6705898" y="2253536"/>
                  <a:pt x="6695749" y="2252569"/>
                </a:cubicBezTo>
                <a:lnTo>
                  <a:pt x="6687050" y="2252569"/>
                </a:lnTo>
                <a:lnTo>
                  <a:pt x="3288323" y="2252569"/>
                </a:lnTo>
                <a:lnTo>
                  <a:pt x="3288323" y="2256141"/>
                </a:lnTo>
                <a:lnTo>
                  <a:pt x="4431" y="2256141"/>
                </a:lnTo>
                <a:lnTo>
                  <a:pt x="3079" y="2243715"/>
                </a:lnTo>
                <a:cubicBezTo>
                  <a:pt x="2628" y="2241386"/>
                  <a:pt x="2628" y="2236726"/>
                  <a:pt x="1275" y="2230513"/>
                </a:cubicBezTo>
                <a:cubicBezTo>
                  <a:pt x="373" y="2224689"/>
                  <a:pt x="-529" y="2218087"/>
                  <a:pt x="373" y="2211098"/>
                </a:cubicBezTo>
                <a:cubicBezTo>
                  <a:pt x="2177" y="2203332"/>
                  <a:pt x="3980" y="2196342"/>
                  <a:pt x="8489" y="2190129"/>
                </a:cubicBezTo>
                <a:cubicBezTo>
                  <a:pt x="10293" y="2187023"/>
                  <a:pt x="12547" y="2184305"/>
                  <a:pt x="14801" y="2181975"/>
                </a:cubicBezTo>
                <a:cubicBezTo>
                  <a:pt x="84689" y="2151299"/>
                  <a:pt x="113094" y="2096936"/>
                  <a:pt x="143303" y="2036749"/>
                </a:cubicBezTo>
                <a:cubicBezTo>
                  <a:pt x="145557" y="2033642"/>
                  <a:pt x="147812" y="2030536"/>
                  <a:pt x="150517" y="2027429"/>
                </a:cubicBezTo>
                <a:cubicBezTo>
                  <a:pt x="159535" y="2014615"/>
                  <a:pt x="187490" y="2016945"/>
                  <a:pt x="187490" y="2000248"/>
                </a:cubicBezTo>
                <a:cubicBezTo>
                  <a:pt x="191097" y="1975785"/>
                  <a:pt x="203270" y="1948215"/>
                  <a:pt x="233029" y="1944332"/>
                </a:cubicBezTo>
                <a:cubicBezTo>
                  <a:pt x="236636" y="1942778"/>
                  <a:pt x="240243" y="1941614"/>
                  <a:pt x="244752" y="1940449"/>
                </a:cubicBezTo>
                <a:cubicBezTo>
                  <a:pt x="259180" y="1935401"/>
                  <a:pt x="273608" y="1929188"/>
                  <a:pt x="287135" y="1921810"/>
                </a:cubicBezTo>
                <a:cubicBezTo>
                  <a:pt x="290742" y="1920645"/>
                  <a:pt x="294349" y="1920257"/>
                  <a:pt x="297956" y="1919480"/>
                </a:cubicBezTo>
                <a:cubicBezTo>
                  <a:pt x="307875" y="1917151"/>
                  <a:pt x="318696" y="1915209"/>
                  <a:pt x="329518" y="1913268"/>
                </a:cubicBezTo>
                <a:cubicBezTo>
                  <a:pt x="332223" y="1912103"/>
                  <a:pt x="335830" y="1910938"/>
                  <a:pt x="339437" y="1910161"/>
                </a:cubicBezTo>
                <a:cubicBezTo>
                  <a:pt x="362432" y="1903172"/>
                  <a:pt x="391289" y="1898900"/>
                  <a:pt x="410226" y="1888416"/>
                </a:cubicBezTo>
                <a:cubicBezTo>
                  <a:pt x="413833" y="1886474"/>
                  <a:pt x="416087" y="1884533"/>
                  <a:pt x="418792" y="1882203"/>
                </a:cubicBezTo>
                <a:cubicBezTo>
                  <a:pt x="433221" y="1868612"/>
                  <a:pt x="433221" y="1851915"/>
                  <a:pt x="422399" y="1834441"/>
                </a:cubicBezTo>
                <a:cubicBezTo>
                  <a:pt x="421047" y="1830947"/>
                  <a:pt x="420596" y="1827064"/>
                  <a:pt x="419694" y="1823957"/>
                </a:cubicBezTo>
                <a:cubicBezTo>
                  <a:pt x="414284" y="1799105"/>
                  <a:pt x="416087" y="1773089"/>
                  <a:pt x="426007" y="1750179"/>
                </a:cubicBezTo>
                <a:cubicBezTo>
                  <a:pt x="428261" y="1747073"/>
                  <a:pt x="429614" y="1743189"/>
                  <a:pt x="431868" y="1740083"/>
                </a:cubicBezTo>
                <a:cubicBezTo>
                  <a:pt x="445395" y="1719891"/>
                  <a:pt x="454863" y="1700088"/>
                  <a:pt x="465684" y="1679119"/>
                </a:cubicBezTo>
                <a:cubicBezTo>
                  <a:pt x="467037" y="1675625"/>
                  <a:pt x="468390" y="1672518"/>
                  <a:pt x="469291" y="1668635"/>
                </a:cubicBezTo>
                <a:cubicBezTo>
                  <a:pt x="472448" y="1648055"/>
                  <a:pt x="454863" y="1627086"/>
                  <a:pt x="453511" y="1603400"/>
                </a:cubicBezTo>
                <a:cubicBezTo>
                  <a:pt x="454412" y="1600293"/>
                  <a:pt x="455765" y="1597187"/>
                  <a:pt x="457118" y="1594081"/>
                </a:cubicBezTo>
                <a:cubicBezTo>
                  <a:pt x="464332" y="1582431"/>
                  <a:pt x="475604" y="1571170"/>
                  <a:pt x="487327" y="1560686"/>
                </a:cubicBezTo>
                <a:cubicBezTo>
                  <a:pt x="489581" y="1557968"/>
                  <a:pt x="491835" y="1555638"/>
                  <a:pt x="493188" y="1552532"/>
                </a:cubicBezTo>
                <a:cubicBezTo>
                  <a:pt x="495442" y="1548649"/>
                  <a:pt x="495894" y="1545542"/>
                  <a:pt x="496795" y="1541271"/>
                </a:cubicBezTo>
                <a:cubicBezTo>
                  <a:pt x="498599" y="1538165"/>
                  <a:pt x="500853" y="1535058"/>
                  <a:pt x="503108" y="1531952"/>
                </a:cubicBezTo>
                <a:cubicBezTo>
                  <a:pt x="505362" y="1528845"/>
                  <a:pt x="507617" y="1525738"/>
                  <a:pt x="510322" y="1522632"/>
                </a:cubicBezTo>
                <a:cubicBezTo>
                  <a:pt x="512576" y="1521079"/>
                  <a:pt x="515281" y="1519137"/>
                  <a:pt x="517536" y="1517196"/>
                </a:cubicBezTo>
                <a:cubicBezTo>
                  <a:pt x="527906" y="1506712"/>
                  <a:pt x="535120" y="1493121"/>
                  <a:pt x="536473" y="1473706"/>
                </a:cubicBezTo>
                <a:cubicBezTo>
                  <a:pt x="538727" y="1469434"/>
                  <a:pt x="540982" y="1465551"/>
                  <a:pt x="543687" y="1461280"/>
                </a:cubicBezTo>
                <a:cubicBezTo>
                  <a:pt x="549548" y="1453514"/>
                  <a:pt x="556763" y="1446913"/>
                  <a:pt x="566682" y="1441865"/>
                </a:cubicBezTo>
                <a:cubicBezTo>
                  <a:pt x="591481" y="1431769"/>
                  <a:pt x="613574" y="1462057"/>
                  <a:pt x="644685" y="1465940"/>
                </a:cubicBezTo>
                <a:cubicBezTo>
                  <a:pt x="648743" y="1466716"/>
                  <a:pt x="653703" y="1466716"/>
                  <a:pt x="658211" y="1465940"/>
                </a:cubicBezTo>
                <a:cubicBezTo>
                  <a:pt x="719531" y="1436428"/>
                  <a:pt x="781302" y="1439535"/>
                  <a:pt x="794378" y="1511371"/>
                </a:cubicBezTo>
                <a:cubicBezTo>
                  <a:pt x="796632" y="1514478"/>
                  <a:pt x="799337" y="1516808"/>
                  <a:pt x="802945" y="1518749"/>
                </a:cubicBezTo>
                <a:cubicBezTo>
                  <a:pt x="809708" y="1524186"/>
                  <a:pt x="819176" y="1526904"/>
                  <a:pt x="829096" y="1523021"/>
                </a:cubicBezTo>
                <a:cubicBezTo>
                  <a:pt x="832703" y="1523021"/>
                  <a:pt x="836310" y="1522632"/>
                  <a:pt x="839917" y="1521855"/>
                </a:cubicBezTo>
                <a:cubicBezTo>
                  <a:pt x="847131" y="1521079"/>
                  <a:pt x="855247" y="1519137"/>
                  <a:pt x="861559" y="1517972"/>
                </a:cubicBezTo>
                <a:cubicBezTo>
                  <a:pt x="866068" y="1516420"/>
                  <a:pt x="870126" y="1515254"/>
                  <a:pt x="874635" y="1514089"/>
                </a:cubicBezTo>
                <a:cubicBezTo>
                  <a:pt x="926486" y="1497392"/>
                  <a:pt x="969771" y="1452349"/>
                  <a:pt x="1002235" y="1413130"/>
                </a:cubicBezTo>
                <a:cubicBezTo>
                  <a:pt x="1003136" y="1410024"/>
                  <a:pt x="1003588" y="1406917"/>
                  <a:pt x="1004489" y="1403811"/>
                </a:cubicBezTo>
                <a:cubicBezTo>
                  <a:pt x="996824" y="1368475"/>
                  <a:pt x="1016663" y="1351778"/>
                  <a:pt x="1042814" y="1335469"/>
                </a:cubicBezTo>
                <a:cubicBezTo>
                  <a:pt x="1046421" y="1333527"/>
                  <a:pt x="1050028" y="1331198"/>
                  <a:pt x="1053635" y="1329256"/>
                </a:cubicBezTo>
                <a:cubicBezTo>
                  <a:pt x="1073925" y="1317995"/>
                  <a:pt x="1096469" y="1304016"/>
                  <a:pt x="1106389" y="1284601"/>
                </a:cubicBezTo>
                <a:cubicBezTo>
                  <a:pt x="1108192" y="1281883"/>
                  <a:pt x="1110447" y="1278777"/>
                  <a:pt x="1112701" y="1276446"/>
                </a:cubicBezTo>
                <a:cubicBezTo>
                  <a:pt x="1122621" y="1262079"/>
                  <a:pt x="1129384" y="1245382"/>
                  <a:pt x="1132089" y="1230626"/>
                </a:cubicBezTo>
                <a:cubicBezTo>
                  <a:pt x="1134344" y="1227908"/>
                  <a:pt x="1135696" y="1224802"/>
                  <a:pt x="1137951" y="1222472"/>
                </a:cubicBezTo>
                <a:cubicBezTo>
                  <a:pt x="1145165" y="1211988"/>
                  <a:pt x="1152379" y="1202668"/>
                  <a:pt x="1160945" y="1195291"/>
                </a:cubicBezTo>
                <a:cubicBezTo>
                  <a:pt x="1163651" y="1192573"/>
                  <a:pt x="1166807" y="1190631"/>
                  <a:pt x="1169512" y="1188301"/>
                </a:cubicBezTo>
                <a:cubicBezTo>
                  <a:pt x="1188450" y="1175875"/>
                  <a:pt x="1211444" y="1175875"/>
                  <a:pt x="1234440" y="1178205"/>
                </a:cubicBezTo>
                <a:cubicBezTo>
                  <a:pt x="1239399" y="1178982"/>
                  <a:pt x="1244359" y="1179370"/>
                  <a:pt x="1248868" y="1180147"/>
                </a:cubicBezTo>
                <a:cubicBezTo>
                  <a:pt x="1265100" y="1181700"/>
                  <a:pt x="1283135" y="1184030"/>
                  <a:pt x="1300268" y="1184030"/>
                </a:cubicBezTo>
                <a:cubicBezTo>
                  <a:pt x="1304326" y="1184030"/>
                  <a:pt x="1308835" y="1184030"/>
                  <a:pt x="1312442" y="1183253"/>
                </a:cubicBezTo>
                <a:cubicBezTo>
                  <a:pt x="1316951" y="1184030"/>
                  <a:pt x="1320558" y="1184030"/>
                  <a:pt x="1324165" y="1183253"/>
                </a:cubicBezTo>
                <a:cubicBezTo>
                  <a:pt x="1344906" y="1182476"/>
                  <a:pt x="1360236" y="1166556"/>
                  <a:pt x="1366548" y="1147141"/>
                </a:cubicBezTo>
                <a:cubicBezTo>
                  <a:pt x="1367450" y="1143646"/>
                  <a:pt x="1367901" y="1140539"/>
                  <a:pt x="1368803" y="1136656"/>
                </a:cubicBezTo>
                <a:cubicBezTo>
                  <a:pt x="1368803" y="1133550"/>
                  <a:pt x="1369704" y="1129667"/>
                  <a:pt x="1369704" y="1126561"/>
                </a:cubicBezTo>
                <a:cubicBezTo>
                  <a:pt x="1370155" y="1119959"/>
                  <a:pt x="1371057" y="1112970"/>
                  <a:pt x="1371057" y="1106757"/>
                </a:cubicBezTo>
                <a:cubicBezTo>
                  <a:pt x="1360236" y="1047735"/>
                  <a:pt x="1379173" y="993372"/>
                  <a:pt x="1389994" y="936291"/>
                </a:cubicBezTo>
                <a:cubicBezTo>
                  <a:pt x="1392249" y="932019"/>
                  <a:pt x="1394503" y="928525"/>
                  <a:pt x="1398110" y="924641"/>
                </a:cubicBezTo>
                <a:cubicBezTo>
                  <a:pt x="1400364" y="922700"/>
                  <a:pt x="1402619" y="921535"/>
                  <a:pt x="1405324" y="919594"/>
                </a:cubicBezTo>
                <a:cubicBezTo>
                  <a:pt x="1408029" y="918041"/>
                  <a:pt x="1411186" y="916875"/>
                  <a:pt x="1413891" y="915711"/>
                </a:cubicBezTo>
                <a:cubicBezTo>
                  <a:pt x="1450863" y="891636"/>
                  <a:pt x="1429221" y="844651"/>
                  <a:pt x="1441394" y="811645"/>
                </a:cubicBezTo>
                <a:cubicBezTo>
                  <a:pt x="1454470" y="789900"/>
                  <a:pt x="1481523" y="784463"/>
                  <a:pt x="1489639" y="758447"/>
                </a:cubicBezTo>
                <a:cubicBezTo>
                  <a:pt x="1490992" y="756117"/>
                  <a:pt x="1491893" y="753399"/>
                  <a:pt x="1493246" y="751069"/>
                </a:cubicBezTo>
                <a:cubicBezTo>
                  <a:pt x="1497755" y="740585"/>
                  <a:pt x="1502715" y="727771"/>
                  <a:pt x="1508576" y="711462"/>
                </a:cubicBezTo>
                <a:cubicBezTo>
                  <a:pt x="1524357" y="671855"/>
                  <a:pt x="1536531" y="651274"/>
                  <a:pt x="1558173" y="651274"/>
                </a:cubicBezTo>
                <a:cubicBezTo>
                  <a:pt x="1563133" y="651274"/>
                  <a:pt x="1568093" y="652440"/>
                  <a:pt x="1572602" y="654381"/>
                </a:cubicBezTo>
                <a:cubicBezTo>
                  <a:pt x="1577110" y="656323"/>
                  <a:pt x="1581168" y="659041"/>
                  <a:pt x="1585677" y="661370"/>
                </a:cubicBezTo>
                <a:cubicBezTo>
                  <a:pt x="1594244" y="665253"/>
                  <a:pt x="1603712" y="669525"/>
                  <a:pt x="1613181" y="671466"/>
                </a:cubicBezTo>
                <a:cubicBezTo>
                  <a:pt x="1615886" y="672243"/>
                  <a:pt x="1619042" y="672243"/>
                  <a:pt x="1621748" y="672243"/>
                </a:cubicBezTo>
                <a:cubicBezTo>
                  <a:pt x="1656015" y="666807"/>
                  <a:pt x="1684421" y="645062"/>
                  <a:pt x="1718236" y="645062"/>
                </a:cubicBezTo>
                <a:cubicBezTo>
                  <a:pt x="1743486" y="647391"/>
                  <a:pt x="1727705" y="675349"/>
                  <a:pt x="1743486" y="689717"/>
                </a:cubicBezTo>
                <a:cubicBezTo>
                  <a:pt x="1747093" y="692435"/>
                  <a:pt x="1750700" y="694377"/>
                  <a:pt x="1755209" y="696706"/>
                </a:cubicBezTo>
                <a:cubicBezTo>
                  <a:pt x="1763325" y="700978"/>
                  <a:pt x="1770539" y="706026"/>
                  <a:pt x="1777753" y="711462"/>
                </a:cubicBezTo>
                <a:cubicBezTo>
                  <a:pt x="1782262" y="712627"/>
                  <a:pt x="1786320" y="713792"/>
                  <a:pt x="1790829" y="714568"/>
                </a:cubicBezTo>
                <a:cubicBezTo>
                  <a:pt x="1798043" y="716122"/>
                  <a:pt x="1805257" y="717286"/>
                  <a:pt x="1813824" y="718452"/>
                </a:cubicBezTo>
                <a:cubicBezTo>
                  <a:pt x="1816078" y="718452"/>
                  <a:pt x="1819234" y="719228"/>
                  <a:pt x="1821940" y="719228"/>
                </a:cubicBezTo>
                <a:cubicBezTo>
                  <a:pt x="1861617" y="722335"/>
                  <a:pt x="1858912" y="678456"/>
                  <a:pt x="1880554" y="662147"/>
                </a:cubicBezTo>
                <a:cubicBezTo>
                  <a:pt x="1899041" y="647780"/>
                  <a:pt x="1920683" y="669913"/>
                  <a:pt x="1936013" y="652051"/>
                </a:cubicBezTo>
                <a:cubicBezTo>
                  <a:pt x="1938718" y="648945"/>
                  <a:pt x="1941874" y="645450"/>
                  <a:pt x="1944580" y="641567"/>
                </a:cubicBezTo>
                <a:cubicBezTo>
                  <a:pt x="1947736" y="637684"/>
                  <a:pt x="1949990" y="634578"/>
                  <a:pt x="1952696" y="631471"/>
                </a:cubicBezTo>
                <a:cubicBezTo>
                  <a:pt x="1970731" y="613609"/>
                  <a:pt x="1977494" y="581768"/>
                  <a:pt x="1989668" y="558858"/>
                </a:cubicBezTo>
                <a:cubicBezTo>
                  <a:pt x="1991471" y="554975"/>
                  <a:pt x="1993726" y="551868"/>
                  <a:pt x="1995980" y="548762"/>
                </a:cubicBezTo>
                <a:cubicBezTo>
                  <a:pt x="2001842" y="537889"/>
                  <a:pt x="2009958" y="530900"/>
                  <a:pt x="2018524" y="527793"/>
                </a:cubicBezTo>
                <a:cubicBezTo>
                  <a:pt x="2021681" y="526629"/>
                  <a:pt x="2024386" y="525463"/>
                  <a:pt x="2027993" y="524687"/>
                </a:cubicBezTo>
                <a:cubicBezTo>
                  <a:pt x="2032953" y="523910"/>
                  <a:pt x="2037461" y="522746"/>
                  <a:pt x="2041069" y="520804"/>
                </a:cubicBezTo>
                <a:cubicBezTo>
                  <a:pt x="2045577" y="518862"/>
                  <a:pt x="2049184" y="516144"/>
                  <a:pt x="2051890" y="513814"/>
                </a:cubicBezTo>
                <a:cubicBezTo>
                  <a:pt x="2079506" y="483915"/>
                  <a:pt x="2116098" y="448961"/>
                  <a:pt x="2160156" y="446413"/>
                </a:cubicBezTo>
                <a:cubicBezTo>
                  <a:pt x="2166449" y="446049"/>
                  <a:pt x="2172896" y="446347"/>
                  <a:pt x="2179490" y="447414"/>
                </a:cubicBezTo>
                <a:cubicBezTo>
                  <a:pt x="2183097" y="448579"/>
                  <a:pt x="2186704" y="449744"/>
                  <a:pt x="2190311" y="451685"/>
                </a:cubicBezTo>
                <a:cubicBezTo>
                  <a:pt x="2193918" y="452851"/>
                  <a:pt x="2196623" y="454792"/>
                  <a:pt x="2200230" y="456734"/>
                </a:cubicBezTo>
                <a:cubicBezTo>
                  <a:pt x="2223225" y="467606"/>
                  <a:pt x="2243515" y="480420"/>
                  <a:pt x="2260649" y="495952"/>
                </a:cubicBezTo>
                <a:cubicBezTo>
                  <a:pt x="2263805" y="499059"/>
                  <a:pt x="2266059" y="501777"/>
                  <a:pt x="2268765" y="504107"/>
                </a:cubicBezTo>
                <a:cubicBezTo>
                  <a:pt x="2270117" y="507601"/>
                  <a:pt x="2271470" y="510708"/>
                  <a:pt x="2273724" y="514591"/>
                </a:cubicBezTo>
                <a:cubicBezTo>
                  <a:pt x="2279586" y="528958"/>
                  <a:pt x="2289054" y="539831"/>
                  <a:pt x="2299875" y="549927"/>
                </a:cubicBezTo>
                <a:cubicBezTo>
                  <a:pt x="2302581" y="552645"/>
                  <a:pt x="2305737" y="554975"/>
                  <a:pt x="2308442" y="556916"/>
                </a:cubicBezTo>
                <a:cubicBezTo>
                  <a:pt x="2335044" y="579050"/>
                  <a:pt x="2378329" y="575943"/>
                  <a:pt x="2403579" y="603901"/>
                </a:cubicBezTo>
                <a:cubicBezTo>
                  <a:pt x="2420261" y="618269"/>
                  <a:pt x="2414399" y="647391"/>
                  <a:pt x="2390503" y="657876"/>
                </a:cubicBezTo>
                <a:cubicBezTo>
                  <a:pt x="2386896" y="659817"/>
                  <a:pt x="2382838" y="660594"/>
                  <a:pt x="2378329" y="661759"/>
                </a:cubicBezTo>
                <a:cubicBezTo>
                  <a:pt x="2374722" y="663700"/>
                  <a:pt x="2372468" y="666030"/>
                  <a:pt x="2371115" y="669136"/>
                </a:cubicBezTo>
                <a:cubicBezTo>
                  <a:pt x="2362999" y="702919"/>
                  <a:pt x="2415752" y="700201"/>
                  <a:pt x="2439649" y="705249"/>
                </a:cubicBezTo>
                <a:cubicBezTo>
                  <a:pt x="2444158" y="706414"/>
                  <a:pt x="2447765" y="707190"/>
                  <a:pt x="2451372" y="708356"/>
                </a:cubicBezTo>
                <a:cubicBezTo>
                  <a:pt x="2455881" y="709520"/>
                  <a:pt x="2459488" y="710685"/>
                  <a:pt x="2463095" y="712627"/>
                </a:cubicBezTo>
                <a:cubicBezTo>
                  <a:pt x="2465800" y="713403"/>
                  <a:pt x="2468957" y="714568"/>
                  <a:pt x="2471662" y="715733"/>
                </a:cubicBezTo>
                <a:cubicBezTo>
                  <a:pt x="2480229" y="718840"/>
                  <a:pt x="2488344" y="722723"/>
                  <a:pt x="2494657" y="726994"/>
                </a:cubicBezTo>
                <a:cubicBezTo>
                  <a:pt x="2497362" y="728159"/>
                  <a:pt x="2500518" y="730101"/>
                  <a:pt x="2503224" y="732042"/>
                </a:cubicBezTo>
                <a:cubicBezTo>
                  <a:pt x="2510438" y="735925"/>
                  <a:pt x="2517652" y="739420"/>
                  <a:pt x="2524866" y="743303"/>
                </a:cubicBezTo>
                <a:cubicBezTo>
                  <a:pt x="2528022" y="744856"/>
                  <a:pt x="2530727" y="746021"/>
                  <a:pt x="2532982" y="747186"/>
                </a:cubicBezTo>
                <a:cubicBezTo>
                  <a:pt x="2552821" y="754176"/>
                  <a:pt x="2568151" y="765048"/>
                  <a:pt x="2582579" y="776309"/>
                </a:cubicBezTo>
                <a:cubicBezTo>
                  <a:pt x="2585735" y="779027"/>
                  <a:pt x="2587990" y="781357"/>
                  <a:pt x="2590695" y="783298"/>
                </a:cubicBezTo>
                <a:cubicBezTo>
                  <a:pt x="2624511" y="802714"/>
                  <a:pt x="2630823" y="835331"/>
                  <a:pt x="2622257" y="869502"/>
                </a:cubicBezTo>
                <a:cubicBezTo>
                  <a:pt x="2624511" y="872609"/>
                  <a:pt x="2626765" y="875715"/>
                  <a:pt x="2629471" y="878822"/>
                </a:cubicBezTo>
                <a:cubicBezTo>
                  <a:pt x="2653819" y="907945"/>
                  <a:pt x="2694652" y="925710"/>
                  <a:pt x="2731237" y="945386"/>
                </a:cubicBezTo>
                <a:lnTo>
                  <a:pt x="2762595" y="964351"/>
                </a:lnTo>
                <a:lnTo>
                  <a:pt x="2761129" y="963861"/>
                </a:lnTo>
                <a:cubicBezTo>
                  <a:pt x="2765638" y="966190"/>
                  <a:pt x="2769695" y="969297"/>
                  <a:pt x="2774204" y="972403"/>
                </a:cubicBezTo>
                <a:cubicBezTo>
                  <a:pt x="2780066" y="977063"/>
                  <a:pt x="2785025" y="982111"/>
                  <a:pt x="2789534" y="987159"/>
                </a:cubicBezTo>
                <a:cubicBezTo>
                  <a:pt x="2804414" y="1005021"/>
                  <a:pt x="2810275" y="1024824"/>
                  <a:pt x="2813882" y="1046569"/>
                </a:cubicBezTo>
                <a:cubicBezTo>
                  <a:pt x="2814784" y="1051618"/>
                  <a:pt x="2815235" y="1057442"/>
                  <a:pt x="2816136" y="1062878"/>
                </a:cubicBezTo>
                <a:cubicBezTo>
                  <a:pt x="2811628" y="1107534"/>
                  <a:pt x="2844091" y="1141704"/>
                  <a:pt x="2870242" y="1176264"/>
                </a:cubicBezTo>
                <a:cubicBezTo>
                  <a:pt x="2873849" y="1181312"/>
                  <a:pt x="2878358" y="1186359"/>
                  <a:pt x="2881064" y="1191796"/>
                </a:cubicBezTo>
                <a:cubicBezTo>
                  <a:pt x="2885572" y="1198009"/>
                  <a:pt x="2891885" y="1206163"/>
                  <a:pt x="2889179" y="1211599"/>
                </a:cubicBezTo>
                <a:cubicBezTo>
                  <a:pt x="2879711" y="1234121"/>
                  <a:pt x="2890983" y="1242664"/>
                  <a:pt x="2899099" y="1256254"/>
                </a:cubicBezTo>
                <a:cubicBezTo>
                  <a:pt x="2899099" y="1257420"/>
                  <a:pt x="2899550" y="1257808"/>
                  <a:pt x="2900451" y="1258585"/>
                </a:cubicBezTo>
                <a:cubicBezTo>
                  <a:pt x="2904059" y="1272563"/>
                  <a:pt x="2903157" y="1288484"/>
                  <a:pt x="2905411" y="1304016"/>
                </a:cubicBezTo>
                <a:cubicBezTo>
                  <a:pt x="2906313" y="1307899"/>
                  <a:pt x="2906764" y="1311394"/>
                  <a:pt x="2907665" y="1315277"/>
                </a:cubicBezTo>
                <a:cubicBezTo>
                  <a:pt x="2912174" y="1334304"/>
                  <a:pt x="2922094" y="1351001"/>
                  <a:pt x="2932915" y="1367310"/>
                </a:cubicBezTo>
                <a:cubicBezTo>
                  <a:pt x="2934718" y="1370416"/>
                  <a:pt x="2936973" y="1373523"/>
                  <a:pt x="2939227" y="1377406"/>
                </a:cubicBezTo>
                <a:cubicBezTo>
                  <a:pt x="2948696" y="1394492"/>
                  <a:pt x="2959517" y="1411189"/>
                  <a:pt x="2969437" y="1429051"/>
                </a:cubicBezTo>
                <a:cubicBezTo>
                  <a:pt x="2970789" y="1432934"/>
                  <a:pt x="2973044" y="1436428"/>
                  <a:pt x="2975298" y="1440311"/>
                </a:cubicBezTo>
                <a:cubicBezTo>
                  <a:pt x="2984767" y="1462057"/>
                  <a:pt x="2994235" y="1483802"/>
                  <a:pt x="3015877" y="1498169"/>
                </a:cubicBezTo>
                <a:cubicBezTo>
                  <a:pt x="3019034" y="1500887"/>
                  <a:pt x="3022641" y="1502829"/>
                  <a:pt x="3025346" y="1505158"/>
                </a:cubicBezTo>
                <a:cubicBezTo>
                  <a:pt x="3046988" y="1519526"/>
                  <a:pt x="3072238" y="1531952"/>
                  <a:pt x="3079452" y="1559133"/>
                </a:cubicBezTo>
                <a:cubicBezTo>
                  <a:pt x="3080354" y="1559910"/>
                  <a:pt x="3080354" y="1560298"/>
                  <a:pt x="3080354" y="1561074"/>
                </a:cubicBezTo>
                <a:cubicBezTo>
                  <a:pt x="3079001" y="1571559"/>
                  <a:pt x="3083961" y="1578936"/>
                  <a:pt x="3092077" y="1585149"/>
                </a:cubicBezTo>
                <a:cubicBezTo>
                  <a:pt x="3095233" y="1586703"/>
                  <a:pt x="3097938" y="1588644"/>
                  <a:pt x="3101545" y="1590586"/>
                </a:cubicBezTo>
                <a:lnTo>
                  <a:pt x="3109075" y="1592534"/>
                </a:lnTo>
                <a:lnTo>
                  <a:pt x="3136842" y="1534409"/>
                </a:lnTo>
                <a:cubicBezTo>
                  <a:pt x="3138292" y="1530059"/>
                  <a:pt x="3139742" y="1526193"/>
                  <a:pt x="3140708" y="1521360"/>
                </a:cubicBezTo>
                <a:cubicBezTo>
                  <a:pt x="3144092" y="1495746"/>
                  <a:pt x="3125243" y="1469648"/>
                  <a:pt x="3123794" y="1440168"/>
                </a:cubicBezTo>
                <a:cubicBezTo>
                  <a:pt x="3124760" y="1436302"/>
                  <a:pt x="3126210" y="1432435"/>
                  <a:pt x="3127660" y="1428570"/>
                </a:cubicBezTo>
                <a:cubicBezTo>
                  <a:pt x="3135393" y="1414071"/>
                  <a:pt x="3147474" y="1400056"/>
                  <a:pt x="3160040" y="1387007"/>
                </a:cubicBezTo>
                <a:cubicBezTo>
                  <a:pt x="3162456" y="1383624"/>
                  <a:pt x="3164873" y="1380724"/>
                  <a:pt x="3166323" y="1376858"/>
                </a:cubicBezTo>
                <a:cubicBezTo>
                  <a:pt x="3168739" y="1372025"/>
                  <a:pt x="3169222" y="1368159"/>
                  <a:pt x="3170189" y="1362842"/>
                </a:cubicBezTo>
                <a:cubicBezTo>
                  <a:pt x="3172122" y="1358977"/>
                  <a:pt x="3174538" y="1355110"/>
                  <a:pt x="3176955" y="1351244"/>
                </a:cubicBezTo>
                <a:cubicBezTo>
                  <a:pt x="3179371" y="1347378"/>
                  <a:pt x="3181788" y="1343511"/>
                  <a:pt x="3184688" y="1339645"/>
                </a:cubicBezTo>
                <a:cubicBezTo>
                  <a:pt x="3187104" y="1337712"/>
                  <a:pt x="3190003" y="1335295"/>
                  <a:pt x="3192420" y="1332879"/>
                </a:cubicBezTo>
                <a:cubicBezTo>
                  <a:pt x="3203535" y="1319830"/>
                  <a:pt x="3211268" y="1302916"/>
                  <a:pt x="3212718" y="1278751"/>
                </a:cubicBezTo>
                <a:cubicBezTo>
                  <a:pt x="3215134" y="1273435"/>
                  <a:pt x="3217551" y="1268602"/>
                  <a:pt x="3220451" y="1263286"/>
                </a:cubicBezTo>
                <a:cubicBezTo>
                  <a:pt x="3226733" y="1253620"/>
                  <a:pt x="3234466" y="1245405"/>
                  <a:pt x="3245098" y="1239122"/>
                </a:cubicBezTo>
                <a:cubicBezTo>
                  <a:pt x="3271679" y="1226557"/>
                  <a:pt x="3295359" y="1264253"/>
                  <a:pt x="3328706" y="1269086"/>
                </a:cubicBezTo>
                <a:cubicBezTo>
                  <a:pt x="3333056" y="1270052"/>
                  <a:pt x="3338372" y="1270052"/>
                  <a:pt x="3343205" y="1269086"/>
                </a:cubicBezTo>
                <a:cubicBezTo>
                  <a:pt x="3408932" y="1232356"/>
                  <a:pt x="3475141" y="1236222"/>
                  <a:pt x="3489157" y="1325630"/>
                </a:cubicBezTo>
                <a:cubicBezTo>
                  <a:pt x="3491573" y="1329496"/>
                  <a:pt x="3494472" y="1332396"/>
                  <a:pt x="3498339" y="1334812"/>
                </a:cubicBezTo>
                <a:cubicBezTo>
                  <a:pt x="3505588" y="1341578"/>
                  <a:pt x="3515737" y="1344961"/>
                  <a:pt x="3526369" y="1340128"/>
                </a:cubicBezTo>
                <a:cubicBezTo>
                  <a:pt x="3530235" y="1340128"/>
                  <a:pt x="3534102" y="1339645"/>
                  <a:pt x="3537968" y="1338678"/>
                </a:cubicBezTo>
                <a:cubicBezTo>
                  <a:pt x="3545701" y="1337712"/>
                  <a:pt x="3554400" y="1335295"/>
                  <a:pt x="3561166" y="1333845"/>
                </a:cubicBezTo>
                <a:cubicBezTo>
                  <a:pt x="3565999" y="1331913"/>
                  <a:pt x="3570348" y="1330463"/>
                  <a:pt x="3575181" y="1329012"/>
                </a:cubicBezTo>
                <a:cubicBezTo>
                  <a:pt x="3630759" y="1308231"/>
                  <a:pt x="3677154" y="1252171"/>
                  <a:pt x="3711951" y="1203359"/>
                </a:cubicBezTo>
                <a:cubicBezTo>
                  <a:pt x="3712917" y="1199493"/>
                  <a:pt x="3713401" y="1195626"/>
                  <a:pt x="3714367" y="1191760"/>
                </a:cubicBezTo>
                <a:cubicBezTo>
                  <a:pt x="3706151" y="1147781"/>
                  <a:pt x="3727416" y="1127000"/>
                  <a:pt x="3755446" y="1106702"/>
                </a:cubicBezTo>
                <a:cubicBezTo>
                  <a:pt x="3759312" y="1104285"/>
                  <a:pt x="3763179" y="1101386"/>
                  <a:pt x="3767045" y="1098969"/>
                </a:cubicBezTo>
                <a:cubicBezTo>
                  <a:pt x="3788793" y="1084954"/>
                  <a:pt x="3812957" y="1067556"/>
                  <a:pt x="3823589" y="1043392"/>
                </a:cubicBezTo>
                <a:cubicBezTo>
                  <a:pt x="3825523" y="1040009"/>
                  <a:pt x="3827939" y="1036143"/>
                  <a:pt x="3830355" y="1033242"/>
                </a:cubicBezTo>
                <a:cubicBezTo>
                  <a:pt x="3840988" y="1015361"/>
                  <a:pt x="3848237" y="994580"/>
                  <a:pt x="3851136" y="976215"/>
                </a:cubicBezTo>
                <a:cubicBezTo>
                  <a:pt x="3853553" y="972832"/>
                  <a:pt x="3855003" y="968966"/>
                  <a:pt x="3857419" y="966066"/>
                </a:cubicBezTo>
                <a:cubicBezTo>
                  <a:pt x="3865152" y="953018"/>
                  <a:pt x="3872885" y="941418"/>
                  <a:pt x="3882067" y="932236"/>
                </a:cubicBezTo>
                <a:cubicBezTo>
                  <a:pt x="3884966" y="928853"/>
                  <a:pt x="3888349" y="926437"/>
                  <a:pt x="3891249" y="923537"/>
                </a:cubicBezTo>
                <a:cubicBezTo>
                  <a:pt x="3911547" y="908072"/>
                  <a:pt x="3936195" y="908072"/>
                  <a:pt x="3960842" y="910972"/>
                </a:cubicBezTo>
                <a:cubicBezTo>
                  <a:pt x="3966158" y="911938"/>
                  <a:pt x="3971475" y="912421"/>
                  <a:pt x="3976307" y="913388"/>
                </a:cubicBezTo>
                <a:cubicBezTo>
                  <a:pt x="3993706" y="915321"/>
                  <a:pt x="4013037" y="918221"/>
                  <a:pt x="4031402" y="918221"/>
                </a:cubicBezTo>
                <a:cubicBezTo>
                  <a:pt x="4035751" y="918221"/>
                  <a:pt x="4040584" y="918221"/>
                  <a:pt x="4044450" y="917254"/>
                </a:cubicBezTo>
                <a:cubicBezTo>
                  <a:pt x="4049283" y="918221"/>
                  <a:pt x="4053149" y="918221"/>
                  <a:pt x="4057016" y="917254"/>
                </a:cubicBezTo>
                <a:cubicBezTo>
                  <a:pt x="4079247" y="916288"/>
                  <a:pt x="4095678" y="896473"/>
                  <a:pt x="4102444" y="872309"/>
                </a:cubicBezTo>
                <a:cubicBezTo>
                  <a:pt x="4103411" y="867959"/>
                  <a:pt x="4103894" y="864093"/>
                  <a:pt x="4104861" y="859260"/>
                </a:cubicBezTo>
                <a:cubicBezTo>
                  <a:pt x="4104861" y="855394"/>
                  <a:pt x="4105828" y="850561"/>
                  <a:pt x="4105828" y="846695"/>
                </a:cubicBezTo>
                <a:cubicBezTo>
                  <a:pt x="4106311" y="838479"/>
                  <a:pt x="4107277" y="829780"/>
                  <a:pt x="4107277" y="822047"/>
                </a:cubicBezTo>
                <a:cubicBezTo>
                  <a:pt x="4095678" y="748588"/>
                  <a:pt x="4115976" y="680928"/>
                  <a:pt x="4127575" y="609885"/>
                </a:cubicBezTo>
                <a:cubicBezTo>
                  <a:pt x="4129992" y="604569"/>
                  <a:pt x="4132408" y="600220"/>
                  <a:pt x="4136274" y="595387"/>
                </a:cubicBezTo>
                <a:cubicBezTo>
                  <a:pt x="4138691" y="592971"/>
                  <a:pt x="4141107" y="591521"/>
                  <a:pt x="4144007" y="589104"/>
                </a:cubicBezTo>
                <a:cubicBezTo>
                  <a:pt x="4146907" y="587171"/>
                  <a:pt x="4150290" y="585721"/>
                  <a:pt x="4153189" y="584271"/>
                </a:cubicBezTo>
                <a:cubicBezTo>
                  <a:pt x="4192819" y="554308"/>
                  <a:pt x="4169621" y="495830"/>
                  <a:pt x="4182669" y="454751"/>
                </a:cubicBezTo>
                <a:cubicBezTo>
                  <a:pt x="4196685" y="427687"/>
                  <a:pt x="4225682" y="420921"/>
                  <a:pt x="4234381" y="388541"/>
                </a:cubicBezTo>
                <a:cubicBezTo>
                  <a:pt x="4235831" y="385641"/>
                  <a:pt x="4236797" y="382258"/>
                  <a:pt x="4238247" y="379359"/>
                </a:cubicBezTo>
                <a:cubicBezTo>
                  <a:pt x="4243080" y="366310"/>
                  <a:pt x="4248396" y="350362"/>
                  <a:pt x="4254679" y="330064"/>
                </a:cubicBezTo>
                <a:cubicBezTo>
                  <a:pt x="4271594" y="280769"/>
                  <a:pt x="4284643" y="255154"/>
                  <a:pt x="4307841" y="255154"/>
                </a:cubicBezTo>
                <a:cubicBezTo>
                  <a:pt x="4313156" y="255154"/>
                  <a:pt x="4318473" y="256605"/>
                  <a:pt x="4323306" y="259021"/>
                </a:cubicBezTo>
                <a:cubicBezTo>
                  <a:pt x="4328139" y="261437"/>
                  <a:pt x="4332488" y="264820"/>
                  <a:pt x="4337321" y="267720"/>
                </a:cubicBezTo>
                <a:cubicBezTo>
                  <a:pt x="4346503" y="272553"/>
                  <a:pt x="4356652" y="277869"/>
                  <a:pt x="4366801" y="280285"/>
                </a:cubicBezTo>
                <a:cubicBezTo>
                  <a:pt x="4369701" y="281252"/>
                  <a:pt x="4373084" y="281252"/>
                  <a:pt x="4375983" y="281252"/>
                </a:cubicBezTo>
                <a:cubicBezTo>
                  <a:pt x="4412713" y="274486"/>
                  <a:pt x="4443160" y="247422"/>
                  <a:pt x="4479406" y="247422"/>
                </a:cubicBezTo>
                <a:cubicBezTo>
                  <a:pt x="4506470" y="250322"/>
                  <a:pt x="4489555" y="285118"/>
                  <a:pt x="4506470" y="303000"/>
                </a:cubicBezTo>
                <a:cubicBezTo>
                  <a:pt x="4510336" y="306383"/>
                  <a:pt x="4514203" y="308799"/>
                  <a:pt x="4519035" y="311699"/>
                </a:cubicBezTo>
                <a:cubicBezTo>
                  <a:pt x="4527735" y="317015"/>
                  <a:pt x="4535467" y="323298"/>
                  <a:pt x="4543200" y="330064"/>
                </a:cubicBezTo>
                <a:cubicBezTo>
                  <a:pt x="4548033" y="331513"/>
                  <a:pt x="4552383" y="332963"/>
                  <a:pt x="4557215" y="333930"/>
                </a:cubicBezTo>
                <a:cubicBezTo>
                  <a:pt x="4564948" y="335863"/>
                  <a:pt x="4572680" y="337313"/>
                  <a:pt x="4581863" y="338763"/>
                </a:cubicBezTo>
                <a:cubicBezTo>
                  <a:pt x="4584279" y="338763"/>
                  <a:pt x="4587662" y="339729"/>
                  <a:pt x="4590562" y="339729"/>
                </a:cubicBezTo>
                <a:cubicBezTo>
                  <a:pt x="4633091" y="343596"/>
                  <a:pt x="4630191" y="288984"/>
                  <a:pt x="4653389" y="268686"/>
                </a:cubicBezTo>
                <a:cubicBezTo>
                  <a:pt x="4673204" y="250805"/>
                  <a:pt x="4696401" y="278352"/>
                  <a:pt x="4712833" y="256121"/>
                </a:cubicBezTo>
                <a:cubicBezTo>
                  <a:pt x="4715733" y="252255"/>
                  <a:pt x="4719115" y="247905"/>
                  <a:pt x="4722015" y="243073"/>
                </a:cubicBezTo>
                <a:cubicBezTo>
                  <a:pt x="4725398" y="238240"/>
                  <a:pt x="4727815" y="234373"/>
                  <a:pt x="4730714" y="230507"/>
                </a:cubicBezTo>
                <a:cubicBezTo>
                  <a:pt x="4750045" y="208276"/>
                  <a:pt x="4757295" y="168647"/>
                  <a:pt x="4770343" y="140133"/>
                </a:cubicBezTo>
                <a:cubicBezTo>
                  <a:pt x="4772277" y="135300"/>
                  <a:pt x="4774693" y="131434"/>
                  <a:pt x="4777109" y="127567"/>
                </a:cubicBezTo>
                <a:cubicBezTo>
                  <a:pt x="4783393" y="114035"/>
                  <a:pt x="4792091" y="105336"/>
                  <a:pt x="4801274" y="101470"/>
                </a:cubicBezTo>
                <a:cubicBezTo>
                  <a:pt x="4804657" y="100020"/>
                  <a:pt x="4807557" y="98570"/>
                  <a:pt x="4811423" y="97604"/>
                </a:cubicBezTo>
                <a:cubicBezTo>
                  <a:pt x="4816739" y="96637"/>
                  <a:pt x="4821572" y="95188"/>
                  <a:pt x="4825438" y="92771"/>
                </a:cubicBezTo>
                <a:cubicBezTo>
                  <a:pt x="4830271" y="90355"/>
                  <a:pt x="4834137" y="86971"/>
                  <a:pt x="4837037" y="84072"/>
                </a:cubicBezTo>
                <a:cubicBezTo>
                  <a:pt x="4870867" y="41543"/>
                  <a:pt x="4917262" y="-9202"/>
                  <a:pt x="4973807" y="143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42" name="Group 4">
            <a:extLst>
              <a:ext uri="{FF2B5EF4-FFF2-40B4-BE49-F238E27FC236}">
                <a16:creationId xmlns:a16="http://schemas.microsoft.com/office/drawing/2014/main" id="{F7F069ED-2BFF-485B-AD25-AD2C4D0BB81D}"/>
              </a:ext>
            </a:extLst>
          </p:cNvPr>
          <p:cNvGrpSpPr/>
          <p:nvPr/>
        </p:nvGrpSpPr>
        <p:grpSpPr>
          <a:xfrm>
            <a:off x="4393039" y="4937185"/>
            <a:ext cx="7871823" cy="1803849"/>
            <a:chOff x="12125" y="2951937"/>
            <a:chExt cx="12182437" cy="2791638"/>
          </a:xfrm>
        </p:grpSpPr>
        <p:sp>
          <p:nvSpPr>
            <p:cNvPr id="43" name="Graphic 2">
              <a:extLst>
                <a:ext uri="{FF2B5EF4-FFF2-40B4-BE49-F238E27FC236}">
                  <a16:creationId xmlns:a16="http://schemas.microsoft.com/office/drawing/2014/main" id="{8F162F72-106C-4219-84FD-7E11873F9AB2}"/>
                </a:ext>
              </a:extLst>
            </p:cNvPr>
            <p:cNvSpPr/>
            <p:nvPr/>
          </p:nvSpPr>
          <p:spPr>
            <a:xfrm>
              <a:off x="7086600" y="2951937"/>
              <a:ext cx="2578902" cy="1707605"/>
            </a:xfrm>
            <a:custGeom>
              <a:avLst/>
              <a:gdLst>
                <a:gd name="connsiteX0" fmla="*/ 700877 w 3568958"/>
                <a:gd name="connsiteY0" fmla="*/ 732948 h 2419174"/>
                <a:gd name="connsiteX1" fmla="*/ 600946 w 3568958"/>
                <a:gd name="connsiteY1" fmla="*/ 832878 h 2419174"/>
                <a:gd name="connsiteX2" fmla="*/ 700877 w 3568958"/>
                <a:gd name="connsiteY2" fmla="*/ 932809 h 2419174"/>
                <a:gd name="connsiteX3" fmla="*/ 800808 w 3568958"/>
                <a:gd name="connsiteY3" fmla="*/ 832878 h 2419174"/>
                <a:gd name="connsiteX4" fmla="*/ 700877 w 3568958"/>
                <a:gd name="connsiteY4" fmla="*/ 732948 h 2419174"/>
                <a:gd name="connsiteX5" fmla="*/ 700877 w 3568958"/>
                <a:gd name="connsiteY5" fmla="*/ 732948 h 2419174"/>
                <a:gd name="connsiteX6" fmla="*/ 3239275 w 3568958"/>
                <a:gd name="connsiteY6" fmla="*/ 147253 h 2419174"/>
                <a:gd name="connsiteX7" fmla="*/ 3167124 w 3568958"/>
                <a:gd name="connsiteY7" fmla="*/ 242939 h 2419174"/>
                <a:gd name="connsiteX8" fmla="*/ 3239275 w 3568958"/>
                <a:gd name="connsiteY8" fmla="*/ 338626 h 2419174"/>
                <a:gd name="connsiteX9" fmla="*/ 3311426 w 3568958"/>
                <a:gd name="connsiteY9" fmla="*/ 242939 h 2419174"/>
                <a:gd name="connsiteX10" fmla="*/ 3239275 w 3568958"/>
                <a:gd name="connsiteY10" fmla="*/ 147253 h 2419174"/>
                <a:gd name="connsiteX11" fmla="*/ 3239275 w 3568958"/>
                <a:gd name="connsiteY11" fmla="*/ 147253 h 2419174"/>
                <a:gd name="connsiteX12" fmla="*/ 2040876 w 3568958"/>
                <a:gd name="connsiteY12" fmla="*/ 136835 h 2419174"/>
                <a:gd name="connsiteX13" fmla="*/ 1560514 w 3568958"/>
                <a:gd name="connsiteY13" fmla="*/ 263389 h 2419174"/>
                <a:gd name="connsiteX14" fmla="*/ 1599869 w 3568958"/>
                <a:gd name="connsiteY14" fmla="*/ 332067 h 2419174"/>
                <a:gd name="connsiteX15" fmla="*/ 2486900 w 3568958"/>
                <a:gd name="connsiteY15" fmla="*/ 320878 h 2419174"/>
                <a:gd name="connsiteX16" fmla="*/ 2524326 w 3568958"/>
                <a:gd name="connsiteY16" fmla="*/ 251042 h 2419174"/>
                <a:gd name="connsiteX17" fmla="*/ 2040876 w 3568958"/>
                <a:gd name="connsiteY17" fmla="*/ 136835 h 2419174"/>
                <a:gd name="connsiteX18" fmla="*/ 2040876 w 3568958"/>
                <a:gd name="connsiteY18" fmla="*/ 136835 h 2419174"/>
                <a:gd name="connsiteX19" fmla="*/ 2533586 w 3568958"/>
                <a:gd name="connsiteY19" fmla="*/ 2364251 h 2419174"/>
                <a:gd name="connsiteX20" fmla="*/ 2429796 w 3568958"/>
                <a:gd name="connsiteY20" fmla="*/ 1866140 h 2419174"/>
                <a:gd name="connsiteX21" fmla="*/ 1585207 w 3568958"/>
                <a:gd name="connsiteY21" fmla="*/ 1898164 h 2419174"/>
                <a:gd name="connsiteX22" fmla="*/ 1315510 w 3568958"/>
                <a:gd name="connsiteY22" fmla="*/ 2419811 h 2419174"/>
                <a:gd name="connsiteX23" fmla="*/ 1053143 w 3568958"/>
                <a:gd name="connsiteY23" fmla="*/ 2419425 h 2419174"/>
                <a:gd name="connsiteX24" fmla="*/ 1010316 w 3568958"/>
                <a:gd name="connsiteY24" fmla="*/ 1831029 h 2419174"/>
                <a:gd name="connsiteX25" fmla="*/ 8692 w 3568958"/>
                <a:gd name="connsiteY25" fmla="*/ 930880 h 2419174"/>
                <a:gd name="connsiteX26" fmla="*/ 305012 w 3568958"/>
                <a:gd name="connsiteY26" fmla="*/ 887281 h 2419174"/>
                <a:gd name="connsiteX27" fmla="*/ 616380 w 3568958"/>
                <a:gd name="connsiteY27" fmla="*/ 517267 h 2419174"/>
                <a:gd name="connsiteX28" fmla="*/ 589757 w 3568958"/>
                <a:gd name="connsiteY28" fmla="*/ 211301 h 2419174"/>
                <a:gd name="connsiteX29" fmla="*/ 1025363 w 3568958"/>
                <a:gd name="connsiteY29" fmla="*/ 394958 h 2419174"/>
                <a:gd name="connsiteX30" fmla="*/ 2006151 w 3568958"/>
                <a:gd name="connsiteY30" fmla="*/ 1408 h 2419174"/>
                <a:gd name="connsiteX31" fmla="*/ 2006151 w 3568958"/>
                <a:gd name="connsiteY31" fmla="*/ 1408 h 2419174"/>
                <a:gd name="connsiteX32" fmla="*/ 3025523 w 3568958"/>
                <a:gd name="connsiteY32" fmla="*/ 368335 h 2419174"/>
                <a:gd name="connsiteX33" fmla="*/ 3102690 w 3568958"/>
                <a:gd name="connsiteY33" fmla="*/ 473668 h 2419174"/>
                <a:gd name="connsiteX34" fmla="*/ 3159021 w 3568958"/>
                <a:gd name="connsiteY34" fmla="*/ 415407 h 2419174"/>
                <a:gd name="connsiteX35" fmla="*/ 3072981 w 3568958"/>
                <a:gd name="connsiteY35" fmla="*/ 234451 h 2419174"/>
                <a:gd name="connsiteX36" fmla="*/ 3237346 w 3568958"/>
                <a:gd name="connsiteY36" fmla="*/ 36904 h 2419174"/>
                <a:gd name="connsiteX37" fmla="*/ 3399010 w 3568958"/>
                <a:gd name="connsiteY37" fmla="*/ 242168 h 2419174"/>
                <a:gd name="connsiteX38" fmla="*/ 3388207 w 3568958"/>
                <a:gd name="connsiteY38" fmla="*/ 317019 h 2419174"/>
                <a:gd name="connsiteX39" fmla="*/ 3547556 w 3568958"/>
                <a:gd name="connsiteY39" fmla="*/ 30731 h 2419174"/>
                <a:gd name="connsiteX40" fmla="*/ 3302166 w 3568958"/>
                <a:gd name="connsiteY40" fmla="*/ 449746 h 2419174"/>
                <a:gd name="connsiteX41" fmla="*/ 3166352 w 3568958"/>
                <a:gd name="connsiteY41" fmla="*/ 589803 h 2419174"/>
                <a:gd name="connsiteX42" fmla="*/ 3166738 w 3568958"/>
                <a:gd name="connsiteY42" fmla="*/ 590575 h 2419174"/>
                <a:gd name="connsiteX43" fmla="*/ 3233487 w 3568958"/>
                <a:gd name="connsiteY43" fmla="*/ 798539 h 2419174"/>
                <a:gd name="connsiteX44" fmla="*/ 3052917 w 3568958"/>
                <a:gd name="connsiteY44" fmla="*/ 1618049 h 2419174"/>
                <a:gd name="connsiteX45" fmla="*/ 2845339 w 3568958"/>
                <a:gd name="connsiteY45" fmla="*/ 2366952 h 2419174"/>
                <a:gd name="connsiteX0" fmla="*/ 700877 w 3570602"/>
                <a:gd name="connsiteY0" fmla="*/ 732948 h 2419811"/>
                <a:gd name="connsiteX1" fmla="*/ 600946 w 3570602"/>
                <a:gd name="connsiteY1" fmla="*/ 832878 h 2419811"/>
                <a:gd name="connsiteX2" fmla="*/ 700877 w 3570602"/>
                <a:gd name="connsiteY2" fmla="*/ 932809 h 2419811"/>
                <a:gd name="connsiteX3" fmla="*/ 800808 w 3570602"/>
                <a:gd name="connsiteY3" fmla="*/ 832878 h 2419811"/>
                <a:gd name="connsiteX4" fmla="*/ 700877 w 3570602"/>
                <a:gd name="connsiteY4" fmla="*/ 732948 h 2419811"/>
                <a:gd name="connsiteX5" fmla="*/ 700877 w 3570602"/>
                <a:gd name="connsiteY5" fmla="*/ 732948 h 2419811"/>
                <a:gd name="connsiteX6" fmla="*/ 3239275 w 3570602"/>
                <a:gd name="connsiteY6" fmla="*/ 147253 h 2419811"/>
                <a:gd name="connsiteX7" fmla="*/ 3167124 w 3570602"/>
                <a:gd name="connsiteY7" fmla="*/ 242939 h 2419811"/>
                <a:gd name="connsiteX8" fmla="*/ 3239275 w 3570602"/>
                <a:gd name="connsiteY8" fmla="*/ 338626 h 2419811"/>
                <a:gd name="connsiteX9" fmla="*/ 3311426 w 3570602"/>
                <a:gd name="connsiteY9" fmla="*/ 242939 h 2419811"/>
                <a:gd name="connsiteX10" fmla="*/ 3239275 w 3570602"/>
                <a:gd name="connsiteY10" fmla="*/ 147253 h 2419811"/>
                <a:gd name="connsiteX11" fmla="*/ 3239275 w 3570602"/>
                <a:gd name="connsiteY11" fmla="*/ 147253 h 2419811"/>
                <a:gd name="connsiteX12" fmla="*/ 2040876 w 3570602"/>
                <a:gd name="connsiteY12" fmla="*/ 136835 h 2419811"/>
                <a:gd name="connsiteX13" fmla="*/ 1560514 w 3570602"/>
                <a:gd name="connsiteY13" fmla="*/ 263389 h 2419811"/>
                <a:gd name="connsiteX14" fmla="*/ 1599869 w 3570602"/>
                <a:gd name="connsiteY14" fmla="*/ 332067 h 2419811"/>
                <a:gd name="connsiteX15" fmla="*/ 2486900 w 3570602"/>
                <a:gd name="connsiteY15" fmla="*/ 320878 h 2419811"/>
                <a:gd name="connsiteX16" fmla="*/ 2524326 w 3570602"/>
                <a:gd name="connsiteY16" fmla="*/ 251042 h 2419811"/>
                <a:gd name="connsiteX17" fmla="*/ 2040876 w 3570602"/>
                <a:gd name="connsiteY17" fmla="*/ 136835 h 2419811"/>
                <a:gd name="connsiteX18" fmla="*/ 2040876 w 3570602"/>
                <a:gd name="connsiteY18" fmla="*/ 136835 h 2419811"/>
                <a:gd name="connsiteX19" fmla="*/ 2507209 w 3570602"/>
                <a:gd name="connsiteY19" fmla="*/ 2364251 h 2419811"/>
                <a:gd name="connsiteX20" fmla="*/ 2429796 w 3570602"/>
                <a:gd name="connsiteY20" fmla="*/ 1866140 h 2419811"/>
                <a:gd name="connsiteX21" fmla="*/ 1585207 w 3570602"/>
                <a:gd name="connsiteY21" fmla="*/ 1898164 h 2419811"/>
                <a:gd name="connsiteX22" fmla="*/ 1315510 w 3570602"/>
                <a:gd name="connsiteY22" fmla="*/ 2419811 h 2419811"/>
                <a:gd name="connsiteX23" fmla="*/ 1053143 w 3570602"/>
                <a:gd name="connsiteY23" fmla="*/ 2419425 h 2419811"/>
                <a:gd name="connsiteX24" fmla="*/ 1010316 w 3570602"/>
                <a:gd name="connsiteY24" fmla="*/ 1831029 h 2419811"/>
                <a:gd name="connsiteX25" fmla="*/ 8692 w 3570602"/>
                <a:gd name="connsiteY25" fmla="*/ 930880 h 2419811"/>
                <a:gd name="connsiteX26" fmla="*/ 305012 w 3570602"/>
                <a:gd name="connsiteY26" fmla="*/ 887281 h 2419811"/>
                <a:gd name="connsiteX27" fmla="*/ 616380 w 3570602"/>
                <a:gd name="connsiteY27" fmla="*/ 517267 h 2419811"/>
                <a:gd name="connsiteX28" fmla="*/ 589757 w 3570602"/>
                <a:gd name="connsiteY28" fmla="*/ 211301 h 2419811"/>
                <a:gd name="connsiteX29" fmla="*/ 1025363 w 3570602"/>
                <a:gd name="connsiteY29" fmla="*/ 394958 h 2419811"/>
                <a:gd name="connsiteX30" fmla="*/ 2006151 w 3570602"/>
                <a:gd name="connsiteY30" fmla="*/ 1408 h 2419811"/>
                <a:gd name="connsiteX31" fmla="*/ 2006151 w 3570602"/>
                <a:gd name="connsiteY31" fmla="*/ 1408 h 2419811"/>
                <a:gd name="connsiteX32" fmla="*/ 3025523 w 3570602"/>
                <a:gd name="connsiteY32" fmla="*/ 368335 h 2419811"/>
                <a:gd name="connsiteX33" fmla="*/ 3102690 w 3570602"/>
                <a:gd name="connsiteY33" fmla="*/ 473668 h 2419811"/>
                <a:gd name="connsiteX34" fmla="*/ 3159021 w 3570602"/>
                <a:gd name="connsiteY34" fmla="*/ 415407 h 2419811"/>
                <a:gd name="connsiteX35" fmla="*/ 3072981 w 3570602"/>
                <a:gd name="connsiteY35" fmla="*/ 234451 h 2419811"/>
                <a:gd name="connsiteX36" fmla="*/ 3237346 w 3570602"/>
                <a:gd name="connsiteY36" fmla="*/ 36904 h 2419811"/>
                <a:gd name="connsiteX37" fmla="*/ 3399010 w 3570602"/>
                <a:gd name="connsiteY37" fmla="*/ 242168 h 2419811"/>
                <a:gd name="connsiteX38" fmla="*/ 3388207 w 3570602"/>
                <a:gd name="connsiteY38" fmla="*/ 317019 h 2419811"/>
                <a:gd name="connsiteX39" fmla="*/ 3547556 w 3570602"/>
                <a:gd name="connsiteY39" fmla="*/ 30731 h 2419811"/>
                <a:gd name="connsiteX40" fmla="*/ 3302166 w 3570602"/>
                <a:gd name="connsiteY40" fmla="*/ 449746 h 2419811"/>
                <a:gd name="connsiteX41" fmla="*/ 3166352 w 3570602"/>
                <a:gd name="connsiteY41" fmla="*/ 589803 h 2419811"/>
                <a:gd name="connsiteX42" fmla="*/ 3166738 w 3570602"/>
                <a:gd name="connsiteY42" fmla="*/ 590575 h 2419811"/>
                <a:gd name="connsiteX43" fmla="*/ 3233487 w 3570602"/>
                <a:gd name="connsiteY43" fmla="*/ 798539 h 2419811"/>
                <a:gd name="connsiteX44" fmla="*/ 3052917 w 3570602"/>
                <a:gd name="connsiteY44" fmla="*/ 1618049 h 2419811"/>
                <a:gd name="connsiteX45" fmla="*/ 2845339 w 3570602"/>
                <a:gd name="connsiteY45" fmla="*/ 2366952 h 2419811"/>
                <a:gd name="connsiteX0" fmla="*/ 700877 w 3570602"/>
                <a:gd name="connsiteY0" fmla="*/ 732948 h 2428604"/>
                <a:gd name="connsiteX1" fmla="*/ 600946 w 3570602"/>
                <a:gd name="connsiteY1" fmla="*/ 832878 h 2428604"/>
                <a:gd name="connsiteX2" fmla="*/ 700877 w 3570602"/>
                <a:gd name="connsiteY2" fmla="*/ 932809 h 2428604"/>
                <a:gd name="connsiteX3" fmla="*/ 800808 w 3570602"/>
                <a:gd name="connsiteY3" fmla="*/ 832878 h 2428604"/>
                <a:gd name="connsiteX4" fmla="*/ 700877 w 3570602"/>
                <a:gd name="connsiteY4" fmla="*/ 732948 h 2428604"/>
                <a:gd name="connsiteX5" fmla="*/ 700877 w 3570602"/>
                <a:gd name="connsiteY5" fmla="*/ 732948 h 2428604"/>
                <a:gd name="connsiteX6" fmla="*/ 3239275 w 3570602"/>
                <a:gd name="connsiteY6" fmla="*/ 147253 h 2428604"/>
                <a:gd name="connsiteX7" fmla="*/ 3167124 w 3570602"/>
                <a:gd name="connsiteY7" fmla="*/ 242939 h 2428604"/>
                <a:gd name="connsiteX8" fmla="*/ 3239275 w 3570602"/>
                <a:gd name="connsiteY8" fmla="*/ 338626 h 2428604"/>
                <a:gd name="connsiteX9" fmla="*/ 3311426 w 3570602"/>
                <a:gd name="connsiteY9" fmla="*/ 242939 h 2428604"/>
                <a:gd name="connsiteX10" fmla="*/ 3239275 w 3570602"/>
                <a:gd name="connsiteY10" fmla="*/ 147253 h 2428604"/>
                <a:gd name="connsiteX11" fmla="*/ 3239275 w 3570602"/>
                <a:gd name="connsiteY11" fmla="*/ 147253 h 2428604"/>
                <a:gd name="connsiteX12" fmla="*/ 2040876 w 3570602"/>
                <a:gd name="connsiteY12" fmla="*/ 136835 h 2428604"/>
                <a:gd name="connsiteX13" fmla="*/ 1560514 w 3570602"/>
                <a:gd name="connsiteY13" fmla="*/ 263389 h 2428604"/>
                <a:gd name="connsiteX14" fmla="*/ 1599869 w 3570602"/>
                <a:gd name="connsiteY14" fmla="*/ 332067 h 2428604"/>
                <a:gd name="connsiteX15" fmla="*/ 2486900 w 3570602"/>
                <a:gd name="connsiteY15" fmla="*/ 320878 h 2428604"/>
                <a:gd name="connsiteX16" fmla="*/ 2524326 w 3570602"/>
                <a:gd name="connsiteY16" fmla="*/ 251042 h 2428604"/>
                <a:gd name="connsiteX17" fmla="*/ 2040876 w 3570602"/>
                <a:gd name="connsiteY17" fmla="*/ 136835 h 2428604"/>
                <a:gd name="connsiteX18" fmla="*/ 2040876 w 3570602"/>
                <a:gd name="connsiteY18" fmla="*/ 136835 h 2428604"/>
                <a:gd name="connsiteX19" fmla="*/ 2507209 w 3570602"/>
                <a:gd name="connsiteY19" fmla="*/ 2364251 h 2428604"/>
                <a:gd name="connsiteX20" fmla="*/ 2429796 w 3570602"/>
                <a:gd name="connsiteY20" fmla="*/ 1866140 h 2428604"/>
                <a:gd name="connsiteX21" fmla="*/ 1585207 w 3570602"/>
                <a:gd name="connsiteY21" fmla="*/ 1898164 h 2428604"/>
                <a:gd name="connsiteX22" fmla="*/ 1385848 w 3570602"/>
                <a:gd name="connsiteY22" fmla="*/ 2428604 h 2428604"/>
                <a:gd name="connsiteX23" fmla="*/ 1053143 w 3570602"/>
                <a:gd name="connsiteY23" fmla="*/ 2419425 h 2428604"/>
                <a:gd name="connsiteX24" fmla="*/ 1010316 w 3570602"/>
                <a:gd name="connsiteY24" fmla="*/ 1831029 h 2428604"/>
                <a:gd name="connsiteX25" fmla="*/ 8692 w 3570602"/>
                <a:gd name="connsiteY25" fmla="*/ 930880 h 2428604"/>
                <a:gd name="connsiteX26" fmla="*/ 305012 w 3570602"/>
                <a:gd name="connsiteY26" fmla="*/ 887281 h 2428604"/>
                <a:gd name="connsiteX27" fmla="*/ 616380 w 3570602"/>
                <a:gd name="connsiteY27" fmla="*/ 517267 h 2428604"/>
                <a:gd name="connsiteX28" fmla="*/ 589757 w 3570602"/>
                <a:gd name="connsiteY28" fmla="*/ 211301 h 2428604"/>
                <a:gd name="connsiteX29" fmla="*/ 1025363 w 3570602"/>
                <a:gd name="connsiteY29" fmla="*/ 394958 h 2428604"/>
                <a:gd name="connsiteX30" fmla="*/ 2006151 w 3570602"/>
                <a:gd name="connsiteY30" fmla="*/ 1408 h 2428604"/>
                <a:gd name="connsiteX31" fmla="*/ 2006151 w 3570602"/>
                <a:gd name="connsiteY31" fmla="*/ 1408 h 2428604"/>
                <a:gd name="connsiteX32" fmla="*/ 3025523 w 3570602"/>
                <a:gd name="connsiteY32" fmla="*/ 368335 h 2428604"/>
                <a:gd name="connsiteX33" fmla="*/ 3102690 w 3570602"/>
                <a:gd name="connsiteY33" fmla="*/ 473668 h 2428604"/>
                <a:gd name="connsiteX34" fmla="*/ 3159021 w 3570602"/>
                <a:gd name="connsiteY34" fmla="*/ 415407 h 2428604"/>
                <a:gd name="connsiteX35" fmla="*/ 3072981 w 3570602"/>
                <a:gd name="connsiteY35" fmla="*/ 234451 h 2428604"/>
                <a:gd name="connsiteX36" fmla="*/ 3237346 w 3570602"/>
                <a:gd name="connsiteY36" fmla="*/ 36904 h 2428604"/>
                <a:gd name="connsiteX37" fmla="*/ 3399010 w 3570602"/>
                <a:gd name="connsiteY37" fmla="*/ 242168 h 2428604"/>
                <a:gd name="connsiteX38" fmla="*/ 3388207 w 3570602"/>
                <a:gd name="connsiteY38" fmla="*/ 317019 h 2428604"/>
                <a:gd name="connsiteX39" fmla="*/ 3547556 w 3570602"/>
                <a:gd name="connsiteY39" fmla="*/ 30731 h 2428604"/>
                <a:gd name="connsiteX40" fmla="*/ 3302166 w 3570602"/>
                <a:gd name="connsiteY40" fmla="*/ 449746 h 2428604"/>
                <a:gd name="connsiteX41" fmla="*/ 3166352 w 3570602"/>
                <a:gd name="connsiteY41" fmla="*/ 589803 h 2428604"/>
                <a:gd name="connsiteX42" fmla="*/ 3166738 w 3570602"/>
                <a:gd name="connsiteY42" fmla="*/ 590575 h 2428604"/>
                <a:gd name="connsiteX43" fmla="*/ 3233487 w 3570602"/>
                <a:gd name="connsiteY43" fmla="*/ 798539 h 2428604"/>
                <a:gd name="connsiteX44" fmla="*/ 3052917 w 3570602"/>
                <a:gd name="connsiteY44" fmla="*/ 1618049 h 2428604"/>
                <a:gd name="connsiteX45" fmla="*/ 2845339 w 3570602"/>
                <a:gd name="connsiteY45" fmla="*/ 2366952 h 2428604"/>
                <a:gd name="connsiteX0" fmla="*/ 700877 w 3570602"/>
                <a:gd name="connsiteY0" fmla="*/ 732948 h 2428604"/>
                <a:gd name="connsiteX1" fmla="*/ 600946 w 3570602"/>
                <a:gd name="connsiteY1" fmla="*/ 832878 h 2428604"/>
                <a:gd name="connsiteX2" fmla="*/ 700877 w 3570602"/>
                <a:gd name="connsiteY2" fmla="*/ 932809 h 2428604"/>
                <a:gd name="connsiteX3" fmla="*/ 800808 w 3570602"/>
                <a:gd name="connsiteY3" fmla="*/ 832878 h 2428604"/>
                <a:gd name="connsiteX4" fmla="*/ 700877 w 3570602"/>
                <a:gd name="connsiteY4" fmla="*/ 732948 h 2428604"/>
                <a:gd name="connsiteX5" fmla="*/ 700877 w 3570602"/>
                <a:gd name="connsiteY5" fmla="*/ 732948 h 2428604"/>
                <a:gd name="connsiteX6" fmla="*/ 3239275 w 3570602"/>
                <a:gd name="connsiteY6" fmla="*/ 147253 h 2428604"/>
                <a:gd name="connsiteX7" fmla="*/ 3167124 w 3570602"/>
                <a:gd name="connsiteY7" fmla="*/ 242939 h 2428604"/>
                <a:gd name="connsiteX8" fmla="*/ 3239275 w 3570602"/>
                <a:gd name="connsiteY8" fmla="*/ 338626 h 2428604"/>
                <a:gd name="connsiteX9" fmla="*/ 3311426 w 3570602"/>
                <a:gd name="connsiteY9" fmla="*/ 242939 h 2428604"/>
                <a:gd name="connsiteX10" fmla="*/ 3239275 w 3570602"/>
                <a:gd name="connsiteY10" fmla="*/ 147253 h 2428604"/>
                <a:gd name="connsiteX11" fmla="*/ 3239275 w 3570602"/>
                <a:gd name="connsiteY11" fmla="*/ 147253 h 2428604"/>
                <a:gd name="connsiteX12" fmla="*/ 2040876 w 3570602"/>
                <a:gd name="connsiteY12" fmla="*/ 136835 h 2428604"/>
                <a:gd name="connsiteX13" fmla="*/ 1560514 w 3570602"/>
                <a:gd name="connsiteY13" fmla="*/ 263389 h 2428604"/>
                <a:gd name="connsiteX14" fmla="*/ 1599869 w 3570602"/>
                <a:gd name="connsiteY14" fmla="*/ 332067 h 2428604"/>
                <a:gd name="connsiteX15" fmla="*/ 2486900 w 3570602"/>
                <a:gd name="connsiteY15" fmla="*/ 320878 h 2428604"/>
                <a:gd name="connsiteX16" fmla="*/ 2524326 w 3570602"/>
                <a:gd name="connsiteY16" fmla="*/ 251042 h 2428604"/>
                <a:gd name="connsiteX17" fmla="*/ 2040876 w 3570602"/>
                <a:gd name="connsiteY17" fmla="*/ 136835 h 2428604"/>
                <a:gd name="connsiteX18" fmla="*/ 2040876 w 3570602"/>
                <a:gd name="connsiteY18" fmla="*/ 136835 h 2428604"/>
                <a:gd name="connsiteX19" fmla="*/ 2507209 w 3570602"/>
                <a:gd name="connsiteY19" fmla="*/ 2364251 h 2428604"/>
                <a:gd name="connsiteX20" fmla="*/ 2429796 w 3570602"/>
                <a:gd name="connsiteY20" fmla="*/ 1866140 h 2428604"/>
                <a:gd name="connsiteX21" fmla="*/ 1585207 w 3570602"/>
                <a:gd name="connsiteY21" fmla="*/ 1898164 h 2428604"/>
                <a:gd name="connsiteX22" fmla="*/ 1385848 w 3570602"/>
                <a:gd name="connsiteY22" fmla="*/ 2428604 h 2428604"/>
                <a:gd name="connsiteX23" fmla="*/ 991596 w 3570602"/>
                <a:gd name="connsiteY23" fmla="*/ 2419425 h 2428604"/>
                <a:gd name="connsiteX24" fmla="*/ 1010316 w 3570602"/>
                <a:gd name="connsiteY24" fmla="*/ 1831029 h 2428604"/>
                <a:gd name="connsiteX25" fmla="*/ 8692 w 3570602"/>
                <a:gd name="connsiteY25" fmla="*/ 930880 h 2428604"/>
                <a:gd name="connsiteX26" fmla="*/ 305012 w 3570602"/>
                <a:gd name="connsiteY26" fmla="*/ 887281 h 2428604"/>
                <a:gd name="connsiteX27" fmla="*/ 616380 w 3570602"/>
                <a:gd name="connsiteY27" fmla="*/ 517267 h 2428604"/>
                <a:gd name="connsiteX28" fmla="*/ 589757 w 3570602"/>
                <a:gd name="connsiteY28" fmla="*/ 211301 h 2428604"/>
                <a:gd name="connsiteX29" fmla="*/ 1025363 w 3570602"/>
                <a:gd name="connsiteY29" fmla="*/ 394958 h 2428604"/>
                <a:gd name="connsiteX30" fmla="*/ 2006151 w 3570602"/>
                <a:gd name="connsiteY30" fmla="*/ 1408 h 2428604"/>
                <a:gd name="connsiteX31" fmla="*/ 2006151 w 3570602"/>
                <a:gd name="connsiteY31" fmla="*/ 1408 h 2428604"/>
                <a:gd name="connsiteX32" fmla="*/ 3025523 w 3570602"/>
                <a:gd name="connsiteY32" fmla="*/ 368335 h 2428604"/>
                <a:gd name="connsiteX33" fmla="*/ 3102690 w 3570602"/>
                <a:gd name="connsiteY33" fmla="*/ 473668 h 2428604"/>
                <a:gd name="connsiteX34" fmla="*/ 3159021 w 3570602"/>
                <a:gd name="connsiteY34" fmla="*/ 415407 h 2428604"/>
                <a:gd name="connsiteX35" fmla="*/ 3072981 w 3570602"/>
                <a:gd name="connsiteY35" fmla="*/ 234451 h 2428604"/>
                <a:gd name="connsiteX36" fmla="*/ 3237346 w 3570602"/>
                <a:gd name="connsiteY36" fmla="*/ 36904 h 2428604"/>
                <a:gd name="connsiteX37" fmla="*/ 3399010 w 3570602"/>
                <a:gd name="connsiteY37" fmla="*/ 242168 h 2428604"/>
                <a:gd name="connsiteX38" fmla="*/ 3388207 w 3570602"/>
                <a:gd name="connsiteY38" fmla="*/ 317019 h 2428604"/>
                <a:gd name="connsiteX39" fmla="*/ 3547556 w 3570602"/>
                <a:gd name="connsiteY39" fmla="*/ 30731 h 2428604"/>
                <a:gd name="connsiteX40" fmla="*/ 3302166 w 3570602"/>
                <a:gd name="connsiteY40" fmla="*/ 449746 h 2428604"/>
                <a:gd name="connsiteX41" fmla="*/ 3166352 w 3570602"/>
                <a:gd name="connsiteY41" fmla="*/ 589803 h 2428604"/>
                <a:gd name="connsiteX42" fmla="*/ 3166738 w 3570602"/>
                <a:gd name="connsiteY42" fmla="*/ 590575 h 2428604"/>
                <a:gd name="connsiteX43" fmla="*/ 3233487 w 3570602"/>
                <a:gd name="connsiteY43" fmla="*/ 798539 h 2428604"/>
                <a:gd name="connsiteX44" fmla="*/ 3052917 w 3570602"/>
                <a:gd name="connsiteY44" fmla="*/ 1618049 h 2428604"/>
                <a:gd name="connsiteX45" fmla="*/ 2845339 w 3570602"/>
                <a:gd name="connsiteY45" fmla="*/ 2366952 h 2428604"/>
                <a:gd name="connsiteX0" fmla="*/ 700877 w 3570602"/>
                <a:gd name="connsiteY0" fmla="*/ 732948 h 2428604"/>
                <a:gd name="connsiteX1" fmla="*/ 600946 w 3570602"/>
                <a:gd name="connsiteY1" fmla="*/ 832878 h 2428604"/>
                <a:gd name="connsiteX2" fmla="*/ 700877 w 3570602"/>
                <a:gd name="connsiteY2" fmla="*/ 932809 h 2428604"/>
                <a:gd name="connsiteX3" fmla="*/ 800808 w 3570602"/>
                <a:gd name="connsiteY3" fmla="*/ 832878 h 2428604"/>
                <a:gd name="connsiteX4" fmla="*/ 700877 w 3570602"/>
                <a:gd name="connsiteY4" fmla="*/ 732948 h 2428604"/>
                <a:gd name="connsiteX5" fmla="*/ 700877 w 3570602"/>
                <a:gd name="connsiteY5" fmla="*/ 732948 h 2428604"/>
                <a:gd name="connsiteX6" fmla="*/ 3239275 w 3570602"/>
                <a:gd name="connsiteY6" fmla="*/ 147253 h 2428604"/>
                <a:gd name="connsiteX7" fmla="*/ 3167124 w 3570602"/>
                <a:gd name="connsiteY7" fmla="*/ 242939 h 2428604"/>
                <a:gd name="connsiteX8" fmla="*/ 3239275 w 3570602"/>
                <a:gd name="connsiteY8" fmla="*/ 338626 h 2428604"/>
                <a:gd name="connsiteX9" fmla="*/ 3311426 w 3570602"/>
                <a:gd name="connsiteY9" fmla="*/ 242939 h 2428604"/>
                <a:gd name="connsiteX10" fmla="*/ 3239275 w 3570602"/>
                <a:gd name="connsiteY10" fmla="*/ 147253 h 2428604"/>
                <a:gd name="connsiteX11" fmla="*/ 3239275 w 3570602"/>
                <a:gd name="connsiteY11" fmla="*/ 147253 h 2428604"/>
                <a:gd name="connsiteX12" fmla="*/ 2040876 w 3570602"/>
                <a:gd name="connsiteY12" fmla="*/ 136835 h 2428604"/>
                <a:gd name="connsiteX13" fmla="*/ 1560514 w 3570602"/>
                <a:gd name="connsiteY13" fmla="*/ 263389 h 2428604"/>
                <a:gd name="connsiteX14" fmla="*/ 1599869 w 3570602"/>
                <a:gd name="connsiteY14" fmla="*/ 332067 h 2428604"/>
                <a:gd name="connsiteX15" fmla="*/ 2486900 w 3570602"/>
                <a:gd name="connsiteY15" fmla="*/ 320878 h 2428604"/>
                <a:gd name="connsiteX16" fmla="*/ 2524326 w 3570602"/>
                <a:gd name="connsiteY16" fmla="*/ 251042 h 2428604"/>
                <a:gd name="connsiteX17" fmla="*/ 2040876 w 3570602"/>
                <a:gd name="connsiteY17" fmla="*/ 136835 h 2428604"/>
                <a:gd name="connsiteX18" fmla="*/ 2040876 w 3570602"/>
                <a:gd name="connsiteY18" fmla="*/ 136835 h 2428604"/>
                <a:gd name="connsiteX19" fmla="*/ 2507209 w 3570602"/>
                <a:gd name="connsiteY19" fmla="*/ 2364251 h 2428604"/>
                <a:gd name="connsiteX20" fmla="*/ 2429796 w 3570602"/>
                <a:gd name="connsiteY20" fmla="*/ 1866140 h 2428604"/>
                <a:gd name="connsiteX21" fmla="*/ 1585207 w 3570602"/>
                <a:gd name="connsiteY21" fmla="*/ 1898164 h 2428604"/>
                <a:gd name="connsiteX22" fmla="*/ 1385848 w 3570602"/>
                <a:gd name="connsiteY22" fmla="*/ 2428604 h 2428604"/>
                <a:gd name="connsiteX23" fmla="*/ 991596 w 3570602"/>
                <a:gd name="connsiteY23" fmla="*/ 2419425 h 2428604"/>
                <a:gd name="connsiteX24" fmla="*/ 1010316 w 3570602"/>
                <a:gd name="connsiteY24" fmla="*/ 1831029 h 2428604"/>
                <a:gd name="connsiteX25" fmla="*/ 8692 w 3570602"/>
                <a:gd name="connsiteY25" fmla="*/ 930880 h 2428604"/>
                <a:gd name="connsiteX26" fmla="*/ 305012 w 3570602"/>
                <a:gd name="connsiteY26" fmla="*/ 887281 h 2428604"/>
                <a:gd name="connsiteX27" fmla="*/ 616380 w 3570602"/>
                <a:gd name="connsiteY27" fmla="*/ 517267 h 2428604"/>
                <a:gd name="connsiteX28" fmla="*/ 589757 w 3570602"/>
                <a:gd name="connsiteY28" fmla="*/ 211301 h 2428604"/>
                <a:gd name="connsiteX29" fmla="*/ 1025363 w 3570602"/>
                <a:gd name="connsiteY29" fmla="*/ 394958 h 2428604"/>
                <a:gd name="connsiteX30" fmla="*/ 2006151 w 3570602"/>
                <a:gd name="connsiteY30" fmla="*/ 1408 h 2428604"/>
                <a:gd name="connsiteX31" fmla="*/ 2006151 w 3570602"/>
                <a:gd name="connsiteY31" fmla="*/ 1408 h 2428604"/>
                <a:gd name="connsiteX32" fmla="*/ 3025523 w 3570602"/>
                <a:gd name="connsiteY32" fmla="*/ 368335 h 2428604"/>
                <a:gd name="connsiteX33" fmla="*/ 3102690 w 3570602"/>
                <a:gd name="connsiteY33" fmla="*/ 473668 h 2428604"/>
                <a:gd name="connsiteX34" fmla="*/ 3159021 w 3570602"/>
                <a:gd name="connsiteY34" fmla="*/ 415407 h 2428604"/>
                <a:gd name="connsiteX35" fmla="*/ 3072981 w 3570602"/>
                <a:gd name="connsiteY35" fmla="*/ 234451 h 2428604"/>
                <a:gd name="connsiteX36" fmla="*/ 3237346 w 3570602"/>
                <a:gd name="connsiteY36" fmla="*/ 36904 h 2428604"/>
                <a:gd name="connsiteX37" fmla="*/ 3399010 w 3570602"/>
                <a:gd name="connsiteY37" fmla="*/ 242168 h 2428604"/>
                <a:gd name="connsiteX38" fmla="*/ 3388207 w 3570602"/>
                <a:gd name="connsiteY38" fmla="*/ 317019 h 2428604"/>
                <a:gd name="connsiteX39" fmla="*/ 3547556 w 3570602"/>
                <a:gd name="connsiteY39" fmla="*/ 30731 h 2428604"/>
                <a:gd name="connsiteX40" fmla="*/ 3302166 w 3570602"/>
                <a:gd name="connsiteY40" fmla="*/ 449746 h 2428604"/>
                <a:gd name="connsiteX41" fmla="*/ 3166352 w 3570602"/>
                <a:gd name="connsiteY41" fmla="*/ 589803 h 2428604"/>
                <a:gd name="connsiteX42" fmla="*/ 3166738 w 3570602"/>
                <a:gd name="connsiteY42" fmla="*/ 590575 h 2428604"/>
                <a:gd name="connsiteX43" fmla="*/ 3233487 w 3570602"/>
                <a:gd name="connsiteY43" fmla="*/ 798539 h 2428604"/>
                <a:gd name="connsiteX44" fmla="*/ 3052917 w 3570602"/>
                <a:gd name="connsiteY44" fmla="*/ 1618049 h 2428604"/>
                <a:gd name="connsiteX45" fmla="*/ 2959639 w 3570602"/>
                <a:gd name="connsiteY45" fmla="*/ 2331783 h 2428604"/>
                <a:gd name="connsiteX0" fmla="*/ 700877 w 3570602"/>
                <a:gd name="connsiteY0" fmla="*/ 732948 h 2428604"/>
                <a:gd name="connsiteX1" fmla="*/ 600946 w 3570602"/>
                <a:gd name="connsiteY1" fmla="*/ 832878 h 2428604"/>
                <a:gd name="connsiteX2" fmla="*/ 700877 w 3570602"/>
                <a:gd name="connsiteY2" fmla="*/ 932809 h 2428604"/>
                <a:gd name="connsiteX3" fmla="*/ 800808 w 3570602"/>
                <a:gd name="connsiteY3" fmla="*/ 832878 h 2428604"/>
                <a:gd name="connsiteX4" fmla="*/ 700877 w 3570602"/>
                <a:gd name="connsiteY4" fmla="*/ 732948 h 2428604"/>
                <a:gd name="connsiteX5" fmla="*/ 700877 w 3570602"/>
                <a:gd name="connsiteY5" fmla="*/ 732948 h 2428604"/>
                <a:gd name="connsiteX6" fmla="*/ 3239275 w 3570602"/>
                <a:gd name="connsiteY6" fmla="*/ 147253 h 2428604"/>
                <a:gd name="connsiteX7" fmla="*/ 3167124 w 3570602"/>
                <a:gd name="connsiteY7" fmla="*/ 242939 h 2428604"/>
                <a:gd name="connsiteX8" fmla="*/ 3239275 w 3570602"/>
                <a:gd name="connsiteY8" fmla="*/ 338626 h 2428604"/>
                <a:gd name="connsiteX9" fmla="*/ 3311426 w 3570602"/>
                <a:gd name="connsiteY9" fmla="*/ 242939 h 2428604"/>
                <a:gd name="connsiteX10" fmla="*/ 3239275 w 3570602"/>
                <a:gd name="connsiteY10" fmla="*/ 147253 h 2428604"/>
                <a:gd name="connsiteX11" fmla="*/ 3239275 w 3570602"/>
                <a:gd name="connsiteY11" fmla="*/ 147253 h 2428604"/>
                <a:gd name="connsiteX12" fmla="*/ 2040876 w 3570602"/>
                <a:gd name="connsiteY12" fmla="*/ 136835 h 2428604"/>
                <a:gd name="connsiteX13" fmla="*/ 1560514 w 3570602"/>
                <a:gd name="connsiteY13" fmla="*/ 263389 h 2428604"/>
                <a:gd name="connsiteX14" fmla="*/ 1599869 w 3570602"/>
                <a:gd name="connsiteY14" fmla="*/ 332067 h 2428604"/>
                <a:gd name="connsiteX15" fmla="*/ 2486900 w 3570602"/>
                <a:gd name="connsiteY15" fmla="*/ 320878 h 2428604"/>
                <a:gd name="connsiteX16" fmla="*/ 2524326 w 3570602"/>
                <a:gd name="connsiteY16" fmla="*/ 251042 h 2428604"/>
                <a:gd name="connsiteX17" fmla="*/ 2040876 w 3570602"/>
                <a:gd name="connsiteY17" fmla="*/ 136835 h 2428604"/>
                <a:gd name="connsiteX18" fmla="*/ 2040876 w 3570602"/>
                <a:gd name="connsiteY18" fmla="*/ 136835 h 2428604"/>
                <a:gd name="connsiteX19" fmla="*/ 2507209 w 3570602"/>
                <a:gd name="connsiteY19" fmla="*/ 2364251 h 2428604"/>
                <a:gd name="connsiteX20" fmla="*/ 2429796 w 3570602"/>
                <a:gd name="connsiteY20" fmla="*/ 1866140 h 2428604"/>
                <a:gd name="connsiteX21" fmla="*/ 1585207 w 3570602"/>
                <a:gd name="connsiteY21" fmla="*/ 1898164 h 2428604"/>
                <a:gd name="connsiteX22" fmla="*/ 1385848 w 3570602"/>
                <a:gd name="connsiteY22" fmla="*/ 2428604 h 2428604"/>
                <a:gd name="connsiteX23" fmla="*/ 974489 w 3570602"/>
                <a:gd name="connsiteY23" fmla="*/ 2305369 h 2428604"/>
                <a:gd name="connsiteX24" fmla="*/ 1010316 w 3570602"/>
                <a:gd name="connsiteY24" fmla="*/ 1831029 h 2428604"/>
                <a:gd name="connsiteX25" fmla="*/ 8692 w 3570602"/>
                <a:gd name="connsiteY25" fmla="*/ 930880 h 2428604"/>
                <a:gd name="connsiteX26" fmla="*/ 305012 w 3570602"/>
                <a:gd name="connsiteY26" fmla="*/ 887281 h 2428604"/>
                <a:gd name="connsiteX27" fmla="*/ 616380 w 3570602"/>
                <a:gd name="connsiteY27" fmla="*/ 517267 h 2428604"/>
                <a:gd name="connsiteX28" fmla="*/ 589757 w 3570602"/>
                <a:gd name="connsiteY28" fmla="*/ 211301 h 2428604"/>
                <a:gd name="connsiteX29" fmla="*/ 1025363 w 3570602"/>
                <a:gd name="connsiteY29" fmla="*/ 394958 h 2428604"/>
                <a:gd name="connsiteX30" fmla="*/ 2006151 w 3570602"/>
                <a:gd name="connsiteY30" fmla="*/ 1408 h 2428604"/>
                <a:gd name="connsiteX31" fmla="*/ 2006151 w 3570602"/>
                <a:gd name="connsiteY31" fmla="*/ 1408 h 2428604"/>
                <a:gd name="connsiteX32" fmla="*/ 3025523 w 3570602"/>
                <a:gd name="connsiteY32" fmla="*/ 368335 h 2428604"/>
                <a:gd name="connsiteX33" fmla="*/ 3102690 w 3570602"/>
                <a:gd name="connsiteY33" fmla="*/ 473668 h 2428604"/>
                <a:gd name="connsiteX34" fmla="*/ 3159021 w 3570602"/>
                <a:gd name="connsiteY34" fmla="*/ 415407 h 2428604"/>
                <a:gd name="connsiteX35" fmla="*/ 3072981 w 3570602"/>
                <a:gd name="connsiteY35" fmla="*/ 234451 h 2428604"/>
                <a:gd name="connsiteX36" fmla="*/ 3237346 w 3570602"/>
                <a:gd name="connsiteY36" fmla="*/ 36904 h 2428604"/>
                <a:gd name="connsiteX37" fmla="*/ 3399010 w 3570602"/>
                <a:gd name="connsiteY37" fmla="*/ 242168 h 2428604"/>
                <a:gd name="connsiteX38" fmla="*/ 3388207 w 3570602"/>
                <a:gd name="connsiteY38" fmla="*/ 317019 h 2428604"/>
                <a:gd name="connsiteX39" fmla="*/ 3547556 w 3570602"/>
                <a:gd name="connsiteY39" fmla="*/ 30731 h 2428604"/>
                <a:gd name="connsiteX40" fmla="*/ 3302166 w 3570602"/>
                <a:gd name="connsiteY40" fmla="*/ 449746 h 2428604"/>
                <a:gd name="connsiteX41" fmla="*/ 3166352 w 3570602"/>
                <a:gd name="connsiteY41" fmla="*/ 589803 h 2428604"/>
                <a:gd name="connsiteX42" fmla="*/ 3166738 w 3570602"/>
                <a:gd name="connsiteY42" fmla="*/ 590575 h 2428604"/>
                <a:gd name="connsiteX43" fmla="*/ 3233487 w 3570602"/>
                <a:gd name="connsiteY43" fmla="*/ 798539 h 2428604"/>
                <a:gd name="connsiteX44" fmla="*/ 3052917 w 3570602"/>
                <a:gd name="connsiteY44" fmla="*/ 1618049 h 2428604"/>
                <a:gd name="connsiteX45" fmla="*/ 2959639 w 3570602"/>
                <a:gd name="connsiteY45" fmla="*/ 2331783 h 2428604"/>
                <a:gd name="connsiteX0" fmla="*/ 700877 w 3570602"/>
                <a:gd name="connsiteY0" fmla="*/ 732948 h 2364250"/>
                <a:gd name="connsiteX1" fmla="*/ 600946 w 3570602"/>
                <a:gd name="connsiteY1" fmla="*/ 832878 h 2364250"/>
                <a:gd name="connsiteX2" fmla="*/ 700877 w 3570602"/>
                <a:gd name="connsiteY2" fmla="*/ 932809 h 2364250"/>
                <a:gd name="connsiteX3" fmla="*/ 800808 w 3570602"/>
                <a:gd name="connsiteY3" fmla="*/ 832878 h 2364250"/>
                <a:gd name="connsiteX4" fmla="*/ 700877 w 3570602"/>
                <a:gd name="connsiteY4" fmla="*/ 732948 h 2364250"/>
                <a:gd name="connsiteX5" fmla="*/ 700877 w 3570602"/>
                <a:gd name="connsiteY5" fmla="*/ 732948 h 2364250"/>
                <a:gd name="connsiteX6" fmla="*/ 3239275 w 3570602"/>
                <a:gd name="connsiteY6" fmla="*/ 147253 h 2364250"/>
                <a:gd name="connsiteX7" fmla="*/ 3167124 w 3570602"/>
                <a:gd name="connsiteY7" fmla="*/ 242939 h 2364250"/>
                <a:gd name="connsiteX8" fmla="*/ 3239275 w 3570602"/>
                <a:gd name="connsiteY8" fmla="*/ 338626 h 2364250"/>
                <a:gd name="connsiteX9" fmla="*/ 3311426 w 3570602"/>
                <a:gd name="connsiteY9" fmla="*/ 242939 h 2364250"/>
                <a:gd name="connsiteX10" fmla="*/ 3239275 w 3570602"/>
                <a:gd name="connsiteY10" fmla="*/ 147253 h 2364250"/>
                <a:gd name="connsiteX11" fmla="*/ 3239275 w 3570602"/>
                <a:gd name="connsiteY11" fmla="*/ 147253 h 2364250"/>
                <a:gd name="connsiteX12" fmla="*/ 2040876 w 3570602"/>
                <a:gd name="connsiteY12" fmla="*/ 136835 h 2364250"/>
                <a:gd name="connsiteX13" fmla="*/ 1560514 w 3570602"/>
                <a:gd name="connsiteY13" fmla="*/ 263389 h 2364250"/>
                <a:gd name="connsiteX14" fmla="*/ 1599869 w 3570602"/>
                <a:gd name="connsiteY14" fmla="*/ 332067 h 2364250"/>
                <a:gd name="connsiteX15" fmla="*/ 2486900 w 3570602"/>
                <a:gd name="connsiteY15" fmla="*/ 320878 h 2364250"/>
                <a:gd name="connsiteX16" fmla="*/ 2524326 w 3570602"/>
                <a:gd name="connsiteY16" fmla="*/ 251042 h 2364250"/>
                <a:gd name="connsiteX17" fmla="*/ 2040876 w 3570602"/>
                <a:gd name="connsiteY17" fmla="*/ 136835 h 2364250"/>
                <a:gd name="connsiteX18" fmla="*/ 2040876 w 3570602"/>
                <a:gd name="connsiteY18" fmla="*/ 136835 h 2364250"/>
                <a:gd name="connsiteX19" fmla="*/ 2507209 w 3570602"/>
                <a:gd name="connsiteY19" fmla="*/ 2364251 h 2364250"/>
                <a:gd name="connsiteX20" fmla="*/ 2429796 w 3570602"/>
                <a:gd name="connsiteY20" fmla="*/ 1866140 h 2364250"/>
                <a:gd name="connsiteX21" fmla="*/ 1585207 w 3570602"/>
                <a:gd name="connsiteY21" fmla="*/ 1898164 h 2364250"/>
                <a:gd name="connsiteX22" fmla="*/ 1442876 w 3570602"/>
                <a:gd name="connsiteY22" fmla="*/ 2337358 h 2364250"/>
                <a:gd name="connsiteX23" fmla="*/ 974489 w 3570602"/>
                <a:gd name="connsiteY23" fmla="*/ 2305369 h 2364250"/>
                <a:gd name="connsiteX24" fmla="*/ 1010316 w 3570602"/>
                <a:gd name="connsiteY24" fmla="*/ 1831029 h 2364250"/>
                <a:gd name="connsiteX25" fmla="*/ 8692 w 3570602"/>
                <a:gd name="connsiteY25" fmla="*/ 930880 h 2364250"/>
                <a:gd name="connsiteX26" fmla="*/ 305012 w 3570602"/>
                <a:gd name="connsiteY26" fmla="*/ 887281 h 2364250"/>
                <a:gd name="connsiteX27" fmla="*/ 616380 w 3570602"/>
                <a:gd name="connsiteY27" fmla="*/ 517267 h 2364250"/>
                <a:gd name="connsiteX28" fmla="*/ 589757 w 3570602"/>
                <a:gd name="connsiteY28" fmla="*/ 211301 h 2364250"/>
                <a:gd name="connsiteX29" fmla="*/ 1025363 w 3570602"/>
                <a:gd name="connsiteY29" fmla="*/ 394958 h 2364250"/>
                <a:gd name="connsiteX30" fmla="*/ 2006151 w 3570602"/>
                <a:gd name="connsiteY30" fmla="*/ 1408 h 2364250"/>
                <a:gd name="connsiteX31" fmla="*/ 2006151 w 3570602"/>
                <a:gd name="connsiteY31" fmla="*/ 1408 h 2364250"/>
                <a:gd name="connsiteX32" fmla="*/ 3025523 w 3570602"/>
                <a:gd name="connsiteY32" fmla="*/ 368335 h 2364250"/>
                <a:gd name="connsiteX33" fmla="*/ 3102690 w 3570602"/>
                <a:gd name="connsiteY33" fmla="*/ 473668 h 2364250"/>
                <a:gd name="connsiteX34" fmla="*/ 3159021 w 3570602"/>
                <a:gd name="connsiteY34" fmla="*/ 415407 h 2364250"/>
                <a:gd name="connsiteX35" fmla="*/ 3072981 w 3570602"/>
                <a:gd name="connsiteY35" fmla="*/ 234451 h 2364250"/>
                <a:gd name="connsiteX36" fmla="*/ 3237346 w 3570602"/>
                <a:gd name="connsiteY36" fmla="*/ 36904 h 2364250"/>
                <a:gd name="connsiteX37" fmla="*/ 3399010 w 3570602"/>
                <a:gd name="connsiteY37" fmla="*/ 242168 h 2364250"/>
                <a:gd name="connsiteX38" fmla="*/ 3388207 w 3570602"/>
                <a:gd name="connsiteY38" fmla="*/ 317019 h 2364250"/>
                <a:gd name="connsiteX39" fmla="*/ 3547556 w 3570602"/>
                <a:gd name="connsiteY39" fmla="*/ 30731 h 2364250"/>
                <a:gd name="connsiteX40" fmla="*/ 3302166 w 3570602"/>
                <a:gd name="connsiteY40" fmla="*/ 449746 h 2364250"/>
                <a:gd name="connsiteX41" fmla="*/ 3166352 w 3570602"/>
                <a:gd name="connsiteY41" fmla="*/ 589803 h 2364250"/>
                <a:gd name="connsiteX42" fmla="*/ 3166738 w 3570602"/>
                <a:gd name="connsiteY42" fmla="*/ 590575 h 2364250"/>
                <a:gd name="connsiteX43" fmla="*/ 3233487 w 3570602"/>
                <a:gd name="connsiteY43" fmla="*/ 798539 h 2364250"/>
                <a:gd name="connsiteX44" fmla="*/ 3052917 w 3570602"/>
                <a:gd name="connsiteY44" fmla="*/ 1618049 h 2364250"/>
                <a:gd name="connsiteX45" fmla="*/ 2959639 w 3570602"/>
                <a:gd name="connsiteY45" fmla="*/ 2331783 h 2364250"/>
                <a:gd name="connsiteX0" fmla="*/ 700877 w 3570602"/>
                <a:gd name="connsiteY0" fmla="*/ 732948 h 2364251"/>
                <a:gd name="connsiteX1" fmla="*/ 600946 w 3570602"/>
                <a:gd name="connsiteY1" fmla="*/ 832878 h 2364251"/>
                <a:gd name="connsiteX2" fmla="*/ 700877 w 3570602"/>
                <a:gd name="connsiteY2" fmla="*/ 932809 h 2364251"/>
                <a:gd name="connsiteX3" fmla="*/ 800808 w 3570602"/>
                <a:gd name="connsiteY3" fmla="*/ 832878 h 2364251"/>
                <a:gd name="connsiteX4" fmla="*/ 700877 w 3570602"/>
                <a:gd name="connsiteY4" fmla="*/ 732948 h 2364251"/>
                <a:gd name="connsiteX5" fmla="*/ 700877 w 3570602"/>
                <a:gd name="connsiteY5" fmla="*/ 732948 h 2364251"/>
                <a:gd name="connsiteX6" fmla="*/ 3239275 w 3570602"/>
                <a:gd name="connsiteY6" fmla="*/ 147253 h 2364251"/>
                <a:gd name="connsiteX7" fmla="*/ 3167124 w 3570602"/>
                <a:gd name="connsiteY7" fmla="*/ 242939 h 2364251"/>
                <a:gd name="connsiteX8" fmla="*/ 3239275 w 3570602"/>
                <a:gd name="connsiteY8" fmla="*/ 338626 h 2364251"/>
                <a:gd name="connsiteX9" fmla="*/ 3311426 w 3570602"/>
                <a:gd name="connsiteY9" fmla="*/ 242939 h 2364251"/>
                <a:gd name="connsiteX10" fmla="*/ 3239275 w 3570602"/>
                <a:gd name="connsiteY10" fmla="*/ 147253 h 2364251"/>
                <a:gd name="connsiteX11" fmla="*/ 3239275 w 3570602"/>
                <a:gd name="connsiteY11" fmla="*/ 147253 h 2364251"/>
                <a:gd name="connsiteX12" fmla="*/ 2040876 w 3570602"/>
                <a:gd name="connsiteY12" fmla="*/ 136835 h 2364251"/>
                <a:gd name="connsiteX13" fmla="*/ 1560514 w 3570602"/>
                <a:gd name="connsiteY13" fmla="*/ 263389 h 2364251"/>
                <a:gd name="connsiteX14" fmla="*/ 1599869 w 3570602"/>
                <a:gd name="connsiteY14" fmla="*/ 332067 h 2364251"/>
                <a:gd name="connsiteX15" fmla="*/ 2486900 w 3570602"/>
                <a:gd name="connsiteY15" fmla="*/ 320878 h 2364251"/>
                <a:gd name="connsiteX16" fmla="*/ 2524326 w 3570602"/>
                <a:gd name="connsiteY16" fmla="*/ 251042 h 2364251"/>
                <a:gd name="connsiteX17" fmla="*/ 2040876 w 3570602"/>
                <a:gd name="connsiteY17" fmla="*/ 136835 h 2364251"/>
                <a:gd name="connsiteX18" fmla="*/ 2040876 w 3570602"/>
                <a:gd name="connsiteY18" fmla="*/ 136835 h 2364251"/>
                <a:gd name="connsiteX19" fmla="*/ 2507209 w 3570602"/>
                <a:gd name="connsiteY19" fmla="*/ 2364251 h 2364251"/>
                <a:gd name="connsiteX20" fmla="*/ 2429796 w 3570602"/>
                <a:gd name="connsiteY20" fmla="*/ 1866140 h 2364251"/>
                <a:gd name="connsiteX21" fmla="*/ 1585207 w 3570602"/>
                <a:gd name="connsiteY21" fmla="*/ 1898164 h 2364251"/>
                <a:gd name="connsiteX22" fmla="*/ 1442876 w 3570602"/>
                <a:gd name="connsiteY22" fmla="*/ 2337358 h 2364251"/>
                <a:gd name="connsiteX23" fmla="*/ 974489 w 3570602"/>
                <a:gd name="connsiteY23" fmla="*/ 2305369 h 2364251"/>
                <a:gd name="connsiteX24" fmla="*/ 1010316 w 3570602"/>
                <a:gd name="connsiteY24" fmla="*/ 1831029 h 2364251"/>
                <a:gd name="connsiteX25" fmla="*/ 8692 w 3570602"/>
                <a:gd name="connsiteY25" fmla="*/ 930880 h 2364251"/>
                <a:gd name="connsiteX26" fmla="*/ 305012 w 3570602"/>
                <a:gd name="connsiteY26" fmla="*/ 887281 h 2364251"/>
                <a:gd name="connsiteX27" fmla="*/ 616380 w 3570602"/>
                <a:gd name="connsiteY27" fmla="*/ 517267 h 2364251"/>
                <a:gd name="connsiteX28" fmla="*/ 589757 w 3570602"/>
                <a:gd name="connsiteY28" fmla="*/ 211301 h 2364251"/>
                <a:gd name="connsiteX29" fmla="*/ 1025363 w 3570602"/>
                <a:gd name="connsiteY29" fmla="*/ 394958 h 2364251"/>
                <a:gd name="connsiteX30" fmla="*/ 2006151 w 3570602"/>
                <a:gd name="connsiteY30" fmla="*/ 1408 h 2364251"/>
                <a:gd name="connsiteX31" fmla="*/ 2006151 w 3570602"/>
                <a:gd name="connsiteY31" fmla="*/ 1408 h 2364251"/>
                <a:gd name="connsiteX32" fmla="*/ 3025523 w 3570602"/>
                <a:gd name="connsiteY32" fmla="*/ 368335 h 2364251"/>
                <a:gd name="connsiteX33" fmla="*/ 3102690 w 3570602"/>
                <a:gd name="connsiteY33" fmla="*/ 473668 h 2364251"/>
                <a:gd name="connsiteX34" fmla="*/ 3159021 w 3570602"/>
                <a:gd name="connsiteY34" fmla="*/ 415407 h 2364251"/>
                <a:gd name="connsiteX35" fmla="*/ 3072981 w 3570602"/>
                <a:gd name="connsiteY35" fmla="*/ 234451 h 2364251"/>
                <a:gd name="connsiteX36" fmla="*/ 3237346 w 3570602"/>
                <a:gd name="connsiteY36" fmla="*/ 36904 h 2364251"/>
                <a:gd name="connsiteX37" fmla="*/ 3399010 w 3570602"/>
                <a:gd name="connsiteY37" fmla="*/ 242168 h 2364251"/>
                <a:gd name="connsiteX38" fmla="*/ 3388207 w 3570602"/>
                <a:gd name="connsiteY38" fmla="*/ 317019 h 2364251"/>
                <a:gd name="connsiteX39" fmla="*/ 3547556 w 3570602"/>
                <a:gd name="connsiteY39" fmla="*/ 30731 h 2364251"/>
                <a:gd name="connsiteX40" fmla="*/ 3302166 w 3570602"/>
                <a:gd name="connsiteY40" fmla="*/ 449746 h 2364251"/>
                <a:gd name="connsiteX41" fmla="*/ 3166352 w 3570602"/>
                <a:gd name="connsiteY41" fmla="*/ 589803 h 2364251"/>
                <a:gd name="connsiteX42" fmla="*/ 3166738 w 3570602"/>
                <a:gd name="connsiteY42" fmla="*/ 590575 h 2364251"/>
                <a:gd name="connsiteX43" fmla="*/ 3233487 w 3570602"/>
                <a:gd name="connsiteY43" fmla="*/ 798539 h 2364251"/>
                <a:gd name="connsiteX44" fmla="*/ 3052917 w 3570602"/>
                <a:gd name="connsiteY44" fmla="*/ 1618049 h 2364251"/>
                <a:gd name="connsiteX45" fmla="*/ 2959639 w 3570602"/>
                <a:gd name="connsiteY45" fmla="*/ 2331783 h 2364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570602" h="2364251">
                  <a:moveTo>
                    <a:pt x="700877" y="732948"/>
                  </a:moveTo>
                  <a:cubicBezTo>
                    <a:pt x="645703" y="732948"/>
                    <a:pt x="600946" y="777704"/>
                    <a:pt x="600946" y="832878"/>
                  </a:cubicBezTo>
                  <a:cubicBezTo>
                    <a:pt x="600946" y="888053"/>
                    <a:pt x="645703" y="932809"/>
                    <a:pt x="700877" y="932809"/>
                  </a:cubicBezTo>
                  <a:cubicBezTo>
                    <a:pt x="756051" y="932809"/>
                    <a:pt x="800808" y="888053"/>
                    <a:pt x="800808" y="832878"/>
                  </a:cubicBezTo>
                  <a:cubicBezTo>
                    <a:pt x="800422" y="777704"/>
                    <a:pt x="756051" y="732948"/>
                    <a:pt x="700877" y="732948"/>
                  </a:cubicBezTo>
                  <a:lnTo>
                    <a:pt x="700877" y="732948"/>
                  </a:lnTo>
                  <a:close/>
                  <a:moveTo>
                    <a:pt x="3239275" y="147253"/>
                  </a:moveTo>
                  <a:cubicBezTo>
                    <a:pt x="3199534" y="147253"/>
                    <a:pt x="3167124" y="190080"/>
                    <a:pt x="3167124" y="242939"/>
                  </a:cubicBezTo>
                  <a:cubicBezTo>
                    <a:pt x="3167124" y="295799"/>
                    <a:pt x="3199534" y="338626"/>
                    <a:pt x="3239275" y="338626"/>
                  </a:cubicBezTo>
                  <a:cubicBezTo>
                    <a:pt x="3279016" y="338626"/>
                    <a:pt x="3311426" y="295799"/>
                    <a:pt x="3311426" y="242939"/>
                  </a:cubicBezTo>
                  <a:cubicBezTo>
                    <a:pt x="3311426" y="190080"/>
                    <a:pt x="3279401" y="147253"/>
                    <a:pt x="3239275" y="147253"/>
                  </a:cubicBezTo>
                  <a:lnTo>
                    <a:pt x="3239275" y="147253"/>
                  </a:lnTo>
                  <a:close/>
                  <a:moveTo>
                    <a:pt x="2040876" y="136835"/>
                  </a:moveTo>
                  <a:cubicBezTo>
                    <a:pt x="1874968" y="138764"/>
                    <a:pt x="1709831" y="181206"/>
                    <a:pt x="1560514" y="263389"/>
                  </a:cubicBezTo>
                  <a:lnTo>
                    <a:pt x="1599869" y="332067"/>
                  </a:lnTo>
                  <a:cubicBezTo>
                    <a:pt x="1874582" y="180434"/>
                    <a:pt x="2208714" y="176190"/>
                    <a:pt x="2486900" y="320878"/>
                  </a:cubicBezTo>
                  <a:lnTo>
                    <a:pt x="2524326" y="251042"/>
                  </a:lnTo>
                  <a:cubicBezTo>
                    <a:pt x="2373079" y="172718"/>
                    <a:pt x="2206785" y="134520"/>
                    <a:pt x="2040876" y="136835"/>
                  </a:cubicBezTo>
                  <a:lnTo>
                    <a:pt x="2040876" y="136835"/>
                  </a:lnTo>
                  <a:close/>
                  <a:moveTo>
                    <a:pt x="2507209" y="2364251"/>
                  </a:moveTo>
                  <a:cubicBezTo>
                    <a:pt x="2472484" y="2207988"/>
                    <a:pt x="2446773" y="2033978"/>
                    <a:pt x="2429796" y="1866140"/>
                  </a:cubicBezTo>
                  <a:cubicBezTo>
                    <a:pt x="2149296" y="1917456"/>
                    <a:pt x="1806290" y="1916684"/>
                    <a:pt x="1585207" y="1898164"/>
                  </a:cubicBezTo>
                  <a:cubicBezTo>
                    <a:pt x="1538907" y="2099183"/>
                    <a:pt x="1544388" y="2153955"/>
                    <a:pt x="1442876" y="2337358"/>
                  </a:cubicBezTo>
                  <a:moveTo>
                    <a:pt x="974489" y="2305369"/>
                  </a:moveTo>
                  <a:cubicBezTo>
                    <a:pt x="966387" y="2233604"/>
                    <a:pt x="1001441" y="2025103"/>
                    <a:pt x="1010316" y="1831029"/>
                  </a:cubicBezTo>
                  <a:cubicBezTo>
                    <a:pt x="666538" y="1673609"/>
                    <a:pt x="-89309" y="1464102"/>
                    <a:pt x="8692" y="930880"/>
                  </a:cubicBezTo>
                  <a:cubicBezTo>
                    <a:pt x="14480" y="884194"/>
                    <a:pt x="204310" y="889982"/>
                    <a:pt x="305012" y="887281"/>
                  </a:cubicBezTo>
                  <a:cubicBezTo>
                    <a:pt x="409573" y="731790"/>
                    <a:pt x="463976" y="646521"/>
                    <a:pt x="616380" y="517267"/>
                  </a:cubicBezTo>
                  <a:cubicBezTo>
                    <a:pt x="607506" y="415407"/>
                    <a:pt x="551174" y="228664"/>
                    <a:pt x="589757" y="211301"/>
                  </a:cubicBezTo>
                  <a:cubicBezTo>
                    <a:pt x="848651" y="71629"/>
                    <a:pt x="891093" y="278436"/>
                    <a:pt x="1025363" y="394958"/>
                  </a:cubicBezTo>
                  <a:cubicBezTo>
                    <a:pt x="1253391" y="158442"/>
                    <a:pt x="1724493" y="12983"/>
                    <a:pt x="2006151" y="1408"/>
                  </a:cubicBezTo>
                  <a:lnTo>
                    <a:pt x="2006151" y="1408"/>
                  </a:lnTo>
                  <a:cubicBezTo>
                    <a:pt x="2391599" y="-16341"/>
                    <a:pt x="2832992" y="135292"/>
                    <a:pt x="3025523" y="368335"/>
                  </a:cubicBezTo>
                  <a:lnTo>
                    <a:pt x="3102690" y="473668"/>
                  </a:lnTo>
                  <a:cubicBezTo>
                    <a:pt x="3124296" y="452447"/>
                    <a:pt x="3130856" y="440100"/>
                    <a:pt x="3159021" y="415407"/>
                  </a:cubicBezTo>
                  <a:cubicBezTo>
                    <a:pt x="3094201" y="371808"/>
                    <a:pt x="3072981" y="334382"/>
                    <a:pt x="3072981" y="234451"/>
                  </a:cubicBezTo>
                  <a:cubicBezTo>
                    <a:pt x="3072981" y="121016"/>
                    <a:pt x="3135486" y="38448"/>
                    <a:pt x="3237346" y="36904"/>
                  </a:cubicBezTo>
                  <a:cubicBezTo>
                    <a:pt x="3339206" y="35747"/>
                    <a:pt x="3403640" y="136449"/>
                    <a:pt x="3399010" y="242168"/>
                  </a:cubicBezTo>
                  <a:cubicBezTo>
                    <a:pt x="3396695" y="295027"/>
                    <a:pt x="3397466" y="268790"/>
                    <a:pt x="3388207" y="317019"/>
                  </a:cubicBezTo>
                  <a:cubicBezTo>
                    <a:pt x="3426018" y="289239"/>
                    <a:pt x="3490066" y="329366"/>
                    <a:pt x="3547556" y="30731"/>
                  </a:cubicBezTo>
                  <a:cubicBezTo>
                    <a:pt x="3628195" y="300043"/>
                    <a:pt x="3485437" y="420423"/>
                    <a:pt x="3302166" y="449746"/>
                  </a:cubicBezTo>
                  <a:cubicBezTo>
                    <a:pt x="3258566" y="504920"/>
                    <a:pt x="3224227" y="562795"/>
                    <a:pt x="3166352" y="589803"/>
                  </a:cubicBezTo>
                  <a:cubicBezTo>
                    <a:pt x="3166352" y="590189"/>
                    <a:pt x="3166738" y="590189"/>
                    <a:pt x="3166738" y="590575"/>
                  </a:cubicBezTo>
                  <a:lnTo>
                    <a:pt x="3233487" y="798539"/>
                  </a:lnTo>
                  <a:cubicBezTo>
                    <a:pt x="3308339" y="1143474"/>
                    <a:pt x="3189502" y="1481078"/>
                    <a:pt x="3052917" y="1618049"/>
                  </a:cubicBezTo>
                  <a:cubicBezTo>
                    <a:pt x="3015491" y="1944464"/>
                    <a:pt x="3038735" y="2078290"/>
                    <a:pt x="2959639" y="2331783"/>
                  </a:cubicBezTo>
                </a:path>
              </a:pathLst>
            </a:custGeom>
            <a:noFill/>
            <a:ln w="3175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id="{CF3B7D01-AEBE-4CD9-8513-24E02982F55D}"/>
                </a:ext>
              </a:extLst>
            </p:cNvPr>
            <p:cNvSpPr/>
            <p:nvPr/>
          </p:nvSpPr>
          <p:spPr>
            <a:xfrm>
              <a:off x="9214248" y="3379722"/>
              <a:ext cx="2980314" cy="2356745"/>
            </a:xfrm>
            <a:custGeom>
              <a:avLst/>
              <a:gdLst>
                <a:gd name="connsiteX0" fmla="*/ 0 w 7344461"/>
                <a:gd name="connsiteY0" fmla="*/ 1843430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43430 h 3489350"/>
                <a:gd name="connsiteX7" fmla="*/ 3518611 w 7344461"/>
                <a:gd name="connsiteY7" fmla="*/ 1843430 h 3489350"/>
                <a:gd name="connsiteX8" fmla="*/ 2472538 w 7344461"/>
                <a:gd name="connsiteY8" fmla="*/ 409651 h 3489350"/>
                <a:gd name="connsiteX9" fmla="*/ 3160166 w 7344461"/>
                <a:gd name="connsiteY9" fmla="*/ 14630 h 3489350"/>
                <a:gd name="connsiteX10" fmla="*/ 3803904 w 7344461"/>
                <a:gd name="connsiteY10" fmla="*/ 387705 h 3489350"/>
                <a:gd name="connsiteX11" fmla="*/ 4462272 w 7344461"/>
                <a:gd name="connsiteY11" fmla="*/ 0 h 3489350"/>
                <a:gd name="connsiteX12" fmla="*/ 5113325 w 7344461"/>
                <a:gd name="connsiteY12" fmla="*/ 475488 h 3489350"/>
                <a:gd name="connsiteX13" fmla="*/ 4096512 w 7344461"/>
                <a:gd name="connsiteY13" fmla="*/ 1821485 h 3489350"/>
                <a:gd name="connsiteX14" fmla="*/ 5479085 w 7344461"/>
                <a:gd name="connsiteY14" fmla="*/ 1836115 h 3489350"/>
                <a:gd name="connsiteX15" fmla="*/ 5698541 w 7344461"/>
                <a:gd name="connsiteY15" fmla="*/ 2179929 h 3489350"/>
                <a:gd name="connsiteX16" fmla="*/ 5888736 w 7344461"/>
                <a:gd name="connsiteY16" fmla="*/ 29261 h 3489350"/>
                <a:gd name="connsiteX17" fmla="*/ 6166714 w 7344461"/>
                <a:gd name="connsiteY17" fmla="*/ 3489350 h 3489350"/>
                <a:gd name="connsiteX18" fmla="*/ 6510528 w 7344461"/>
                <a:gd name="connsiteY18" fmla="*/ 1331366 h 3489350"/>
                <a:gd name="connsiteX19" fmla="*/ 6620256 w 7344461"/>
                <a:gd name="connsiteY19" fmla="*/ 1916582 h 3489350"/>
                <a:gd name="connsiteX20" fmla="*/ 7344461 w 7344461"/>
                <a:gd name="connsiteY20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43430 h 3489350"/>
                <a:gd name="connsiteX7" fmla="*/ 3518611 w 7344461"/>
                <a:gd name="connsiteY7" fmla="*/ 1843430 h 3489350"/>
                <a:gd name="connsiteX8" fmla="*/ 2472538 w 7344461"/>
                <a:gd name="connsiteY8" fmla="*/ 409651 h 3489350"/>
                <a:gd name="connsiteX9" fmla="*/ 3160166 w 7344461"/>
                <a:gd name="connsiteY9" fmla="*/ 14630 h 3489350"/>
                <a:gd name="connsiteX10" fmla="*/ 3803904 w 7344461"/>
                <a:gd name="connsiteY10" fmla="*/ 387705 h 3489350"/>
                <a:gd name="connsiteX11" fmla="*/ 4462272 w 7344461"/>
                <a:gd name="connsiteY11" fmla="*/ 0 h 3489350"/>
                <a:gd name="connsiteX12" fmla="*/ 5113325 w 7344461"/>
                <a:gd name="connsiteY12" fmla="*/ 475488 h 3489350"/>
                <a:gd name="connsiteX13" fmla="*/ 4096512 w 7344461"/>
                <a:gd name="connsiteY13" fmla="*/ 1821485 h 3489350"/>
                <a:gd name="connsiteX14" fmla="*/ 5479085 w 7344461"/>
                <a:gd name="connsiteY14" fmla="*/ 1836115 h 3489350"/>
                <a:gd name="connsiteX15" fmla="*/ 5698541 w 7344461"/>
                <a:gd name="connsiteY15" fmla="*/ 2179929 h 3489350"/>
                <a:gd name="connsiteX16" fmla="*/ 5888736 w 7344461"/>
                <a:gd name="connsiteY16" fmla="*/ 29261 h 3489350"/>
                <a:gd name="connsiteX17" fmla="*/ 6166714 w 7344461"/>
                <a:gd name="connsiteY17" fmla="*/ 3489350 h 3489350"/>
                <a:gd name="connsiteX18" fmla="*/ 6510528 w 7344461"/>
                <a:gd name="connsiteY18" fmla="*/ 1331366 h 3489350"/>
                <a:gd name="connsiteX19" fmla="*/ 6620256 w 7344461"/>
                <a:gd name="connsiteY19" fmla="*/ 1916582 h 3489350"/>
                <a:gd name="connsiteX20" fmla="*/ 7344461 w 7344461"/>
                <a:gd name="connsiteY20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3518611 w 7344461"/>
                <a:gd name="connsiteY7" fmla="*/ 1843430 h 3489350"/>
                <a:gd name="connsiteX8" fmla="*/ 2472538 w 7344461"/>
                <a:gd name="connsiteY8" fmla="*/ 409651 h 3489350"/>
                <a:gd name="connsiteX9" fmla="*/ 3160166 w 7344461"/>
                <a:gd name="connsiteY9" fmla="*/ 14630 h 3489350"/>
                <a:gd name="connsiteX10" fmla="*/ 3803904 w 7344461"/>
                <a:gd name="connsiteY10" fmla="*/ 387705 h 3489350"/>
                <a:gd name="connsiteX11" fmla="*/ 4462272 w 7344461"/>
                <a:gd name="connsiteY11" fmla="*/ 0 h 3489350"/>
                <a:gd name="connsiteX12" fmla="*/ 5113325 w 7344461"/>
                <a:gd name="connsiteY12" fmla="*/ 475488 h 3489350"/>
                <a:gd name="connsiteX13" fmla="*/ 4096512 w 7344461"/>
                <a:gd name="connsiteY13" fmla="*/ 1821485 h 3489350"/>
                <a:gd name="connsiteX14" fmla="*/ 5479085 w 7344461"/>
                <a:gd name="connsiteY14" fmla="*/ 1836115 h 3489350"/>
                <a:gd name="connsiteX15" fmla="*/ 5698541 w 7344461"/>
                <a:gd name="connsiteY15" fmla="*/ 2179929 h 3489350"/>
                <a:gd name="connsiteX16" fmla="*/ 5888736 w 7344461"/>
                <a:gd name="connsiteY16" fmla="*/ 29261 h 3489350"/>
                <a:gd name="connsiteX17" fmla="*/ 6166714 w 7344461"/>
                <a:gd name="connsiteY17" fmla="*/ 3489350 h 3489350"/>
                <a:gd name="connsiteX18" fmla="*/ 6510528 w 7344461"/>
                <a:gd name="connsiteY18" fmla="*/ 1331366 h 3489350"/>
                <a:gd name="connsiteX19" fmla="*/ 6620256 w 7344461"/>
                <a:gd name="connsiteY19" fmla="*/ 1916582 h 3489350"/>
                <a:gd name="connsiteX20" fmla="*/ 7344461 w 7344461"/>
                <a:gd name="connsiteY20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2472538 w 7344461"/>
                <a:gd name="connsiteY9" fmla="*/ 409651 h 3489350"/>
                <a:gd name="connsiteX10" fmla="*/ 3160166 w 7344461"/>
                <a:gd name="connsiteY10" fmla="*/ 14630 h 3489350"/>
                <a:gd name="connsiteX11" fmla="*/ 3803904 w 7344461"/>
                <a:gd name="connsiteY11" fmla="*/ 387705 h 3489350"/>
                <a:gd name="connsiteX12" fmla="*/ 4462272 w 7344461"/>
                <a:gd name="connsiteY12" fmla="*/ 0 h 3489350"/>
                <a:gd name="connsiteX13" fmla="*/ 5113325 w 7344461"/>
                <a:gd name="connsiteY13" fmla="*/ 475488 h 3489350"/>
                <a:gd name="connsiteX14" fmla="*/ 4096512 w 7344461"/>
                <a:gd name="connsiteY14" fmla="*/ 1821485 h 3489350"/>
                <a:gd name="connsiteX15" fmla="*/ 5479085 w 7344461"/>
                <a:gd name="connsiteY15" fmla="*/ 1836115 h 3489350"/>
                <a:gd name="connsiteX16" fmla="*/ 5698541 w 7344461"/>
                <a:gd name="connsiteY16" fmla="*/ 2179929 h 3489350"/>
                <a:gd name="connsiteX17" fmla="*/ 5888736 w 7344461"/>
                <a:gd name="connsiteY17" fmla="*/ 29261 h 3489350"/>
                <a:gd name="connsiteX18" fmla="*/ 6166714 w 7344461"/>
                <a:gd name="connsiteY18" fmla="*/ 3489350 h 3489350"/>
                <a:gd name="connsiteX19" fmla="*/ 6510528 w 7344461"/>
                <a:gd name="connsiteY19" fmla="*/ 1331366 h 3489350"/>
                <a:gd name="connsiteX20" fmla="*/ 6620256 w 7344461"/>
                <a:gd name="connsiteY20" fmla="*/ 1916582 h 3489350"/>
                <a:gd name="connsiteX21" fmla="*/ 7344461 w 7344461"/>
                <a:gd name="connsiteY21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96512 w 7344461"/>
                <a:gd name="connsiteY15" fmla="*/ 1821485 h 3489350"/>
                <a:gd name="connsiteX16" fmla="*/ 5479085 w 7344461"/>
                <a:gd name="connsiteY16" fmla="*/ 1836115 h 3489350"/>
                <a:gd name="connsiteX17" fmla="*/ 5698541 w 7344461"/>
                <a:gd name="connsiteY17" fmla="*/ 2179929 h 3489350"/>
                <a:gd name="connsiteX18" fmla="*/ 5888736 w 7344461"/>
                <a:gd name="connsiteY18" fmla="*/ 29261 h 3489350"/>
                <a:gd name="connsiteX19" fmla="*/ 6166714 w 7344461"/>
                <a:gd name="connsiteY19" fmla="*/ 3489350 h 3489350"/>
                <a:gd name="connsiteX20" fmla="*/ 6510528 w 7344461"/>
                <a:gd name="connsiteY20" fmla="*/ 1331366 h 3489350"/>
                <a:gd name="connsiteX21" fmla="*/ 6620256 w 7344461"/>
                <a:gd name="connsiteY21" fmla="*/ 1916582 h 3489350"/>
                <a:gd name="connsiteX22" fmla="*/ 7344461 w 7344461"/>
                <a:gd name="connsiteY22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89196 w 7344461"/>
                <a:gd name="connsiteY15" fmla="*/ 1843431 h 3489350"/>
                <a:gd name="connsiteX16" fmla="*/ 5479085 w 7344461"/>
                <a:gd name="connsiteY16" fmla="*/ 1836115 h 3489350"/>
                <a:gd name="connsiteX17" fmla="*/ 5698541 w 7344461"/>
                <a:gd name="connsiteY17" fmla="*/ 2179929 h 3489350"/>
                <a:gd name="connsiteX18" fmla="*/ 5888736 w 7344461"/>
                <a:gd name="connsiteY18" fmla="*/ 29261 h 3489350"/>
                <a:gd name="connsiteX19" fmla="*/ 6166714 w 7344461"/>
                <a:gd name="connsiteY19" fmla="*/ 3489350 h 3489350"/>
                <a:gd name="connsiteX20" fmla="*/ 6510528 w 7344461"/>
                <a:gd name="connsiteY20" fmla="*/ 1331366 h 3489350"/>
                <a:gd name="connsiteX21" fmla="*/ 6620256 w 7344461"/>
                <a:gd name="connsiteY21" fmla="*/ 1916582 h 3489350"/>
                <a:gd name="connsiteX22" fmla="*/ 7344461 w 7344461"/>
                <a:gd name="connsiteY22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89196 w 7344461"/>
                <a:gd name="connsiteY15" fmla="*/ 1843431 h 3489350"/>
                <a:gd name="connsiteX16" fmla="*/ 5479085 w 7344461"/>
                <a:gd name="connsiteY16" fmla="*/ 1865376 h 3489350"/>
                <a:gd name="connsiteX17" fmla="*/ 5698541 w 7344461"/>
                <a:gd name="connsiteY17" fmla="*/ 2179929 h 3489350"/>
                <a:gd name="connsiteX18" fmla="*/ 5888736 w 7344461"/>
                <a:gd name="connsiteY18" fmla="*/ 29261 h 3489350"/>
                <a:gd name="connsiteX19" fmla="*/ 6166714 w 7344461"/>
                <a:gd name="connsiteY19" fmla="*/ 3489350 h 3489350"/>
                <a:gd name="connsiteX20" fmla="*/ 6510528 w 7344461"/>
                <a:gd name="connsiteY20" fmla="*/ 1331366 h 3489350"/>
                <a:gd name="connsiteX21" fmla="*/ 6620256 w 7344461"/>
                <a:gd name="connsiteY21" fmla="*/ 1916582 h 3489350"/>
                <a:gd name="connsiteX22" fmla="*/ 7344461 w 7344461"/>
                <a:gd name="connsiteY22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89196 w 7344461"/>
                <a:gd name="connsiteY15" fmla="*/ 1843431 h 3489350"/>
                <a:gd name="connsiteX16" fmla="*/ 5479085 w 7344461"/>
                <a:gd name="connsiteY16" fmla="*/ 1865376 h 3489350"/>
                <a:gd name="connsiteX17" fmla="*/ 5498920 w 7344461"/>
                <a:gd name="connsiteY17" fmla="*/ 1860327 h 3489350"/>
                <a:gd name="connsiteX18" fmla="*/ 5698541 w 7344461"/>
                <a:gd name="connsiteY18" fmla="*/ 2179929 h 3489350"/>
                <a:gd name="connsiteX19" fmla="*/ 5888736 w 7344461"/>
                <a:gd name="connsiteY19" fmla="*/ 29261 h 3489350"/>
                <a:gd name="connsiteX20" fmla="*/ 6166714 w 7344461"/>
                <a:gd name="connsiteY20" fmla="*/ 3489350 h 3489350"/>
                <a:gd name="connsiteX21" fmla="*/ 6510528 w 7344461"/>
                <a:gd name="connsiteY21" fmla="*/ 1331366 h 3489350"/>
                <a:gd name="connsiteX22" fmla="*/ 6620256 w 7344461"/>
                <a:gd name="connsiteY22" fmla="*/ 1916582 h 3489350"/>
                <a:gd name="connsiteX23" fmla="*/ 7344461 w 7344461"/>
                <a:gd name="connsiteY23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89196 w 7344461"/>
                <a:gd name="connsiteY15" fmla="*/ 1843431 h 3489350"/>
                <a:gd name="connsiteX16" fmla="*/ 5479085 w 7344461"/>
                <a:gd name="connsiteY16" fmla="*/ 1865376 h 3489350"/>
                <a:gd name="connsiteX17" fmla="*/ 5498920 w 7344461"/>
                <a:gd name="connsiteY17" fmla="*/ 1860327 h 3489350"/>
                <a:gd name="connsiteX18" fmla="*/ 5698541 w 7344461"/>
                <a:gd name="connsiteY18" fmla="*/ 2179929 h 3489350"/>
                <a:gd name="connsiteX19" fmla="*/ 5888736 w 7344461"/>
                <a:gd name="connsiteY19" fmla="*/ 29261 h 3489350"/>
                <a:gd name="connsiteX20" fmla="*/ 6166714 w 7344461"/>
                <a:gd name="connsiteY20" fmla="*/ 3489350 h 3489350"/>
                <a:gd name="connsiteX21" fmla="*/ 6510528 w 7344461"/>
                <a:gd name="connsiteY21" fmla="*/ 1331366 h 3489350"/>
                <a:gd name="connsiteX22" fmla="*/ 6620256 w 7344461"/>
                <a:gd name="connsiteY22" fmla="*/ 1880006 h 3489350"/>
                <a:gd name="connsiteX23" fmla="*/ 7344461 w 7344461"/>
                <a:gd name="connsiteY23" fmla="*/ 1865376 h 3489350"/>
                <a:gd name="connsiteX0" fmla="*/ 0 w 7366407"/>
                <a:gd name="connsiteY0" fmla="*/ 1865375 h 3489350"/>
                <a:gd name="connsiteX1" fmla="*/ 885139 w 7366407"/>
                <a:gd name="connsiteY1" fmla="*/ 1858061 h 3489350"/>
                <a:gd name="connsiteX2" fmla="*/ 994867 w 7366407"/>
                <a:gd name="connsiteY2" fmla="*/ 1316736 h 3489350"/>
                <a:gd name="connsiteX3" fmla="*/ 1338682 w 7366407"/>
                <a:gd name="connsiteY3" fmla="*/ 3489350 h 3489350"/>
                <a:gd name="connsiteX4" fmla="*/ 1609344 w 7366407"/>
                <a:gd name="connsiteY4" fmla="*/ 43891 h 3489350"/>
                <a:gd name="connsiteX5" fmla="*/ 1799539 w 7366407"/>
                <a:gd name="connsiteY5" fmla="*/ 2216505 h 3489350"/>
                <a:gd name="connsiteX6" fmla="*/ 2011680 w 7366407"/>
                <a:gd name="connsiteY6" fmla="*/ 1872691 h 3489350"/>
                <a:gd name="connsiteX7" fmla="*/ 2038831 w 7366407"/>
                <a:gd name="connsiteY7" fmla="*/ 1838381 h 3489350"/>
                <a:gd name="connsiteX8" fmla="*/ 3518611 w 7366407"/>
                <a:gd name="connsiteY8" fmla="*/ 1843430 h 3489350"/>
                <a:gd name="connsiteX9" fmla="*/ 3501871 w 7366407"/>
                <a:gd name="connsiteY9" fmla="*/ 1845697 h 3489350"/>
                <a:gd name="connsiteX10" fmla="*/ 2472538 w 7366407"/>
                <a:gd name="connsiteY10" fmla="*/ 409651 h 3489350"/>
                <a:gd name="connsiteX11" fmla="*/ 3160166 w 7366407"/>
                <a:gd name="connsiteY11" fmla="*/ 14630 h 3489350"/>
                <a:gd name="connsiteX12" fmla="*/ 3803904 w 7366407"/>
                <a:gd name="connsiteY12" fmla="*/ 387705 h 3489350"/>
                <a:gd name="connsiteX13" fmla="*/ 4462272 w 7366407"/>
                <a:gd name="connsiteY13" fmla="*/ 0 h 3489350"/>
                <a:gd name="connsiteX14" fmla="*/ 5113325 w 7366407"/>
                <a:gd name="connsiteY14" fmla="*/ 475488 h 3489350"/>
                <a:gd name="connsiteX15" fmla="*/ 4089196 w 7366407"/>
                <a:gd name="connsiteY15" fmla="*/ 1843431 h 3489350"/>
                <a:gd name="connsiteX16" fmla="*/ 5479085 w 7366407"/>
                <a:gd name="connsiteY16" fmla="*/ 1865376 h 3489350"/>
                <a:gd name="connsiteX17" fmla="*/ 5498920 w 7366407"/>
                <a:gd name="connsiteY17" fmla="*/ 1860327 h 3489350"/>
                <a:gd name="connsiteX18" fmla="*/ 5698541 w 7366407"/>
                <a:gd name="connsiteY18" fmla="*/ 2179929 h 3489350"/>
                <a:gd name="connsiteX19" fmla="*/ 5888736 w 7366407"/>
                <a:gd name="connsiteY19" fmla="*/ 29261 h 3489350"/>
                <a:gd name="connsiteX20" fmla="*/ 6166714 w 7366407"/>
                <a:gd name="connsiteY20" fmla="*/ 3489350 h 3489350"/>
                <a:gd name="connsiteX21" fmla="*/ 6510528 w 7366407"/>
                <a:gd name="connsiteY21" fmla="*/ 1331366 h 3489350"/>
                <a:gd name="connsiteX22" fmla="*/ 6620256 w 7366407"/>
                <a:gd name="connsiteY22" fmla="*/ 1880006 h 3489350"/>
                <a:gd name="connsiteX23" fmla="*/ 7366407 w 7366407"/>
                <a:gd name="connsiteY23" fmla="*/ 1887322 h 3489350"/>
                <a:gd name="connsiteX0" fmla="*/ 0 w 7366407"/>
                <a:gd name="connsiteY0" fmla="*/ 1865375 h 3489350"/>
                <a:gd name="connsiteX1" fmla="*/ 885139 w 7366407"/>
                <a:gd name="connsiteY1" fmla="*/ 1858061 h 3489350"/>
                <a:gd name="connsiteX2" fmla="*/ 1009498 w 7366407"/>
                <a:gd name="connsiteY2" fmla="*/ 1228954 h 3489350"/>
                <a:gd name="connsiteX3" fmla="*/ 1338682 w 7366407"/>
                <a:gd name="connsiteY3" fmla="*/ 3489350 h 3489350"/>
                <a:gd name="connsiteX4" fmla="*/ 1609344 w 7366407"/>
                <a:gd name="connsiteY4" fmla="*/ 43891 h 3489350"/>
                <a:gd name="connsiteX5" fmla="*/ 1799539 w 7366407"/>
                <a:gd name="connsiteY5" fmla="*/ 2216505 h 3489350"/>
                <a:gd name="connsiteX6" fmla="*/ 2011680 w 7366407"/>
                <a:gd name="connsiteY6" fmla="*/ 1872691 h 3489350"/>
                <a:gd name="connsiteX7" fmla="*/ 2038831 w 7366407"/>
                <a:gd name="connsiteY7" fmla="*/ 1838381 h 3489350"/>
                <a:gd name="connsiteX8" fmla="*/ 3518611 w 7366407"/>
                <a:gd name="connsiteY8" fmla="*/ 1843430 h 3489350"/>
                <a:gd name="connsiteX9" fmla="*/ 3501871 w 7366407"/>
                <a:gd name="connsiteY9" fmla="*/ 1845697 h 3489350"/>
                <a:gd name="connsiteX10" fmla="*/ 2472538 w 7366407"/>
                <a:gd name="connsiteY10" fmla="*/ 409651 h 3489350"/>
                <a:gd name="connsiteX11" fmla="*/ 3160166 w 7366407"/>
                <a:gd name="connsiteY11" fmla="*/ 14630 h 3489350"/>
                <a:gd name="connsiteX12" fmla="*/ 3803904 w 7366407"/>
                <a:gd name="connsiteY12" fmla="*/ 387705 h 3489350"/>
                <a:gd name="connsiteX13" fmla="*/ 4462272 w 7366407"/>
                <a:gd name="connsiteY13" fmla="*/ 0 h 3489350"/>
                <a:gd name="connsiteX14" fmla="*/ 5113325 w 7366407"/>
                <a:gd name="connsiteY14" fmla="*/ 475488 h 3489350"/>
                <a:gd name="connsiteX15" fmla="*/ 4089196 w 7366407"/>
                <a:gd name="connsiteY15" fmla="*/ 1843431 h 3489350"/>
                <a:gd name="connsiteX16" fmla="*/ 5479085 w 7366407"/>
                <a:gd name="connsiteY16" fmla="*/ 1865376 h 3489350"/>
                <a:gd name="connsiteX17" fmla="*/ 5498920 w 7366407"/>
                <a:gd name="connsiteY17" fmla="*/ 1860327 h 3489350"/>
                <a:gd name="connsiteX18" fmla="*/ 5698541 w 7366407"/>
                <a:gd name="connsiteY18" fmla="*/ 2179929 h 3489350"/>
                <a:gd name="connsiteX19" fmla="*/ 5888736 w 7366407"/>
                <a:gd name="connsiteY19" fmla="*/ 29261 h 3489350"/>
                <a:gd name="connsiteX20" fmla="*/ 6166714 w 7366407"/>
                <a:gd name="connsiteY20" fmla="*/ 3489350 h 3489350"/>
                <a:gd name="connsiteX21" fmla="*/ 6510528 w 7366407"/>
                <a:gd name="connsiteY21" fmla="*/ 1331366 h 3489350"/>
                <a:gd name="connsiteX22" fmla="*/ 6620256 w 7366407"/>
                <a:gd name="connsiteY22" fmla="*/ 1880006 h 3489350"/>
                <a:gd name="connsiteX23" fmla="*/ 7366407 w 7366407"/>
                <a:gd name="connsiteY23" fmla="*/ 1887322 h 3489350"/>
                <a:gd name="connsiteX0" fmla="*/ 0 w 7366407"/>
                <a:gd name="connsiteY0" fmla="*/ 1865375 h 3555187"/>
                <a:gd name="connsiteX1" fmla="*/ 885139 w 7366407"/>
                <a:gd name="connsiteY1" fmla="*/ 1858061 h 3555187"/>
                <a:gd name="connsiteX2" fmla="*/ 1009498 w 7366407"/>
                <a:gd name="connsiteY2" fmla="*/ 1228954 h 3555187"/>
                <a:gd name="connsiteX3" fmla="*/ 1294790 w 7366407"/>
                <a:gd name="connsiteY3" fmla="*/ 3555187 h 3555187"/>
                <a:gd name="connsiteX4" fmla="*/ 1609344 w 7366407"/>
                <a:gd name="connsiteY4" fmla="*/ 43891 h 3555187"/>
                <a:gd name="connsiteX5" fmla="*/ 1799539 w 7366407"/>
                <a:gd name="connsiteY5" fmla="*/ 2216505 h 3555187"/>
                <a:gd name="connsiteX6" fmla="*/ 2011680 w 7366407"/>
                <a:gd name="connsiteY6" fmla="*/ 1872691 h 3555187"/>
                <a:gd name="connsiteX7" fmla="*/ 2038831 w 7366407"/>
                <a:gd name="connsiteY7" fmla="*/ 1838381 h 3555187"/>
                <a:gd name="connsiteX8" fmla="*/ 3518611 w 7366407"/>
                <a:gd name="connsiteY8" fmla="*/ 1843430 h 3555187"/>
                <a:gd name="connsiteX9" fmla="*/ 3501871 w 7366407"/>
                <a:gd name="connsiteY9" fmla="*/ 1845697 h 3555187"/>
                <a:gd name="connsiteX10" fmla="*/ 2472538 w 7366407"/>
                <a:gd name="connsiteY10" fmla="*/ 409651 h 3555187"/>
                <a:gd name="connsiteX11" fmla="*/ 3160166 w 7366407"/>
                <a:gd name="connsiteY11" fmla="*/ 14630 h 3555187"/>
                <a:gd name="connsiteX12" fmla="*/ 3803904 w 7366407"/>
                <a:gd name="connsiteY12" fmla="*/ 387705 h 3555187"/>
                <a:gd name="connsiteX13" fmla="*/ 4462272 w 7366407"/>
                <a:gd name="connsiteY13" fmla="*/ 0 h 3555187"/>
                <a:gd name="connsiteX14" fmla="*/ 5113325 w 7366407"/>
                <a:gd name="connsiteY14" fmla="*/ 475488 h 3555187"/>
                <a:gd name="connsiteX15" fmla="*/ 4089196 w 7366407"/>
                <a:gd name="connsiteY15" fmla="*/ 1843431 h 3555187"/>
                <a:gd name="connsiteX16" fmla="*/ 5479085 w 7366407"/>
                <a:gd name="connsiteY16" fmla="*/ 1865376 h 3555187"/>
                <a:gd name="connsiteX17" fmla="*/ 5498920 w 7366407"/>
                <a:gd name="connsiteY17" fmla="*/ 1860327 h 3555187"/>
                <a:gd name="connsiteX18" fmla="*/ 5698541 w 7366407"/>
                <a:gd name="connsiteY18" fmla="*/ 2179929 h 3555187"/>
                <a:gd name="connsiteX19" fmla="*/ 5888736 w 7366407"/>
                <a:gd name="connsiteY19" fmla="*/ 29261 h 3555187"/>
                <a:gd name="connsiteX20" fmla="*/ 6166714 w 7366407"/>
                <a:gd name="connsiteY20" fmla="*/ 3489350 h 3555187"/>
                <a:gd name="connsiteX21" fmla="*/ 6510528 w 7366407"/>
                <a:gd name="connsiteY21" fmla="*/ 1331366 h 3555187"/>
                <a:gd name="connsiteX22" fmla="*/ 6620256 w 7366407"/>
                <a:gd name="connsiteY22" fmla="*/ 1880006 h 3555187"/>
                <a:gd name="connsiteX23" fmla="*/ 7366407 w 7366407"/>
                <a:gd name="connsiteY23" fmla="*/ 1887322 h 3555187"/>
                <a:gd name="connsiteX0" fmla="*/ 0 w 7366407"/>
                <a:gd name="connsiteY0" fmla="*/ 1865375 h 3555187"/>
                <a:gd name="connsiteX1" fmla="*/ 885139 w 7366407"/>
                <a:gd name="connsiteY1" fmla="*/ 1858061 h 3555187"/>
                <a:gd name="connsiteX2" fmla="*/ 1009498 w 7366407"/>
                <a:gd name="connsiteY2" fmla="*/ 1228954 h 3555187"/>
                <a:gd name="connsiteX3" fmla="*/ 1294790 w 7366407"/>
                <a:gd name="connsiteY3" fmla="*/ 3555187 h 3555187"/>
                <a:gd name="connsiteX4" fmla="*/ 1587398 w 7366407"/>
                <a:gd name="connsiteY4" fmla="*/ 7315 h 3555187"/>
                <a:gd name="connsiteX5" fmla="*/ 1799539 w 7366407"/>
                <a:gd name="connsiteY5" fmla="*/ 2216505 h 3555187"/>
                <a:gd name="connsiteX6" fmla="*/ 2011680 w 7366407"/>
                <a:gd name="connsiteY6" fmla="*/ 1872691 h 3555187"/>
                <a:gd name="connsiteX7" fmla="*/ 2038831 w 7366407"/>
                <a:gd name="connsiteY7" fmla="*/ 1838381 h 3555187"/>
                <a:gd name="connsiteX8" fmla="*/ 3518611 w 7366407"/>
                <a:gd name="connsiteY8" fmla="*/ 1843430 h 3555187"/>
                <a:gd name="connsiteX9" fmla="*/ 3501871 w 7366407"/>
                <a:gd name="connsiteY9" fmla="*/ 1845697 h 3555187"/>
                <a:gd name="connsiteX10" fmla="*/ 2472538 w 7366407"/>
                <a:gd name="connsiteY10" fmla="*/ 409651 h 3555187"/>
                <a:gd name="connsiteX11" fmla="*/ 3160166 w 7366407"/>
                <a:gd name="connsiteY11" fmla="*/ 14630 h 3555187"/>
                <a:gd name="connsiteX12" fmla="*/ 3803904 w 7366407"/>
                <a:gd name="connsiteY12" fmla="*/ 387705 h 3555187"/>
                <a:gd name="connsiteX13" fmla="*/ 4462272 w 7366407"/>
                <a:gd name="connsiteY13" fmla="*/ 0 h 3555187"/>
                <a:gd name="connsiteX14" fmla="*/ 5113325 w 7366407"/>
                <a:gd name="connsiteY14" fmla="*/ 475488 h 3555187"/>
                <a:gd name="connsiteX15" fmla="*/ 4089196 w 7366407"/>
                <a:gd name="connsiteY15" fmla="*/ 1843431 h 3555187"/>
                <a:gd name="connsiteX16" fmla="*/ 5479085 w 7366407"/>
                <a:gd name="connsiteY16" fmla="*/ 1865376 h 3555187"/>
                <a:gd name="connsiteX17" fmla="*/ 5498920 w 7366407"/>
                <a:gd name="connsiteY17" fmla="*/ 1860327 h 3555187"/>
                <a:gd name="connsiteX18" fmla="*/ 5698541 w 7366407"/>
                <a:gd name="connsiteY18" fmla="*/ 2179929 h 3555187"/>
                <a:gd name="connsiteX19" fmla="*/ 5888736 w 7366407"/>
                <a:gd name="connsiteY19" fmla="*/ 29261 h 3555187"/>
                <a:gd name="connsiteX20" fmla="*/ 6166714 w 7366407"/>
                <a:gd name="connsiteY20" fmla="*/ 3489350 h 3555187"/>
                <a:gd name="connsiteX21" fmla="*/ 6510528 w 7366407"/>
                <a:gd name="connsiteY21" fmla="*/ 1331366 h 3555187"/>
                <a:gd name="connsiteX22" fmla="*/ 6620256 w 7366407"/>
                <a:gd name="connsiteY22" fmla="*/ 1880006 h 3555187"/>
                <a:gd name="connsiteX23" fmla="*/ 7366407 w 7366407"/>
                <a:gd name="connsiteY23" fmla="*/ 1887322 h 3555187"/>
                <a:gd name="connsiteX0" fmla="*/ 0 w 7366407"/>
                <a:gd name="connsiteY0" fmla="*/ 1865375 h 3555187"/>
                <a:gd name="connsiteX1" fmla="*/ 885139 w 7366407"/>
                <a:gd name="connsiteY1" fmla="*/ 1858061 h 3555187"/>
                <a:gd name="connsiteX2" fmla="*/ 1009498 w 7366407"/>
                <a:gd name="connsiteY2" fmla="*/ 1228954 h 3555187"/>
                <a:gd name="connsiteX3" fmla="*/ 1294790 w 7366407"/>
                <a:gd name="connsiteY3" fmla="*/ 3555187 h 3555187"/>
                <a:gd name="connsiteX4" fmla="*/ 1587398 w 7366407"/>
                <a:gd name="connsiteY4" fmla="*/ 7315 h 3555187"/>
                <a:gd name="connsiteX5" fmla="*/ 1799539 w 7366407"/>
                <a:gd name="connsiteY5" fmla="*/ 2216505 h 3555187"/>
                <a:gd name="connsiteX6" fmla="*/ 2038831 w 7366407"/>
                <a:gd name="connsiteY6" fmla="*/ 1838381 h 3555187"/>
                <a:gd name="connsiteX7" fmla="*/ 3518611 w 7366407"/>
                <a:gd name="connsiteY7" fmla="*/ 1843430 h 3555187"/>
                <a:gd name="connsiteX8" fmla="*/ 3501871 w 7366407"/>
                <a:gd name="connsiteY8" fmla="*/ 1845697 h 3555187"/>
                <a:gd name="connsiteX9" fmla="*/ 2472538 w 7366407"/>
                <a:gd name="connsiteY9" fmla="*/ 409651 h 3555187"/>
                <a:gd name="connsiteX10" fmla="*/ 3160166 w 7366407"/>
                <a:gd name="connsiteY10" fmla="*/ 14630 h 3555187"/>
                <a:gd name="connsiteX11" fmla="*/ 3803904 w 7366407"/>
                <a:gd name="connsiteY11" fmla="*/ 387705 h 3555187"/>
                <a:gd name="connsiteX12" fmla="*/ 4462272 w 7366407"/>
                <a:gd name="connsiteY12" fmla="*/ 0 h 3555187"/>
                <a:gd name="connsiteX13" fmla="*/ 5113325 w 7366407"/>
                <a:gd name="connsiteY13" fmla="*/ 475488 h 3555187"/>
                <a:gd name="connsiteX14" fmla="*/ 4089196 w 7366407"/>
                <a:gd name="connsiteY14" fmla="*/ 1843431 h 3555187"/>
                <a:gd name="connsiteX15" fmla="*/ 5479085 w 7366407"/>
                <a:gd name="connsiteY15" fmla="*/ 1865376 h 3555187"/>
                <a:gd name="connsiteX16" fmla="*/ 5498920 w 7366407"/>
                <a:gd name="connsiteY16" fmla="*/ 1860327 h 3555187"/>
                <a:gd name="connsiteX17" fmla="*/ 5698541 w 7366407"/>
                <a:gd name="connsiteY17" fmla="*/ 2179929 h 3555187"/>
                <a:gd name="connsiteX18" fmla="*/ 5888736 w 7366407"/>
                <a:gd name="connsiteY18" fmla="*/ 29261 h 3555187"/>
                <a:gd name="connsiteX19" fmla="*/ 6166714 w 7366407"/>
                <a:gd name="connsiteY19" fmla="*/ 3489350 h 3555187"/>
                <a:gd name="connsiteX20" fmla="*/ 6510528 w 7366407"/>
                <a:gd name="connsiteY20" fmla="*/ 1331366 h 3555187"/>
                <a:gd name="connsiteX21" fmla="*/ 6620256 w 7366407"/>
                <a:gd name="connsiteY21" fmla="*/ 1880006 h 3555187"/>
                <a:gd name="connsiteX22" fmla="*/ 7366407 w 7366407"/>
                <a:gd name="connsiteY22" fmla="*/ 1887322 h 3555187"/>
                <a:gd name="connsiteX0" fmla="*/ 0 w 7366407"/>
                <a:gd name="connsiteY0" fmla="*/ 1865375 h 3555187"/>
                <a:gd name="connsiteX1" fmla="*/ 885139 w 7366407"/>
                <a:gd name="connsiteY1" fmla="*/ 1858061 h 3555187"/>
                <a:gd name="connsiteX2" fmla="*/ 1009498 w 7366407"/>
                <a:gd name="connsiteY2" fmla="*/ 1228954 h 3555187"/>
                <a:gd name="connsiteX3" fmla="*/ 1294790 w 7366407"/>
                <a:gd name="connsiteY3" fmla="*/ 3555187 h 3555187"/>
                <a:gd name="connsiteX4" fmla="*/ 1587398 w 7366407"/>
                <a:gd name="connsiteY4" fmla="*/ 7315 h 3555187"/>
                <a:gd name="connsiteX5" fmla="*/ 1799539 w 7366407"/>
                <a:gd name="connsiteY5" fmla="*/ 2216505 h 3555187"/>
                <a:gd name="connsiteX6" fmla="*/ 2038831 w 7366407"/>
                <a:gd name="connsiteY6" fmla="*/ 1838381 h 3555187"/>
                <a:gd name="connsiteX7" fmla="*/ 3518611 w 7366407"/>
                <a:gd name="connsiteY7" fmla="*/ 1843430 h 3555187"/>
                <a:gd name="connsiteX8" fmla="*/ 3501871 w 7366407"/>
                <a:gd name="connsiteY8" fmla="*/ 1845697 h 3555187"/>
                <a:gd name="connsiteX9" fmla="*/ 2472538 w 7366407"/>
                <a:gd name="connsiteY9" fmla="*/ 409651 h 3555187"/>
                <a:gd name="connsiteX10" fmla="*/ 3160166 w 7366407"/>
                <a:gd name="connsiteY10" fmla="*/ 14630 h 3555187"/>
                <a:gd name="connsiteX11" fmla="*/ 3803904 w 7366407"/>
                <a:gd name="connsiteY11" fmla="*/ 387705 h 3555187"/>
                <a:gd name="connsiteX12" fmla="*/ 4462272 w 7366407"/>
                <a:gd name="connsiteY12" fmla="*/ 0 h 3555187"/>
                <a:gd name="connsiteX13" fmla="*/ 5113325 w 7366407"/>
                <a:gd name="connsiteY13" fmla="*/ 475488 h 3555187"/>
                <a:gd name="connsiteX14" fmla="*/ 4089196 w 7366407"/>
                <a:gd name="connsiteY14" fmla="*/ 1843431 h 3555187"/>
                <a:gd name="connsiteX15" fmla="*/ 5479085 w 7366407"/>
                <a:gd name="connsiteY15" fmla="*/ 1865376 h 3555187"/>
                <a:gd name="connsiteX16" fmla="*/ 5498920 w 7366407"/>
                <a:gd name="connsiteY16" fmla="*/ 1860327 h 3555187"/>
                <a:gd name="connsiteX17" fmla="*/ 5793639 w 7366407"/>
                <a:gd name="connsiteY17" fmla="*/ 2238451 h 3555187"/>
                <a:gd name="connsiteX18" fmla="*/ 5888736 w 7366407"/>
                <a:gd name="connsiteY18" fmla="*/ 29261 h 3555187"/>
                <a:gd name="connsiteX19" fmla="*/ 6166714 w 7366407"/>
                <a:gd name="connsiteY19" fmla="*/ 3489350 h 3555187"/>
                <a:gd name="connsiteX20" fmla="*/ 6510528 w 7366407"/>
                <a:gd name="connsiteY20" fmla="*/ 1331366 h 3555187"/>
                <a:gd name="connsiteX21" fmla="*/ 6620256 w 7366407"/>
                <a:gd name="connsiteY21" fmla="*/ 1880006 h 3555187"/>
                <a:gd name="connsiteX22" fmla="*/ 7366407 w 7366407"/>
                <a:gd name="connsiteY22" fmla="*/ 1887322 h 3555187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5976519 w 7366407"/>
                <a:gd name="connsiteY18" fmla="*/ 0 h 3562502"/>
                <a:gd name="connsiteX19" fmla="*/ 6166714 w 7366407"/>
                <a:gd name="connsiteY19" fmla="*/ 3496665 h 3562502"/>
                <a:gd name="connsiteX20" fmla="*/ 6510528 w 7366407"/>
                <a:gd name="connsiteY20" fmla="*/ 1338681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166714 w 7366407"/>
                <a:gd name="connsiteY19" fmla="*/ 3496665 h 3562502"/>
                <a:gd name="connsiteX20" fmla="*/ 6510528 w 7366407"/>
                <a:gd name="connsiteY20" fmla="*/ 1338681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10528 w 7366407"/>
                <a:gd name="connsiteY20" fmla="*/ 1338681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61734 w 7366407"/>
                <a:gd name="connsiteY20" fmla="*/ 1265529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50745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1770 w 7366407"/>
                <a:gd name="connsiteY15" fmla="*/ 1880006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98920 w 7366407"/>
                <a:gd name="connsiteY15" fmla="*/ 1867642 h 3562502"/>
                <a:gd name="connsiteX16" fmla="*/ 5793639 w 7366407"/>
                <a:gd name="connsiteY16" fmla="*/ 2245766 h 3562502"/>
                <a:gd name="connsiteX17" fmla="*/ 6005780 w 7366407"/>
                <a:gd name="connsiteY17" fmla="*/ 0 h 3562502"/>
                <a:gd name="connsiteX18" fmla="*/ 6269127 w 7366407"/>
                <a:gd name="connsiteY18" fmla="*/ 3533241 h 3562502"/>
                <a:gd name="connsiteX19" fmla="*/ 6590995 w 7366407"/>
                <a:gd name="connsiteY19" fmla="*/ 1250899 h 3562502"/>
                <a:gd name="connsiteX20" fmla="*/ 6686093 w 7366407"/>
                <a:gd name="connsiteY20" fmla="*/ 1894636 h 3562502"/>
                <a:gd name="connsiteX21" fmla="*/ 7366407 w 7366407"/>
                <a:gd name="connsiteY21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140402 w 7366407"/>
                <a:gd name="connsiteY14" fmla="*/ 1880007 h 3562502"/>
                <a:gd name="connsiteX15" fmla="*/ 5498920 w 7366407"/>
                <a:gd name="connsiteY15" fmla="*/ 1867642 h 3562502"/>
                <a:gd name="connsiteX16" fmla="*/ 5793639 w 7366407"/>
                <a:gd name="connsiteY16" fmla="*/ 2245766 h 3562502"/>
                <a:gd name="connsiteX17" fmla="*/ 6005780 w 7366407"/>
                <a:gd name="connsiteY17" fmla="*/ 0 h 3562502"/>
                <a:gd name="connsiteX18" fmla="*/ 6269127 w 7366407"/>
                <a:gd name="connsiteY18" fmla="*/ 3533241 h 3562502"/>
                <a:gd name="connsiteX19" fmla="*/ 6590995 w 7366407"/>
                <a:gd name="connsiteY19" fmla="*/ 1250899 h 3562502"/>
                <a:gd name="connsiteX20" fmla="*/ 6686093 w 7366407"/>
                <a:gd name="connsiteY20" fmla="*/ 1894636 h 3562502"/>
                <a:gd name="connsiteX21" fmla="*/ 7366407 w 7366407"/>
                <a:gd name="connsiteY21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01871 w 7366407"/>
                <a:gd name="connsiteY7" fmla="*/ 1853012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67642 h 3562502"/>
                <a:gd name="connsiteX15" fmla="*/ 5793639 w 7366407"/>
                <a:gd name="connsiteY15" fmla="*/ 2245766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457980 w 7366407"/>
                <a:gd name="connsiteY7" fmla="*/ 1889588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67642 h 3562502"/>
                <a:gd name="connsiteX15" fmla="*/ 5793639 w 7366407"/>
                <a:gd name="connsiteY15" fmla="*/ 2245766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865376 w 7366407"/>
                <a:gd name="connsiteY5" fmla="*/ 2238450 h 3562502"/>
                <a:gd name="connsiteX6" fmla="*/ 2038831 w 7366407"/>
                <a:gd name="connsiteY6" fmla="*/ 1874957 h 3562502"/>
                <a:gd name="connsiteX7" fmla="*/ 3457980 w 7366407"/>
                <a:gd name="connsiteY7" fmla="*/ 1889588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67642 h 3562502"/>
                <a:gd name="connsiteX15" fmla="*/ 5793639 w 7366407"/>
                <a:gd name="connsiteY15" fmla="*/ 2245766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865376 w 7366407"/>
                <a:gd name="connsiteY5" fmla="*/ 2238450 h 3562502"/>
                <a:gd name="connsiteX6" fmla="*/ 2038831 w 7366407"/>
                <a:gd name="connsiteY6" fmla="*/ 1874957 h 3562502"/>
                <a:gd name="connsiteX7" fmla="*/ 3457980 w 7366407"/>
                <a:gd name="connsiteY7" fmla="*/ 1889588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67642 h 3562502"/>
                <a:gd name="connsiteX15" fmla="*/ 5720487 w 7366407"/>
                <a:gd name="connsiteY15" fmla="*/ 2238450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865376 w 7366407"/>
                <a:gd name="connsiteY5" fmla="*/ 2238450 h 3562502"/>
                <a:gd name="connsiteX6" fmla="*/ 2038831 w 7366407"/>
                <a:gd name="connsiteY6" fmla="*/ 1874957 h 3562502"/>
                <a:gd name="connsiteX7" fmla="*/ 3457980 w 7366407"/>
                <a:gd name="connsiteY7" fmla="*/ 1889588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96902 h 3562502"/>
                <a:gd name="connsiteX15" fmla="*/ 5720487 w 7366407"/>
                <a:gd name="connsiteY15" fmla="*/ 2238450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60857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30905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30905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43277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43277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43277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462272 w 7454190"/>
                <a:gd name="connsiteY11" fmla="*/ 872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3451 h 3563263"/>
                <a:gd name="connsiteX1" fmla="*/ 907085 w 7454190"/>
                <a:gd name="connsiteY1" fmla="*/ 1866137 h 3563263"/>
                <a:gd name="connsiteX2" fmla="*/ 1009498 w 7454190"/>
                <a:gd name="connsiteY2" fmla="*/ 1237030 h 3563263"/>
                <a:gd name="connsiteX3" fmla="*/ 1294790 w 7454190"/>
                <a:gd name="connsiteY3" fmla="*/ 3563263 h 3563263"/>
                <a:gd name="connsiteX4" fmla="*/ 1587398 w 7454190"/>
                <a:gd name="connsiteY4" fmla="*/ 15391 h 3563263"/>
                <a:gd name="connsiteX5" fmla="*/ 1865376 w 7454190"/>
                <a:gd name="connsiteY5" fmla="*/ 2239211 h 3563263"/>
                <a:gd name="connsiteX6" fmla="*/ 2038831 w 7454190"/>
                <a:gd name="connsiteY6" fmla="*/ 1875718 h 3563263"/>
                <a:gd name="connsiteX7" fmla="*/ 3457980 w 7454190"/>
                <a:gd name="connsiteY7" fmla="*/ 1890349 h 3563263"/>
                <a:gd name="connsiteX8" fmla="*/ 2443277 w 7454190"/>
                <a:gd name="connsiteY8" fmla="*/ 490879 h 3563263"/>
                <a:gd name="connsiteX9" fmla="*/ 3043123 w 7454190"/>
                <a:gd name="connsiteY9" fmla="*/ 761 h 3563263"/>
                <a:gd name="connsiteX10" fmla="*/ 3803904 w 7454190"/>
                <a:gd name="connsiteY10" fmla="*/ 395781 h 3563263"/>
                <a:gd name="connsiteX11" fmla="*/ 4586631 w 7454190"/>
                <a:gd name="connsiteY11" fmla="*/ 22706 h 3563263"/>
                <a:gd name="connsiteX12" fmla="*/ 5171847 w 7454190"/>
                <a:gd name="connsiteY12" fmla="*/ 483564 h 3563263"/>
                <a:gd name="connsiteX13" fmla="*/ 4140402 w 7454190"/>
                <a:gd name="connsiteY13" fmla="*/ 1880768 h 3563263"/>
                <a:gd name="connsiteX14" fmla="*/ 5498920 w 7454190"/>
                <a:gd name="connsiteY14" fmla="*/ 1897663 h 3563263"/>
                <a:gd name="connsiteX15" fmla="*/ 5720487 w 7454190"/>
                <a:gd name="connsiteY15" fmla="*/ 2239211 h 3563263"/>
                <a:gd name="connsiteX16" fmla="*/ 6005780 w 7454190"/>
                <a:gd name="connsiteY16" fmla="*/ 761 h 3563263"/>
                <a:gd name="connsiteX17" fmla="*/ 6269127 w 7454190"/>
                <a:gd name="connsiteY17" fmla="*/ 3534002 h 3563263"/>
                <a:gd name="connsiteX18" fmla="*/ 6590995 w 7454190"/>
                <a:gd name="connsiteY18" fmla="*/ 1251660 h 3563263"/>
                <a:gd name="connsiteX19" fmla="*/ 6686093 w 7454190"/>
                <a:gd name="connsiteY19" fmla="*/ 1895397 h 3563263"/>
                <a:gd name="connsiteX20" fmla="*/ 7454190 w 7454190"/>
                <a:gd name="connsiteY20" fmla="*/ 1895398 h 3563263"/>
                <a:gd name="connsiteX0" fmla="*/ 0 w 7454190"/>
                <a:gd name="connsiteY0" fmla="*/ 1873451 h 3563263"/>
                <a:gd name="connsiteX1" fmla="*/ 907085 w 7454190"/>
                <a:gd name="connsiteY1" fmla="*/ 1866137 h 3563263"/>
                <a:gd name="connsiteX2" fmla="*/ 1009498 w 7454190"/>
                <a:gd name="connsiteY2" fmla="*/ 1237030 h 3563263"/>
                <a:gd name="connsiteX3" fmla="*/ 1294790 w 7454190"/>
                <a:gd name="connsiteY3" fmla="*/ 3563263 h 3563263"/>
                <a:gd name="connsiteX4" fmla="*/ 1587398 w 7454190"/>
                <a:gd name="connsiteY4" fmla="*/ 15391 h 3563263"/>
                <a:gd name="connsiteX5" fmla="*/ 1865376 w 7454190"/>
                <a:gd name="connsiteY5" fmla="*/ 2239211 h 3563263"/>
                <a:gd name="connsiteX6" fmla="*/ 2038831 w 7454190"/>
                <a:gd name="connsiteY6" fmla="*/ 1875718 h 3563263"/>
                <a:gd name="connsiteX7" fmla="*/ 3457980 w 7454190"/>
                <a:gd name="connsiteY7" fmla="*/ 1890349 h 3563263"/>
                <a:gd name="connsiteX8" fmla="*/ 2443277 w 7454190"/>
                <a:gd name="connsiteY8" fmla="*/ 490879 h 3563263"/>
                <a:gd name="connsiteX9" fmla="*/ 3043123 w 7454190"/>
                <a:gd name="connsiteY9" fmla="*/ 761 h 3563263"/>
                <a:gd name="connsiteX10" fmla="*/ 3803904 w 7454190"/>
                <a:gd name="connsiteY10" fmla="*/ 395781 h 3563263"/>
                <a:gd name="connsiteX11" fmla="*/ 4586631 w 7454190"/>
                <a:gd name="connsiteY11" fmla="*/ 22706 h 3563263"/>
                <a:gd name="connsiteX12" fmla="*/ 5171847 w 7454190"/>
                <a:gd name="connsiteY12" fmla="*/ 483564 h 3563263"/>
                <a:gd name="connsiteX13" fmla="*/ 4140402 w 7454190"/>
                <a:gd name="connsiteY13" fmla="*/ 1880768 h 3563263"/>
                <a:gd name="connsiteX14" fmla="*/ 5498920 w 7454190"/>
                <a:gd name="connsiteY14" fmla="*/ 1897663 h 3563263"/>
                <a:gd name="connsiteX15" fmla="*/ 5720487 w 7454190"/>
                <a:gd name="connsiteY15" fmla="*/ 2239211 h 3563263"/>
                <a:gd name="connsiteX16" fmla="*/ 6005780 w 7454190"/>
                <a:gd name="connsiteY16" fmla="*/ 761 h 3563263"/>
                <a:gd name="connsiteX17" fmla="*/ 6269127 w 7454190"/>
                <a:gd name="connsiteY17" fmla="*/ 3534002 h 3563263"/>
                <a:gd name="connsiteX18" fmla="*/ 6590995 w 7454190"/>
                <a:gd name="connsiteY18" fmla="*/ 1251660 h 3563263"/>
                <a:gd name="connsiteX19" fmla="*/ 6686093 w 7454190"/>
                <a:gd name="connsiteY19" fmla="*/ 1895397 h 3563263"/>
                <a:gd name="connsiteX20" fmla="*/ 7454190 w 7454190"/>
                <a:gd name="connsiteY20" fmla="*/ 1895398 h 3563263"/>
                <a:gd name="connsiteX0" fmla="*/ 0 w 7454190"/>
                <a:gd name="connsiteY0" fmla="*/ 1873451 h 3563263"/>
                <a:gd name="connsiteX1" fmla="*/ 907085 w 7454190"/>
                <a:gd name="connsiteY1" fmla="*/ 1866137 h 3563263"/>
                <a:gd name="connsiteX2" fmla="*/ 1009498 w 7454190"/>
                <a:gd name="connsiteY2" fmla="*/ 1237030 h 3563263"/>
                <a:gd name="connsiteX3" fmla="*/ 1294790 w 7454190"/>
                <a:gd name="connsiteY3" fmla="*/ 3563263 h 3563263"/>
                <a:gd name="connsiteX4" fmla="*/ 1587398 w 7454190"/>
                <a:gd name="connsiteY4" fmla="*/ 15391 h 3563263"/>
                <a:gd name="connsiteX5" fmla="*/ 1865376 w 7454190"/>
                <a:gd name="connsiteY5" fmla="*/ 2239211 h 3563263"/>
                <a:gd name="connsiteX6" fmla="*/ 2038831 w 7454190"/>
                <a:gd name="connsiteY6" fmla="*/ 1875718 h 3563263"/>
                <a:gd name="connsiteX7" fmla="*/ 3457980 w 7454190"/>
                <a:gd name="connsiteY7" fmla="*/ 1890349 h 3563263"/>
                <a:gd name="connsiteX8" fmla="*/ 2443277 w 7454190"/>
                <a:gd name="connsiteY8" fmla="*/ 490879 h 3563263"/>
                <a:gd name="connsiteX9" fmla="*/ 3043123 w 7454190"/>
                <a:gd name="connsiteY9" fmla="*/ 761 h 3563263"/>
                <a:gd name="connsiteX10" fmla="*/ 3803904 w 7454190"/>
                <a:gd name="connsiteY10" fmla="*/ 395781 h 3563263"/>
                <a:gd name="connsiteX11" fmla="*/ 4586631 w 7454190"/>
                <a:gd name="connsiteY11" fmla="*/ 22706 h 3563263"/>
                <a:gd name="connsiteX12" fmla="*/ 5171847 w 7454190"/>
                <a:gd name="connsiteY12" fmla="*/ 483564 h 3563263"/>
                <a:gd name="connsiteX13" fmla="*/ 4140402 w 7454190"/>
                <a:gd name="connsiteY13" fmla="*/ 1880768 h 3563263"/>
                <a:gd name="connsiteX14" fmla="*/ 5498920 w 7454190"/>
                <a:gd name="connsiteY14" fmla="*/ 1897663 h 3563263"/>
                <a:gd name="connsiteX15" fmla="*/ 5720487 w 7454190"/>
                <a:gd name="connsiteY15" fmla="*/ 2239211 h 3563263"/>
                <a:gd name="connsiteX16" fmla="*/ 6005780 w 7454190"/>
                <a:gd name="connsiteY16" fmla="*/ 761 h 3563263"/>
                <a:gd name="connsiteX17" fmla="*/ 6269127 w 7454190"/>
                <a:gd name="connsiteY17" fmla="*/ 3534002 h 3563263"/>
                <a:gd name="connsiteX18" fmla="*/ 6590995 w 7454190"/>
                <a:gd name="connsiteY18" fmla="*/ 1251660 h 3563263"/>
                <a:gd name="connsiteX19" fmla="*/ 6686093 w 7454190"/>
                <a:gd name="connsiteY19" fmla="*/ 1895397 h 3563263"/>
                <a:gd name="connsiteX20" fmla="*/ 7454190 w 7454190"/>
                <a:gd name="connsiteY20" fmla="*/ 1895398 h 3563263"/>
                <a:gd name="connsiteX0" fmla="*/ 0 w 9049317"/>
                <a:gd name="connsiteY0" fmla="*/ 1873451 h 3563263"/>
                <a:gd name="connsiteX1" fmla="*/ 907085 w 9049317"/>
                <a:gd name="connsiteY1" fmla="*/ 1866137 h 3563263"/>
                <a:gd name="connsiteX2" fmla="*/ 1009498 w 9049317"/>
                <a:gd name="connsiteY2" fmla="*/ 1237030 h 3563263"/>
                <a:gd name="connsiteX3" fmla="*/ 1294790 w 9049317"/>
                <a:gd name="connsiteY3" fmla="*/ 3563263 h 3563263"/>
                <a:gd name="connsiteX4" fmla="*/ 1587398 w 9049317"/>
                <a:gd name="connsiteY4" fmla="*/ 15391 h 3563263"/>
                <a:gd name="connsiteX5" fmla="*/ 1865376 w 9049317"/>
                <a:gd name="connsiteY5" fmla="*/ 2239211 h 3563263"/>
                <a:gd name="connsiteX6" fmla="*/ 2038831 w 9049317"/>
                <a:gd name="connsiteY6" fmla="*/ 1875718 h 3563263"/>
                <a:gd name="connsiteX7" fmla="*/ 3457980 w 9049317"/>
                <a:gd name="connsiteY7" fmla="*/ 1890349 h 3563263"/>
                <a:gd name="connsiteX8" fmla="*/ 2443277 w 9049317"/>
                <a:gd name="connsiteY8" fmla="*/ 490879 h 3563263"/>
                <a:gd name="connsiteX9" fmla="*/ 3043123 w 9049317"/>
                <a:gd name="connsiteY9" fmla="*/ 761 h 3563263"/>
                <a:gd name="connsiteX10" fmla="*/ 3803904 w 9049317"/>
                <a:gd name="connsiteY10" fmla="*/ 395781 h 3563263"/>
                <a:gd name="connsiteX11" fmla="*/ 4586631 w 9049317"/>
                <a:gd name="connsiteY11" fmla="*/ 22706 h 3563263"/>
                <a:gd name="connsiteX12" fmla="*/ 5171847 w 9049317"/>
                <a:gd name="connsiteY12" fmla="*/ 483564 h 3563263"/>
                <a:gd name="connsiteX13" fmla="*/ 4140402 w 9049317"/>
                <a:gd name="connsiteY13" fmla="*/ 1880768 h 3563263"/>
                <a:gd name="connsiteX14" fmla="*/ 5498920 w 9049317"/>
                <a:gd name="connsiteY14" fmla="*/ 1897663 h 3563263"/>
                <a:gd name="connsiteX15" fmla="*/ 5720487 w 9049317"/>
                <a:gd name="connsiteY15" fmla="*/ 2239211 h 3563263"/>
                <a:gd name="connsiteX16" fmla="*/ 6005780 w 9049317"/>
                <a:gd name="connsiteY16" fmla="*/ 761 h 3563263"/>
                <a:gd name="connsiteX17" fmla="*/ 6269127 w 9049317"/>
                <a:gd name="connsiteY17" fmla="*/ 3534002 h 3563263"/>
                <a:gd name="connsiteX18" fmla="*/ 6590995 w 9049317"/>
                <a:gd name="connsiteY18" fmla="*/ 1251660 h 3563263"/>
                <a:gd name="connsiteX19" fmla="*/ 6686093 w 9049317"/>
                <a:gd name="connsiteY19" fmla="*/ 1895397 h 3563263"/>
                <a:gd name="connsiteX20" fmla="*/ 9049317 w 9049317"/>
                <a:gd name="connsiteY20" fmla="*/ 1903256 h 3563263"/>
                <a:gd name="connsiteX0" fmla="*/ 0 w 9151469"/>
                <a:gd name="connsiteY0" fmla="*/ 1873451 h 3563263"/>
                <a:gd name="connsiteX1" fmla="*/ 907085 w 9151469"/>
                <a:gd name="connsiteY1" fmla="*/ 1866137 h 3563263"/>
                <a:gd name="connsiteX2" fmla="*/ 1009498 w 9151469"/>
                <a:gd name="connsiteY2" fmla="*/ 1237030 h 3563263"/>
                <a:gd name="connsiteX3" fmla="*/ 1294790 w 9151469"/>
                <a:gd name="connsiteY3" fmla="*/ 3563263 h 3563263"/>
                <a:gd name="connsiteX4" fmla="*/ 1587398 w 9151469"/>
                <a:gd name="connsiteY4" fmla="*/ 15391 h 3563263"/>
                <a:gd name="connsiteX5" fmla="*/ 1865376 w 9151469"/>
                <a:gd name="connsiteY5" fmla="*/ 2239211 h 3563263"/>
                <a:gd name="connsiteX6" fmla="*/ 2038831 w 9151469"/>
                <a:gd name="connsiteY6" fmla="*/ 1875718 h 3563263"/>
                <a:gd name="connsiteX7" fmla="*/ 3457980 w 9151469"/>
                <a:gd name="connsiteY7" fmla="*/ 1890349 h 3563263"/>
                <a:gd name="connsiteX8" fmla="*/ 2443277 w 9151469"/>
                <a:gd name="connsiteY8" fmla="*/ 490879 h 3563263"/>
                <a:gd name="connsiteX9" fmla="*/ 3043123 w 9151469"/>
                <a:gd name="connsiteY9" fmla="*/ 761 h 3563263"/>
                <a:gd name="connsiteX10" fmla="*/ 3803904 w 9151469"/>
                <a:gd name="connsiteY10" fmla="*/ 395781 h 3563263"/>
                <a:gd name="connsiteX11" fmla="*/ 4586631 w 9151469"/>
                <a:gd name="connsiteY11" fmla="*/ 22706 h 3563263"/>
                <a:gd name="connsiteX12" fmla="*/ 5171847 w 9151469"/>
                <a:gd name="connsiteY12" fmla="*/ 483564 h 3563263"/>
                <a:gd name="connsiteX13" fmla="*/ 4140402 w 9151469"/>
                <a:gd name="connsiteY13" fmla="*/ 1880768 h 3563263"/>
                <a:gd name="connsiteX14" fmla="*/ 5498920 w 9151469"/>
                <a:gd name="connsiteY14" fmla="*/ 1897663 h 3563263"/>
                <a:gd name="connsiteX15" fmla="*/ 5720487 w 9151469"/>
                <a:gd name="connsiteY15" fmla="*/ 2239211 h 3563263"/>
                <a:gd name="connsiteX16" fmla="*/ 6005780 w 9151469"/>
                <a:gd name="connsiteY16" fmla="*/ 761 h 3563263"/>
                <a:gd name="connsiteX17" fmla="*/ 6269127 w 9151469"/>
                <a:gd name="connsiteY17" fmla="*/ 3534002 h 3563263"/>
                <a:gd name="connsiteX18" fmla="*/ 6590995 w 9151469"/>
                <a:gd name="connsiteY18" fmla="*/ 1251660 h 3563263"/>
                <a:gd name="connsiteX19" fmla="*/ 6686093 w 9151469"/>
                <a:gd name="connsiteY19" fmla="*/ 1895397 h 3563263"/>
                <a:gd name="connsiteX20" fmla="*/ 9151469 w 9151469"/>
                <a:gd name="connsiteY20" fmla="*/ 1903256 h 3563263"/>
                <a:gd name="connsiteX0" fmla="*/ 0 w 9088607"/>
                <a:gd name="connsiteY0" fmla="*/ 1873451 h 3563263"/>
                <a:gd name="connsiteX1" fmla="*/ 907085 w 9088607"/>
                <a:gd name="connsiteY1" fmla="*/ 1866137 h 3563263"/>
                <a:gd name="connsiteX2" fmla="*/ 1009498 w 9088607"/>
                <a:gd name="connsiteY2" fmla="*/ 1237030 h 3563263"/>
                <a:gd name="connsiteX3" fmla="*/ 1294790 w 9088607"/>
                <a:gd name="connsiteY3" fmla="*/ 3563263 h 3563263"/>
                <a:gd name="connsiteX4" fmla="*/ 1587398 w 9088607"/>
                <a:gd name="connsiteY4" fmla="*/ 15391 h 3563263"/>
                <a:gd name="connsiteX5" fmla="*/ 1865376 w 9088607"/>
                <a:gd name="connsiteY5" fmla="*/ 2239211 h 3563263"/>
                <a:gd name="connsiteX6" fmla="*/ 2038831 w 9088607"/>
                <a:gd name="connsiteY6" fmla="*/ 1875718 h 3563263"/>
                <a:gd name="connsiteX7" fmla="*/ 3457980 w 9088607"/>
                <a:gd name="connsiteY7" fmla="*/ 1890349 h 3563263"/>
                <a:gd name="connsiteX8" fmla="*/ 2443277 w 9088607"/>
                <a:gd name="connsiteY8" fmla="*/ 490879 h 3563263"/>
                <a:gd name="connsiteX9" fmla="*/ 3043123 w 9088607"/>
                <a:gd name="connsiteY9" fmla="*/ 761 h 3563263"/>
                <a:gd name="connsiteX10" fmla="*/ 3803904 w 9088607"/>
                <a:gd name="connsiteY10" fmla="*/ 395781 h 3563263"/>
                <a:gd name="connsiteX11" fmla="*/ 4586631 w 9088607"/>
                <a:gd name="connsiteY11" fmla="*/ 22706 h 3563263"/>
                <a:gd name="connsiteX12" fmla="*/ 5171847 w 9088607"/>
                <a:gd name="connsiteY12" fmla="*/ 483564 h 3563263"/>
                <a:gd name="connsiteX13" fmla="*/ 4140402 w 9088607"/>
                <a:gd name="connsiteY13" fmla="*/ 1880768 h 3563263"/>
                <a:gd name="connsiteX14" fmla="*/ 5498920 w 9088607"/>
                <a:gd name="connsiteY14" fmla="*/ 1897663 h 3563263"/>
                <a:gd name="connsiteX15" fmla="*/ 5720487 w 9088607"/>
                <a:gd name="connsiteY15" fmla="*/ 2239211 h 3563263"/>
                <a:gd name="connsiteX16" fmla="*/ 6005780 w 9088607"/>
                <a:gd name="connsiteY16" fmla="*/ 761 h 3563263"/>
                <a:gd name="connsiteX17" fmla="*/ 6269127 w 9088607"/>
                <a:gd name="connsiteY17" fmla="*/ 3534002 h 3563263"/>
                <a:gd name="connsiteX18" fmla="*/ 6590995 w 9088607"/>
                <a:gd name="connsiteY18" fmla="*/ 1251660 h 3563263"/>
                <a:gd name="connsiteX19" fmla="*/ 6686093 w 9088607"/>
                <a:gd name="connsiteY19" fmla="*/ 1895397 h 3563263"/>
                <a:gd name="connsiteX20" fmla="*/ 9088607 w 9088607"/>
                <a:gd name="connsiteY20" fmla="*/ 1903256 h 3563263"/>
                <a:gd name="connsiteX0" fmla="*/ 0 w 10526578"/>
                <a:gd name="connsiteY0" fmla="*/ 1881309 h 3563263"/>
                <a:gd name="connsiteX1" fmla="*/ 2345056 w 10526578"/>
                <a:gd name="connsiteY1" fmla="*/ 1866137 h 3563263"/>
                <a:gd name="connsiteX2" fmla="*/ 2447469 w 10526578"/>
                <a:gd name="connsiteY2" fmla="*/ 1237030 h 3563263"/>
                <a:gd name="connsiteX3" fmla="*/ 2732761 w 10526578"/>
                <a:gd name="connsiteY3" fmla="*/ 3563263 h 3563263"/>
                <a:gd name="connsiteX4" fmla="*/ 3025369 w 10526578"/>
                <a:gd name="connsiteY4" fmla="*/ 15391 h 3563263"/>
                <a:gd name="connsiteX5" fmla="*/ 3303347 w 10526578"/>
                <a:gd name="connsiteY5" fmla="*/ 2239211 h 3563263"/>
                <a:gd name="connsiteX6" fmla="*/ 3476802 w 10526578"/>
                <a:gd name="connsiteY6" fmla="*/ 1875718 h 3563263"/>
                <a:gd name="connsiteX7" fmla="*/ 4895951 w 10526578"/>
                <a:gd name="connsiteY7" fmla="*/ 1890349 h 3563263"/>
                <a:gd name="connsiteX8" fmla="*/ 3881248 w 10526578"/>
                <a:gd name="connsiteY8" fmla="*/ 490879 h 3563263"/>
                <a:gd name="connsiteX9" fmla="*/ 4481094 w 10526578"/>
                <a:gd name="connsiteY9" fmla="*/ 761 h 3563263"/>
                <a:gd name="connsiteX10" fmla="*/ 5241875 w 10526578"/>
                <a:gd name="connsiteY10" fmla="*/ 395781 h 3563263"/>
                <a:gd name="connsiteX11" fmla="*/ 6024602 w 10526578"/>
                <a:gd name="connsiteY11" fmla="*/ 22706 h 3563263"/>
                <a:gd name="connsiteX12" fmla="*/ 6609818 w 10526578"/>
                <a:gd name="connsiteY12" fmla="*/ 483564 h 3563263"/>
                <a:gd name="connsiteX13" fmla="*/ 5578373 w 10526578"/>
                <a:gd name="connsiteY13" fmla="*/ 1880768 h 3563263"/>
                <a:gd name="connsiteX14" fmla="*/ 6936891 w 10526578"/>
                <a:gd name="connsiteY14" fmla="*/ 1897663 h 3563263"/>
                <a:gd name="connsiteX15" fmla="*/ 7158458 w 10526578"/>
                <a:gd name="connsiteY15" fmla="*/ 2239211 h 3563263"/>
                <a:gd name="connsiteX16" fmla="*/ 7443751 w 10526578"/>
                <a:gd name="connsiteY16" fmla="*/ 761 h 3563263"/>
                <a:gd name="connsiteX17" fmla="*/ 7707098 w 10526578"/>
                <a:gd name="connsiteY17" fmla="*/ 3534002 h 3563263"/>
                <a:gd name="connsiteX18" fmla="*/ 8028966 w 10526578"/>
                <a:gd name="connsiteY18" fmla="*/ 1251660 h 3563263"/>
                <a:gd name="connsiteX19" fmla="*/ 8124064 w 10526578"/>
                <a:gd name="connsiteY19" fmla="*/ 1895397 h 3563263"/>
                <a:gd name="connsiteX20" fmla="*/ 10526578 w 10526578"/>
                <a:gd name="connsiteY20" fmla="*/ 1903256 h 3563263"/>
                <a:gd name="connsiteX0" fmla="*/ 0 w 10526578"/>
                <a:gd name="connsiteY0" fmla="*/ 1881309 h 3563263"/>
                <a:gd name="connsiteX1" fmla="*/ 2345056 w 10526578"/>
                <a:gd name="connsiteY1" fmla="*/ 1866137 h 3563263"/>
                <a:gd name="connsiteX2" fmla="*/ 2447469 w 10526578"/>
                <a:gd name="connsiteY2" fmla="*/ 1237030 h 3563263"/>
                <a:gd name="connsiteX3" fmla="*/ 2732761 w 10526578"/>
                <a:gd name="connsiteY3" fmla="*/ 3563263 h 3563263"/>
                <a:gd name="connsiteX4" fmla="*/ 3025369 w 10526578"/>
                <a:gd name="connsiteY4" fmla="*/ 15391 h 3563263"/>
                <a:gd name="connsiteX5" fmla="*/ 3303347 w 10526578"/>
                <a:gd name="connsiteY5" fmla="*/ 2239211 h 3563263"/>
                <a:gd name="connsiteX6" fmla="*/ 3476802 w 10526578"/>
                <a:gd name="connsiteY6" fmla="*/ 1875718 h 3563263"/>
                <a:gd name="connsiteX7" fmla="*/ 4895951 w 10526578"/>
                <a:gd name="connsiteY7" fmla="*/ 1890349 h 3563263"/>
                <a:gd name="connsiteX8" fmla="*/ 3881248 w 10526578"/>
                <a:gd name="connsiteY8" fmla="*/ 490879 h 3563263"/>
                <a:gd name="connsiteX9" fmla="*/ 4481094 w 10526578"/>
                <a:gd name="connsiteY9" fmla="*/ 761 h 3563263"/>
                <a:gd name="connsiteX10" fmla="*/ 5241875 w 10526578"/>
                <a:gd name="connsiteY10" fmla="*/ 395782 h 3563263"/>
                <a:gd name="connsiteX11" fmla="*/ 6024602 w 10526578"/>
                <a:gd name="connsiteY11" fmla="*/ 22706 h 3563263"/>
                <a:gd name="connsiteX12" fmla="*/ 6609818 w 10526578"/>
                <a:gd name="connsiteY12" fmla="*/ 483564 h 3563263"/>
                <a:gd name="connsiteX13" fmla="*/ 5578373 w 10526578"/>
                <a:gd name="connsiteY13" fmla="*/ 1880768 h 3563263"/>
                <a:gd name="connsiteX14" fmla="*/ 6936891 w 10526578"/>
                <a:gd name="connsiteY14" fmla="*/ 1897663 h 3563263"/>
                <a:gd name="connsiteX15" fmla="*/ 7158458 w 10526578"/>
                <a:gd name="connsiteY15" fmla="*/ 2239211 h 3563263"/>
                <a:gd name="connsiteX16" fmla="*/ 7443751 w 10526578"/>
                <a:gd name="connsiteY16" fmla="*/ 761 h 3563263"/>
                <a:gd name="connsiteX17" fmla="*/ 7707098 w 10526578"/>
                <a:gd name="connsiteY17" fmla="*/ 3534002 h 3563263"/>
                <a:gd name="connsiteX18" fmla="*/ 8028966 w 10526578"/>
                <a:gd name="connsiteY18" fmla="*/ 1251660 h 3563263"/>
                <a:gd name="connsiteX19" fmla="*/ 8124064 w 10526578"/>
                <a:gd name="connsiteY19" fmla="*/ 1895397 h 3563263"/>
                <a:gd name="connsiteX20" fmla="*/ 10526578 w 10526578"/>
                <a:gd name="connsiteY20" fmla="*/ 1903256 h 3563263"/>
                <a:gd name="connsiteX0" fmla="*/ 0 w 10526578"/>
                <a:gd name="connsiteY0" fmla="*/ 1881309 h 3563263"/>
                <a:gd name="connsiteX1" fmla="*/ 2345056 w 10526578"/>
                <a:gd name="connsiteY1" fmla="*/ 1866137 h 3563263"/>
                <a:gd name="connsiteX2" fmla="*/ 2447469 w 10526578"/>
                <a:gd name="connsiteY2" fmla="*/ 1237030 h 3563263"/>
                <a:gd name="connsiteX3" fmla="*/ 2732761 w 10526578"/>
                <a:gd name="connsiteY3" fmla="*/ 3563263 h 3563263"/>
                <a:gd name="connsiteX4" fmla="*/ 3025369 w 10526578"/>
                <a:gd name="connsiteY4" fmla="*/ 15391 h 3563263"/>
                <a:gd name="connsiteX5" fmla="*/ 3303347 w 10526578"/>
                <a:gd name="connsiteY5" fmla="*/ 2239211 h 3563263"/>
                <a:gd name="connsiteX6" fmla="*/ 3476802 w 10526578"/>
                <a:gd name="connsiteY6" fmla="*/ 1875718 h 3563263"/>
                <a:gd name="connsiteX7" fmla="*/ 4895951 w 10526578"/>
                <a:gd name="connsiteY7" fmla="*/ 1890349 h 3563263"/>
                <a:gd name="connsiteX8" fmla="*/ 3881248 w 10526578"/>
                <a:gd name="connsiteY8" fmla="*/ 490879 h 3563263"/>
                <a:gd name="connsiteX9" fmla="*/ 4481094 w 10526578"/>
                <a:gd name="connsiteY9" fmla="*/ 761 h 3563263"/>
                <a:gd name="connsiteX10" fmla="*/ 5241875 w 10526578"/>
                <a:gd name="connsiteY10" fmla="*/ 395782 h 3563263"/>
                <a:gd name="connsiteX11" fmla="*/ 6024602 w 10526578"/>
                <a:gd name="connsiteY11" fmla="*/ 22706 h 3563263"/>
                <a:gd name="connsiteX12" fmla="*/ 6609818 w 10526578"/>
                <a:gd name="connsiteY12" fmla="*/ 483564 h 3563263"/>
                <a:gd name="connsiteX13" fmla="*/ 5578373 w 10526578"/>
                <a:gd name="connsiteY13" fmla="*/ 1880768 h 3563263"/>
                <a:gd name="connsiteX14" fmla="*/ 6936891 w 10526578"/>
                <a:gd name="connsiteY14" fmla="*/ 1897663 h 3563263"/>
                <a:gd name="connsiteX15" fmla="*/ 7158458 w 10526578"/>
                <a:gd name="connsiteY15" fmla="*/ 2239211 h 3563263"/>
                <a:gd name="connsiteX16" fmla="*/ 7443751 w 10526578"/>
                <a:gd name="connsiteY16" fmla="*/ 761 h 3563263"/>
                <a:gd name="connsiteX17" fmla="*/ 7707098 w 10526578"/>
                <a:gd name="connsiteY17" fmla="*/ 3534002 h 3563263"/>
                <a:gd name="connsiteX18" fmla="*/ 8028966 w 10526578"/>
                <a:gd name="connsiteY18" fmla="*/ 1251660 h 3563263"/>
                <a:gd name="connsiteX19" fmla="*/ 8124064 w 10526578"/>
                <a:gd name="connsiteY19" fmla="*/ 1895397 h 3563263"/>
                <a:gd name="connsiteX20" fmla="*/ 10526578 w 10526578"/>
                <a:gd name="connsiteY20" fmla="*/ 1903256 h 3563263"/>
                <a:gd name="connsiteX0" fmla="*/ 0 w 10526578"/>
                <a:gd name="connsiteY0" fmla="*/ 1881309 h 3563263"/>
                <a:gd name="connsiteX1" fmla="*/ 2345056 w 10526578"/>
                <a:gd name="connsiteY1" fmla="*/ 1866137 h 3563263"/>
                <a:gd name="connsiteX2" fmla="*/ 2447469 w 10526578"/>
                <a:gd name="connsiteY2" fmla="*/ 1237030 h 3563263"/>
                <a:gd name="connsiteX3" fmla="*/ 2732761 w 10526578"/>
                <a:gd name="connsiteY3" fmla="*/ 3563263 h 3563263"/>
                <a:gd name="connsiteX4" fmla="*/ 3025369 w 10526578"/>
                <a:gd name="connsiteY4" fmla="*/ 15391 h 3563263"/>
                <a:gd name="connsiteX5" fmla="*/ 3303347 w 10526578"/>
                <a:gd name="connsiteY5" fmla="*/ 2239211 h 3563263"/>
                <a:gd name="connsiteX6" fmla="*/ 3476802 w 10526578"/>
                <a:gd name="connsiteY6" fmla="*/ 1875718 h 3563263"/>
                <a:gd name="connsiteX7" fmla="*/ 4895951 w 10526578"/>
                <a:gd name="connsiteY7" fmla="*/ 1890349 h 3563263"/>
                <a:gd name="connsiteX8" fmla="*/ 3881248 w 10526578"/>
                <a:gd name="connsiteY8" fmla="*/ 490879 h 3563263"/>
                <a:gd name="connsiteX9" fmla="*/ 4481094 w 10526578"/>
                <a:gd name="connsiteY9" fmla="*/ 761 h 3563263"/>
                <a:gd name="connsiteX10" fmla="*/ 5241875 w 10526578"/>
                <a:gd name="connsiteY10" fmla="*/ 395782 h 3563263"/>
                <a:gd name="connsiteX11" fmla="*/ 6024602 w 10526578"/>
                <a:gd name="connsiteY11" fmla="*/ 22706 h 3563263"/>
                <a:gd name="connsiteX12" fmla="*/ 6609818 w 10526578"/>
                <a:gd name="connsiteY12" fmla="*/ 483564 h 3563263"/>
                <a:gd name="connsiteX13" fmla="*/ 5578373 w 10526578"/>
                <a:gd name="connsiteY13" fmla="*/ 1880768 h 3563263"/>
                <a:gd name="connsiteX14" fmla="*/ 6936891 w 10526578"/>
                <a:gd name="connsiteY14" fmla="*/ 1897663 h 3563263"/>
                <a:gd name="connsiteX15" fmla="*/ 7158458 w 10526578"/>
                <a:gd name="connsiteY15" fmla="*/ 2239211 h 3563263"/>
                <a:gd name="connsiteX16" fmla="*/ 7443751 w 10526578"/>
                <a:gd name="connsiteY16" fmla="*/ 761 h 3563263"/>
                <a:gd name="connsiteX17" fmla="*/ 7707098 w 10526578"/>
                <a:gd name="connsiteY17" fmla="*/ 3534002 h 3563263"/>
                <a:gd name="connsiteX18" fmla="*/ 8028966 w 10526578"/>
                <a:gd name="connsiteY18" fmla="*/ 1251660 h 3563263"/>
                <a:gd name="connsiteX19" fmla="*/ 8124064 w 10526578"/>
                <a:gd name="connsiteY19" fmla="*/ 1895397 h 3563263"/>
                <a:gd name="connsiteX20" fmla="*/ 10526578 w 10526578"/>
                <a:gd name="connsiteY20" fmla="*/ 1903256 h 3563263"/>
                <a:gd name="connsiteX0" fmla="*/ 0 w 10526578"/>
                <a:gd name="connsiteY0" fmla="*/ 1930018 h 3611972"/>
                <a:gd name="connsiteX1" fmla="*/ 2345056 w 10526578"/>
                <a:gd name="connsiteY1" fmla="*/ 1914846 h 3611972"/>
                <a:gd name="connsiteX2" fmla="*/ 2447469 w 10526578"/>
                <a:gd name="connsiteY2" fmla="*/ 1285739 h 3611972"/>
                <a:gd name="connsiteX3" fmla="*/ 2732761 w 10526578"/>
                <a:gd name="connsiteY3" fmla="*/ 3611972 h 3611972"/>
                <a:gd name="connsiteX4" fmla="*/ 3025369 w 10526578"/>
                <a:gd name="connsiteY4" fmla="*/ 64100 h 3611972"/>
                <a:gd name="connsiteX5" fmla="*/ 3303347 w 10526578"/>
                <a:gd name="connsiteY5" fmla="*/ 2287920 h 3611972"/>
                <a:gd name="connsiteX6" fmla="*/ 3476802 w 10526578"/>
                <a:gd name="connsiteY6" fmla="*/ 1924427 h 3611972"/>
                <a:gd name="connsiteX7" fmla="*/ 4895951 w 10526578"/>
                <a:gd name="connsiteY7" fmla="*/ 1939058 h 3611972"/>
                <a:gd name="connsiteX8" fmla="*/ 3881248 w 10526578"/>
                <a:gd name="connsiteY8" fmla="*/ 539588 h 3611972"/>
                <a:gd name="connsiteX9" fmla="*/ 4481094 w 10526578"/>
                <a:gd name="connsiteY9" fmla="*/ 49470 h 3611972"/>
                <a:gd name="connsiteX10" fmla="*/ 6024602 w 10526578"/>
                <a:gd name="connsiteY10" fmla="*/ 71415 h 3611972"/>
                <a:gd name="connsiteX11" fmla="*/ 6609818 w 10526578"/>
                <a:gd name="connsiteY11" fmla="*/ 532273 h 3611972"/>
                <a:gd name="connsiteX12" fmla="*/ 5578373 w 10526578"/>
                <a:gd name="connsiteY12" fmla="*/ 1929477 h 3611972"/>
                <a:gd name="connsiteX13" fmla="*/ 6936891 w 10526578"/>
                <a:gd name="connsiteY13" fmla="*/ 1946372 h 3611972"/>
                <a:gd name="connsiteX14" fmla="*/ 7158458 w 10526578"/>
                <a:gd name="connsiteY14" fmla="*/ 2287920 h 3611972"/>
                <a:gd name="connsiteX15" fmla="*/ 7443751 w 10526578"/>
                <a:gd name="connsiteY15" fmla="*/ 49470 h 3611972"/>
                <a:gd name="connsiteX16" fmla="*/ 7707098 w 10526578"/>
                <a:gd name="connsiteY16" fmla="*/ 3582711 h 3611972"/>
                <a:gd name="connsiteX17" fmla="*/ 8028966 w 10526578"/>
                <a:gd name="connsiteY17" fmla="*/ 1300369 h 3611972"/>
                <a:gd name="connsiteX18" fmla="*/ 8124064 w 10526578"/>
                <a:gd name="connsiteY18" fmla="*/ 1944106 h 3611972"/>
                <a:gd name="connsiteX19" fmla="*/ 10526578 w 10526578"/>
                <a:gd name="connsiteY19" fmla="*/ 1951965 h 3611972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03347 w 10526578"/>
                <a:gd name="connsiteY5" fmla="*/ 2238451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3881248 w 10526578"/>
                <a:gd name="connsiteY8" fmla="*/ 490119 h 3562503"/>
                <a:gd name="connsiteX9" fmla="*/ 6024602 w 10526578"/>
                <a:gd name="connsiteY9" fmla="*/ 21946 h 3562503"/>
                <a:gd name="connsiteX10" fmla="*/ 6609818 w 10526578"/>
                <a:gd name="connsiteY10" fmla="*/ 482804 h 3562503"/>
                <a:gd name="connsiteX11" fmla="*/ 5578373 w 10526578"/>
                <a:gd name="connsiteY11" fmla="*/ 1880008 h 3562503"/>
                <a:gd name="connsiteX12" fmla="*/ 6936891 w 10526578"/>
                <a:gd name="connsiteY12" fmla="*/ 1896903 h 3562503"/>
                <a:gd name="connsiteX13" fmla="*/ 7158458 w 10526578"/>
                <a:gd name="connsiteY13" fmla="*/ 2238451 h 3562503"/>
                <a:gd name="connsiteX14" fmla="*/ 7443751 w 10526578"/>
                <a:gd name="connsiteY14" fmla="*/ 1 h 3562503"/>
                <a:gd name="connsiteX15" fmla="*/ 7707098 w 10526578"/>
                <a:gd name="connsiteY15" fmla="*/ 3533242 h 3562503"/>
                <a:gd name="connsiteX16" fmla="*/ 8028966 w 10526578"/>
                <a:gd name="connsiteY16" fmla="*/ 1250900 h 3562503"/>
                <a:gd name="connsiteX17" fmla="*/ 8124064 w 10526578"/>
                <a:gd name="connsiteY17" fmla="*/ 1894637 h 3562503"/>
                <a:gd name="connsiteX18" fmla="*/ 10526578 w 10526578"/>
                <a:gd name="connsiteY18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03347 w 10526578"/>
                <a:gd name="connsiteY5" fmla="*/ 2238451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6024602 w 10526578"/>
                <a:gd name="connsiteY8" fmla="*/ 21946 h 3562503"/>
                <a:gd name="connsiteX9" fmla="*/ 6609818 w 10526578"/>
                <a:gd name="connsiteY9" fmla="*/ 482804 h 3562503"/>
                <a:gd name="connsiteX10" fmla="*/ 5578373 w 10526578"/>
                <a:gd name="connsiteY10" fmla="*/ 1880008 h 3562503"/>
                <a:gd name="connsiteX11" fmla="*/ 6936891 w 10526578"/>
                <a:gd name="connsiteY11" fmla="*/ 1896903 h 3562503"/>
                <a:gd name="connsiteX12" fmla="*/ 7158458 w 10526578"/>
                <a:gd name="connsiteY12" fmla="*/ 2238451 h 3562503"/>
                <a:gd name="connsiteX13" fmla="*/ 7443751 w 10526578"/>
                <a:gd name="connsiteY13" fmla="*/ 1 h 3562503"/>
                <a:gd name="connsiteX14" fmla="*/ 7707098 w 10526578"/>
                <a:gd name="connsiteY14" fmla="*/ 3533242 h 3562503"/>
                <a:gd name="connsiteX15" fmla="*/ 8028966 w 10526578"/>
                <a:gd name="connsiteY15" fmla="*/ 1250900 h 3562503"/>
                <a:gd name="connsiteX16" fmla="*/ 8124064 w 10526578"/>
                <a:gd name="connsiteY16" fmla="*/ 1894637 h 3562503"/>
                <a:gd name="connsiteX17" fmla="*/ 10526578 w 10526578"/>
                <a:gd name="connsiteY17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03347 w 10526578"/>
                <a:gd name="connsiteY5" fmla="*/ 2238451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6609818 w 10526578"/>
                <a:gd name="connsiteY8" fmla="*/ 482804 h 3562503"/>
                <a:gd name="connsiteX9" fmla="*/ 5578373 w 10526578"/>
                <a:gd name="connsiteY9" fmla="*/ 1880008 h 3562503"/>
                <a:gd name="connsiteX10" fmla="*/ 6936891 w 10526578"/>
                <a:gd name="connsiteY10" fmla="*/ 1896903 h 3562503"/>
                <a:gd name="connsiteX11" fmla="*/ 7158458 w 10526578"/>
                <a:gd name="connsiteY11" fmla="*/ 2238451 h 3562503"/>
                <a:gd name="connsiteX12" fmla="*/ 7443751 w 10526578"/>
                <a:gd name="connsiteY12" fmla="*/ 1 h 3562503"/>
                <a:gd name="connsiteX13" fmla="*/ 7707098 w 10526578"/>
                <a:gd name="connsiteY13" fmla="*/ 3533242 h 3562503"/>
                <a:gd name="connsiteX14" fmla="*/ 8028966 w 10526578"/>
                <a:gd name="connsiteY14" fmla="*/ 1250900 h 3562503"/>
                <a:gd name="connsiteX15" fmla="*/ 8124064 w 10526578"/>
                <a:gd name="connsiteY15" fmla="*/ 1894637 h 3562503"/>
                <a:gd name="connsiteX16" fmla="*/ 10526578 w 10526578"/>
                <a:gd name="connsiteY16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03347 w 10526578"/>
                <a:gd name="connsiteY5" fmla="*/ 2238451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5578373 w 10526578"/>
                <a:gd name="connsiteY8" fmla="*/ 1880008 h 3562503"/>
                <a:gd name="connsiteX9" fmla="*/ 6936891 w 10526578"/>
                <a:gd name="connsiteY9" fmla="*/ 1896903 h 3562503"/>
                <a:gd name="connsiteX10" fmla="*/ 7158458 w 10526578"/>
                <a:gd name="connsiteY10" fmla="*/ 2238451 h 3562503"/>
                <a:gd name="connsiteX11" fmla="*/ 7443751 w 10526578"/>
                <a:gd name="connsiteY11" fmla="*/ 1 h 3562503"/>
                <a:gd name="connsiteX12" fmla="*/ 7707098 w 10526578"/>
                <a:gd name="connsiteY12" fmla="*/ 3533242 h 3562503"/>
                <a:gd name="connsiteX13" fmla="*/ 8028966 w 10526578"/>
                <a:gd name="connsiteY13" fmla="*/ 1250900 h 3562503"/>
                <a:gd name="connsiteX14" fmla="*/ 8124064 w 10526578"/>
                <a:gd name="connsiteY14" fmla="*/ 1894637 h 3562503"/>
                <a:gd name="connsiteX15" fmla="*/ 10526578 w 10526578"/>
                <a:gd name="connsiteY15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36542 w 10526578"/>
                <a:gd name="connsiteY5" fmla="*/ 3076606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5578373 w 10526578"/>
                <a:gd name="connsiteY8" fmla="*/ 1880008 h 3562503"/>
                <a:gd name="connsiteX9" fmla="*/ 6936891 w 10526578"/>
                <a:gd name="connsiteY9" fmla="*/ 1896903 h 3562503"/>
                <a:gd name="connsiteX10" fmla="*/ 7158458 w 10526578"/>
                <a:gd name="connsiteY10" fmla="*/ 2238451 h 3562503"/>
                <a:gd name="connsiteX11" fmla="*/ 7443751 w 10526578"/>
                <a:gd name="connsiteY11" fmla="*/ 1 h 3562503"/>
                <a:gd name="connsiteX12" fmla="*/ 7707098 w 10526578"/>
                <a:gd name="connsiteY12" fmla="*/ 3533242 h 3562503"/>
                <a:gd name="connsiteX13" fmla="*/ 8028966 w 10526578"/>
                <a:gd name="connsiteY13" fmla="*/ 1250900 h 3562503"/>
                <a:gd name="connsiteX14" fmla="*/ 8124064 w 10526578"/>
                <a:gd name="connsiteY14" fmla="*/ 1894637 h 3562503"/>
                <a:gd name="connsiteX15" fmla="*/ 10526578 w 10526578"/>
                <a:gd name="connsiteY15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36542 w 10526578"/>
                <a:gd name="connsiteY5" fmla="*/ 3076606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5578373 w 10526578"/>
                <a:gd name="connsiteY8" fmla="*/ 1880008 h 3562503"/>
                <a:gd name="connsiteX9" fmla="*/ 6936891 w 10526578"/>
                <a:gd name="connsiteY9" fmla="*/ 1896903 h 3562503"/>
                <a:gd name="connsiteX10" fmla="*/ 7224844 w 10526578"/>
                <a:gd name="connsiteY10" fmla="*/ 3305198 h 3562503"/>
                <a:gd name="connsiteX11" fmla="*/ 7443751 w 10526578"/>
                <a:gd name="connsiteY11" fmla="*/ 1 h 3562503"/>
                <a:gd name="connsiteX12" fmla="*/ 7707098 w 10526578"/>
                <a:gd name="connsiteY12" fmla="*/ 3533242 h 3562503"/>
                <a:gd name="connsiteX13" fmla="*/ 8028966 w 10526578"/>
                <a:gd name="connsiteY13" fmla="*/ 1250900 h 3562503"/>
                <a:gd name="connsiteX14" fmla="*/ 8124064 w 10526578"/>
                <a:gd name="connsiteY14" fmla="*/ 1894637 h 3562503"/>
                <a:gd name="connsiteX15" fmla="*/ 10526578 w 10526578"/>
                <a:gd name="connsiteY15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36542 w 10526578"/>
                <a:gd name="connsiteY5" fmla="*/ 3076606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5578373 w 10526578"/>
                <a:gd name="connsiteY8" fmla="*/ 1880008 h 3562503"/>
                <a:gd name="connsiteX9" fmla="*/ 6936891 w 10526578"/>
                <a:gd name="connsiteY9" fmla="*/ 1896903 h 3562503"/>
                <a:gd name="connsiteX10" fmla="*/ 7191650 w 10526578"/>
                <a:gd name="connsiteY10" fmla="*/ 2848025 h 3562503"/>
                <a:gd name="connsiteX11" fmla="*/ 7443751 w 10526578"/>
                <a:gd name="connsiteY11" fmla="*/ 1 h 3562503"/>
                <a:gd name="connsiteX12" fmla="*/ 7707098 w 10526578"/>
                <a:gd name="connsiteY12" fmla="*/ 3533242 h 3562503"/>
                <a:gd name="connsiteX13" fmla="*/ 8028966 w 10526578"/>
                <a:gd name="connsiteY13" fmla="*/ 1250900 h 3562503"/>
                <a:gd name="connsiteX14" fmla="*/ 8124064 w 10526578"/>
                <a:gd name="connsiteY14" fmla="*/ 1894637 h 3562503"/>
                <a:gd name="connsiteX15" fmla="*/ 10526578 w 10526578"/>
                <a:gd name="connsiteY15" fmla="*/ 1902496 h 3562503"/>
                <a:gd name="connsiteX0" fmla="*/ 0 w 12662007"/>
                <a:gd name="connsiteY0" fmla="*/ 1880551 h 3562503"/>
                <a:gd name="connsiteX1" fmla="*/ 4480485 w 12662007"/>
                <a:gd name="connsiteY1" fmla="*/ 1865377 h 3562503"/>
                <a:gd name="connsiteX2" fmla="*/ 4582898 w 12662007"/>
                <a:gd name="connsiteY2" fmla="*/ 1236270 h 3562503"/>
                <a:gd name="connsiteX3" fmla="*/ 4868190 w 12662007"/>
                <a:gd name="connsiteY3" fmla="*/ 3562503 h 3562503"/>
                <a:gd name="connsiteX4" fmla="*/ 5160798 w 12662007"/>
                <a:gd name="connsiteY4" fmla="*/ 14631 h 3562503"/>
                <a:gd name="connsiteX5" fmla="*/ 5471971 w 12662007"/>
                <a:gd name="connsiteY5" fmla="*/ 3076606 h 3562503"/>
                <a:gd name="connsiteX6" fmla="*/ 5612231 w 12662007"/>
                <a:gd name="connsiteY6" fmla="*/ 1874958 h 3562503"/>
                <a:gd name="connsiteX7" fmla="*/ 7031380 w 12662007"/>
                <a:gd name="connsiteY7" fmla="*/ 1889589 h 3562503"/>
                <a:gd name="connsiteX8" fmla="*/ 7713802 w 12662007"/>
                <a:gd name="connsiteY8" fmla="*/ 1880008 h 3562503"/>
                <a:gd name="connsiteX9" fmla="*/ 9072320 w 12662007"/>
                <a:gd name="connsiteY9" fmla="*/ 1896903 h 3562503"/>
                <a:gd name="connsiteX10" fmla="*/ 9327079 w 12662007"/>
                <a:gd name="connsiteY10" fmla="*/ 2848025 h 3562503"/>
                <a:gd name="connsiteX11" fmla="*/ 9579180 w 12662007"/>
                <a:gd name="connsiteY11" fmla="*/ 1 h 3562503"/>
                <a:gd name="connsiteX12" fmla="*/ 9842527 w 12662007"/>
                <a:gd name="connsiteY12" fmla="*/ 3533242 h 3562503"/>
                <a:gd name="connsiteX13" fmla="*/ 10164395 w 12662007"/>
                <a:gd name="connsiteY13" fmla="*/ 1250900 h 3562503"/>
                <a:gd name="connsiteX14" fmla="*/ 10259493 w 12662007"/>
                <a:gd name="connsiteY14" fmla="*/ 1894637 h 3562503"/>
                <a:gd name="connsiteX15" fmla="*/ 12662007 w 12662007"/>
                <a:gd name="connsiteY15" fmla="*/ 1902496 h 3562503"/>
                <a:gd name="connsiteX0" fmla="*/ 0 w 14808500"/>
                <a:gd name="connsiteY0" fmla="*/ 1880551 h 3562503"/>
                <a:gd name="connsiteX1" fmla="*/ 4480485 w 14808500"/>
                <a:gd name="connsiteY1" fmla="*/ 1865377 h 3562503"/>
                <a:gd name="connsiteX2" fmla="*/ 4582898 w 14808500"/>
                <a:gd name="connsiteY2" fmla="*/ 1236270 h 3562503"/>
                <a:gd name="connsiteX3" fmla="*/ 4868190 w 14808500"/>
                <a:gd name="connsiteY3" fmla="*/ 3562503 h 3562503"/>
                <a:gd name="connsiteX4" fmla="*/ 5160798 w 14808500"/>
                <a:gd name="connsiteY4" fmla="*/ 14631 h 3562503"/>
                <a:gd name="connsiteX5" fmla="*/ 5471971 w 14808500"/>
                <a:gd name="connsiteY5" fmla="*/ 3076606 h 3562503"/>
                <a:gd name="connsiteX6" fmla="*/ 5612231 w 14808500"/>
                <a:gd name="connsiteY6" fmla="*/ 1874958 h 3562503"/>
                <a:gd name="connsiteX7" fmla="*/ 7031380 w 14808500"/>
                <a:gd name="connsiteY7" fmla="*/ 1889589 h 3562503"/>
                <a:gd name="connsiteX8" fmla="*/ 7713802 w 14808500"/>
                <a:gd name="connsiteY8" fmla="*/ 1880008 h 3562503"/>
                <a:gd name="connsiteX9" fmla="*/ 9072320 w 14808500"/>
                <a:gd name="connsiteY9" fmla="*/ 1896903 h 3562503"/>
                <a:gd name="connsiteX10" fmla="*/ 9327079 w 14808500"/>
                <a:gd name="connsiteY10" fmla="*/ 2848025 h 3562503"/>
                <a:gd name="connsiteX11" fmla="*/ 9579180 w 14808500"/>
                <a:gd name="connsiteY11" fmla="*/ 1 h 3562503"/>
                <a:gd name="connsiteX12" fmla="*/ 9842527 w 14808500"/>
                <a:gd name="connsiteY12" fmla="*/ 3533242 h 3562503"/>
                <a:gd name="connsiteX13" fmla="*/ 10164395 w 14808500"/>
                <a:gd name="connsiteY13" fmla="*/ 1250900 h 3562503"/>
                <a:gd name="connsiteX14" fmla="*/ 10259493 w 14808500"/>
                <a:gd name="connsiteY14" fmla="*/ 1894637 h 3562503"/>
                <a:gd name="connsiteX15" fmla="*/ 14808500 w 14808500"/>
                <a:gd name="connsiteY15" fmla="*/ 1940591 h 3562503"/>
                <a:gd name="connsiteX0" fmla="*/ 0 w 18482842"/>
                <a:gd name="connsiteY0" fmla="*/ 1904392 h 3562502"/>
                <a:gd name="connsiteX1" fmla="*/ 8154827 w 18482842"/>
                <a:gd name="connsiteY1" fmla="*/ 1865376 h 3562502"/>
                <a:gd name="connsiteX2" fmla="*/ 8257240 w 18482842"/>
                <a:gd name="connsiteY2" fmla="*/ 1236269 h 3562502"/>
                <a:gd name="connsiteX3" fmla="*/ 8542532 w 18482842"/>
                <a:gd name="connsiteY3" fmla="*/ 3562502 h 3562502"/>
                <a:gd name="connsiteX4" fmla="*/ 8835140 w 18482842"/>
                <a:gd name="connsiteY4" fmla="*/ 14630 h 3562502"/>
                <a:gd name="connsiteX5" fmla="*/ 9146313 w 18482842"/>
                <a:gd name="connsiteY5" fmla="*/ 3076605 h 3562502"/>
                <a:gd name="connsiteX6" fmla="*/ 9286573 w 18482842"/>
                <a:gd name="connsiteY6" fmla="*/ 1874957 h 3562502"/>
                <a:gd name="connsiteX7" fmla="*/ 10705722 w 18482842"/>
                <a:gd name="connsiteY7" fmla="*/ 1889588 h 3562502"/>
                <a:gd name="connsiteX8" fmla="*/ 11388144 w 18482842"/>
                <a:gd name="connsiteY8" fmla="*/ 1880007 h 3562502"/>
                <a:gd name="connsiteX9" fmla="*/ 12746662 w 18482842"/>
                <a:gd name="connsiteY9" fmla="*/ 1896902 h 3562502"/>
                <a:gd name="connsiteX10" fmla="*/ 13001421 w 18482842"/>
                <a:gd name="connsiteY10" fmla="*/ 2848024 h 3562502"/>
                <a:gd name="connsiteX11" fmla="*/ 13253522 w 18482842"/>
                <a:gd name="connsiteY11" fmla="*/ 0 h 3562502"/>
                <a:gd name="connsiteX12" fmla="*/ 13516869 w 18482842"/>
                <a:gd name="connsiteY12" fmla="*/ 3533241 h 3562502"/>
                <a:gd name="connsiteX13" fmla="*/ 13838737 w 18482842"/>
                <a:gd name="connsiteY13" fmla="*/ 1250899 h 3562502"/>
                <a:gd name="connsiteX14" fmla="*/ 13933835 w 18482842"/>
                <a:gd name="connsiteY14" fmla="*/ 1894636 h 3562502"/>
                <a:gd name="connsiteX15" fmla="*/ 18482842 w 18482842"/>
                <a:gd name="connsiteY15" fmla="*/ 1940590 h 3562502"/>
                <a:gd name="connsiteX0" fmla="*/ 0 w 14744037"/>
                <a:gd name="connsiteY0" fmla="*/ 1904392 h 3562502"/>
                <a:gd name="connsiteX1" fmla="*/ 8154827 w 14744037"/>
                <a:gd name="connsiteY1" fmla="*/ 1865376 h 3562502"/>
                <a:gd name="connsiteX2" fmla="*/ 8257240 w 14744037"/>
                <a:gd name="connsiteY2" fmla="*/ 1236269 h 3562502"/>
                <a:gd name="connsiteX3" fmla="*/ 8542532 w 14744037"/>
                <a:gd name="connsiteY3" fmla="*/ 3562502 h 3562502"/>
                <a:gd name="connsiteX4" fmla="*/ 8835140 w 14744037"/>
                <a:gd name="connsiteY4" fmla="*/ 14630 h 3562502"/>
                <a:gd name="connsiteX5" fmla="*/ 9146313 w 14744037"/>
                <a:gd name="connsiteY5" fmla="*/ 3076605 h 3562502"/>
                <a:gd name="connsiteX6" fmla="*/ 9286573 w 14744037"/>
                <a:gd name="connsiteY6" fmla="*/ 1874957 h 3562502"/>
                <a:gd name="connsiteX7" fmla="*/ 10705722 w 14744037"/>
                <a:gd name="connsiteY7" fmla="*/ 1889588 h 3562502"/>
                <a:gd name="connsiteX8" fmla="*/ 11388144 w 14744037"/>
                <a:gd name="connsiteY8" fmla="*/ 1880007 h 3562502"/>
                <a:gd name="connsiteX9" fmla="*/ 12746662 w 14744037"/>
                <a:gd name="connsiteY9" fmla="*/ 1896902 h 3562502"/>
                <a:gd name="connsiteX10" fmla="*/ 13001421 w 14744037"/>
                <a:gd name="connsiteY10" fmla="*/ 2848024 h 3562502"/>
                <a:gd name="connsiteX11" fmla="*/ 13253522 w 14744037"/>
                <a:gd name="connsiteY11" fmla="*/ 0 h 3562502"/>
                <a:gd name="connsiteX12" fmla="*/ 13516869 w 14744037"/>
                <a:gd name="connsiteY12" fmla="*/ 3533241 h 3562502"/>
                <a:gd name="connsiteX13" fmla="*/ 13838737 w 14744037"/>
                <a:gd name="connsiteY13" fmla="*/ 1250899 h 3562502"/>
                <a:gd name="connsiteX14" fmla="*/ 13933835 w 14744037"/>
                <a:gd name="connsiteY14" fmla="*/ 1894636 h 3562502"/>
                <a:gd name="connsiteX15" fmla="*/ 14744037 w 14744037"/>
                <a:gd name="connsiteY15" fmla="*/ 1892908 h 3562502"/>
                <a:gd name="connsiteX0" fmla="*/ 0 w 14782714"/>
                <a:gd name="connsiteY0" fmla="*/ 1904392 h 3562502"/>
                <a:gd name="connsiteX1" fmla="*/ 8154827 w 14782714"/>
                <a:gd name="connsiteY1" fmla="*/ 1865376 h 3562502"/>
                <a:gd name="connsiteX2" fmla="*/ 8257240 w 14782714"/>
                <a:gd name="connsiteY2" fmla="*/ 1236269 h 3562502"/>
                <a:gd name="connsiteX3" fmla="*/ 8542532 w 14782714"/>
                <a:gd name="connsiteY3" fmla="*/ 3562502 h 3562502"/>
                <a:gd name="connsiteX4" fmla="*/ 8835140 w 14782714"/>
                <a:gd name="connsiteY4" fmla="*/ 14630 h 3562502"/>
                <a:gd name="connsiteX5" fmla="*/ 9146313 w 14782714"/>
                <a:gd name="connsiteY5" fmla="*/ 3076605 h 3562502"/>
                <a:gd name="connsiteX6" fmla="*/ 9286573 w 14782714"/>
                <a:gd name="connsiteY6" fmla="*/ 1874957 h 3562502"/>
                <a:gd name="connsiteX7" fmla="*/ 10705722 w 14782714"/>
                <a:gd name="connsiteY7" fmla="*/ 1889588 h 3562502"/>
                <a:gd name="connsiteX8" fmla="*/ 11388144 w 14782714"/>
                <a:gd name="connsiteY8" fmla="*/ 1880007 h 3562502"/>
                <a:gd name="connsiteX9" fmla="*/ 12746662 w 14782714"/>
                <a:gd name="connsiteY9" fmla="*/ 1896902 h 3562502"/>
                <a:gd name="connsiteX10" fmla="*/ 13001421 w 14782714"/>
                <a:gd name="connsiteY10" fmla="*/ 2848024 h 3562502"/>
                <a:gd name="connsiteX11" fmla="*/ 13253522 w 14782714"/>
                <a:gd name="connsiteY11" fmla="*/ 0 h 3562502"/>
                <a:gd name="connsiteX12" fmla="*/ 13516869 w 14782714"/>
                <a:gd name="connsiteY12" fmla="*/ 3533241 h 3562502"/>
                <a:gd name="connsiteX13" fmla="*/ 13838737 w 14782714"/>
                <a:gd name="connsiteY13" fmla="*/ 1250899 h 3562502"/>
                <a:gd name="connsiteX14" fmla="*/ 13933835 w 14782714"/>
                <a:gd name="connsiteY14" fmla="*/ 1894636 h 3562502"/>
                <a:gd name="connsiteX15" fmla="*/ 14782714 w 14782714"/>
                <a:gd name="connsiteY15" fmla="*/ 1904828 h 3562502"/>
                <a:gd name="connsiteX0" fmla="*/ 0 w 14821391"/>
                <a:gd name="connsiteY0" fmla="*/ 1904392 h 3562502"/>
                <a:gd name="connsiteX1" fmla="*/ 8154827 w 14821391"/>
                <a:gd name="connsiteY1" fmla="*/ 1865376 h 3562502"/>
                <a:gd name="connsiteX2" fmla="*/ 8257240 w 14821391"/>
                <a:gd name="connsiteY2" fmla="*/ 1236269 h 3562502"/>
                <a:gd name="connsiteX3" fmla="*/ 8542532 w 14821391"/>
                <a:gd name="connsiteY3" fmla="*/ 3562502 h 3562502"/>
                <a:gd name="connsiteX4" fmla="*/ 8835140 w 14821391"/>
                <a:gd name="connsiteY4" fmla="*/ 14630 h 3562502"/>
                <a:gd name="connsiteX5" fmla="*/ 9146313 w 14821391"/>
                <a:gd name="connsiteY5" fmla="*/ 3076605 h 3562502"/>
                <a:gd name="connsiteX6" fmla="*/ 9286573 w 14821391"/>
                <a:gd name="connsiteY6" fmla="*/ 1874957 h 3562502"/>
                <a:gd name="connsiteX7" fmla="*/ 10705722 w 14821391"/>
                <a:gd name="connsiteY7" fmla="*/ 1889588 h 3562502"/>
                <a:gd name="connsiteX8" fmla="*/ 11388144 w 14821391"/>
                <a:gd name="connsiteY8" fmla="*/ 1880007 h 3562502"/>
                <a:gd name="connsiteX9" fmla="*/ 12746662 w 14821391"/>
                <a:gd name="connsiteY9" fmla="*/ 1896902 h 3562502"/>
                <a:gd name="connsiteX10" fmla="*/ 13001421 w 14821391"/>
                <a:gd name="connsiteY10" fmla="*/ 2848024 h 3562502"/>
                <a:gd name="connsiteX11" fmla="*/ 13253522 w 14821391"/>
                <a:gd name="connsiteY11" fmla="*/ 0 h 3562502"/>
                <a:gd name="connsiteX12" fmla="*/ 13516869 w 14821391"/>
                <a:gd name="connsiteY12" fmla="*/ 3533241 h 3562502"/>
                <a:gd name="connsiteX13" fmla="*/ 13838737 w 14821391"/>
                <a:gd name="connsiteY13" fmla="*/ 1250899 h 3562502"/>
                <a:gd name="connsiteX14" fmla="*/ 13933835 w 14821391"/>
                <a:gd name="connsiteY14" fmla="*/ 1894636 h 3562502"/>
                <a:gd name="connsiteX15" fmla="*/ 14821391 w 14821391"/>
                <a:gd name="connsiteY15" fmla="*/ 1916748 h 3562502"/>
                <a:gd name="connsiteX0" fmla="*/ 0 w 17332784"/>
                <a:gd name="connsiteY0" fmla="*/ 1904392 h 3562502"/>
                <a:gd name="connsiteX1" fmla="*/ 8154827 w 17332784"/>
                <a:gd name="connsiteY1" fmla="*/ 1865376 h 3562502"/>
                <a:gd name="connsiteX2" fmla="*/ 8257240 w 17332784"/>
                <a:gd name="connsiteY2" fmla="*/ 1236269 h 3562502"/>
                <a:gd name="connsiteX3" fmla="*/ 8542532 w 17332784"/>
                <a:gd name="connsiteY3" fmla="*/ 3562502 h 3562502"/>
                <a:gd name="connsiteX4" fmla="*/ 8835140 w 17332784"/>
                <a:gd name="connsiteY4" fmla="*/ 14630 h 3562502"/>
                <a:gd name="connsiteX5" fmla="*/ 9146313 w 17332784"/>
                <a:gd name="connsiteY5" fmla="*/ 3076605 h 3562502"/>
                <a:gd name="connsiteX6" fmla="*/ 9286573 w 17332784"/>
                <a:gd name="connsiteY6" fmla="*/ 1874957 h 3562502"/>
                <a:gd name="connsiteX7" fmla="*/ 10705722 w 17332784"/>
                <a:gd name="connsiteY7" fmla="*/ 1889588 h 3562502"/>
                <a:gd name="connsiteX8" fmla="*/ 11388144 w 17332784"/>
                <a:gd name="connsiteY8" fmla="*/ 1880007 h 3562502"/>
                <a:gd name="connsiteX9" fmla="*/ 12746662 w 17332784"/>
                <a:gd name="connsiteY9" fmla="*/ 1896902 h 3562502"/>
                <a:gd name="connsiteX10" fmla="*/ 13001421 w 17332784"/>
                <a:gd name="connsiteY10" fmla="*/ 2848024 h 3562502"/>
                <a:gd name="connsiteX11" fmla="*/ 13253522 w 17332784"/>
                <a:gd name="connsiteY11" fmla="*/ 0 h 3562502"/>
                <a:gd name="connsiteX12" fmla="*/ 13516869 w 17332784"/>
                <a:gd name="connsiteY12" fmla="*/ 3533241 h 3562502"/>
                <a:gd name="connsiteX13" fmla="*/ 13838737 w 17332784"/>
                <a:gd name="connsiteY13" fmla="*/ 1250899 h 3562502"/>
                <a:gd name="connsiteX14" fmla="*/ 13933835 w 17332784"/>
                <a:gd name="connsiteY14" fmla="*/ 1894636 h 3562502"/>
                <a:gd name="connsiteX15" fmla="*/ 17332784 w 17332784"/>
                <a:gd name="connsiteY15" fmla="*/ 1860793 h 3562502"/>
                <a:gd name="connsiteX0" fmla="*/ 0 w 17255964"/>
                <a:gd name="connsiteY0" fmla="*/ 1904392 h 3562502"/>
                <a:gd name="connsiteX1" fmla="*/ 8154827 w 17255964"/>
                <a:gd name="connsiteY1" fmla="*/ 1865376 h 3562502"/>
                <a:gd name="connsiteX2" fmla="*/ 8257240 w 17255964"/>
                <a:gd name="connsiteY2" fmla="*/ 1236269 h 3562502"/>
                <a:gd name="connsiteX3" fmla="*/ 8542532 w 17255964"/>
                <a:gd name="connsiteY3" fmla="*/ 3562502 h 3562502"/>
                <a:gd name="connsiteX4" fmla="*/ 8835140 w 17255964"/>
                <a:gd name="connsiteY4" fmla="*/ 14630 h 3562502"/>
                <a:gd name="connsiteX5" fmla="*/ 9146313 w 17255964"/>
                <a:gd name="connsiteY5" fmla="*/ 3076605 h 3562502"/>
                <a:gd name="connsiteX6" fmla="*/ 9286573 w 17255964"/>
                <a:gd name="connsiteY6" fmla="*/ 1874957 h 3562502"/>
                <a:gd name="connsiteX7" fmla="*/ 10705722 w 17255964"/>
                <a:gd name="connsiteY7" fmla="*/ 1889588 h 3562502"/>
                <a:gd name="connsiteX8" fmla="*/ 11388144 w 17255964"/>
                <a:gd name="connsiteY8" fmla="*/ 1880007 h 3562502"/>
                <a:gd name="connsiteX9" fmla="*/ 12746662 w 17255964"/>
                <a:gd name="connsiteY9" fmla="*/ 1896902 h 3562502"/>
                <a:gd name="connsiteX10" fmla="*/ 13001421 w 17255964"/>
                <a:gd name="connsiteY10" fmla="*/ 2848024 h 3562502"/>
                <a:gd name="connsiteX11" fmla="*/ 13253522 w 17255964"/>
                <a:gd name="connsiteY11" fmla="*/ 0 h 3562502"/>
                <a:gd name="connsiteX12" fmla="*/ 13516869 w 17255964"/>
                <a:gd name="connsiteY12" fmla="*/ 3533241 h 3562502"/>
                <a:gd name="connsiteX13" fmla="*/ 13838737 w 17255964"/>
                <a:gd name="connsiteY13" fmla="*/ 1250899 h 3562502"/>
                <a:gd name="connsiteX14" fmla="*/ 13933835 w 17255964"/>
                <a:gd name="connsiteY14" fmla="*/ 1894636 h 3562502"/>
                <a:gd name="connsiteX15" fmla="*/ 17255964 w 17255964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74957 h 3562502"/>
                <a:gd name="connsiteX7" fmla="*/ 10705722 w 17279011"/>
                <a:gd name="connsiteY7" fmla="*/ 1889588 h 3562502"/>
                <a:gd name="connsiteX8" fmla="*/ 11388144 w 17279011"/>
                <a:gd name="connsiteY8" fmla="*/ 1880007 h 3562502"/>
                <a:gd name="connsiteX9" fmla="*/ 12746662 w 17279011"/>
                <a:gd name="connsiteY9" fmla="*/ 1896902 h 3562502"/>
                <a:gd name="connsiteX10" fmla="*/ 13001421 w 17279011"/>
                <a:gd name="connsiteY10" fmla="*/ 2848024 h 3562502"/>
                <a:gd name="connsiteX11" fmla="*/ 13253522 w 17279011"/>
                <a:gd name="connsiteY11" fmla="*/ 0 h 3562502"/>
                <a:gd name="connsiteX12" fmla="*/ 13516869 w 17279011"/>
                <a:gd name="connsiteY12" fmla="*/ 3533241 h 3562502"/>
                <a:gd name="connsiteX13" fmla="*/ 13838737 w 17279011"/>
                <a:gd name="connsiteY13" fmla="*/ 1250899 h 3562502"/>
                <a:gd name="connsiteX14" fmla="*/ 13933835 w 17279011"/>
                <a:gd name="connsiteY14" fmla="*/ 1894636 h 3562502"/>
                <a:gd name="connsiteX15" fmla="*/ 17279011 w 17279011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74957 h 3562502"/>
                <a:gd name="connsiteX7" fmla="*/ 10705722 w 17279011"/>
                <a:gd name="connsiteY7" fmla="*/ 1889588 h 3562502"/>
                <a:gd name="connsiteX8" fmla="*/ 11388144 w 17279011"/>
                <a:gd name="connsiteY8" fmla="*/ 1880007 h 3562502"/>
                <a:gd name="connsiteX9" fmla="*/ 12746662 w 17279011"/>
                <a:gd name="connsiteY9" fmla="*/ 1896902 h 3562502"/>
                <a:gd name="connsiteX10" fmla="*/ 13001421 w 17279011"/>
                <a:gd name="connsiteY10" fmla="*/ 2848024 h 3562502"/>
                <a:gd name="connsiteX11" fmla="*/ 13253522 w 17279011"/>
                <a:gd name="connsiteY11" fmla="*/ 0 h 3562502"/>
                <a:gd name="connsiteX12" fmla="*/ 13516869 w 17279011"/>
                <a:gd name="connsiteY12" fmla="*/ 3533241 h 3562502"/>
                <a:gd name="connsiteX13" fmla="*/ 13838737 w 17279011"/>
                <a:gd name="connsiteY13" fmla="*/ 1250899 h 3562502"/>
                <a:gd name="connsiteX14" fmla="*/ 13933836 w 17279011"/>
                <a:gd name="connsiteY14" fmla="*/ 1873328 h 3562502"/>
                <a:gd name="connsiteX15" fmla="*/ 17279011 w 17279011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74957 h 3562502"/>
                <a:gd name="connsiteX7" fmla="*/ 10705722 w 17279011"/>
                <a:gd name="connsiteY7" fmla="*/ 1889588 h 3562502"/>
                <a:gd name="connsiteX8" fmla="*/ 11388144 w 17279011"/>
                <a:gd name="connsiteY8" fmla="*/ 1880007 h 3562502"/>
                <a:gd name="connsiteX9" fmla="*/ 12746662 w 17279011"/>
                <a:gd name="connsiteY9" fmla="*/ 1882695 h 3562502"/>
                <a:gd name="connsiteX10" fmla="*/ 13001421 w 17279011"/>
                <a:gd name="connsiteY10" fmla="*/ 2848024 h 3562502"/>
                <a:gd name="connsiteX11" fmla="*/ 13253522 w 17279011"/>
                <a:gd name="connsiteY11" fmla="*/ 0 h 3562502"/>
                <a:gd name="connsiteX12" fmla="*/ 13516869 w 17279011"/>
                <a:gd name="connsiteY12" fmla="*/ 3533241 h 3562502"/>
                <a:gd name="connsiteX13" fmla="*/ 13838737 w 17279011"/>
                <a:gd name="connsiteY13" fmla="*/ 1250899 h 3562502"/>
                <a:gd name="connsiteX14" fmla="*/ 13933836 w 17279011"/>
                <a:gd name="connsiteY14" fmla="*/ 1873328 h 3562502"/>
                <a:gd name="connsiteX15" fmla="*/ 17279011 w 17279011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67853 h 3562502"/>
                <a:gd name="connsiteX7" fmla="*/ 10705722 w 17279011"/>
                <a:gd name="connsiteY7" fmla="*/ 1889588 h 3562502"/>
                <a:gd name="connsiteX8" fmla="*/ 11388144 w 17279011"/>
                <a:gd name="connsiteY8" fmla="*/ 1880007 h 3562502"/>
                <a:gd name="connsiteX9" fmla="*/ 12746662 w 17279011"/>
                <a:gd name="connsiteY9" fmla="*/ 1882695 h 3562502"/>
                <a:gd name="connsiteX10" fmla="*/ 13001421 w 17279011"/>
                <a:gd name="connsiteY10" fmla="*/ 2848024 h 3562502"/>
                <a:gd name="connsiteX11" fmla="*/ 13253522 w 17279011"/>
                <a:gd name="connsiteY11" fmla="*/ 0 h 3562502"/>
                <a:gd name="connsiteX12" fmla="*/ 13516869 w 17279011"/>
                <a:gd name="connsiteY12" fmla="*/ 3533241 h 3562502"/>
                <a:gd name="connsiteX13" fmla="*/ 13838737 w 17279011"/>
                <a:gd name="connsiteY13" fmla="*/ 1250899 h 3562502"/>
                <a:gd name="connsiteX14" fmla="*/ 13933836 w 17279011"/>
                <a:gd name="connsiteY14" fmla="*/ 1873328 h 3562502"/>
                <a:gd name="connsiteX15" fmla="*/ 17279011 w 17279011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67853 h 3562502"/>
                <a:gd name="connsiteX7" fmla="*/ 10705722 w 17279011"/>
                <a:gd name="connsiteY7" fmla="*/ 1889588 h 3562502"/>
                <a:gd name="connsiteX8" fmla="*/ 12746662 w 17279011"/>
                <a:gd name="connsiteY8" fmla="*/ 1882695 h 3562502"/>
                <a:gd name="connsiteX9" fmla="*/ 13001421 w 17279011"/>
                <a:gd name="connsiteY9" fmla="*/ 2848024 h 3562502"/>
                <a:gd name="connsiteX10" fmla="*/ 13253522 w 17279011"/>
                <a:gd name="connsiteY10" fmla="*/ 0 h 3562502"/>
                <a:gd name="connsiteX11" fmla="*/ 13516869 w 17279011"/>
                <a:gd name="connsiteY11" fmla="*/ 3533241 h 3562502"/>
                <a:gd name="connsiteX12" fmla="*/ 13838737 w 17279011"/>
                <a:gd name="connsiteY12" fmla="*/ 1250899 h 3562502"/>
                <a:gd name="connsiteX13" fmla="*/ 13933836 w 17279011"/>
                <a:gd name="connsiteY13" fmla="*/ 1873328 h 3562502"/>
                <a:gd name="connsiteX14" fmla="*/ 17279011 w 17279011"/>
                <a:gd name="connsiteY14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67853 h 3562502"/>
                <a:gd name="connsiteX7" fmla="*/ 12746662 w 17279011"/>
                <a:gd name="connsiteY7" fmla="*/ 1882695 h 3562502"/>
                <a:gd name="connsiteX8" fmla="*/ 13001421 w 17279011"/>
                <a:gd name="connsiteY8" fmla="*/ 2848024 h 3562502"/>
                <a:gd name="connsiteX9" fmla="*/ 13253522 w 17279011"/>
                <a:gd name="connsiteY9" fmla="*/ 0 h 3562502"/>
                <a:gd name="connsiteX10" fmla="*/ 13516869 w 17279011"/>
                <a:gd name="connsiteY10" fmla="*/ 3533241 h 3562502"/>
                <a:gd name="connsiteX11" fmla="*/ 13838737 w 17279011"/>
                <a:gd name="connsiteY11" fmla="*/ 1250899 h 3562502"/>
                <a:gd name="connsiteX12" fmla="*/ 13933836 w 17279011"/>
                <a:gd name="connsiteY12" fmla="*/ 1873328 h 3562502"/>
                <a:gd name="connsiteX13" fmla="*/ 17279011 w 17279011"/>
                <a:gd name="connsiteY13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67853 h 3562502"/>
                <a:gd name="connsiteX7" fmla="*/ 12746662 w 17279011"/>
                <a:gd name="connsiteY7" fmla="*/ 1868490 h 3562502"/>
                <a:gd name="connsiteX8" fmla="*/ 13001421 w 17279011"/>
                <a:gd name="connsiteY8" fmla="*/ 2848024 h 3562502"/>
                <a:gd name="connsiteX9" fmla="*/ 13253522 w 17279011"/>
                <a:gd name="connsiteY9" fmla="*/ 0 h 3562502"/>
                <a:gd name="connsiteX10" fmla="*/ 13516869 w 17279011"/>
                <a:gd name="connsiteY10" fmla="*/ 3533241 h 3562502"/>
                <a:gd name="connsiteX11" fmla="*/ 13838737 w 17279011"/>
                <a:gd name="connsiteY11" fmla="*/ 1250899 h 3562502"/>
                <a:gd name="connsiteX12" fmla="*/ 13933836 w 17279011"/>
                <a:gd name="connsiteY12" fmla="*/ 1873328 h 3562502"/>
                <a:gd name="connsiteX13" fmla="*/ 17279011 w 17279011"/>
                <a:gd name="connsiteY13" fmla="*/ 1867897 h 3562502"/>
                <a:gd name="connsiteX0" fmla="*/ 0 w 19775667"/>
                <a:gd name="connsiteY0" fmla="*/ 1861774 h 3562502"/>
                <a:gd name="connsiteX1" fmla="*/ 10651483 w 19775667"/>
                <a:gd name="connsiteY1" fmla="*/ 1865376 h 3562502"/>
                <a:gd name="connsiteX2" fmla="*/ 10753896 w 19775667"/>
                <a:gd name="connsiteY2" fmla="*/ 1236269 h 3562502"/>
                <a:gd name="connsiteX3" fmla="*/ 11039188 w 19775667"/>
                <a:gd name="connsiteY3" fmla="*/ 3562502 h 3562502"/>
                <a:gd name="connsiteX4" fmla="*/ 11331796 w 19775667"/>
                <a:gd name="connsiteY4" fmla="*/ 14630 h 3562502"/>
                <a:gd name="connsiteX5" fmla="*/ 11642969 w 19775667"/>
                <a:gd name="connsiteY5" fmla="*/ 3076605 h 3562502"/>
                <a:gd name="connsiteX6" fmla="*/ 11783229 w 19775667"/>
                <a:gd name="connsiteY6" fmla="*/ 1867853 h 3562502"/>
                <a:gd name="connsiteX7" fmla="*/ 15243318 w 19775667"/>
                <a:gd name="connsiteY7" fmla="*/ 1868490 h 3562502"/>
                <a:gd name="connsiteX8" fmla="*/ 15498077 w 19775667"/>
                <a:gd name="connsiteY8" fmla="*/ 2848024 h 3562502"/>
                <a:gd name="connsiteX9" fmla="*/ 15750178 w 19775667"/>
                <a:gd name="connsiteY9" fmla="*/ 0 h 3562502"/>
                <a:gd name="connsiteX10" fmla="*/ 16013525 w 19775667"/>
                <a:gd name="connsiteY10" fmla="*/ 3533241 h 3562502"/>
                <a:gd name="connsiteX11" fmla="*/ 16335393 w 19775667"/>
                <a:gd name="connsiteY11" fmla="*/ 1250899 h 3562502"/>
                <a:gd name="connsiteX12" fmla="*/ 16430492 w 19775667"/>
                <a:gd name="connsiteY12" fmla="*/ 1873328 h 3562502"/>
                <a:gd name="connsiteX13" fmla="*/ 19775667 w 19775667"/>
                <a:gd name="connsiteY13" fmla="*/ 1867897 h 3562502"/>
                <a:gd name="connsiteX0" fmla="*/ 0 w 19075538"/>
                <a:gd name="connsiteY0" fmla="*/ 1861774 h 3562502"/>
                <a:gd name="connsiteX1" fmla="*/ 10651483 w 19075538"/>
                <a:gd name="connsiteY1" fmla="*/ 1865376 h 3562502"/>
                <a:gd name="connsiteX2" fmla="*/ 10753896 w 19075538"/>
                <a:gd name="connsiteY2" fmla="*/ 1236269 h 3562502"/>
                <a:gd name="connsiteX3" fmla="*/ 11039188 w 19075538"/>
                <a:gd name="connsiteY3" fmla="*/ 3562502 h 3562502"/>
                <a:gd name="connsiteX4" fmla="*/ 11331796 w 19075538"/>
                <a:gd name="connsiteY4" fmla="*/ 14630 h 3562502"/>
                <a:gd name="connsiteX5" fmla="*/ 11642969 w 19075538"/>
                <a:gd name="connsiteY5" fmla="*/ 3076605 h 3562502"/>
                <a:gd name="connsiteX6" fmla="*/ 11783229 w 19075538"/>
                <a:gd name="connsiteY6" fmla="*/ 1867853 h 3562502"/>
                <a:gd name="connsiteX7" fmla="*/ 15243318 w 19075538"/>
                <a:gd name="connsiteY7" fmla="*/ 1868490 h 3562502"/>
                <a:gd name="connsiteX8" fmla="*/ 15498077 w 19075538"/>
                <a:gd name="connsiteY8" fmla="*/ 2848024 h 3562502"/>
                <a:gd name="connsiteX9" fmla="*/ 15750178 w 19075538"/>
                <a:gd name="connsiteY9" fmla="*/ 0 h 3562502"/>
                <a:gd name="connsiteX10" fmla="*/ 16013525 w 19075538"/>
                <a:gd name="connsiteY10" fmla="*/ 3533241 h 3562502"/>
                <a:gd name="connsiteX11" fmla="*/ 16335393 w 19075538"/>
                <a:gd name="connsiteY11" fmla="*/ 1250899 h 3562502"/>
                <a:gd name="connsiteX12" fmla="*/ 16430492 w 19075538"/>
                <a:gd name="connsiteY12" fmla="*/ 1873328 h 3562502"/>
                <a:gd name="connsiteX13" fmla="*/ 19075538 w 19075538"/>
                <a:gd name="connsiteY13" fmla="*/ 1874243 h 3562502"/>
                <a:gd name="connsiteX0" fmla="*/ 0 w 19096130"/>
                <a:gd name="connsiteY0" fmla="*/ 1861774 h 3562502"/>
                <a:gd name="connsiteX1" fmla="*/ 10651483 w 19096130"/>
                <a:gd name="connsiteY1" fmla="*/ 1865376 h 3562502"/>
                <a:gd name="connsiteX2" fmla="*/ 10753896 w 19096130"/>
                <a:gd name="connsiteY2" fmla="*/ 1236269 h 3562502"/>
                <a:gd name="connsiteX3" fmla="*/ 11039188 w 19096130"/>
                <a:gd name="connsiteY3" fmla="*/ 3562502 h 3562502"/>
                <a:gd name="connsiteX4" fmla="*/ 11331796 w 19096130"/>
                <a:gd name="connsiteY4" fmla="*/ 14630 h 3562502"/>
                <a:gd name="connsiteX5" fmla="*/ 11642969 w 19096130"/>
                <a:gd name="connsiteY5" fmla="*/ 3076605 h 3562502"/>
                <a:gd name="connsiteX6" fmla="*/ 11783229 w 19096130"/>
                <a:gd name="connsiteY6" fmla="*/ 1867853 h 3562502"/>
                <a:gd name="connsiteX7" fmla="*/ 15243318 w 19096130"/>
                <a:gd name="connsiteY7" fmla="*/ 1868490 h 3562502"/>
                <a:gd name="connsiteX8" fmla="*/ 15498077 w 19096130"/>
                <a:gd name="connsiteY8" fmla="*/ 2848024 h 3562502"/>
                <a:gd name="connsiteX9" fmla="*/ 15750178 w 19096130"/>
                <a:gd name="connsiteY9" fmla="*/ 0 h 3562502"/>
                <a:gd name="connsiteX10" fmla="*/ 16013525 w 19096130"/>
                <a:gd name="connsiteY10" fmla="*/ 3533241 h 3562502"/>
                <a:gd name="connsiteX11" fmla="*/ 16335393 w 19096130"/>
                <a:gd name="connsiteY11" fmla="*/ 1250899 h 3562502"/>
                <a:gd name="connsiteX12" fmla="*/ 16430492 w 19096130"/>
                <a:gd name="connsiteY12" fmla="*/ 1873328 h 3562502"/>
                <a:gd name="connsiteX13" fmla="*/ 19096130 w 19096130"/>
                <a:gd name="connsiteY13" fmla="*/ 1874243 h 3562502"/>
                <a:gd name="connsiteX0" fmla="*/ 0 w 19096130"/>
                <a:gd name="connsiteY0" fmla="*/ 1861774 h 3562502"/>
                <a:gd name="connsiteX1" fmla="*/ 10651483 w 19096130"/>
                <a:gd name="connsiteY1" fmla="*/ 1865376 h 3562502"/>
                <a:gd name="connsiteX2" fmla="*/ 10753896 w 19096130"/>
                <a:gd name="connsiteY2" fmla="*/ 1236269 h 3562502"/>
                <a:gd name="connsiteX3" fmla="*/ 11039188 w 19096130"/>
                <a:gd name="connsiteY3" fmla="*/ 3562502 h 3562502"/>
                <a:gd name="connsiteX4" fmla="*/ 11331796 w 19096130"/>
                <a:gd name="connsiteY4" fmla="*/ 14630 h 3562502"/>
                <a:gd name="connsiteX5" fmla="*/ 11642969 w 19096130"/>
                <a:gd name="connsiteY5" fmla="*/ 3076605 h 3562502"/>
                <a:gd name="connsiteX6" fmla="*/ 11783229 w 19096130"/>
                <a:gd name="connsiteY6" fmla="*/ 1867853 h 3562502"/>
                <a:gd name="connsiteX7" fmla="*/ 15243318 w 19096130"/>
                <a:gd name="connsiteY7" fmla="*/ 1868490 h 3562502"/>
                <a:gd name="connsiteX8" fmla="*/ 15498077 w 19096130"/>
                <a:gd name="connsiteY8" fmla="*/ 2848024 h 3562502"/>
                <a:gd name="connsiteX9" fmla="*/ 15750178 w 19096130"/>
                <a:gd name="connsiteY9" fmla="*/ 0 h 3562502"/>
                <a:gd name="connsiteX10" fmla="*/ 16013525 w 19096130"/>
                <a:gd name="connsiteY10" fmla="*/ 3533241 h 3562502"/>
                <a:gd name="connsiteX11" fmla="*/ 16335393 w 19096130"/>
                <a:gd name="connsiteY11" fmla="*/ 1250899 h 3562502"/>
                <a:gd name="connsiteX12" fmla="*/ 16430492 w 19096130"/>
                <a:gd name="connsiteY12" fmla="*/ 1873328 h 3562502"/>
                <a:gd name="connsiteX13" fmla="*/ 19096130 w 19096130"/>
                <a:gd name="connsiteY13" fmla="*/ 1867897 h 3562502"/>
                <a:gd name="connsiteX0" fmla="*/ 0 w 19096130"/>
                <a:gd name="connsiteY0" fmla="*/ 1861774 h 3562502"/>
                <a:gd name="connsiteX1" fmla="*/ 10651483 w 19096130"/>
                <a:gd name="connsiteY1" fmla="*/ 1865376 h 3562502"/>
                <a:gd name="connsiteX2" fmla="*/ 10753896 w 19096130"/>
                <a:gd name="connsiteY2" fmla="*/ 1236269 h 3562502"/>
                <a:gd name="connsiteX3" fmla="*/ 11039188 w 19096130"/>
                <a:gd name="connsiteY3" fmla="*/ 3562502 h 3562502"/>
                <a:gd name="connsiteX4" fmla="*/ 11331796 w 19096130"/>
                <a:gd name="connsiteY4" fmla="*/ 14630 h 3562502"/>
                <a:gd name="connsiteX5" fmla="*/ 11642969 w 19096130"/>
                <a:gd name="connsiteY5" fmla="*/ 3076605 h 3562502"/>
                <a:gd name="connsiteX6" fmla="*/ 11783229 w 19096130"/>
                <a:gd name="connsiteY6" fmla="*/ 1867853 h 3562502"/>
                <a:gd name="connsiteX7" fmla="*/ 15243318 w 19096130"/>
                <a:gd name="connsiteY7" fmla="*/ 1868490 h 3562502"/>
                <a:gd name="connsiteX8" fmla="*/ 15498077 w 19096130"/>
                <a:gd name="connsiteY8" fmla="*/ 2848024 h 3562502"/>
                <a:gd name="connsiteX9" fmla="*/ 15750178 w 19096130"/>
                <a:gd name="connsiteY9" fmla="*/ 0 h 3562502"/>
                <a:gd name="connsiteX10" fmla="*/ 16013525 w 19096130"/>
                <a:gd name="connsiteY10" fmla="*/ 3533241 h 3562502"/>
                <a:gd name="connsiteX11" fmla="*/ 16335393 w 19096130"/>
                <a:gd name="connsiteY11" fmla="*/ 1250899 h 3562502"/>
                <a:gd name="connsiteX12" fmla="*/ 16430492 w 19096130"/>
                <a:gd name="connsiteY12" fmla="*/ 1873328 h 3562502"/>
                <a:gd name="connsiteX13" fmla="*/ 19096130 w 19096130"/>
                <a:gd name="connsiteY13" fmla="*/ 1867897 h 3562502"/>
                <a:gd name="connsiteX0" fmla="*/ 0 w 19096130"/>
                <a:gd name="connsiteY0" fmla="*/ 1861774 h 3562502"/>
                <a:gd name="connsiteX1" fmla="*/ 10651483 w 19096130"/>
                <a:gd name="connsiteY1" fmla="*/ 1865376 h 3562502"/>
                <a:gd name="connsiteX2" fmla="*/ 10753896 w 19096130"/>
                <a:gd name="connsiteY2" fmla="*/ 1236269 h 3562502"/>
                <a:gd name="connsiteX3" fmla="*/ 11039188 w 19096130"/>
                <a:gd name="connsiteY3" fmla="*/ 3562502 h 3562502"/>
                <a:gd name="connsiteX4" fmla="*/ 11331796 w 19096130"/>
                <a:gd name="connsiteY4" fmla="*/ 14630 h 3562502"/>
                <a:gd name="connsiteX5" fmla="*/ 11642969 w 19096130"/>
                <a:gd name="connsiteY5" fmla="*/ 3076605 h 3562502"/>
                <a:gd name="connsiteX6" fmla="*/ 11783229 w 19096130"/>
                <a:gd name="connsiteY6" fmla="*/ 1867853 h 3562502"/>
                <a:gd name="connsiteX7" fmla="*/ 15243318 w 19096130"/>
                <a:gd name="connsiteY7" fmla="*/ 1868490 h 3562502"/>
                <a:gd name="connsiteX8" fmla="*/ 15498077 w 19096130"/>
                <a:gd name="connsiteY8" fmla="*/ 2848024 h 3562502"/>
                <a:gd name="connsiteX9" fmla="*/ 15750178 w 19096130"/>
                <a:gd name="connsiteY9" fmla="*/ 0 h 3562502"/>
                <a:gd name="connsiteX10" fmla="*/ 16013525 w 19096130"/>
                <a:gd name="connsiteY10" fmla="*/ 3533241 h 3562502"/>
                <a:gd name="connsiteX11" fmla="*/ 16335393 w 19096130"/>
                <a:gd name="connsiteY11" fmla="*/ 1250899 h 3562502"/>
                <a:gd name="connsiteX12" fmla="*/ 16430491 w 19096130"/>
                <a:gd name="connsiteY12" fmla="*/ 1860635 h 3562502"/>
                <a:gd name="connsiteX13" fmla="*/ 19096130 w 19096130"/>
                <a:gd name="connsiteY13" fmla="*/ 1867897 h 3562502"/>
                <a:gd name="connsiteX0" fmla="*/ 0 w 19748213"/>
                <a:gd name="connsiteY0" fmla="*/ 1868122 h 3562502"/>
                <a:gd name="connsiteX1" fmla="*/ 11303566 w 19748213"/>
                <a:gd name="connsiteY1" fmla="*/ 1865376 h 3562502"/>
                <a:gd name="connsiteX2" fmla="*/ 11405979 w 19748213"/>
                <a:gd name="connsiteY2" fmla="*/ 1236269 h 3562502"/>
                <a:gd name="connsiteX3" fmla="*/ 11691271 w 19748213"/>
                <a:gd name="connsiteY3" fmla="*/ 3562502 h 3562502"/>
                <a:gd name="connsiteX4" fmla="*/ 11983879 w 19748213"/>
                <a:gd name="connsiteY4" fmla="*/ 14630 h 3562502"/>
                <a:gd name="connsiteX5" fmla="*/ 12295052 w 19748213"/>
                <a:gd name="connsiteY5" fmla="*/ 3076605 h 3562502"/>
                <a:gd name="connsiteX6" fmla="*/ 12435312 w 19748213"/>
                <a:gd name="connsiteY6" fmla="*/ 1867853 h 3562502"/>
                <a:gd name="connsiteX7" fmla="*/ 15895401 w 19748213"/>
                <a:gd name="connsiteY7" fmla="*/ 1868490 h 3562502"/>
                <a:gd name="connsiteX8" fmla="*/ 16150160 w 19748213"/>
                <a:gd name="connsiteY8" fmla="*/ 2848024 h 3562502"/>
                <a:gd name="connsiteX9" fmla="*/ 16402261 w 19748213"/>
                <a:gd name="connsiteY9" fmla="*/ 0 h 3562502"/>
                <a:gd name="connsiteX10" fmla="*/ 16665608 w 19748213"/>
                <a:gd name="connsiteY10" fmla="*/ 3533241 h 3562502"/>
                <a:gd name="connsiteX11" fmla="*/ 16987476 w 19748213"/>
                <a:gd name="connsiteY11" fmla="*/ 1250899 h 3562502"/>
                <a:gd name="connsiteX12" fmla="*/ 17082574 w 19748213"/>
                <a:gd name="connsiteY12" fmla="*/ 1860635 h 3562502"/>
                <a:gd name="connsiteX13" fmla="*/ 19748213 w 19748213"/>
                <a:gd name="connsiteY13" fmla="*/ 1867897 h 3562502"/>
                <a:gd name="connsiteX0" fmla="*/ 0 w 19782534"/>
                <a:gd name="connsiteY0" fmla="*/ 1868122 h 3562502"/>
                <a:gd name="connsiteX1" fmla="*/ 11337887 w 19782534"/>
                <a:gd name="connsiteY1" fmla="*/ 1865376 h 3562502"/>
                <a:gd name="connsiteX2" fmla="*/ 11440300 w 19782534"/>
                <a:gd name="connsiteY2" fmla="*/ 1236269 h 3562502"/>
                <a:gd name="connsiteX3" fmla="*/ 11725592 w 19782534"/>
                <a:gd name="connsiteY3" fmla="*/ 3562502 h 3562502"/>
                <a:gd name="connsiteX4" fmla="*/ 12018200 w 19782534"/>
                <a:gd name="connsiteY4" fmla="*/ 14630 h 3562502"/>
                <a:gd name="connsiteX5" fmla="*/ 12329373 w 19782534"/>
                <a:gd name="connsiteY5" fmla="*/ 3076605 h 3562502"/>
                <a:gd name="connsiteX6" fmla="*/ 12469633 w 19782534"/>
                <a:gd name="connsiteY6" fmla="*/ 1867853 h 3562502"/>
                <a:gd name="connsiteX7" fmla="*/ 15929722 w 19782534"/>
                <a:gd name="connsiteY7" fmla="*/ 1868490 h 3562502"/>
                <a:gd name="connsiteX8" fmla="*/ 16184481 w 19782534"/>
                <a:gd name="connsiteY8" fmla="*/ 2848024 h 3562502"/>
                <a:gd name="connsiteX9" fmla="*/ 16436582 w 19782534"/>
                <a:gd name="connsiteY9" fmla="*/ 0 h 3562502"/>
                <a:gd name="connsiteX10" fmla="*/ 16699929 w 19782534"/>
                <a:gd name="connsiteY10" fmla="*/ 3533241 h 3562502"/>
                <a:gd name="connsiteX11" fmla="*/ 17021797 w 19782534"/>
                <a:gd name="connsiteY11" fmla="*/ 1250899 h 3562502"/>
                <a:gd name="connsiteX12" fmla="*/ 17116895 w 19782534"/>
                <a:gd name="connsiteY12" fmla="*/ 1860635 h 3562502"/>
                <a:gd name="connsiteX13" fmla="*/ 19782534 w 19782534"/>
                <a:gd name="connsiteY13" fmla="*/ 1867897 h 3562502"/>
                <a:gd name="connsiteX0" fmla="*/ 0 w 8444647"/>
                <a:gd name="connsiteY0" fmla="*/ 1865376 h 3562502"/>
                <a:gd name="connsiteX1" fmla="*/ 102413 w 8444647"/>
                <a:gd name="connsiteY1" fmla="*/ 1236269 h 3562502"/>
                <a:gd name="connsiteX2" fmla="*/ 387705 w 8444647"/>
                <a:gd name="connsiteY2" fmla="*/ 3562502 h 3562502"/>
                <a:gd name="connsiteX3" fmla="*/ 680313 w 8444647"/>
                <a:gd name="connsiteY3" fmla="*/ 14630 h 3562502"/>
                <a:gd name="connsiteX4" fmla="*/ 991486 w 8444647"/>
                <a:gd name="connsiteY4" fmla="*/ 3076605 h 3562502"/>
                <a:gd name="connsiteX5" fmla="*/ 1131746 w 8444647"/>
                <a:gd name="connsiteY5" fmla="*/ 1867853 h 3562502"/>
                <a:gd name="connsiteX6" fmla="*/ 4591835 w 8444647"/>
                <a:gd name="connsiteY6" fmla="*/ 1868490 h 3562502"/>
                <a:gd name="connsiteX7" fmla="*/ 4846594 w 8444647"/>
                <a:gd name="connsiteY7" fmla="*/ 2848024 h 3562502"/>
                <a:gd name="connsiteX8" fmla="*/ 5098695 w 8444647"/>
                <a:gd name="connsiteY8" fmla="*/ 0 h 3562502"/>
                <a:gd name="connsiteX9" fmla="*/ 5362042 w 8444647"/>
                <a:gd name="connsiteY9" fmla="*/ 3533241 h 3562502"/>
                <a:gd name="connsiteX10" fmla="*/ 5683910 w 8444647"/>
                <a:gd name="connsiteY10" fmla="*/ 1250899 h 3562502"/>
                <a:gd name="connsiteX11" fmla="*/ 5779008 w 8444647"/>
                <a:gd name="connsiteY11" fmla="*/ 1860635 h 3562502"/>
                <a:gd name="connsiteX12" fmla="*/ 8444647 w 8444647"/>
                <a:gd name="connsiteY12" fmla="*/ 1867897 h 3562502"/>
                <a:gd name="connsiteX0" fmla="*/ 1 w 8342235"/>
                <a:gd name="connsiteY0" fmla="*/ 1236269 h 3562502"/>
                <a:gd name="connsiteX1" fmla="*/ 285293 w 8342235"/>
                <a:gd name="connsiteY1" fmla="*/ 3562502 h 3562502"/>
                <a:gd name="connsiteX2" fmla="*/ 577901 w 8342235"/>
                <a:gd name="connsiteY2" fmla="*/ 14630 h 3562502"/>
                <a:gd name="connsiteX3" fmla="*/ 889074 w 8342235"/>
                <a:gd name="connsiteY3" fmla="*/ 3076605 h 3562502"/>
                <a:gd name="connsiteX4" fmla="*/ 1029334 w 8342235"/>
                <a:gd name="connsiteY4" fmla="*/ 1867853 h 3562502"/>
                <a:gd name="connsiteX5" fmla="*/ 4489423 w 8342235"/>
                <a:gd name="connsiteY5" fmla="*/ 1868490 h 3562502"/>
                <a:gd name="connsiteX6" fmla="*/ 4744182 w 8342235"/>
                <a:gd name="connsiteY6" fmla="*/ 2848024 h 3562502"/>
                <a:gd name="connsiteX7" fmla="*/ 4996283 w 8342235"/>
                <a:gd name="connsiteY7" fmla="*/ 0 h 3562502"/>
                <a:gd name="connsiteX8" fmla="*/ 5259630 w 8342235"/>
                <a:gd name="connsiteY8" fmla="*/ 3533241 h 3562502"/>
                <a:gd name="connsiteX9" fmla="*/ 5581498 w 8342235"/>
                <a:gd name="connsiteY9" fmla="*/ 1250899 h 3562502"/>
                <a:gd name="connsiteX10" fmla="*/ 5676596 w 8342235"/>
                <a:gd name="connsiteY10" fmla="*/ 1860635 h 3562502"/>
                <a:gd name="connsiteX11" fmla="*/ 8342235 w 8342235"/>
                <a:gd name="connsiteY11" fmla="*/ 1867897 h 3562502"/>
                <a:gd name="connsiteX0" fmla="*/ 0 w 8056942"/>
                <a:gd name="connsiteY0" fmla="*/ 3562502 h 3562502"/>
                <a:gd name="connsiteX1" fmla="*/ 292608 w 8056942"/>
                <a:gd name="connsiteY1" fmla="*/ 14630 h 3562502"/>
                <a:gd name="connsiteX2" fmla="*/ 603781 w 8056942"/>
                <a:gd name="connsiteY2" fmla="*/ 3076605 h 3562502"/>
                <a:gd name="connsiteX3" fmla="*/ 744041 w 8056942"/>
                <a:gd name="connsiteY3" fmla="*/ 1867853 h 3562502"/>
                <a:gd name="connsiteX4" fmla="*/ 4204130 w 8056942"/>
                <a:gd name="connsiteY4" fmla="*/ 1868490 h 3562502"/>
                <a:gd name="connsiteX5" fmla="*/ 4458889 w 8056942"/>
                <a:gd name="connsiteY5" fmla="*/ 2848024 h 3562502"/>
                <a:gd name="connsiteX6" fmla="*/ 4710990 w 8056942"/>
                <a:gd name="connsiteY6" fmla="*/ 0 h 3562502"/>
                <a:gd name="connsiteX7" fmla="*/ 4974337 w 8056942"/>
                <a:gd name="connsiteY7" fmla="*/ 3533241 h 3562502"/>
                <a:gd name="connsiteX8" fmla="*/ 5296205 w 8056942"/>
                <a:gd name="connsiteY8" fmla="*/ 1250899 h 3562502"/>
                <a:gd name="connsiteX9" fmla="*/ 5391303 w 8056942"/>
                <a:gd name="connsiteY9" fmla="*/ 1860635 h 3562502"/>
                <a:gd name="connsiteX10" fmla="*/ 8056942 w 8056942"/>
                <a:gd name="connsiteY10" fmla="*/ 1867897 h 3562502"/>
                <a:gd name="connsiteX0" fmla="*/ 0 w 7764334"/>
                <a:gd name="connsiteY0" fmla="*/ 14630 h 3533241"/>
                <a:gd name="connsiteX1" fmla="*/ 311173 w 7764334"/>
                <a:gd name="connsiteY1" fmla="*/ 3076605 h 3533241"/>
                <a:gd name="connsiteX2" fmla="*/ 451433 w 7764334"/>
                <a:gd name="connsiteY2" fmla="*/ 1867853 h 3533241"/>
                <a:gd name="connsiteX3" fmla="*/ 3911522 w 7764334"/>
                <a:gd name="connsiteY3" fmla="*/ 1868490 h 3533241"/>
                <a:gd name="connsiteX4" fmla="*/ 4166281 w 7764334"/>
                <a:gd name="connsiteY4" fmla="*/ 2848024 h 3533241"/>
                <a:gd name="connsiteX5" fmla="*/ 4418382 w 7764334"/>
                <a:gd name="connsiteY5" fmla="*/ 0 h 3533241"/>
                <a:gd name="connsiteX6" fmla="*/ 4681729 w 7764334"/>
                <a:gd name="connsiteY6" fmla="*/ 3533241 h 3533241"/>
                <a:gd name="connsiteX7" fmla="*/ 5003597 w 7764334"/>
                <a:gd name="connsiteY7" fmla="*/ 1250899 h 3533241"/>
                <a:gd name="connsiteX8" fmla="*/ 5098695 w 7764334"/>
                <a:gd name="connsiteY8" fmla="*/ 1860635 h 3533241"/>
                <a:gd name="connsiteX9" fmla="*/ 7764334 w 7764334"/>
                <a:gd name="connsiteY9" fmla="*/ 1867897 h 3533241"/>
                <a:gd name="connsiteX0" fmla="*/ -1 w 7453160"/>
                <a:gd name="connsiteY0" fmla="*/ 3076605 h 3533241"/>
                <a:gd name="connsiteX1" fmla="*/ 140259 w 7453160"/>
                <a:gd name="connsiteY1" fmla="*/ 1867853 h 3533241"/>
                <a:gd name="connsiteX2" fmla="*/ 3600348 w 7453160"/>
                <a:gd name="connsiteY2" fmla="*/ 1868490 h 3533241"/>
                <a:gd name="connsiteX3" fmla="*/ 3855107 w 7453160"/>
                <a:gd name="connsiteY3" fmla="*/ 2848024 h 3533241"/>
                <a:gd name="connsiteX4" fmla="*/ 4107208 w 7453160"/>
                <a:gd name="connsiteY4" fmla="*/ 0 h 3533241"/>
                <a:gd name="connsiteX5" fmla="*/ 4370555 w 7453160"/>
                <a:gd name="connsiteY5" fmla="*/ 3533241 h 3533241"/>
                <a:gd name="connsiteX6" fmla="*/ 4692423 w 7453160"/>
                <a:gd name="connsiteY6" fmla="*/ 1250899 h 3533241"/>
                <a:gd name="connsiteX7" fmla="*/ 4787521 w 7453160"/>
                <a:gd name="connsiteY7" fmla="*/ 1860635 h 3533241"/>
                <a:gd name="connsiteX8" fmla="*/ 7453160 w 7453160"/>
                <a:gd name="connsiteY8" fmla="*/ 1867897 h 3533241"/>
                <a:gd name="connsiteX0" fmla="*/ -1 w 7312900"/>
                <a:gd name="connsiteY0" fmla="*/ 1867853 h 3533241"/>
                <a:gd name="connsiteX1" fmla="*/ 3460088 w 7312900"/>
                <a:gd name="connsiteY1" fmla="*/ 1868490 h 3533241"/>
                <a:gd name="connsiteX2" fmla="*/ 3714847 w 7312900"/>
                <a:gd name="connsiteY2" fmla="*/ 2848024 h 3533241"/>
                <a:gd name="connsiteX3" fmla="*/ 3966948 w 7312900"/>
                <a:gd name="connsiteY3" fmla="*/ 0 h 3533241"/>
                <a:gd name="connsiteX4" fmla="*/ 4230295 w 7312900"/>
                <a:gd name="connsiteY4" fmla="*/ 3533241 h 3533241"/>
                <a:gd name="connsiteX5" fmla="*/ 4552163 w 7312900"/>
                <a:gd name="connsiteY5" fmla="*/ 1250899 h 3533241"/>
                <a:gd name="connsiteX6" fmla="*/ 4647261 w 7312900"/>
                <a:gd name="connsiteY6" fmla="*/ 1860635 h 3533241"/>
                <a:gd name="connsiteX7" fmla="*/ 7312900 w 7312900"/>
                <a:gd name="connsiteY7" fmla="*/ 1867897 h 3533241"/>
                <a:gd name="connsiteX0" fmla="*/ 0 w 4832349"/>
                <a:gd name="connsiteY0" fmla="*/ 1867853 h 3533241"/>
                <a:gd name="connsiteX1" fmla="*/ 979537 w 4832349"/>
                <a:gd name="connsiteY1" fmla="*/ 1868490 h 3533241"/>
                <a:gd name="connsiteX2" fmla="*/ 1234296 w 4832349"/>
                <a:gd name="connsiteY2" fmla="*/ 2848024 h 3533241"/>
                <a:gd name="connsiteX3" fmla="*/ 1486397 w 4832349"/>
                <a:gd name="connsiteY3" fmla="*/ 0 h 3533241"/>
                <a:gd name="connsiteX4" fmla="*/ 1749744 w 4832349"/>
                <a:gd name="connsiteY4" fmla="*/ 3533241 h 3533241"/>
                <a:gd name="connsiteX5" fmla="*/ 2071612 w 4832349"/>
                <a:gd name="connsiteY5" fmla="*/ 1250899 h 3533241"/>
                <a:gd name="connsiteX6" fmla="*/ 2166710 w 4832349"/>
                <a:gd name="connsiteY6" fmla="*/ 1860635 h 3533241"/>
                <a:gd name="connsiteX7" fmla="*/ 4832349 w 4832349"/>
                <a:gd name="connsiteY7" fmla="*/ 1867897 h 3533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32349" h="3533241">
                  <a:moveTo>
                    <a:pt x="0" y="1867853"/>
                  </a:moveTo>
                  <a:lnTo>
                    <a:pt x="979537" y="1868490"/>
                  </a:lnTo>
                  <a:lnTo>
                    <a:pt x="1234296" y="2848024"/>
                  </a:lnTo>
                  <a:lnTo>
                    <a:pt x="1486397" y="0"/>
                  </a:lnTo>
                  <a:lnTo>
                    <a:pt x="1749744" y="3533241"/>
                  </a:lnTo>
                  <a:lnTo>
                    <a:pt x="2071612" y="1250899"/>
                  </a:lnTo>
                  <a:lnTo>
                    <a:pt x="2166710" y="1860635"/>
                  </a:lnTo>
                  <a:cubicBezTo>
                    <a:pt x="2462562" y="1868006"/>
                    <a:pt x="4062880" y="1873220"/>
                    <a:pt x="4832349" y="1867897"/>
                  </a:cubicBezTo>
                </a:path>
              </a:pathLst>
            </a:custGeom>
            <a:ln w="317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" name="Freeform 10">
              <a:extLst>
                <a:ext uri="{FF2B5EF4-FFF2-40B4-BE49-F238E27FC236}">
                  <a16:creationId xmlns:a16="http://schemas.microsoft.com/office/drawing/2014/main" id="{9C27768C-3DCD-42BF-B96D-8DB1FC2D20FE}"/>
                </a:ext>
              </a:extLst>
            </p:cNvPr>
            <p:cNvSpPr/>
            <p:nvPr/>
          </p:nvSpPr>
          <p:spPr>
            <a:xfrm>
              <a:off x="12125" y="3386830"/>
              <a:ext cx="7795332" cy="2356745"/>
            </a:xfrm>
            <a:custGeom>
              <a:avLst/>
              <a:gdLst>
                <a:gd name="connsiteX0" fmla="*/ 0 w 7344461"/>
                <a:gd name="connsiteY0" fmla="*/ 1843430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43430 h 3489350"/>
                <a:gd name="connsiteX7" fmla="*/ 3518611 w 7344461"/>
                <a:gd name="connsiteY7" fmla="*/ 1843430 h 3489350"/>
                <a:gd name="connsiteX8" fmla="*/ 2472538 w 7344461"/>
                <a:gd name="connsiteY8" fmla="*/ 409651 h 3489350"/>
                <a:gd name="connsiteX9" fmla="*/ 3160166 w 7344461"/>
                <a:gd name="connsiteY9" fmla="*/ 14630 h 3489350"/>
                <a:gd name="connsiteX10" fmla="*/ 3803904 w 7344461"/>
                <a:gd name="connsiteY10" fmla="*/ 387705 h 3489350"/>
                <a:gd name="connsiteX11" fmla="*/ 4462272 w 7344461"/>
                <a:gd name="connsiteY11" fmla="*/ 0 h 3489350"/>
                <a:gd name="connsiteX12" fmla="*/ 5113325 w 7344461"/>
                <a:gd name="connsiteY12" fmla="*/ 475488 h 3489350"/>
                <a:gd name="connsiteX13" fmla="*/ 4096512 w 7344461"/>
                <a:gd name="connsiteY13" fmla="*/ 1821485 h 3489350"/>
                <a:gd name="connsiteX14" fmla="*/ 5479085 w 7344461"/>
                <a:gd name="connsiteY14" fmla="*/ 1836115 h 3489350"/>
                <a:gd name="connsiteX15" fmla="*/ 5698541 w 7344461"/>
                <a:gd name="connsiteY15" fmla="*/ 2179929 h 3489350"/>
                <a:gd name="connsiteX16" fmla="*/ 5888736 w 7344461"/>
                <a:gd name="connsiteY16" fmla="*/ 29261 h 3489350"/>
                <a:gd name="connsiteX17" fmla="*/ 6166714 w 7344461"/>
                <a:gd name="connsiteY17" fmla="*/ 3489350 h 3489350"/>
                <a:gd name="connsiteX18" fmla="*/ 6510528 w 7344461"/>
                <a:gd name="connsiteY18" fmla="*/ 1331366 h 3489350"/>
                <a:gd name="connsiteX19" fmla="*/ 6620256 w 7344461"/>
                <a:gd name="connsiteY19" fmla="*/ 1916582 h 3489350"/>
                <a:gd name="connsiteX20" fmla="*/ 7344461 w 7344461"/>
                <a:gd name="connsiteY20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43430 h 3489350"/>
                <a:gd name="connsiteX7" fmla="*/ 3518611 w 7344461"/>
                <a:gd name="connsiteY7" fmla="*/ 1843430 h 3489350"/>
                <a:gd name="connsiteX8" fmla="*/ 2472538 w 7344461"/>
                <a:gd name="connsiteY8" fmla="*/ 409651 h 3489350"/>
                <a:gd name="connsiteX9" fmla="*/ 3160166 w 7344461"/>
                <a:gd name="connsiteY9" fmla="*/ 14630 h 3489350"/>
                <a:gd name="connsiteX10" fmla="*/ 3803904 w 7344461"/>
                <a:gd name="connsiteY10" fmla="*/ 387705 h 3489350"/>
                <a:gd name="connsiteX11" fmla="*/ 4462272 w 7344461"/>
                <a:gd name="connsiteY11" fmla="*/ 0 h 3489350"/>
                <a:gd name="connsiteX12" fmla="*/ 5113325 w 7344461"/>
                <a:gd name="connsiteY12" fmla="*/ 475488 h 3489350"/>
                <a:gd name="connsiteX13" fmla="*/ 4096512 w 7344461"/>
                <a:gd name="connsiteY13" fmla="*/ 1821485 h 3489350"/>
                <a:gd name="connsiteX14" fmla="*/ 5479085 w 7344461"/>
                <a:gd name="connsiteY14" fmla="*/ 1836115 h 3489350"/>
                <a:gd name="connsiteX15" fmla="*/ 5698541 w 7344461"/>
                <a:gd name="connsiteY15" fmla="*/ 2179929 h 3489350"/>
                <a:gd name="connsiteX16" fmla="*/ 5888736 w 7344461"/>
                <a:gd name="connsiteY16" fmla="*/ 29261 h 3489350"/>
                <a:gd name="connsiteX17" fmla="*/ 6166714 w 7344461"/>
                <a:gd name="connsiteY17" fmla="*/ 3489350 h 3489350"/>
                <a:gd name="connsiteX18" fmla="*/ 6510528 w 7344461"/>
                <a:gd name="connsiteY18" fmla="*/ 1331366 h 3489350"/>
                <a:gd name="connsiteX19" fmla="*/ 6620256 w 7344461"/>
                <a:gd name="connsiteY19" fmla="*/ 1916582 h 3489350"/>
                <a:gd name="connsiteX20" fmla="*/ 7344461 w 7344461"/>
                <a:gd name="connsiteY20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3518611 w 7344461"/>
                <a:gd name="connsiteY7" fmla="*/ 1843430 h 3489350"/>
                <a:gd name="connsiteX8" fmla="*/ 2472538 w 7344461"/>
                <a:gd name="connsiteY8" fmla="*/ 409651 h 3489350"/>
                <a:gd name="connsiteX9" fmla="*/ 3160166 w 7344461"/>
                <a:gd name="connsiteY9" fmla="*/ 14630 h 3489350"/>
                <a:gd name="connsiteX10" fmla="*/ 3803904 w 7344461"/>
                <a:gd name="connsiteY10" fmla="*/ 387705 h 3489350"/>
                <a:gd name="connsiteX11" fmla="*/ 4462272 w 7344461"/>
                <a:gd name="connsiteY11" fmla="*/ 0 h 3489350"/>
                <a:gd name="connsiteX12" fmla="*/ 5113325 w 7344461"/>
                <a:gd name="connsiteY12" fmla="*/ 475488 h 3489350"/>
                <a:gd name="connsiteX13" fmla="*/ 4096512 w 7344461"/>
                <a:gd name="connsiteY13" fmla="*/ 1821485 h 3489350"/>
                <a:gd name="connsiteX14" fmla="*/ 5479085 w 7344461"/>
                <a:gd name="connsiteY14" fmla="*/ 1836115 h 3489350"/>
                <a:gd name="connsiteX15" fmla="*/ 5698541 w 7344461"/>
                <a:gd name="connsiteY15" fmla="*/ 2179929 h 3489350"/>
                <a:gd name="connsiteX16" fmla="*/ 5888736 w 7344461"/>
                <a:gd name="connsiteY16" fmla="*/ 29261 h 3489350"/>
                <a:gd name="connsiteX17" fmla="*/ 6166714 w 7344461"/>
                <a:gd name="connsiteY17" fmla="*/ 3489350 h 3489350"/>
                <a:gd name="connsiteX18" fmla="*/ 6510528 w 7344461"/>
                <a:gd name="connsiteY18" fmla="*/ 1331366 h 3489350"/>
                <a:gd name="connsiteX19" fmla="*/ 6620256 w 7344461"/>
                <a:gd name="connsiteY19" fmla="*/ 1916582 h 3489350"/>
                <a:gd name="connsiteX20" fmla="*/ 7344461 w 7344461"/>
                <a:gd name="connsiteY20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2472538 w 7344461"/>
                <a:gd name="connsiteY9" fmla="*/ 409651 h 3489350"/>
                <a:gd name="connsiteX10" fmla="*/ 3160166 w 7344461"/>
                <a:gd name="connsiteY10" fmla="*/ 14630 h 3489350"/>
                <a:gd name="connsiteX11" fmla="*/ 3803904 w 7344461"/>
                <a:gd name="connsiteY11" fmla="*/ 387705 h 3489350"/>
                <a:gd name="connsiteX12" fmla="*/ 4462272 w 7344461"/>
                <a:gd name="connsiteY12" fmla="*/ 0 h 3489350"/>
                <a:gd name="connsiteX13" fmla="*/ 5113325 w 7344461"/>
                <a:gd name="connsiteY13" fmla="*/ 475488 h 3489350"/>
                <a:gd name="connsiteX14" fmla="*/ 4096512 w 7344461"/>
                <a:gd name="connsiteY14" fmla="*/ 1821485 h 3489350"/>
                <a:gd name="connsiteX15" fmla="*/ 5479085 w 7344461"/>
                <a:gd name="connsiteY15" fmla="*/ 1836115 h 3489350"/>
                <a:gd name="connsiteX16" fmla="*/ 5698541 w 7344461"/>
                <a:gd name="connsiteY16" fmla="*/ 2179929 h 3489350"/>
                <a:gd name="connsiteX17" fmla="*/ 5888736 w 7344461"/>
                <a:gd name="connsiteY17" fmla="*/ 29261 h 3489350"/>
                <a:gd name="connsiteX18" fmla="*/ 6166714 w 7344461"/>
                <a:gd name="connsiteY18" fmla="*/ 3489350 h 3489350"/>
                <a:gd name="connsiteX19" fmla="*/ 6510528 w 7344461"/>
                <a:gd name="connsiteY19" fmla="*/ 1331366 h 3489350"/>
                <a:gd name="connsiteX20" fmla="*/ 6620256 w 7344461"/>
                <a:gd name="connsiteY20" fmla="*/ 1916582 h 3489350"/>
                <a:gd name="connsiteX21" fmla="*/ 7344461 w 7344461"/>
                <a:gd name="connsiteY21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96512 w 7344461"/>
                <a:gd name="connsiteY15" fmla="*/ 1821485 h 3489350"/>
                <a:gd name="connsiteX16" fmla="*/ 5479085 w 7344461"/>
                <a:gd name="connsiteY16" fmla="*/ 1836115 h 3489350"/>
                <a:gd name="connsiteX17" fmla="*/ 5698541 w 7344461"/>
                <a:gd name="connsiteY17" fmla="*/ 2179929 h 3489350"/>
                <a:gd name="connsiteX18" fmla="*/ 5888736 w 7344461"/>
                <a:gd name="connsiteY18" fmla="*/ 29261 h 3489350"/>
                <a:gd name="connsiteX19" fmla="*/ 6166714 w 7344461"/>
                <a:gd name="connsiteY19" fmla="*/ 3489350 h 3489350"/>
                <a:gd name="connsiteX20" fmla="*/ 6510528 w 7344461"/>
                <a:gd name="connsiteY20" fmla="*/ 1331366 h 3489350"/>
                <a:gd name="connsiteX21" fmla="*/ 6620256 w 7344461"/>
                <a:gd name="connsiteY21" fmla="*/ 1916582 h 3489350"/>
                <a:gd name="connsiteX22" fmla="*/ 7344461 w 7344461"/>
                <a:gd name="connsiteY22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89196 w 7344461"/>
                <a:gd name="connsiteY15" fmla="*/ 1843431 h 3489350"/>
                <a:gd name="connsiteX16" fmla="*/ 5479085 w 7344461"/>
                <a:gd name="connsiteY16" fmla="*/ 1836115 h 3489350"/>
                <a:gd name="connsiteX17" fmla="*/ 5698541 w 7344461"/>
                <a:gd name="connsiteY17" fmla="*/ 2179929 h 3489350"/>
                <a:gd name="connsiteX18" fmla="*/ 5888736 w 7344461"/>
                <a:gd name="connsiteY18" fmla="*/ 29261 h 3489350"/>
                <a:gd name="connsiteX19" fmla="*/ 6166714 w 7344461"/>
                <a:gd name="connsiteY19" fmla="*/ 3489350 h 3489350"/>
                <a:gd name="connsiteX20" fmla="*/ 6510528 w 7344461"/>
                <a:gd name="connsiteY20" fmla="*/ 1331366 h 3489350"/>
                <a:gd name="connsiteX21" fmla="*/ 6620256 w 7344461"/>
                <a:gd name="connsiteY21" fmla="*/ 1916582 h 3489350"/>
                <a:gd name="connsiteX22" fmla="*/ 7344461 w 7344461"/>
                <a:gd name="connsiteY22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89196 w 7344461"/>
                <a:gd name="connsiteY15" fmla="*/ 1843431 h 3489350"/>
                <a:gd name="connsiteX16" fmla="*/ 5479085 w 7344461"/>
                <a:gd name="connsiteY16" fmla="*/ 1865376 h 3489350"/>
                <a:gd name="connsiteX17" fmla="*/ 5698541 w 7344461"/>
                <a:gd name="connsiteY17" fmla="*/ 2179929 h 3489350"/>
                <a:gd name="connsiteX18" fmla="*/ 5888736 w 7344461"/>
                <a:gd name="connsiteY18" fmla="*/ 29261 h 3489350"/>
                <a:gd name="connsiteX19" fmla="*/ 6166714 w 7344461"/>
                <a:gd name="connsiteY19" fmla="*/ 3489350 h 3489350"/>
                <a:gd name="connsiteX20" fmla="*/ 6510528 w 7344461"/>
                <a:gd name="connsiteY20" fmla="*/ 1331366 h 3489350"/>
                <a:gd name="connsiteX21" fmla="*/ 6620256 w 7344461"/>
                <a:gd name="connsiteY21" fmla="*/ 1916582 h 3489350"/>
                <a:gd name="connsiteX22" fmla="*/ 7344461 w 7344461"/>
                <a:gd name="connsiteY22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89196 w 7344461"/>
                <a:gd name="connsiteY15" fmla="*/ 1843431 h 3489350"/>
                <a:gd name="connsiteX16" fmla="*/ 5479085 w 7344461"/>
                <a:gd name="connsiteY16" fmla="*/ 1865376 h 3489350"/>
                <a:gd name="connsiteX17" fmla="*/ 5498920 w 7344461"/>
                <a:gd name="connsiteY17" fmla="*/ 1860327 h 3489350"/>
                <a:gd name="connsiteX18" fmla="*/ 5698541 w 7344461"/>
                <a:gd name="connsiteY18" fmla="*/ 2179929 h 3489350"/>
                <a:gd name="connsiteX19" fmla="*/ 5888736 w 7344461"/>
                <a:gd name="connsiteY19" fmla="*/ 29261 h 3489350"/>
                <a:gd name="connsiteX20" fmla="*/ 6166714 w 7344461"/>
                <a:gd name="connsiteY20" fmla="*/ 3489350 h 3489350"/>
                <a:gd name="connsiteX21" fmla="*/ 6510528 w 7344461"/>
                <a:gd name="connsiteY21" fmla="*/ 1331366 h 3489350"/>
                <a:gd name="connsiteX22" fmla="*/ 6620256 w 7344461"/>
                <a:gd name="connsiteY22" fmla="*/ 1916582 h 3489350"/>
                <a:gd name="connsiteX23" fmla="*/ 7344461 w 7344461"/>
                <a:gd name="connsiteY23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89196 w 7344461"/>
                <a:gd name="connsiteY15" fmla="*/ 1843431 h 3489350"/>
                <a:gd name="connsiteX16" fmla="*/ 5479085 w 7344461"/>
                <a:gd name="connsiteY16" fmla="*/ 1865376 h 3489350"/>
                <a:gd name="connsiteX17" fmla="*/ 5498920 w 7344461"/>
                <a:gd name="connsiteY17" fmla="*/ 1860327 h 3489350"/>
                <a:gd name="connsiteX18" fmla="*/ 5698541 w 7344461"/>
                <a:gd name="connsiteY18" fmla="*/ 2179929 h 3489350"/>
                <a:gd name="connsiteX19" fmla="*/ 5888736 w 7344461"/>
                <a:gd name="connsiteY19" fmla="*/ 29261 h 3489350"/>
                <a:gd name="connsiteX20" fmla="*/ 6166714 w 7344461"/>
                <a:gd name="connsiteY20" fmla="*/ 3489350 h 3489350"/>
                <a:gd name="connsiteX21" fmla="*/ 6510528 w 7344461"/>
                <a:gd name="connsiteY21" fmla="*/ 1331366 h 3489350"/>
                <a:gd name="connsiteX22" fmla="*/ 6620256 w 7344461"/>
                <a:gd name="connsiteY22" fmla="*/ 1880006 h 3489350"/>
                <a:gd name="connsiteX23" fmla="*/ 7344461 w 7344461"/>
                <a:gd name="connsiteY23" fmla="*/ 1865376 h 3489350"/>
                <a:gd name="connsiteX0" fmla="*/ 0 w 7366407"/>
                <a:gd name="connsiteY0" fmla="*/ 1865375 h 3489350"/>
                <a:gd name="connsiteX1" fmla="*/ 885139 w 7366407"/>
                <a:gd name="connsiteY1" fmla="*/ 1858061 h 3489350"/>
                <a:gd name="connsiteX2" fmla="*/ 994867 w 7366407"/>
                <a:gd name="connsiteY2" fmla="*/ 1316736 h 3489350"/>
                <a:gd name="connsiteX3" fmla="*/ 1338682 w 7366407"/>
                <a:gd name="connsiteY3" fmla="*/ 3489350 h 3489350"/>
                <a:gd name="connsiteX4" fmla="*/ 1609344 w 7366407"/>
                <a:gd name="connsiteY4" fmla="*/ 43891 h 3489350"/>
                <a:gd name="connsiteX5" fmla="*/ 1799539 w 7366407"/>
                <a:gd name="connsiteY5" fmla="*/ 2216505 h 3489350"/>
                <a:gd name="connsiteX6" fmla="*/ 2011680 w 7366407"/>
                <a:gd name="connsiteY6" fmla="*/ 1872691 h 3489350"/>
                <a:gd name="connsiteX7" fmla="*/ 2038831 w 7366407"/>
                <a:gd name="connsiteY7" fmla="*/ 1838381 h 3489350"/>
                <a:gd name="connsiteX8" fmla="*/ 3518611 w 7366407"/>
                <a:gd name="connsiteY8" fmla="*/ 1843430 h 3489350"/>
                <a:gd name="connsiteX9" fmla="*/ 3501871 w 7366407"/>
                <a:gd name="connsiteY9" fmla="*/ 1845697 h 3489350"/>
                <a:gd name="connsiteX10" fmla="*/ 2472538 w 7366407"/>
                <a:gd name="connsiteY10" fmla="*/ 409651 h 3489350"/>
                <a:gd name="connsiteX11" fmla="*/ 3160166 w 7366407"/>
                <a:gd name="connsiteY11" fmla="*/ 14630 h 3489350"/>
                <a:gd name="connsiteX12" fmla="*/ 3803904 w 7366407"/>
                <a:gd name="connsiteY12" fmla="*/ 387705 h 3489350"/>
                <a:gd name="connsiteX13" fmla="*/ 4462272 w 7366407"/>
                <a:gd name="connsiteY13" fmla="*/ 0 h 3489350"/>
                <a:gd name="connsiteX14" fmla="*/ 5113325 w 7366407"/>
                <a:gd name="connsiteY14" fmla="*/ 475488 h 3489350"/>
                <a:gd name="connsiteX15" fmla="*/ 4089196 w 7366407"/>
                <a:gd name="connsiteY15" fmla="*/ 1843431 h 3489350"/>
                <a:gd name="connsiteX16" fmla="*/ 5479085 w 7366407"/>
                <a:gd name="connsiteY16" fmla="*/ 1865376 h 3489350"/>
                <a:gd name="connsiteX17" fmla="*/ 5498920 w 7366407"/>
                <a:gd name="connsiteY17" fmla="*/ 1860327 h 3489350"/>
                <a:gd name="connsiteX18" fmla="*/ 5698541 w 7366407"/>
                <a:gd name="connsiteY18" fmla="*/ 2179929 h 3489350"/>
                <a:gd name="connsiteX19" fmla="*/ 5888736 w 7366407"/>
                <a:gd name="connsiteY19" fmla="*/ 29261 h 3489350"/>
                <a:gd name="connsiteX20" fmla="*/ 6166714 w 7366407"/>
                <a:gd name="connsiteY20" fmla="*/ 3489350 h 3489350"/>
                <a:gd name="connsiteX21" fmla="*/ 6510528 w 7366407"/>
                <a:gd name="connsiteY21" fmla="*/ 1331366 h 3489350"/>
                <a:gd name="connsiteX22" fmla="*/ 6620256 w 7366407"/>
                <a:gd name="connsiteY22" fmla="*/ 1880006 h 3489350"/>
                <a:gd name="connsiteX23" fmla="*/ 7366407 w 7366407"/>
                <a:gd name="connsiteY23" fmla="*/ 1887322 h 3489350"/>
                <a:gd name="connsiteX0" fmla="*/ 0 w 7366407"/>
                <a:gd name="connsiteY0" fmla="*/ 1865375 h 3489350"/>
                <a:gd name="connsiteX1" fmla="*/ 885139 w 7366407"/>
                <a:gd name="connsiteY1" fmla="*/ 1858061 h 3489350"/>
                <a:gd name="connsiteX2" fmla="*/ 1009498 w 7366407"/>
                <a:gd name="connsiteY2" fmla="*/ 1228954 h 3489350"/>
                <a:gd name="connsiteX3" fmla="*/ 1338682 w 7366407"/>
                <a:gd name="connsiteY3" fmla="*/ 3489350 h 3489350"/>
                <a:gd name="connsiteX4" fmla="*/ 1609344 w 7366407"/>
                <a:gd name="connsiteY4" fmla="*/ 43891 h 3489350"/>
                <a:gd name="connsiteX5" fmla="*/ 1799539 w 7366407"/>
                <a:gd name="connsiteY5" fmla="*/ 2216505 h 3489350"/>
                <a:gd name="connsiteX6" fmla="*/ 2011680 w 7366407"/>
                <a:gd name="connsiteY6" fmla="*/ 1872691 h 3489350"/>
                <a:gd name="connsiteX7" fmla="*/ 2038831 w 7366407"/>
                <a:gd name="connsiteY7" fmla="*/ 1838381 h 3489350"/>
                <a:gd name="connsiteX8" fmla="*/ 3518611 w 7366407"/>
                <a:gd name="connsiteY8" fmla="*/ 1843430 h 3489350"/>
                <a:gd name="connsiteX9" fmla="*/ 3501871 w 7366407"/>
                <a:gd name="connsiteY9" fmla="*/ 1845697 h 3489350"/>
                <a:gd name="connsiteX10" fmla="*/ 2472538 w 7366407"/>
                <a:gd name="connsiteY10" fmla="*/ 409651 h 3489350"/>
                <a:gd name="connsiteX11" fmla="*/ 3160166 w 7366407"/>
                <a:gd name="connsiteY11" fmla="*/ 14630 h 3489350"/>
                <a:gd name="connsiteX12" fmla="*/ 3803904 w 7366407"/>
                <a:gd name="connsiteY12" fmla="*/ 387705 h 3489350"/>
                <a:gd name="connsiteX13" fmla="*/ 4462272 w 7366407"/>
                <a:gd name="connsiteY13" fmla="*/ 0 h 3489350"/>
                <a:gd name="connsiteX14" fmla="*/ 5113325 w 7366407"/>
                <a:gd name="connsiteY14" fmla="*/ 475488 h 3489350"/>
                <a:gd name="connsiteX15" fmla="*/ 4089196 w 7366407"/>
                <a:gd name="connsiteY15" fmla="*/ 1843431 h 3489350"/>
                <a:gd name="connsiteX16" fmla="*/ 5479085 w 7366407"/>
                <a:gd name="connsiteY16" fmla="*/ 1865376 h 3489350"/>
                <a:gd name="connsiteX17" fmla="*/ 5498920 w 7366407"/>
                <a:gd name="connsiteY17" fmla="*/ 1860327 h 3489350"/>
                <a:gd name="connsiteX18" fmla="*/ 5698541 w 7366407"/>
                <a:gd name="connsiteY18" fmla="*/ 2179929 h 3489350"/>
                <a:gd name="connsiteX19" fmla="*/ 5888736 w 7366407"/>
                <a:gd name="connsiteY19" fmla="*/ 29261 h 3489350"/>
                <a:gd name="connsiteX20" fmla="*/ 6166714 w 7366407"/>
                <a:gd name="connsiteY20" fmla="*/ 3489350 h 3489350"/>
                <a:gd name="connsiteX21" fmla="*/ 6510528 w 7366407"/>
                <a:gd name="connsiteY21" fmla="*/ 1331366 h 3489350"/>
                <a:gd name="connsiteX22" fmla="*/ 6620256 w 7366407"/>
                <a:gd name="connsiteY22" fmla="*/ 1880006 h 3489350"/>
                <a:gd name="connsiteX23" fmla="*/ 7366407 w 7366407"/>
                <a:gd name="connsiteY23" fmla="*/ 1887322 h 3489350"/>
                <a:gd name="connsiteX0" fmla="*/ 0 w 7366407"/>
                <a:gd name="connsiteY0" fmla="*/ 1865375 h 3555187"/>
                <a:gd name="connsiteX1" fmla="*/ 885139 w 7366407"/>
                <a:gd name="connsiteY1" fmla="*/ 1858061 h 3555187"/>
                <a:gd name="connsiteX2" fmla="*/ 1009498 w 7366407"/>
                <a:gd name="connsiteY2" fmla="*/ 1228954 h 3555187"/>
                <a:gd name="connsiteX3" fmla="*/ 1294790 w 7366407"/>
                <a:gd name="connsiteY3" fmla="*/ 3555187 h 3555187"/>
                <a:gd name="connsiteX4" fmla="*/ 1609344 w 7366407"/>
                <a:gd name="connsiteY4" fmla="*/ 43891 h 3555187"/>
                <a:gd name="connsiteX5" fmla="*/ 1799539 w 7366407"/>
                <a:gd name="connsiteY5" fmla="*/ 2216505 h 3555187"/>
                <a:gd name="connsiteX6" fmla="*/ 2011680 w 7366407"/>
                <a:gd name="connsiteY6" fmla="*/ 1872691 h 3555187"/>
                <a:gd name="connsiteX7" fmla="*/ 2038831 w 7366407"/>
                <a:gd name="connsiteY7" fmla="*/ 1838381 h 3555187"/>
                <a:gd name="connsiteX8" fmla="*/ 3518611 w 7366407"/>
                <a:gd name="connsiteY8" fmla="*/ 1843430 h 3555187"/>
                <a:gd name="connsiteX9" fmla="*/ 3501871 w 7366407"/>
                <a:gd name="connsiteY9" fmla="*/ 1845697 h 3555187"/>
                <a:gd name="connsiteX10" fmla="*/ 2472538 w 7366407"/>
                <a:gd name="connsiteY10" fmla="*/ 409651 h 3555187"/>
                <a:gd name="connsiteX11" fmla="*/ 3160166 w 7366407"/>
                <a:gd name="connsiteY11" fmla="*/ 14630 h 3555187"/>
                <a:gd name="connsiteX12" fmla="*/ 3803904 w 7366407"/>
                <a:gd name="connsiteY12" fmla="*/ 387705 h 3555187"/>
                <a:gd name="connsiteX13" fmla="*/ 4462272 w 7366407"/>
                <a:gd name="connsiteY13" fmla="*/ 0 h 3555187"/>
                <a:gd name="connsiteX14" fmla="*/ 5113325 w 7366407"/>
                <a:gd name="connsiteY14" fmla="*/ 475488 h 3555187"/>
                <a:gd name="connsiteX15" fmla="*/ 4089196 w 7366407"/>
                <a:gd name="connsiteY15" fmla="*/ 1843431 h 3555187"/>
                <a:gd name="connsiteX16" fmla="*/ 5479085 w 7366407"/>
                <a:gd name="connsiteY16" fmla="*/ 1865376 h 3555187"/>
                <a:gd name="connsiteX17" fmla="*/ 5498920 w 7366407"/>
                <a:gd name="connsiteY17" fmla="*/ 1860327 h 3555187"/>
                <a:gd name="connsiteX18" fmla="*/ 5698541 w 7366407"/>
                <a:gd name="connsiteY18" fmla="*/ 2179929 h 3555187"/>
                <a:gd name="connsiteX19" fmla="*/ 5888736 w 7366407"/>
                <a:gd name="connsiteY19" fmla="*/ 29261 h 3555187"/>
                <a:gd name="connsiteX20" fmla="*/ 6166714 w 7366407"/>
                <a:gd name="connsiteY20" fmla="*/ 3489350 h 3555187"/>
                <a:gd name="connsiteX21" fmla="*/ 6510528 w 7366407"/>
                <a:gd name="connsiteY21" fmla="*/ 1331366 h 3555187"/>
                <a:gd name="connsiteX22" fmla="*/ 6620256 w 7366407"/>
                <a:gd name="connsiteY22" fmla="*/ 1880006 h 3555187"/>
                <a:gd name="connsiteX23" fmla="*/ 7366407 w 7366407"/>
                <a:gd name="connsiteY23" fmla="*/ 1887322 h 3555187"/>
                <a:gd name="connsiteX0" fmla="*/ 0 w 7366407"/>
                <a:gd name="connsiteY0" fmla="*/ 1865375 h 3555187"/>
                <a:gd name="connsiteX1" fmla="*/ 885139 w 7366407"/>
                <a:gd name="connsiteY1" fmla="*/ 1858061 h 3555187"/>
                <a:gd name="connsiteX2" fmla="*/ 1009498 w 7366407"/>
                <a:gd name="connsiteY2" fmla="*/ 1228954 h 3555187"/>
                <a:gd name="connsiteX3" fmla="*/ 1294790 w 7366407"/>
                <a:gd name="connsiteY3" fmla="*/ 3555187 h 3555187"/>
                <a:gd name="connsiteX4" fmla="*/ 1587398 w 7366407"/>
                <a:gd name="connsiteY4" fmla="*/ 7315 h 3555187"/>
                <a:gd name="connsiteX5" fmla="*/ 1799539 w 7366407"/>
                <a:gd name="connsiteY5" fmla="*/ 2216505 h 3555187"/>
                <a:gd name="connsiteX6" fmla="*/ 2011680 w 7366407"/>
                <a:gd name="connsiteY6" fmla="*/ 1872691 h 3555187"/>
                <a:gd name="connsiteX7" fmla="*/ 2038831 w 7366407"/>
                <a:gd name="connsiteY7" fmla="*/ 1838381 h 3555187"/>
                <a:gd name="connsiteX8" fmla="*/ 3518611 w 7366407"/>
                <a:gd name="connsiteY8" fmla="*/ 1843430 h 3555187"/>
                <a:gd name="connsiteX9" fmla="*/ 3501871 w 7366407"/>
                <a:gd name="connsiteY9" fmla="*/ 1845697 h 3555187"/>
                <a:gd name="connsiteX10" fmla="*/ 2472538 w 7366407"/>
                <a:gd name="connsiteY10" fmla="*/ 409651 h 3555187"/>
                <a:gd name="connsiteX11" fmla="*/ 3160166 w 7366407"/>
                <a:gd name="connsiteY11" fmla="*/ 14630 h 3555187"/>
                <a:gd name="connsiteX12" fmla="*/ 3803904 w 7366407"/>
                <a:gd name="connsiteY12" fmla="*/ 387705 h 3555187"/>
                <a:gd name="connsiteX13" fmla="*/ 4462272 w 7366407"/>
                <a:gd name="connsiteY13" fmla="*/ 0 h 3555187"/>
                <a:gd name="connsiteX14" fmla="*/ 5113325 w 7366407"/>
                <a:gd name="connsiteY14" fmla="*/ 475488 h 3555187"/>
                <a:gd name="connsiteX15" fmla="*/ 4089196 w 7366407"/>
                <a:gd name="connsiteY15" fmla="*/ 1843431 h 3555187"/>
                <a:gd name="connsiteX16" fmla="*/ 5479085 w 7366407"/>
                <a:gd name="connsiteY16" fmla="*/ 1865376 h 3555187"/>
                <a:gd name="connsiteX17" fmla="*/ 5498920 w 7366407"/>
                <a:gd name="connsiteY17" fmla="*/ 1860327 h 3555187"/>
                <a:gd name="connsiteX18" fmla="*/ 5698541 w 7366407"/>
                <a:gd name="connsiteY18" fmla="*/ 2179929 h 3555187"/>
                <a:gd name="connsiteX19" fmla="*/ 5888736 w 7366407"/>
                <a:gd name="connsiteY19" fmla="*/ 29261 h 3555187"/>
                <a:gd name="connsiteX20" fmla="*/ 6166714 w 7366407"/>
                <a:gd name="connsiteY20" fmla="*/ 3489350 h 3555187"/>
                <a:gd name="connsiteX21" fmla="*/ 6510528 w 7366407"/>
                <a:gd name="connsiteY21" fmla="*/ 1331366 h 3555187"/>
                <a:gd name="connsiteX22" fmla="*/ 6620256 w 7366407"/>
                <a:gd name="connsiteY22" fmla="*/ 1880006 h 3555187"/>
                <a:gd name="connsiteX23" fmla="*/ 7366407 w 7366407"/>
                <a:gd name="connsiteY23" fmla="*/ 1887322 h 3555187"/>
                <a:gd name="connsiteX0" fmla="*/ 0 w 7366407"/>
                <a:gd name="connsiteY0" fmla="*/ 1865375 h 3555187"/>
                <a:gd name="connsiteX1" fmla="*/ 885139 w 7366407"/>
                <a:gd name="connsiteY1" fmla="*/ 1858061 h 3555187"/>
                <a:gd name="connsiteX2" fmla="*/ 1009498 w 7366407"/>
                <a:gd name="connsiteY2" fmla="*/ 1228954 h 3555187"/>
                <a:gd name="connsiteX3" fmla="*/ 1294790 w 7366407"/>
                <a:gd name="connsiteY3" fmla="*/ 3555187 h 3555187"/>
                <a:gd name="connsiteX4" fmla="*/ 1587398 w 7366407"/>
                <a:gd name="connsiteY4" fmla="*/ 7315 h 3555187"/>
                <a:gd name="connsiteX5" fmla="*/ 1799539 w 7366407"/>
                <a:gd name="connsiteY5" fmla="*/ 2216505 h 3555187"/>
                <a:gd name="connsiteX6" fmla="*/ 2038831 w 7366407"/>
                <a:gd name="connsiteY6" fmla="*/ 1838381 h 3555187"/>
                <a:gd name="connsiteX7" fmla="*/ 3518611 w 7366407"/>
                <a:gd name="connsiteY7" fmla="*/ 1843430 h 3555187"/>
                <a:gd name="connsiteX8" fmla="*/ 3501871 w 7366407"/>
                <a:gd name="connsiteY8" fmla="*/ 1845697 h 3555187"/>
                <a:gd name="connsiteX9" fmla="*/ 2472538 w 7366407"/>
                <a:gd name="connsiteY9" fmla="*/ 409651 h 3555187"/>
                <a:gd name="connsiteX10" fmla="*/ 3160166 w 7366407"/>
                <a:gd name="connsiteY10" fmla="*/ 14630 h 3555187"/>
                <a:gd name="connsiteX11" fmla="*/ 3803904 w 7366407"/>
                <a:gd name="connsiteY11" fmla="*/ 387705 h 3555187"/>
                <a:gd name="connsiteX12" fmla="*/ 4462272 w 7366407"/>
                <a:gd name="connsiteY12" fmla="*/ 0 h 3555187"/>
                <a:gd name="connsiteX13" fmla="*/ 5113325 w 7366407"/>
                <a:gd name="connsiteY13" fmla="*/ 475488 h 3555187"/>
                <a:gd name="connsiteX14" fmla="*/ 4089196 w 7366407"/>
                <a:gd name="connsiteY14" fmla="*/ 1843431 h 3555187"/>
                <a:gd name="connsiteX15" fmla="*/ 5479085 w 7366407"/>
                <a:gd name="connsiteY15" fmla="*/ 1865376 h 3555187"/>
                <a:gd name="connsiteX16" fmla="*/ 5498920 w 7366407"/>
                <a:gd name="connsiteY16" fmla="*/ 1860327 h 3555187"/>
                <a:gd name="connsiteX17" fmla="*/ 5698541 w 7366407"/>
                <a:gd name="connsiteY17" fmla="*/ 2179929 h 3555187"/>
                <a:gd name="connsiteX18" fmla="*/ 5888736 w 7366407"/>
                <a:gd name="connsiteY18" fmla="*/ 29261 h 3555187"/>
                <a:gd name="connsiteX19" fmla="*/ 6166714 w 7366407"/>
                <a:gd name="connsiteY19" fmla="*/ 3489350 h 3555187"/>
                <a:gd name="connsiteX20" fmla="*/ 6510528 w 7366407"/>
                <a:gd name="connsiteY20" fmla="*/ 1331366 h 3555187"/>
                <a:gd name="connsiteX21" fmla="*/ 6620256 w 7366407"/>
                <a:gd name="connsiteY21" fmla="*/ 1880006 h 3555187"/>
                <a:gd name="connsiteX22" fmla="*/ 7366407 w 7366407"/>
                <a:gd name="connsiteY22" fmla="*/ 1887322 h 3555187"/>
                <a:gd name="connsiteX0" fmla="*/ 0 w 7366407"/>
                <a:gd name="connsiteY0" fmla="*/ 1865375 h 3555187"/>
                <a:gd name="connsiteX1" fmla="*/ 885139 w 7366407"/>
                <a:gd name="connsiteY1" fmla="*/ 1858061 h 3555187"/>
                <a:gd name="connsiteX2" fmla="*/ 1009498 w 7366407"/>
                <a:gd name="connsiteY2" fmla="*/ 1228954 h 3555187"/>
                <a:gd name="connsiteX3" fmla="*/ 1294790 w 7366407"/>
                <a:gd name="connsiteY3" fmla="*/ 3555187 h 3555187"/>
                <a:gd name="connsiteX4" fmla="*/ 1587398 w 7366407"/>
                <a:gd name="connsiteY4" fmla="*/ 7315 h 3555187"/>
                <a:gd name="connsiteX5" fmla="*/ 1799539 w 7366407"/>
                <a:gd name="connsiteY5" fmla="*/ 2216505 h 3555187"/>
                <a:gd name="connsiteX6" fmla="*/ 2038831 w 7366407"/>
                <a:gd name="connsiteY6" fmla="*/ 1838381 h 3555187"/>
                <a:gd name="connsiteX7" fmla="*/ 3518611 w 7366407"/>
                <a:gd name="connsiteY7" fmla="*/ 1843430 h 3555187"/>
                <a:gd name="connsiteX8" fmla="*/ 3501871 w 7366407"/>
                <a:gd name="connsiteY8" fmla="*/ 1845697 h 3555187"/>
                <a:gd name="connsiteX9" fmla="*/ 2472538 w 7366407"/>
                <a:gd name="connsiteY9" fmla="*/ 409651 h 3555187"/>
                <a:gd name="connsiteX10" fmla="*/ 3160166 w 7366407"/>
                <a:gd name="connsiteY10" fmla="*/ 14630 h 3555187"/>
                <a:gd name="connsiteX11" fmla="*/ 3803904 w 7366407"/>
                <a:gd name="connsiteY11" fmla="*/ 387705 h 3555187"/>
                <a:gd name="connsiteX12" fmla="*/ 4462272 w 7366407"/>
                <a:gd name="connsiteY12" fmla="*/ 0 h 3555187"/>
                <a:gd name="connsiteX13" fmla="*/ 5113325 w 7366407"/>
                <a:gd name="connsiteY13" fmla="*/ 475488 h 3555187"/>
                <a:gd name="connsiteX14" fmla="*/ 4089196 w 7366407"/>
                <a:gd name="connsiteY14" fmla="*/ 1843431 h 3555187"/>
                <a:gd name="connsiteX15" fmla="*/ 5479085 w 7366407"/>
                <a:gd name="connsiteY15" fmla="*/ 1865376 h 3555187"/>
                <a:gd name="connsiteX16" fmla="*/ 5498920 w 7366407"/>
                <a:gd name="connsiteY16" fmla="*/ 1860327 h 3555187"/>
                <a:gd name="connsiteX17" fmla="*/ 5793639 w 7366407"/>
                <a:gd name="connsiteY17" fmla="*/ 2238451 h 3555187"/>
                <a:gd name="connsiteX18" fmla="*/ 5888736 w 7366407"/>
                <a:gd name="connsiteY18" fmla="*/ 29261 h 3555187"/>
                <a:gd name="connsiteX19" fmla="*/ 6166714 w 7366407"/>
                <a:gd name="connsiteY19" fmla="*/ 3489350 h 3555187"/>
                <a:gd name="connsiteX20" fmla="*/ 6510528 w 7366407"/>
                <a:gd name="connsiteY20" fmla="*/ 1331366 h 3555187"/>
                <a:gd name="connsiteX21" fmla="*/ 6620256 w 7366407"/>
                <a:gd name="connsiteY21" fmla="*/ 1880006 h 3555187"/>
                <a:gd name="connsiteX22" fmla="*/ 7366407 w 7366407"/>
                <a:gd name="connsiteY22" fmla="*/ 1887322 h 3555187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5976519 w 7366407"/>
                <a:gd name="connsiteY18" fmla="*/ 0 h 3562502"/>
                <a:gd name="connsiteX19" fmla="*/ 6166714 w 7366407"/>
                <a:gd name="connsiteY19" fmla="*/ 3496665 h 3562502"/>
                <a:gd name="connsiteX20" fmla="*/ 6510528 w 7366407"/>
                <a:gd name="connsiteY20" fmla="*/ 1338681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166714 w 7366407"/>
                <a:gd name="connsiteY19" fmla="*/ 3496665 h 3562502"/>
                <a:gd name="connsiteX20" fmla="*/ 6510528 w 7366407"/>
                <a:gd name="connsiteY20" fmla="*/ 1338681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10528 w 7366407"/>
                <a:gd name="connsiteY20" fmla="*/ 1338681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61734 w 7366407"/>
                <a:gd name="connsiteY20" fmla="*/ 1265529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50745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1770 w 7366407"/>
                <a:gd name="connsiteY15" fmla="*/ 1880006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98920 w 7366407"/>
                <a:gd name="connsiteY15" fmla="*/ 1867642 h 3562502"/>
                <a:gd name="connsiteX16" fmla="*/ 5793639 w 7366407"/>
                <a:gd name="connsiteY16" fmla="*/ 2245766 h 3562502"/>
                <a:gd name="connsiteX17" fmla="*/ 6005780 w 7366407"/>
                <a:gd name="connsiteY17" fmla="*/ 0 h 3562502"/>
                <a:gd name="connsiteX18" fmla="*/ 6269127 w 7366407"/>
                <a:gd name="connsiteY18" fmla="*/ 3533241 h 3562502"/>
                <a:gd name="connsiteX19" fmla="*/ 6590995 w 7366407"/>
                <a:gd name="connsiteY19" fmla="*/ 1250899 h 3562502"/>
                <a:gd name="connsiteX20" fmla="*/ 6686093 w 7366407"/>
                <a:gd name="connsiteY20" fmla="*/ 1894636 h 3562502"/>
                <a:gd name="connsiteX21" fmla="*/ 7366407 w 7366407"/>
                <a:gd name="connsiteY21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140402 w 7366407"/>
                <a:gd name="connsiteY14" fmla="*/ 1880007 h 3562502"/>
                <a:gd name="connsiteX15" fmla="*/ 5498920 w 7366407"/>
                <a:gd name="connsiteY15" fmla="*/ 1867642 h 3562502"/>
                <a:gd name="connsiteX16" fmla="*/ 5793639 w 7366407"/>
                <a:gd name="connsiteY16" fmla="*/ 2245766 h 3562502"/>
                <a:gd name="connsiteX17" fmla="*/ 6005780 w 7366407"/>
                <a:gd name="connsiteY17" fmla="*/ 0 h 3562502"/>
                <a:gd name="connsiteX18" fmla="*/ 6269127 w 7366407"/>
                <a:gd name="connsiteY18" fmla="*/ 3533241 h 3562502"/>
                <a:gd name="connsiteX19" fmla="*/ 6590995 w 7366407"/>
                <a:gd name="connsiteY19" fmla="*/ 1250899 h 3562502"/>
                <a:gd name="connsiteX20" fmla="*/ 6686093 w 7366407"/>
                <a:gd name="connsiteY20" fmla="*/ 1894636 h 3562502"/>
                <a:gd name="connsiteX21" fmla="*/ 7366407 w 7366407"/>
                <a:gd name="connsiteY21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01871 w 7366407"/>
                <a:gd name="connsiteY7" fmla="*/ 1853012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67642 h 3562502"/>
                <a:gd name="connsiteX15" fmla="*/ 5793639 w 7366407"/>
                <a:gd name="connsiteY15" fmla="*/ 2245766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457980 w 7366407"/>
                <a:gd name="connsiteY7" fmla="*/ 1889588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67642 h 3562502"/>
                <a:gd name="connsiteX15" fmla="*/ 5793639 w 7366407"/>
                <a:gd name="connsiteY15" fmla="*/ 2245766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865376 w 7366407"/>
                <a:gd name="connsiteY5" fmla="*/ 2238450 h 3562502"/>
                <a:gd name="connsiteX6" fmla="*/ 2038831 w 7366407"/>
                <a:gd name="connsiteY6" fmla="*/ 1874957 h 3562502"/>
                <a:gd name="connsiteX7" fmla="*/ 3457980 w 7366407"/>
                <a:gd name="connsiteY7" fmla="*/ 1889588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67642 h 3562502"/>
                <a:gd name="connsiteX15" fmla="*/ 5793639 w 7366407"/>
                <a:gd name="connsiteY15" fmla="*/ 2245766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865376 w 7366407"/>
                <a:gd name="connsiteY5" fmla="*/ 2238450 h 3562502"/>
                <a:gd name="connsiteX6" fmla="*/ 2038831 w 7366407"/>
                <a:gd name="connsiteY6" fmla="*/ 1874957 h 3562502"/>
                <a:gd name="connsiteX7" fmla="*/ 3457980 w 7366407"/>
                <a:gd name="connsiteY7" fmla="*/ 1889588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67642 h 3562502"/>
                <a:gd name="connsiteX15" fmla="*/ 5720487 w 7366407"/>
                <a:gd name="connsiteY15" fmla="*/ 2238450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865376 w 7366407"/>
                <a:gd name="connsiteY5" fmla="*/ 2238450 h 3562502"/>
                <a:gd name="connsiteX6" fmla="*/ 2038831 w 7366407"/>
                <a:gd name="connsiteY6" fmla="*/ 1874957 h 3562502"/>
                <a:gd name="connsiteX7" fmla="*/ 3457980 w 7366407"/>
                <a:gd name="connsiteY7" fmla="*/ 1889588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96902 h 3562502"/>
                <a:gd name="connsiteX15" fmla="*/ 5720487 w 7366407"/>
                <a:gd name="connsiteY15" fmla="*/ 2238450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60857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30905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30905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43277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43277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43277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462272 w 7454190"/>
                <a:gd name="connsiteY11" fmla="*/ 872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3451 h 3563263"/>
                <a:gd name="connsiteX1" fmla="*/ 907085 w 7454190"/>
                <a:gd name="connsiteY1" fmla="*/ 1866137 h 3563263"/>
                <a:gd name="connsiteX2" fmla="*/ 1009498 w 7454190"/>
                <a:gd name="connsiteY2" fmla="*/ 1237030 h 3563263"/>
                <a:gd name="connsiteX3" fmla="*/ 1294790 w 7454190"/>
                <a:gd name="connsiteY3" fmla="*/ 3563263 h 3563263"/>
                <a:gd name="connsiteX4" fmla="*/ 1587398 w 7454190"/>
                <a:gd name="connsiteY4" fmla="*/ 15391 h 3563263"/>
                <a:gd name="connsiteX5" fmla="*/ 1865376 w 7454190"/>
                <a:gd name="connsiteY5" fmla="*/ 2239211 h 3563263"/>
                <a:gd name="connsiteX6" fmla="*/ 2038831 w 7454190"/>
                <a:gd name="connsiteY6" fmla="*/ 1875718 h 3563263"/>
                <a:gd name="connsiteX7" fmla="*/ 3457980 w 7454190"/>
                <a:gd name="connsiteY7" fmla="*/ 1890349 h 3563263"/>
                <a:gd name="connsiteX8" fmla="*/ 2443277 w 7454190"/>
                <a:gd name="connsiteY8" fmla="*/ 490879 h 3563263"/>
                <a:gd name="connsiteX9" fmla="*/ 3043123 w 7454190"/>
                <a:gd name="connsiteY9" fmla="*/ 761 h 3563263"/>
                <a:gd name="connsiteX10" fmla="*/ 3803904 w 7454190"/>
                <a:gd name="connsiteY10" fmla="*/ 395781 h 3563263"/>
                <a:gd name="connsiteX11" fmla="*/ 4586631 w 7454190"/>
                <a:gd name="connsiteY11" fmla="*/ 22706 h 3563263"/>
                <a:gd name="connsiteX12" fmla="*/ 5171847 w 7454190"/>
                <a:gd name="connsiteY12" fmla="*/ 483564 h 3563263"/>
                <a:gd name="connsiteX13" fmla="*/ 4140402 w 7454190"/>
                <a:gd name="connsiteY13" fmla="*/ 1880768 h 3563263"/>
                <a:gd name="connsiteX14" fmla="*/ 5498920 w 7454190"/>
                <a:gd name="connsiteY14" fmla="*/ 1897663 h 3563263"/>
                <a:gd name="connsiteX15" fmla="*/ 5720487 w 7454190"/>
                <a:gd name="connsiteY15" fmla="*/ 2239211 h 3563263"/>
                <a:gd name="connsiteX16" fmla="*/ 6005780 w 7454190"/>
                <a:gd name="connsiteY16" fmla="*/ 761 h 3563263"/>
                <a:gd name="connsiteX17" fmla="*/ 6269127 w 7454190"/>
                <a:gd name="connsiteY17" fmla="*/ 3534002 h 3563263"/>
                <a:gd name="connsiteX18" fmla="*/ 6590995 w 7454190"/>
                <a:gd name="connsiteY18" fmla="*/ 1251660 h 3563263"/>
                <a:gd name="connsiteX19" fmla="*/ 6686093 w 7454190"/>
                <a:gd name="connsiteY19" fmla="*/ 1895397 h 3563263"/>
                <a:gd name="connsiteX20" fmla="*/ 7454190 w 7454190"/>
                <a:gd name="connsiteY20" fmla="*/ 1895398 h 3563263"/>
                <a:gd name="connsiteX0" fmla="*/ 0 w 7454190"/>
                <a:gd name="connsiteY0" fmla="*/ 1873451 h 3563263"/>
                <a:gd name="connsiteX1" fmla="*/ 907085 w 7454190"/>
                <a:gd name="connsiteY1" fmla="*/ 1866137 h 3563263"/>
                <a:gd name="connsiteX2" fmla="*/ 1009498 w 7454190"/>
                <a:gd name="connsiteY2" fmla="*/ 1237030 h 3563263"/>
                <a:gd name="connsiteX3" fmla="*/ 1294790 w 7454190"/>
                <a:gd name="connsiteY3" fmla="*/ 3563263 h 3563263"/>
                <a:gd name="connsiteX4" fmla="*/ 1587398 w 7454190"/>
                <a:gd name="connsiteY4" fmla="*/ 15391 h 3563263"/>
                <a:gd name="connsiteX5" fmla="*/ 1865376 w 7454190"/>
                <a:gd name="connsiteY5" fmla="*/ 2239211 h 3563263"/>
                <a:gd name="connsiteX6" fmla="*/ 2038831 w 7454190"/>
                <a:gd name="connsiteY6" fmla="*/ 1875718 h 3563263"/>
                <a:gd name="connsiteX7" fmla="*/ 3457980 w 7454190"/>
                <a:gd name="connsiteY7" fmla="*/ 1890349 h 3563263"/>
                <a:gd name="connsiteX8" fmla="*/ 2443277 w 7454190"/>
                <a:gd name="connsiteY8" fmla="*/ 490879 h 3563263"/>
                <a:gd name="connsiteX9" fmla="*/ 3043123 w 7454190"/>
                <a:gd name="connsiteY9" fmla="*/ 761 h 3563263"/>
                <a:gd name="connsiteX10" fmla="*/ 3803904 w 7454190"/>
                <a:gd name="connsiteY10" fmla="*/ 395781 h 3563263"/>
                <a:gd name="connsiteX11" fmla="*/ 4586631 w 7454190"/>
                <a:gd name="connsiteY11" fmla="*/ 22706 h 3563263"/>
                <a:gd name="connsiteX12" fmla="*/ 5171847 w 7454190"/>
                <a:gd name="connsiteY12" fmla="*/ 483564 h 3563263"/>
                <a:gd name="connsiteX13" fmla="*/ 4140402 w 7454190"/>
                <a:gd name="connsiteY13" fmla="*/ 1880768 h 3563263"/>
                <a:gd name="connsiteX14" fmla="*/ 5498920 w 7454190"/>
                <a:gd name="connsiteY14" fmla="*/ 1897663 h 3563263"/>
                <a:gd name="connsiteX15" fmla="*/ 5720487 w 7454190"/>
                <a:gd name="connsiteY15" fmla="*/ 2239211 h 3563263"/>
                <a:gd name="connsiteX16" fmla="*/ 6005780 w 7454190"/>
                <a:gd name="connsiteY16" fmla="*/ 761 h 3563263"/>
                <a:gd name="connsiteX17" fmla="*/ 6269127 w 7454190"/>
                <a:gd name="connsiteY17" fmla="*/ 3534002 h 3563263"/>
                <a:gd name="connsiteX18" fmla="*/ 6590995 w 7454190"/>
                <a:gd name="connsiteY18" fmla="*/ 1251660 h 3563263"/>
                <a:gd name="connsiteX19" fmla="*/ 6686093 w 7454190"/>
                <a:gd name="connsiteY19" fmla="*/ 1895397 h 3563263"/>
                <a:gd name="connsiteX20" fmla="*/ 7454190 w 7454190"/>
                <a:gd name="connsiteY20" fmla="*/ 1895398 h 3563263"/>
                <a:gd name="connsiteX0" fmla="*/ 0 w 7454190"/>
                <a:gd name="connsiteY0" fmla="*/ 1873451 h 3563263"/>
                <a:gd name="connsiteX1" fmla="*/ 907085 w 7454190"/>
                <a:gd name="connsiteY1" fmla="*/ 1866137 h 3563263"/>
                <a:gd name="connsiteX2" fmla="*/ 1009498 w 7454190"/>
                <a:gd name="connsiteY2" fmla="*/ 1237030 h 3563263"/>
                <a:gd name="connsiteX3" fmla="*/ 1294790 w 7454190"/>
                <a:gd name="connsiteY3" fmla="*/ 3563263 h 3563263"/>
                <a:gd name="connsiteX4" fmla="*/ 1587398 w 7454190"/>
                <a:gd name="connsiteY4" fmla="*/ 15391 h 3563263"/>
                <a:gd name="connsiteX5" fmla="*/ 1865376 w 7454190"/>
                <a:gd name="connsiteY5" fmla="*/ 2239211 h 3563263"/>
                <a:gd name="connsiteX6" fmla="*/ 2038831 w 7454190"/>
                <a:gd name="connsiteY6" fmla="*/ 1875718 h 3563263"/>
                <a:gd name="connsiteX7" fmla="*/ 3457980 w 7454190"/>
                <a:gd name="connsiteY7" fmla="*/ 1890349 h 3563263"/>
                <a:gd name="connsiteX8" fmla="*/ 2443277 w 7454190"/>
                <a:gd name="connsiteY8" fmla="*/ 490879 h 3563263"/>
                <a:gd name="connsiteX9" fmla="*/ 3043123 w 7454190"/>
                <a:gd name="connsiteY9" fmla="*/ 761 h 3563263"/>
                <a:gd name="connsiteX10" fmla="*/ 3803904 w 7454190"/>
                <a:gd name="connsiteY10" fmla="*/ 395781 h 3563263"/>
                <a:gd name="connsiteX11" fmla="*/ 4586631 w 7454190"/>
                <a:gd name="connsiteY11" fmla="*/ 22706 h 3563263"/>
                <a:gd name="connsiteX12" fmla="*/ 5171847 w 7454190"/>
                <a:gd name="connsiteY12" fmla="*/ 483564 h 3563263"/>
                <a:gd name="connsiteX13" fmla="*/ 4140402 w 7454190"/>
                <a:gd name="connsiteY13" fmla="*/ 1880768 h 3563263"/>
                <a:gd name="connsiteX14" fmla="*/ 5498920 w 7454190"/>
                <a:gd name="connsiteY14" fmla="*/ 1897663 h 3563263"/>
                <a:gd name="connsiteX15" fmla="*/ 5720487 w 7454190"/>
                <a:gd name="connsiteY15" fmla="*/ 2239211 h 3563263"/>
                <a:gd name="connsiteX16" fmla="*/ 6005780 w 7454190"/>
                <a:gd name="connsiteY16" fmla="*/ 761 h 3563263"/>
                <a:gd name="connsiteX17" fmla="*/ 6269127 w 7454190"/>
                <a:gd name="connsiteY17" fmla="*/ 3534002 h 3563263"/>
                <a:gd name="connsiteX18" fmla="*/ 6590995 w 7454190"/>
                <a:gd name="connsiteY18" fmla="*/ 1251660 h 3563263"/>
                <a:gd name="connsiteX19" fmla="*/ 6686093 w 7454190"/>
                <a:gd name="connsiteY19" fmla="*/ 1895397 h 3563263"/>
                <a:gd name="connsiteX20" fmla="*/ 7454190 w 7454190"/>
                <a:gd name="connsiteY20" fmla="*/ 1895398 h 3563263"/>
                <a:gd name="connsiteX0" fmla="*/ 0 w 9049317"/>
                <a:gd name="connsiteY0" fmla="*/ 1873451 h 3563263"/>
                <a:gd name="connsiteX1" fmla="*/ 907085 w 9049317"/>
                <a:gd name="connsiteY1" fmla="*/ 1866137 h 3563263"/>
                <a:gd name="connsiteX2" fmla="*/ 1009498 w 9049317"/>
                <a:gd name="connsiteY2" fmla="*/ 1237030 h 3563263"/>
                <a:gd name="connsiteX3" fmla="*/ 1294790 w 9049317"/>
                <a:gd name="connsiteY3" fmla="*/ 3563263 h 3563263"/>
                <a:gd name="connsiteX4" fmla="*/ 1587398 w 9049317"/>
                <a:gd name="connsiteY4" fmla="*/ 15391 h 3563263"/>
                <a:gd name="connsiteX5" fmla="*/ 1865376 w 9049317"/>
                <a:gd name="connsiteY5" fmla="*/ 2239211 h 3563263"/>
                <a:gd name="connsiteX6" fmla="*/ 2038831 w 9049317"/>
                <a:gd name="connsiteY6" fmla="*/ 1875718 h 3563263"/>
                <a:gd name="connsiteX7" fmla="*/ 3457980 w 9049317"/>
                <a:gd name="connsiteY7" fmla="*/ 1890349 h 3563263"/>
                <a:gd name="connsiteX8" fmla="*/ 2443277 w 9049317"/>
                <a:gd name="connsiteY8" fmla="*/ 490879 h 3563263"/>
                <a:gd name="connsiteX9" fmla="*/ 3043123 w 9049317"/>
                <a:gd name="connsiteY9" fmla="*/ 761 h 3563263"/>
                <a:gd name="connsiteX10" fmla="*/ 3803904 w 9049317"/>
                <a:gd name="connsiteY10" fmla="*/ 395781 h 3563263"/>
                <a:gd name="connsiteX11" fmla="*/ 4586631 w 9049317"/>
                <a:gd name="connsiteY11" fmla="*/ 22706 h 3563263"/>
                <a:gd name="connsiteX12" fmla="*/ 5171847 w 9049317"/>
                <a:gd name="connsiteY12" fmla="*/ 483564 h 3563263"/>
                <a:gd name="connsiteX13" fmla="*/ 4140402 w 9049317"/>
                <a:gd name="connsiteY13" fmla="*/ 1880768 h 3563263"/>
                <a:gd name="connsiteX14" fmla="*/ 5498920 w 9049317"/>
                <a:gd name="connsiteY14" fmla="*/ 1897663 h 3563263"/>
                <a:gd name="connsiteX15" fmla="*/ 5720487 w 9049317"/>
                <a:gd name="connsiteY15" fmla="*/ 2239211 h 3563263"/>
                <a:gd name="connsiteX16" fmla="*/ 6005780 w 9049317"/>
                <a:gd name="connsiteY16" fmla="*/ 761 h 3563263"/>
                <a:gd name="connsiteX17" fmla="*/ 6269127 w 9049317"/>
                <a:gd name="connsiteY17" fmla="*/ 3534002 h 3563263"/>
                <a:gd name="connsiteX18" fmla="*/ 6590995 w 9049317"/>
                <a:gd name="connsiteY18" fmla="*/ 1251660 h 3563263"/>
                <a:gd name="connsiteX19" fmla="*/ 6686093 w 9049317"/>
                <a:gd name="connsiteY19" fmla="*/ 1895397 h 3563263"/>
                <a:gd name="connsiteX20" fmla="*/ 9049317 w 9049317"/>
                <a:gd name="connsiteY20" fmla="*/ 1903256 h 3563263"/>
                <a:gd name="connsiteX0" fmla="*/ 0 w 9151469"/>
                <a:gd name="connsiteY0" fmla="*/ 1873451 h 3563263"/>
                <a:gd name="connsiteX1" fmla="*/ 907085 w 9151469"/>
                <a:gd name="connsiteY1" fmla="*/ 1866137 h 3563263"/>
                <a:gd name="connsiteX2" fmla="*/ 1009498 w 9151469"/>
                <a:gd name="connsiteY2" fmla="*/ 1237030 h 3563263"/>
                <a:gd name="connsiteX3" fmla="*/ 1294790 w 9151469"/>
                <a:gd name="connsiteY3" fmla="*/ 3563263 h 3563263"/>
                <a:gd name="connsiteX4" fmla="*/ 1587398 w 9151469"/>
                <a:gd name="connsiteY4" fmla="*/ 15391 h 3563263"/>
                <a:gd name="connsiteX5" fmla="*/ 1865376 w 9151469"/>
                <a:gd name="connsiteY5" fmla="*/ 2239211 h 3563263"/>
                <a:gd name="connsiteX6" fmla="*/ 2038831 w 9151469"/>
                <a:gd name="connsiteY6" fmla="*/ 1875718 h 3563263"/>
                <a:gd name="connsiteX7" fmla="*/ 3457980 w 9151469"/>
                <a:gd name="connsiteY7" fmla="*/ 1890349 h 3563263"/>
                <a:gd name="connsiteX8" fmla="*/ 2443277 w 9151469"/>
                <a:gd name="connsiteY8" fmla="*/ 490879 h 3563263"/>
                <a:gd name="connsiteX9" fmla="*/ 3043123 w 9151469"/>
                <a:gd name="connsiteY9" fmla="*/ 761 h 3563263"/>
                <a:gd name="connsiteX10" fmla="*/ 3803904 w 9151469"/>
                <a:gd name="connsiteY10" fmla="*/ 395781 h 3563263"/>
                <a:gd name="connsiteX11" fmla="*/ 4586631 w 9151469"/>
                <a:gd name="connsiteY11" fmla="*/ 22706 h 3563263"/>
                <a:gd name="connsiteX12" fmla="*/ 5171847 w 9151469"/>
                <a:gd name="connsiteY12" fmla="*/ 483564 h 3563263"/>
                <a:gd name="connsiteX13" fmla="*/ 4140402 w 9151469"/>
                <a:gd name="connsiteY13" fmla="*/ 1880768 h 3563263"/>
                <a:gd name="connsiteX14" fmla="*/ 5498920 w 9151469"/>
                <a:gd name="connsiteY14" fmla="*/ 1897663 h 3563263"/>
                <a:gd name="connsiteX15" fmla="*/ 5720487 w 9151469"/>
                <a:gd name="connsiteY15" fmla="*/ 2239211 h 3563263"/>
                <a:gd name="connsiteX16" fmla="*/ 6005780 w 9151469"/>
                <a:gd name="connsiteY16" fmla="*/ 761 h 3563263"/>
                <a:gd name="connsiteX17" fmla="*/ 6269127 w 9151469"/>
                <a:gd name="connsiteY17" fmla="*/ 3534002 h 3563263"/>
                <a:gd name="connsiteX18" fmla="*/ 6590995 w 9151469"/>
                <a:gd name="connsiteY18" fmla="*/ 1251660 h 3563263"/>
                <a:gd name="connsiteX19" fmla="*/ 6686093 w 9151469"/>
                <a:gd name="connsiteY19" fmla="*/ 1895397 h 3563263"/>
                <a:gd name="connsiteX20" fmla="*/ 9151469 w 9151469"/>
                <a:gd name="connsiteY20" fmla="*/ 1903256 h 3563263"/>
                <a:gd name="connsiteX0" fmla="*/ 0 w 9088607"/>
                <a:gd name="connsiteY0" fmla="*/ 1873451 h 3563263"/>
                <a:gd name="connsiteX1" fmla="*/ 907085 w 9088607"/>
                <a:gd name="connsiteY1" fmla="*/ 1866137 h 3563263"/>
                <a:gd name="connsiteX2" fmla="*/ 1009498 w 9088607"/>
                <a:gd name="connsiteY2" fmla="*/ 1237030 h 3563263"/>
                <a:gd name="connsiteX3" fmla="*/ 1294790 w 9088607"/>
                <a:gd name="connsiteY3" fmla="*/ 3563263 h 3563263"/>
                <a:gd name="connsiteX4" fmla="*/ 1587398 w 9088607"/>
                <a:gd name="connsiteY4" fmla="*/ 15391 h 3563263"/>
                <a:gd name="connsiteX5" fmla="*/ 1865376 w 9088607"/>
                <a:gd name="connsiteY5" fmla="*/ 2239211 h 3563263"/>
                <a:gd name="connsiteX6" fmla="*/ 2038831 w 9088607"/>
                <a:gd name="connsiteY6" fmla="*/ 1875718 h 3563263"/>
                <a:gd name="connsiteX7" fmla="*/ 3457980 w 9088607"/>
                <a:gd name="connsiteY7" fmla="*/ 1890349 h 3563263"/>
                <a:gd name="connsiteX8" fmla="*/ 2443277 w 9088607"/>
                <a:gd name="connsiteY8" fmla="*/ 490879 h 3563263"/>
                <a:gd name="connsiteX9" fmla="*/ 3043123 w 9088607"/>
                <a:gd name="connsiteY9" fmla="*/ 761 h 3563263"/>
                <a:gd name="connsiteX10" fmla="*/ 3803904 w 9088607"/>
                <a:gd name="connsiteY10" fmla="*/ 395781 h 3563263"/>
                <a:gd name="connsiteX11" fmla="*/ 4586631 w 9088607"/>
                <a:gd name="connsiteY11" fmla="*/ 22706 h 3563263"/>
                <a:gd name="connsiteX12" fmla="*/ 5171847 w 9088607"/>
                <a:gd name="connsiteY12" fmla="*/ 483564 h 3563263"/>
                <a:gd name="connsiteX13" fmla="*/ 4140402 w 9088607"/>
                <a:gd name="connsiteY13" fmla="*/ 1880768 h 3563263"/>
                <a:gd name="connsiteX14" fmla="*/ 5498920 w 9088607"/>
                <a:gd name="connsiteY14" fmla="*/ 1897663 h 3563263"/>
                <a:gd name="connsiteX15" fmla="*/ 5720487 w 9088607"/>
                <a:gd name="connsiteY15" fmla="*/ 2239211 h 3563263"/>
                <a:gd name="connsiteX16" fmla="*/ 6005780 w 9088607"/>
                <a:gd name="connsiteY16" fmla="*/ 761 h 3563263"/>
                <a:gd name="connsiteX17" fmla="*/ 6269127 w 9088607"/>
                <a:gd name="connsiteY17" fmla="*/ 3534002 h 3563263"/>
                <a:gd name="connsiteX18" fmla="*/ 6590995 w 9088607"/>
                <a:gd name="connsiteY18" fmla="*/ 1251660 h 3563263"/>
                <a:gd name="connsiteX19" fmla="*/ 6686093 w 9088607"/>
                <a:gd name="connsiteY19" fmla="*/ 1895397 h 3563263"/>
                <a:gd name="connsiteX20" fmla="*/ 9088607 w 9088607"/>
                <a:gd name="connsiteY20" fmla="*/ 1903256 h 3563263"/>
                <a:gd name="connsiteX0" fmla="*/ 0 w 10526578"/>
                <a:gd name="connsiteY0" fmla="*/ 1881309 h 3563263"/>
                <a:gd name="connsiteX1" fmla="*/ 2345056 w 10526578"/>
                <a:gd name="connsiteY1" fmla="*/ 1866137 h 3563263"/>
                <a:gd name="connsiteX2" fmla="*/ 2447469 w 10526578"/>
                <a:gd name="connsiteY2" fmla="*/ 1237030 h 3563263"/>
                <a:gd name="connsiteX3" fmla="*/ 2732761 w 10526578"/>
                <a:gd name="connsiteY3" fmla="*/ 3563263 h 3563263"/>
                <a:gd name="connsiteX4" fmla="*/ 3025369 w 10526578"/>
                <a:gd name="connsiteY4" fmla="*/ 15391 h 3563263"/>
                <a:gd name="connsiteX5" fmla="*/ 3303347 w 10526578"/>
                <a:gd name="connsiteY5" fmla="*/ 2239211 h 3563263"/>
                <a:gd name="connsiteX6" fmla="*/ 3476802 w 10526578"/>
                <a:gd name="connsiteY6" fmla="*/ 1875718 h 3563263"/>
                <a:gd name="connsiteX7" fmla="*/ 4895951 w 10526578"/>
                <a:gd name="connsiteY7" fmla="*/ 1890349 h 3563263"/>
                <a:gd name="connsiteX8" fmla="*/ 3881248 w 10526578"/>
                <a:gd name="connsiteY8" fmla="*/ 490879 h 3563263"/>
                <a:gd name="connsiteX9" fmla="*/ 4481094 w 10526578"/>
                <a:gd name="connsiteY9" fmla="*/ 761 h 3563263"/>
                <a:gd name="connsiteX10" fmla="*/ 5241875 w 10526578"/>
                <a:gd name="connsiteY10" fmla="*/ 395781 h 3563263"/>
                <a:gd name="connsiteX11" fmla="*/ 6024602 w 10526578"/>
                <a:gd name="connsiteY11" fmla="*/ 22706 h 3563263"/>
                <a:gd name="connsiteX12" fmla="*/ 6609818 w 10526578"/>
                <a:gd name="connsiteY12" fmla="*/ 483564 h 3563263"/>
                <a:gd name="connsiteX13" fmla="*/ 5578373 w 10526578"/>
                <a:gd name="connsiteY13" fmla="*/ 1880768 h 3563263"/>
                <a:gd name="connsiteX14" fmla="*/ 6936891 w 10526578"/>
                <a:gd name="connsiteY14" fmla="*/ 1897663 h 3563263"/>
                <a:gd name="connsiteX15" fmla="*/ 7158458 w 10526578"/>
                <a:gd name="connsiteY15" fmla="*/ 2239211 h 3563263"/>
                <a:gd name="connsiteX16" fmla="*/ 7443751 w 10526578"/>
                <a:gd name="connsiteY16" fmla="*/ 761 h 3563263"/>
                <a:gd name="connsiteX17" fmla="*/ 7707098 w 10526578"/>
                <a:gd name="connsiteY17" fmla="*/ 3534002 h 3563263"/>
                <a:gd name="connsiteX18" fmla="*/ 8028966 w 10526578"/>
                <a:gd name="connsiteY18" fmla="*/ 1251660 h 3563263"/>
                <a:gd name="connsiteX19" fmla="*/ 8124064 w 10526578"/>
                <a:gd name="connsiteY19" fmla="*/ 1895397 h 3563263"/>
                <a:gd name="connsiteX20" fmla="*/ 10526578 w 10526578"/>
                <a:gd name="connsiteY20" fmla="*/ 1903256 h 3563263"/>
                <a:gd name="connsiteX0" fmla="*/ 0 w 10526578"/>
                <a:gd name="connsiteY0" fmla="*/ 1881309 h 3563263"/>
                <a:gd name="connsiteX1" fmla="*/ 2345056 w 10526578"/>
                <a:gd name="connsiteY1" fmla="*/ 1866137 h 3563263"/>
                <a:gd name="connsiteX2" fmla="*/ 2447469 w 10526578"/>
                <a:gd name="connsiteY2" fmla="*/ 1237030 h 3563263"/>
                <a:gd name="connsiteX3" fmla="*/ 2732761 w 10526578"/>
                <a:gd name="connsiteY3" fmla="*/ 3563263 h 3563263"/>
                <a:gd name="connsiteX4" fmla="*/ 3025369 w 10526578"/>
                <a:gd name="connsiteY4" fmla="*/ 15391 h 3563263"/>
                <a:gd name="connsiteX5" fmla="*/ 3303347 w 10526578"/>
                <a:gd name="connsiteY5" fmla="*/ 2239211 h 3563263"/>
                <a:gd name="connsiteX6" fmla="*/ 3476802 w 10526578"/>
                <a:gd name="connsiteY6" fmla="*/ 1875718 h 3563263"/>
                <a:gd name="connsiteX7" fmla="*/ 4895951 w 10526578"/>
                <a:gd name="connsiteY7" fmla="*/ 1890349 h 3563263"/>
                <a:gd name="connsiteX8" fmla="*/ 3881248 w 10526578"/>
                <a:gd name="connsiteY8" fmla="*/ 490879 h 3563263"/>
                <a:gd name="connsiteX9" fmla="*/ 4481094 w 10526578"/>
                <a:gd name="connsiteY9" fmla="*/ 761 h 3563263"/>
                <a:gd name="connsiteX10" fmla="*/ 5241875 w 10526578"/>
                <a:gd name="connsiteY10" fmla="*/ 395782 h 3563263"/>
                <a:gd name="connsiteX11" fmla="*/ 6024602 w 10526578"/>
                <a:gd name="connsiteY11" fmla="*/ 22706 h 3563263"/>
                <a:gd name="connsiteX12" fmla="*/ 6609818 w 10526578"/>
                <a:gd name="connsiteY12" fmla="*/ 483564 h 3563263"/>
                <a:gd name="connsiteX13" fmla="*/ 5578373 w 10526578"/>
                <a:gd name="connsiteY13" fmla="*/ 1880768 h 3563263"/>
                <a:gd name="connsiteX14" fmla="*/ 6936891 w 10526578"/>
                <a:gd name="connsiteY14" fmla="*/ 1897663 h 3563263"/>
                <a:gd name="connsiteX15" fmla="*/ 7158458 w 10526578"/>
                <a:gd name="connsiteY15" fmla="*/ 2239211 h 3563263"/>
                <a:gd name="connsiteX16" fmla="*/ 7443751 w 10526578"/>
                <a:gd name="connsiteY16" fmla="*/ 761 h 3563263"/>
                <a:gd name="connsiteX17" fmla="*/ 7707098 w 10526578"/>
                <a:gd name="connsiteY17" fmla="*/ 3534002 h 3563263"/>
                <a:gd name="connsiteX18" fmla="*/ 8028966 w 10526578"/>
                <a:gd name="connsiteY18" fmla="*/ 1251660 h 3563263"/>
                <a:gd name="connsiteX19" fmla="*/ 8124064 w 10526578"/>
                <a:gd name="connsiteY19" fmla="*/ 1895397 h 3563263"/>
                <a:gd name="connsiteX20" fmla="*/ 10526578 w 10526578"/>
                <a:gd name="connsiteY20" fmla="*/ 1903256 h 3563263"/>
                <a:gd name="connsiteX0" fmla="*/ 0 w 10526578"/>
                <a:gd name="connsiteY0" fmla="*/ 1881309 h 3563263"/>
                <a:gd name="connsiteX1" fmla="*/ 2345056 w 10526578"/>
                <a:gd name="connsiteY1" fmla="*/ 1866137 h 3563263"/>
                <a:gd name="connsiteX2" fmla="*/ 2447469 w 10526578"/>
                <a:gd name="connsiteY2" fmla="*/ 1237030 h 3563263"/>
                <a:gd name="connsiteX3" fmla="*/ 2732761 w 10526578"/>
                <a:gd name="connsiteY3" fmla="*/ 3563263 h 3563263"/>
                <a:gd name="connsiteX4" fmla="*/ 3025369 w 10526578"/>
                <a:gd name="connsiteY4" fmla="*/ 15391 h 3563263"/>
                <a:gd name="connsiteX5" fmla="*/ 3303347 w 10526578"/>
                <a:gd name="connsiteY5" fmla="*/ 2239211 h 3563263"/>
                <a:gd name="connsiteX6" fmla="*/ 3476802 w 10526578"/>
                <a:gd name="connsiteY6" fmla="*/ 1875718 h 3563263"/>
                <a:gd name="connsiteX7" fmla="*/ 4895951 w 10526578"/>
                <a:gd name="connsiteY7" fmla="*/ 1890349 h 3563263"/>
                <a:gd name="connsiteX8" fmla="*/ 3881248 w 10526578"/>
                <a:gd name="connsiteY8" fmla="*/ 490879 h 3563263"/>
                <a:gd name="connsiteX9" fmla="*/ 4481094 w 10526578"/>
                <a:gd name="connsiteY9" fmla="*/ 761 h 3563263"/>
                <a:gd name="connsiteX10" fmla="*/ 5241875 w 10526578"/>
                <a:gd name="connsiteY10" fmla="*/ 395782 h 3563263"/>
                <a:gd name="connsiteX11" fmla="*/ 6024602 w 10526578"/>
                <a:gd name="connsiteY11" fmla="*/ 22706 h 3563263"/>
                <a:gd name="connsiteX12" fmla="*/ 6609818 w 10526578"/>
                <a:gd name="connsiteY12" fmla="*/ 483564 h 3563263"/>
                <a:gd name="connsiteX13" fmla="*/ 5578373 w 10526578"/>
                <a:gd name="connsiteY13" fmla="*/ 1880768 h 3563263"/>
                <a:gd name="connsiteX14" fmla="*/ 6936891 w 10526578"/>
                <a:gd name="connsiteY14" fmla="*/ 1897663 h 3563263"/>
                <a:gd name="connsiteX15" fmla="*/ 7158458 w 10526578"/>
                <a:gd name="connsiteY15" fmla="*/ 2239211 h 3563263"/>
                <a:gd name="connsiteX16" fmla="*/ 7443751 w 10526578"/>
                <a:gd name="connsiteY16" fmla="*/ 761 h 3563263"/>
                <a:gd name="connsiteX17" fmla="*/ 7707098 w 10526578"/>
                <a:gd name="connsiteY17" fmla="*/ 3534002 h 3563263"/>
                <a:gd name="connsiteX18" fmla="*/ 8028966 w 10526578"/>
                <a:gd name="connsiteY18" fmla="*/ 1251660 h 3563263"/>
                <a:gd name="connsiteX19" fmla="*/ 8124064 w 10526578"/>
                <a:gd name="connsiteY19" fmla="*/ 1895397 h 3563263"/>
                <a:gd name="connsiteX20" fmla="*/ 10526578 w 10526578"/>
                <a:gd name="connsiteY20" fmla="*/ 1903256 h 3563263"/>
                <a:gd name="connsiteX0" fmla="*/ 0 w 10526578"/>
                <a:gd name="connsiteY0" fmla="*/ 1881309 h 3563263"/>
                <a:gd name="connsiteX1" fmla="*/ 2345056 w 10526578"/>
                <a:gd name="connsiteY1" fmla="*/ 1866137 h 3563263"/>
                <a:gd name="connsiteX2" fmla="*/ 2447469 w 10526578"/>
                <a:gd name="connsiteY2" fmla="*/ 1237030 h 3563263"/>
                <a:gd name="connsiteX3" fmla="*/ 2732761 w 10526578"/>
                <a:gd name="connsiteY3" fmla="*/ 3563263 h 3563263"/>
                <a:gd name="connsiteX4" fmla="*/ 3025369 w 10526578"/>
                <a:gd name="connsiteY4" fmla="*/ 15391 h 3563263"/>
                <a:gd name="connsiteX5" fmla="*/ 3303347 w 10526578"/>
                <a:gd name="connsiteY5" fmla="*/ 2239211 h 3563263"/>
                <a:gd name="connsiteX6" fmla="*/ 3476802 w 10526578"/>
                <a:gd name="connsiteY6" fmla="*/ 1875718 h 3563263"/>
                <a:gd name="connsiteX7" fmla="*/ 4895951 w 10526578"/>
                <a:gd name="connsiteY7" fmla="*/ 1890349 h 3563263"/>
                <a:gd name="connsiteX8" fmla="*/ 3881248 w 10526578"/>
                <a:gd name="connsiteY8" fmla="*/ 490879 h 3563263"/>
                <a:gd name="connsiteX9" fmla="*/ 4481094 w 10526578"/>
                <a:gd name="connsiteY9" fmla="*/ 761 h 3563263"/>
                <a:gd name="connsiteX10" fmla="*/ 5241875 w 10526578"/>
                <a:gd name="connsiteY10" fmla="*/ 395782 h 3563263"/>
                <a:gd name="connsiteX11" fmla="*/ 6024602 w 10526578"/>
                <a:gd name="connsiteY11" fmla="*/ 22706 h 3563263"/>
                <a:gd name="connsiteX12" fmla="*/ 6609818 w 10526578"/>
                <a:gd name="connsiteY12" fmla="*/ 483564 h 3563263"/>
                <a:gd name="connsiteX13" fmla="*/ 5578373 w 10526578"/>
                <a:gd name="connsiteY13" fmla="*/ 1880768 h 3563263"/>
                <a:gd name="connsiteX14" fmla="*/ 6936891 w 10526578"/>
                <a:gd name="connsiteY14" fmla="*/ 1897663 h 3563263"/>
                <a:gd name="connsiteX15" fmla="*/ 7158458 w 10526578"/>
                <a:gd name="connsiteY15" fmla="*/ 2239211 h 3563263"/>
                <a:gd name="connsiteX16" fmla="*/ 7443751 w 10526578"/>
                <a:gd name="connsiteY16" fmla="*/ 761 h 3563263"/>
                <a:gd name="connsiteX17" fmla="*/ 7707098 w 10526578"/>
                <a:gd name="connsiteY17" fmla="*/ 3534002 h 3563263"/>
                <a:gd name="connsiteX18" fmla="*/ 8028966 w 10526578"/>
                <a:gd name="connsiteY18" fmla="*/ 1251660 h 3563263"/>
                <a:gd name="connsiteX19" fmla="*/ 8124064 w 10526578"/>
                <a:gd name="connsiteY19" fmla="*/ 1895397 h 3563263"/>
                <a:gd name="connsiteX20" fmla="*/ 10526578 w 10526578"/>
                <a:gd name="connsiteY20" fmla="*/ 1903256 h 3563263"/>
                <a:gd name="connsiteX0" fmla="*/ 0 w 10526578"/>
                <a:gd name="connsiteY0" fmla="*/ 1930018 h 3611972"/>
                <a:gd name="connsiteX1" fmla="*/ 2345056 w 10526578"/>
                <a:gd name="connsiteY1" fmla="*/ 1914846 h 3611972"/>
                <a:gd name="connsiteX2" fmla="*/ 2447469 w 10526578"/>
                <a:gd name="connsiteY2" fmla="*/ 1285739 h 3611972"/>
                <a:gd name="connsiteX3" fmla="*/ 2732761 w 10526578"/>
                <a:gd name="connsiteY3" fmla="*/ 3611972 h 3611972"/>
                <a:gd name="connsiteX4" fmla="*/ 3025369 w 10526578"/>
                <a:gd name="connsiteY4" fmla="*/ 64100 h 3611972"/>
                <a:gd name="connsiteX5" fmla="*/ 3303347 w 10526578"/>
                <a:gd name="connsiteY5" fmla="*/ 2287920 h 3611972"/>
                <a:gd name="connsiteX6" fmla="*/ 3476802 w 10526578"/>
                <a:gd name="connsiteY6" fmla="*/ 1924427 h 3611972"/>
                <a:gd name="connsiteX7" fmla="*/ 4895951 w 10526578"/>
                <a:gd name="connsiteY7" fmla="*/ 1939058 h 3611972"/>
                <a:gd name="connsiteX8" fmla="*/ 3881248 w 10526578"/>
                <a:gd name="connsiteY8" fmla="*/ 539588 h 3611972"/>
                <a:gd name="connsiteX9" fmla="*/ 4481094 w 10526578"/>
                <a:gd name="connsiteY9" fmla="*/ 49470 h 3611972"/>
                <a:gd name="connsiteX10" fmla="*/ 6024602 w 10526578"/>
                <a:gd name="connsiteY10" fmla="*/ 71415 h 3611972"/>
                <a:gd name="connsiteX11" fmla="*/ 6609818 w 10526578"/>
                <a:gd name="connsiteY11" fmla="*/ 532273 h 3611972"/>
                <a:gd name="connsiteX12" fmla="*/ 5578373 w 10526578"/>
                <a:gd name="connsiteY12" fmla="*/ 1929477 h 3611972"/>
                <a:gd name="connsiteX13" fmla="*/ 6936891 w 10526578"/>
                <a:gd name="connsiteY13" fmla="*/ 1946372 h 3611972"/>
                <a:gd name="connsiteX14" fmla="*/ 7158458 w 10526578"/>
                <a:gd name="connsiteY14" fmla="*/ 2287920 h 3611972"/>
                <a:gd name="connsiteX15" fmla="*/ 7443751 w 10526578"/>
                <a:gd name="connsiteY15" fmla="*/ 49470 h 3611972"/>
                <a:gd name="connsiteX16" fmla="*/ 7707098 w 10526578"/>
                <a:gd name="connsiteY16" fmla="*/ 3582711 h 3611972"/>
                <a:gd name="connsiteX17" fmla="*/ 8028966 w 10526578"/>
                <a:gd name="connsiteY17" fmla="*/ 1300369 h 3611972"/>
                <a:gd name="connsiteX18" fmla="*/ 8124064 w 10526578"/>
                <a:gd name="connsiteY18" fmla="*/ 1944106 h 3611972"/>
                <a:gd name="connsiteX19" fmla="*/ 10526578 w 10526578"/>
                <a:gd name="connsiteY19" fmla="*/ 1951965 h 3611972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03347 w 10526578"/>
                <a:gd name="connsiteY5" fmla="*/ 2238451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3881248 w 10526578"/>
                <a:gd name="connsiteY8" fmla="*/ 490119 h 3562503"/>
                <a:gd name="connsiteX9" fmla="*/ 6024602 w 10526578"/>
                <a:gd name="connsiteY9" fmla="*/ 21946 h 3562503"/>
                <a:gd name="connsiteX10" fmla="*/ 6609818 w 10526578"/>
                <a:gd name="connsiteY10" fmla="*/ 482804 h 3562503"/>
                <a:gd name="connsiteX11" fmla="*/ 5578373 w 10526578"/>
                <a:gd name="connsiteY11" fmla="*/ 1880008 h 3562503"/>
                <a:gd name="connsiteX12" fmla="*/ 6936891 w 10526578"/>
                <a:gd name="connsiteY12" fmla="*/ 1896903 h 3562503"/>
                <a:gd name="connsiteX13" fmla="*/ 7158458 w 10526578"/>
                <a:gd name="connsiteY13" fmla="*/ 2238451 h 3562503"/>
                <a:gd name="connsiteX14" fmla="*/ 7443751 w 10526578"/>
                <a:gd name="connsiteY14" fmla="*/ 1 h 3562503"/>
                <a:gd name="connsiteX15" fmla="*/ 7707098 w 10526578"/>
                <a:gd name="connsiteY15" fmla="*/ 3533242 h 3562503"/>
                <a:gd name="connsiteX16" fmla="*/ 8028966 w 10526578"/>
                <a:gd name="connsiteY16" fmla="*/ 1250900 h 3562503"/>
                <a:gd name="connsiteX17" fmla="*/ 8124064 w 10526578"/>
                <a:gd name="connsiteY17" fmla="*/ 1894637 h 3562503"/>
                <a:gd name="connsiteX18" fmla="*/ 10526578 w 10526578"/>
                <a:gd name="connsiteY18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03347 w 10526578"/>
                <a:gd name="connsiteY5" fmla="*/ 2238451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6024602 w 10526578"/>
                <a:gd name="connsiteY8" fmla="*/ 21946 h 3562503"/>
                <a:gd name="connsiteX9" fmla="*/ 6609818 w 10526578"/>
                <a:gd name="connsiteY9" fmla="*/ 482804 h 3562503"/>
                <a:gd name="connsiteX10" fmla="*/ 5578373 w 10526578"/>
                <a:gd name="connsiteY10" fmla="*/ 1880008 h 3562503"/>
                <a:gd name="connsiteX11" fmla="*/ 6936891 w 10526578"/>
                <a:gd name="connsiteY11" fmla="*/ 1896903 h 3562503"/>
                <a:gd name="connsiteX12" fmla="*/ 7158458 w 10526578"/>
                <a:gd name="connsiteY12" fmla="*/ 2238451 h 3562503"/>
                <a:gd name="connsiteX13" fmla="*/ 7443751 w 10526578"/>
                <a:gd name="connsiteY13" fmla="*/ 1 h 3562503"/>
                <a:gd name="connsiteX14" fmla="*/ 7707098 w 10526578"/>
                <a:gd name="connsiteY14" fmla="*/ 3533242 h 3562503"/>
                <a:gd name="connsiteX15" fmla="*/ 8028966 w 10526578"/>
                <a:gd name="connsiteY15" fmla="*/ 1250900 h 3562503"/>
                <a:gd name="connsiteX16" fmla="*/ 8124064 w 10526578"/>
                <a:gd name="connsiteY16" fmla="*/ 1894637 h 3562503"/>
                <a:gd name="connsiteX17" fmla="*/ 10526578 w 10526578"/>
                <a:gd name="connsiteY17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03347 w 10526578"/>
                <a:gd name="connsiteY5" fmla="*/ 2238451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6609818 w 10526578"/>
                <a:gd name="connsiteY8" fmla="*/ 482804 h 3562503"/>
                <a:gd name="connsiteX9" fmla="*/ 5578373 w 10526578"/>
                <a:gd name="connsiteY9" fmla="*/ 1880008 h 3562503"/>
                <a:gd name="connsiteX10" fmla="*/ 6936891 w 10526578"/>
                <a:gd name="connsiteY10" fmla="*/ 1896903 h 3562503"/>
                <a:gd name="connsiteX11" fmla="*/ 7158458 w 10526578"/>
                <a:gd name="connsiteY11" fmla="*/ 2238451 h 3562503"/>
                <a:gd name="connsiteX12" fmla="*/ 7443751 w 10526578"/>
                <a:gd name="connsiteY12" fmla="*/ 1 h 3562503"/>
                <a:gd name="connsiteX13" fmla="*/ 7707098 w 10526578"/>
                <a:gd name="connsiteY13" fmla="*/ 3533242 h 3562503"/>
                <a:gd name="connsiteX14" fmla="*/ 8028966 w 10526578"/>
                <a:gd name="connsiteY14" fmla="*/ 1250900 h 3562503"/>
                <a:gd name="connsiteX15" fmla="*/ 8124064 w 10526578"/>
                <a:gd name="connsiteY15" fmla="*/ 1894637 h 3562503"/>
                <a:gd name="connsiteX16" fmla="*/ 10526578 w 10526578"/>
                <a:gd name="connsiteY16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03347 w 10526578"/>
                <a:gd name="connsiteY5" fmla="*/ 2238451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5578373 w 10526578"/>
                <a:gd name="connsiteY8" fmla="*/ 1880008 h 3562503"/>
                <a:gd name="connsiteX9" fmla="*/ 6936891 w 10526578"/>
                <a:gd name="connsiteY9" fmla="*/ 1896903 h 3562503"/>
                <a:gd name="connsiteX10" fmla="*/ 7158458 w 10526578"/>
                <a:gd name="connsiteY10" fmla="*/ 2238451 h 3562503"/>
                <a:gd name="connsiteX11" fmla="*/ 7443751 w 10526578"/>
                <a:gd name="connsiteY11" fmla="*/ 1 h 3562503"/>
                <a:gd name="connsiteX12" fmla="*/ 7707098 w 10526578"/>
                <a:gd name="connsiteY12" fmla="*/ 3533242 h 3562503"/>
                <a:gd name="connsiteX13" fmla="*/ 8028966 w 10526578"/>
                <a:gd name="connsiteY13" fmla="*/ 1250900 h 3562503"/>
                <a:gd name="connsiteX14" fmla="*/ 8124064 w 10526578"/>
                <a:gd name="connsiteY14" fmla="*/ 1894637 h 3562503"/>
                <a:gd name="connsiteX15" fmla="*/ 10526578 w 10526578"/>
                <a:gd name="connsiteY15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36542 w 10526578"/>
                <a:gd name="connsiteY5" fmla="*/ 3076606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5578373 w 10526578"/>
                <a:gd name="connsiteY8" fmla="*/ 1880008 h 3562503"/>
                <a:gd name="connsiteX9" fmla="*/ 6936891 w 10526578"/>
                <a:gd name="connsiteY9" fmla="*/ 1896903 h 3562503"/>
                <a:gd name="connsiteX10" fmla="*/ 7158458 w 10526578"/>
                <a:gd name="connsiteY10" fmla="*/ 2238451 h 3562503"/>
                <a:gd name="connsiteX11" fmla="*/ 7443751 w 10526578"/>
                <a:gd name="connsiteY11" fmla="*/ 1 h 3562503"/>
                <a:gd name="connsiteX12" fmla="*/ 7707098 w 10526578"/>
                <a:gd name="connsiteY12" fmla="*/ 3533242 h 3562503"/>
                <a:gd name="connsiteX13" fmla="*/ 8028966 w 10526578"/>
                <a:gd name="connsiteY13" fmla="*/ 1250900 h 3562503"/>
                <a:gd name="connsiteX14" fmla="*/ 8124064 w 10526578"/>
                <a:gd name="connsiteY14" fmla="*/ 1894637 h 3562503"/>
                <a:gd name="connsiteX15" fmla="*/ 10526578 w 10526578"/>
                <a:gd name="connsiteY15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36542 w 10526578"/>
                <a:gd name="connsiteY5" fmla="*/ 3076606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5578373 w 10526578"/>
                <a:gd name="connsiteY8" fmla="*/ 1880008 h 3562503"/>
                <a:gd name="connsiteX9" fmla="*/ 6936891 w 10526578"/>
                <a:gd name="connsiteY9" fmla="*/ 1896903 h 3562503"/>
                <a:gd name="connsiteX10" fmla="*/ 7224844 w 10526578"/>
                <a:gd name="connsiteY10" fmla="*/ 3305198 h 3562503"/>
                <a:gd name="connsiteX11" fmla="*/ 7443751 w 10526578"/>
                <a:gd name="connsiteY11" fmla="*/ 1 h 3562503"/>
                <a:gd name="connsiteX12" fmla="*/ 7707098 w 10526578"/>
                <a:gd name="connsiteY12" fmla="*/ 3533242 h 3562503"/>
                <a:gd name="connsiteX13" fmla="*/ 8028966 w 10526578"/>
                <a:gd name="connsiteY13" fmla="*/ 1250900 h 3562503"/>
                <a:gd name="connsiteX14" fmla="*/ 8124064 w 10526578"/>
                <a:gd name="connsiteY14" fmla="*/ 1894637 h 3562503"/>
                <a:gd name="connsiteX15" fmla="*/ 10526578 w 10526578"/>
                <a:gd name="connsiteY15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36542 w 10526578"/>
                <a:gd name="connsiteY5" fmla="*/ 3076606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5578373 w 10526578"/>
                <a:gd name="connsiteY8" fmla="*/ 1880008 h 3562503"/>
                <a:gd name="connsiteX9" fmla="*/ 6936891 w 10526578"/>
                <a:gd name="connsiteY9" fmla="*/ 1896903 h 3562503"/>
                <a:gd name="connsiteX10" fmla="*/ 7191650 w 10526578"/>
                <a:gd name="connsiteY10" fmla="*/ 2848025 h 3562503"/>
                <a:gd name="connsiteX11" fmla="*/ 7443751 w 10526578"/>
                <a:gd name="connsiteY11" fmla="*/ 1 h 3562503"/>
                <a:gd name="connsiteX12" fmla="*/ 7707098 w 10526578"/>
                <a:gd name="connsiteY12" fmla="*/ 3533242 h 3562503"/>
                <a:gd name="connsiteX13" fmla="*/ 8028966 w 10526578"/>
                <a:gd name="connsiteY13" fmla="*/ 1250900 h 3562503"/>
                <a:gd name="connsiteX14" fmla="*/ 8124064 w 10526578"/>
                <a:gd name="connsiteY14" fmla="*/ 1894637 h 3562503"/>
                <a:gd name="connsiteX15" fmla="*/ 10526578 w 10526578"/>
                <a:gd name="connsiteY15" fmla="*/ 1902496 h 3562503"/>
                <a:gd name="connsiteX0" fmla="*/ 0 w 12662007"/>
                <a:gd name="connsiteY0" fmla="*/ 1880551 h 3562503"/>
                <a:gd name="connsiteX1" fmla="*/ 4480485 w 12662007"/>
                <a:gd name="connsiteY1" fmla="*/ 1865377 h 3562503"/>
                <a:gd name="connsiteX2" fmla="*/ 4582898 w 12662007"/>
                <a:gd name="connsiteY2" fmla="*/ 1236270 h 3562503"/>
                <a:gd name="connsiteX3" fmla="*/ 4868190 w 12662007"/>
                <a:gd name="connsiteY3" fmla="*/ 3562503 h 3562503"/>
                <a:gd name="connsiteX4" fmla="*/ 5160798 w 12662007"/>
                <a:gd name="connsiteY4" fmla="*/ 14631 h 3562503"/>
                <a:gd name="connsiteX5" fmla="*/ 5471971 w 12662007"/>
                <a:gd name="connsiteY5" fmla="*/ 3076606 h 3562503"/>
                <a:gd name="connsiteX6" fmla="*/ 5612231 w 12662007"/>
                <a:gd name="connsiteY6" fmla="*/ 1874958 h 3562503"/>
                <a:gd name="connsiteX7" fmla="*/ 7031380 w 12662007"/>
                <a:gd name="connsiteY7" fmla="*/ 1889589 h 3562503"/>
                <a:gd name="connsiteX8" fmla="*/ 7713802 w 12662007"/>
                <a:gd name="connsiteY8" fmla="*/ 1880008 h 3562503"/>
                <a:gd name="connsiteX9" fmla="*/ 9072320 w 12662007"/>
                <a:gd name="connsiteY9" fmla="*/ 1896903 h 3562503"/>
                <a:gd name="connsiteX10" fmla="*/ 9327079 w 12662007"/>
                <a:gd name="connsiteY10" fmla="*/ 2848025 h 3562503"/>
                <a:gd name="connsiteX11" fmla="*/ 9579180 w 12662007"/>
                <a:gd name="connsiteY11" fmla="*/ 1 h 3562503"/>
                <a:gd name="connsiteX12" fmla="*/ 9842527 w 12662007"/>
                <a:gd name="connsiteY12" fmla="*/ 3533242 h 3562503"/>
                <a:gd name="connsiteX13" fmla="*/ 10164395 w 12662007"/>
                <a:gd name="connsiteY13" fmla="*/ 1250900 h 3562503"/>
                <a:gd name="connsiteX14" fmla="*/ 10259493 w 12662007"/>
                <a:gd name="connsiteY14" fmla="*/ 1894637 h 3562503"/>
                <a:gd name="connsiteX15" fmla="*/ 12662007 w 12662007"/>
                <a:gd name="connsiteY15" fmla="*/ 1902496 h 3562503"/>
                <a:gd name="connsiteX0" fmla="*/ 0 w 14808500"/>
                <a:gd name="connsiteY0" fmla="*/ 1880551 h 3562503"/>
                <a:gd name="connsiteX1" fmla="*/ 4480485 w 14808500"/>
                <a:gd name="connsiteY1" fmla="*/ 1865377 h 3562503"/>
                <a:gd name="connsiteX2" fmla="*/ 4582898 w 14808500"/>
                <a:gd name="connsiteY2" fmla="*/ 1236270 h 3562503"/>
                <a:gd name="connsiteX3" fmla="*/ 4868190 w 14808500"/>
                <a:gd name="connsiteY3" fmla="*/ 3562503 h 3562503"/>
                <a:gd name="connsiteX4" fmla="*/ 5160798 w 14808500"/>
                <a:gd name="connsiteY4" fmla="*/ 14631 h 3562503"/>
                <a:gd name="connsiteX5" fmla="*/ 5471971 w 14808500"/>
                <a:gd name="connsiteY5" fmla="*/ 3076606 h 3562503"/>
                <a:gd name="connsiteX6" fmla="*/ 5612231 w 14808500"/>
                <a:gd name="connsiteY6" fmla="*/ 1874958 h 3562503"/>
                <a:gd name="connsiteX7" fmla="*/ 7031380 w 14808500"/>
                <a:gd name="connsiteY7" fmla="*/ 1889589 h 3562503"/>
                <a:gd name="connsiteX8" fmla="*/ 7713802 w 14808500"/>
                <a:gd name="connsiteY8" fmla="*/ 1880008 h 3562503"/>
                <a:gd name="connsiteX9" fmla="*/ 9072320 w 14808500"/>
                <a:gd name="connsiteY9" fmla="*/ 1896903 h 3562503"/>
                <a:gd name="connsiteX10" fmla="*/ 9327079 w 14808500"/>
                <a:gd name="connsiteY10" fmla="*/ 2848025 h 3562503"/>
                <a:gd name="connsiteX11" fmla="*/ 9579180 w 14808500"/>
                <a:gd name="connsiteY11" fmla="*/ 1 h 3562503"/>
                <a:gd name="connsiteX12" fmla="*/ 9842527 w 14808500"/>
                <a:gd name="connsiteY12" fmla="*/ 3533242 h 3562503"/>
                <a:gd name="connsiteX13" fmla="*/ 10164395 w 14808500"/>
                <a:gd name="connsiteY13" fmla="*/ 1250900 h 3562503"/>
                <a:gd name="connsiteX14" fmla="*/ 10259493 w 14808500"/>
                <a:gd name="connsiteY14" fmla="*/ 1894637 h 3562503"/>
                <a:gd name="connsiteX15" fmla="*/ 14808500 w 14808500"/>
                <a:gd name="connsiteY15" fmla="*/ 1940591 h 3562503"/>
                <a:gd name="connsiteX0" fmla="*/ 0 w 18482842"/>
                <a:gd name="connsiteY0" fmla="*/ 1904392 h 3562502"/>
                <a:gd name="connsiteX1" fmla="*/ 8154827 w 18482842"/>
                <a:gd name="connsiteY1" fmla="*/ 1865376 h 3562502"/>
                <a:gd name="connsiteX2" fmla="*/ 8257240 w 18482842"/>
                <a:gd name="connsiteY2" fmla="*/ 1236269 h 3562502"/>
                <a:gd name="connsiteX3" fmla="*/ 8542532 w 18482842"/>
                <a:gd name="connsiteY3" fmla="*/ 3562502 h 3562502"/>
                <a:gd name="connsiteX4" fmla="*/ 8835140 w 18482842"/>
                <a:gd name="connsiteY4" fmla="*/ 14630 h 3562502"/>
                <a:gd name="connsiteX5" fmla="*/ 9146313 w 18482842"/>
                <a:gd name="connsiteY5" fmla="*/ 3076605 h 3562502"/>
                <a:gd name="connsiteX6" fmla="*/ 9286573 w 18482842"/>
                <a:gd name="connsiteY6" fmla="*/ 1874957 h 3562502"/>
                <a:gd name="connsiteX7" fmla="*/ 10705722 w 18482842"/>
                <a:gd name="connsiteY7" fmla="*/ 1889588 h 3562502"/>
                <a:gd name="connsiteX8" fmla="*/ 11388144 w 18482842"/>
                <a:gd name="connsiteY8" fmla="*/ 1880007 h 3562502"/>
                <a:gd name="connsiteX9" fmla="*/ 12746662 w 18482842"/>
                <a:gd name="connsiteY9" fmla="*/ 1896902 h 3562502"/>
                <a:gd name="connsiteX10" fmla="*/ 13001421 w 18482842"/>
                <a:gd name="connsiteY10" fmla="*/ 2848024 h 3562502"/>
                <a:gd name="connsiteX11" fmla="*/ 13253522 w 18482842"/>
                <a:gd name="connsiteY11" fmla="*/ 0 h 3562502"/>
                <a:gd name="connsiteX12" fmla="*/ 13516869 w 18482842"/>
                <a:gd name="connsiteY12" fmla="*/ 3533241 h 3562502"/>
                <a:gd name="connsiteX13" fmla="*/ 13838737 w 18482842"/>
                <a:gd name="connsiteY13" fmla="*/ 1250899 h 3562502"/>
                <a:gd name="connsiteX14" fmla="*/ 13933835 w 18482842"/>
                <a:gd name="connsiteY14" fmla="*/ 1894636 h 3562502"/>
                <a:gd name="connsiteX15" fmla="*/ 18482842 w 18482842"/>
                <a:gd name="connsiteY15" fmla="*/ 1940590 h 3562502"/>
                <a:gd name="connsiteX0" fmla="*/ 0 w 14744037"/>
                <a:gd name="connsiteY0" fmla="*/ 1904392 h 3562502"/>
                <a:gd name="connsiteX1" fmla="*/ 8154827 w 14744037"/>
                <a:gd name="connsiteY1" fmla="*/ 1865376 h 3562502"/>
                <a:gd name="connsiteX2" fmla="*/ 8257240 w 14744037"/>
                <a:gd name="connsiteY2" fmla="*/ 1236269 h 3562502"/>
                <a:gd name="connsiteX3" fmla="*/ 8542532 w 14744037"/>
                <a:gd name="connsiteY3" fmla="*/ 3562502 h 3562502"/>
                <a:gd name="connsiteX4" fmla="*/ 8835140 w 14744037"/>
                <a:gd name="connsiteY4" fmla="*/ 14630 h 3562502"/>
                <a:gd name="connsiteX5" fmla="*/ 9146313 w 14744037"/>
                <a:gd name="connsiteY5" fmla="*/ 3076605 h 3562502"/>
                <a:gd name="connsiteX6" fmla="*/ 9286573 w 14744037"/>
                <a:gd name="connsiteY6" fmla="*/ 1874957 h 3562502"/>
                <a:gd name="connsiteX7" fmla="*/ 10705722 w 14744037"/>
                <a:gd name="connsiteY7" fmla="*/ 1889588 h 3562502"/>
                <a:gd name="connsiteX8" fmla="*/ 11388144 w 14744037"/>
                <a:gd name="connsiteY8" fmla="*/ 1880007 h 3562502"/>
                <a:gd name="connsiteX9" fmla="*/ 12746662 w 14744037"/>
                <a:gd name="connsiteY9" fmla="*/ 1896902 h 3562502"/>
                <a:gd name="connsiteX10" fmla="*/ 13001421 w 14744037"/>
                <a:gd name="connsiteY10" fmla="*/ 2848024 h 3562502"/>
                <a:gd name="connsiteX11" fmla="*/ 13253522 w 14744037"/>
                <a:gd name="connsiteY11" fmla="*/ 0 h 3562502"/>
                <a:gd name="connsiteX12" fmla="*/ 13516869 w 14744037"/>
                <a:gd name="connsiteY12" fmla="*/ 3533241 h 3562502"/>
                <a:gd name="connsiteX13" fmla="*/ 13838737 w 14744037"/>
                <a:gd name="connsiteY13" fmla="*/ 1250899 h 3562502"/>
                <a:gd name="connsiteX14" fmla="*/ 13933835 w 14744037"/>
                <a:gd name="connsiteY14" fmla="*/ 1894636 h 3562502"/>
                <a:gd name="connsiteX15" fmla="*/ 14744037 w 14744037"/>
                <a:gd name="connsiteY15" fmla="*/ 1892908 h 3562502"/>
                <a:gd name="connsiteX0" fmla="*/ 0 w 14782714"/>
                <a:gd name="connsiteY0" fmla="*/ 1904392 h 3562502"/>
                <a:gd name="connsiteX1" fmla="*/ 8154827 w 14782714"/>
                <a:gd name="connsiteY1" fmla="*/ 1865376 h 3562502"/>
                <a:gd name="connsiteX2" fmla="*/ 8257240 w 14782714"/>
                <a:gd name="connsiteY2" fmla="*/ 1236269 h 3562502"/>
                <a:gd name="connsiteX3" fmla="*/ 8542532 w 14782714"/>
                <a:gd name="connsiteY3" fmla="*/ 3562502 h 3562502"/>
                <a:gd name="connsiteX4" fmla="*/ 8835140 w 14782714"/>
                <a:gd name="connsiteY4" fmla="*/ 14630 h 3562502"/>
                <a:gd name="connsiteX5" fmla="*/ 9146313 w 14782714"/>
                <a:gd name="connsiteY5" fmla="*/ 3076605 h 3562502"/>
                <a:gd name="connsiteX6" fmla="*/ 9286573 w 14782714"/>
                <a:gd name="connsiteY6" fmla="*/ 1874957 h 3562502"/>
                <a:gd name="connsiteX7" fmla="*/ 10705722 w 14782714"/>
                <a:gd name="connsiteY7" fmla="*/ 1889588 h 3562502"/>
                <a:gd name="connsiteX8" fmla="*/ 11388144 w 14782714"/>
                <a:gd name="connsiteY8" fmla="*/ 1880007 h 3562502"/>
                <a:gd name="connsiteX9" fmla="*/ 12746662 w 14782714"/>
                <a:gd name="connsiteY9" fmla="*/ 1896902 h 3562502"/>
                <a:gd name="connsiteX10" fmla="*/ 13001421 w 14782714"/>
                <a:gd name="connsiteY10" fmla="*/ 2848024 h 3562502"/>
                <a:gd name="connsiteX11" fmla="*/ 13253522 w 14782714"/>
                <a:gd name="connsiteY11" fmla="*/ 0 h 3562502"/>
                <a:gd name="connsiteX12" fmla="*/ 13516869 w 14782714"/>
                <a:gd name="connsiteY12" fmla="*/ 3533241 h 3562502"/>
                <a:gd name="connsiteX13" fmla="*/ 13838737 w 14782714"/>
                <a:gd name="connsiteY13" fmla="*/ 1250899 h 3562502"/>
                <a:gd name="connsiteX14" fmla="*/ 13933835 w 14782714"/>
                <a:gd name="connsiteY14" fmla="*/ 1894636 h 3562502"/>
                <a:gd name="connsiteX15" fmla="*/ 14782714 w 14782714"/>
                <a:gd name="connsiteY15" fmla="*/ 1904828 h 3562502"/>
                <a:gd name="connsiteX0" fmla="*/ 0 w 14821391"/>
                <a:gd name="connsiteY0" fmla="*/ 1904392 h 3562502"/>
                <a:gd name="connsiteX1" fmla="*/ 8154827 w 14821391"/>
                <a:gd name="connsiteY1" fmla="*/ 1865376 h 3562502"/>
                <a:gd name="connsiteX2" fmla="*/ 8257240 w 14821391"/>
                <a:gd name="connsiteY2" fmla="*/ 1236269 h 3562502"/>
                <a:gd name="connsiteX3" fmla="*/ 8542532 w 14821391"/>
                <a:gd name="connsiteY3" fmla="*/ 3562502 h 3562502"/>
                <a:gd name="connsiteX4" fmla="*/ 8835140 w 14821391"/>
                <a:gd name="connsiteY4" fmla="*/ 14630 h 3562502"/>
                <a:gd name="connsiteX5" fmla="*/ 9146313 w 14821391"/>
                <a:gd name="connsiteY5" fmla="*/ 3076605 h 3562502"/>
                <a:gd name="connsiteX6" fmla="*/ 9286573 w 14821391"/>
                <a:gd name="connsiteY6" fmla="*/ 1874957 h 3562502"/>
                <a:gd name="connsiteX7" fmla="*/ 10705722 w 14821391"/>
                <a:gd name="connsiteY7" fmla="*/ 1889588 h 3562502"/>
                <a:gd name="connsiteX8" fmla="*/ 11388144 w 14821391"/>
                <a:gd name="connsiteY8" fmla="*/ 1880007 h 3562502"/>
                <a:gd name="connsiteX9" fmla="*/ 12746662 w 14821391"/>
                <a:gd name="connsiteY9" fmla="*/ 1896902 h 3562502"/>
                <a:gd name="connsiteX10" fmla="*/ 13001421 w 14821391"/>
                <a:gd name="connsiteY10" fmla="*/ 2848024 h 3562502"/>
                <a:gd name="connsiteX11" fmla="*/ 13253522 w 14821391"/>
                <a:gd name="connsiteY11" fmla="*/ 0 h 3562502"/>
                <a:gd name="connsiteX12" fmla="*/ 13516869 w 14821391"/>
                <a:gd name="connsiteY12" fmla="*/ 3533241 h 3562502"/>
                <a:gd name="connsiteX13" fmla="*/ 13838737 w 14821391"/>
                <a:gd name="connsiteY13" fmla="*/ 1250899 h 3562502"/>
                <a:gd name="connsiteX14" fmla="*/ 13933835 w 14821391"/>
                <a:gd name="connsiteY14" fmla="*/ 1894636 h 3562502"/>
                <a:gd name="connsiteX15" fmla="*/ 14821391 w 14821391"/>
                <a:gd name="connsiteY15" fmla="*/ 1916748 h 3562502"/>
                <a:gd name="connsiteX0" fmla="*/ 0 w 17332784"/>
                <a:gd name="connsiteY0" fmla="*/ 1904392 h 3562502"/>
                <a:gd name="connsiteX1" fmla="*/ 8154827 w 17332784"/>
                <a:gd name="connsiteY1" fmla="*/ 1865376 h 3562502"/>
                <a:gd name="connsiteX2" fmla="*/ 8257240 w 17332784"/>
                <a:gd name="connsiteY2" fmla="*/ 1236269 h 3562502"/>
                <a:gd name="connsiteX3" fmla="*/ 8542532 w 17332784"/>
                <a:gd name="connsiteY3" fmla="*/ 3562502 h 3562502"/>
                <a:gd name="connsiteX4" fmla="*/ 8835140 w 17332784"/>
                <a:gd name="connsiteY4" fmla="*/ 14630 h 3562502"/>
                <a:gd name="connsiteX5" fmla="*/ 9146313 w 17332784"/>
                <a:gd name="connsiteY5" fmla="*/ 3076605 h 3562502"/>
                <a:gd name="connsiteX6" fmla="*/ 9286573 w 17332784"/>
                <a:gd name="connsiteY6" fmla="*/ 1874957 h 3562502"/>
                <a:gd name="connsiteX7" fmla="*/ 10705722 w 17332784"/>
                <a:gd name="connsiteY7" fmla="*/ 1889588 h 3562502"/>
                <a:gd name="connsiteX8" fmla="*/ 11388144 w 17332784"/>
                <a:gd name="connsiteY8" fmla="*/ 1880007 h 3562502"/>
                <a:gd name="connsiteX9" fmla="*/ 12746662 w 17332784"/>
                <a:gd name="connsiteY9" fmla="*/ 1896902 h 3562502"/>
                <a:gd name="connsiteX10" fmla="*/ 13001421 w 17332784"/>
                <a:gd name="connsiteY10" fmla="*/ 2848024 h 3562502"/>
                <a:gd name="connsiteX11" fmla="*/ 13253522 w 17332784"/>
                <a:gd name="connsiteY11" fmla="*/ 0 h 3562502"/>
                <a:gd name="connsiteX12" fmla="*/ 13516869 w 17332784"/>
                <a:gd name="connsiteY12" fmla="*/ 3533241 h 3562502"/>
                <a:gd name="connsiteX13" fmla="*/ 13838737 w 17332784"/>
                <a:gd name="connsiteY13" fmla="*/ 1250899 h 3562502"/>
                <a:gd name="connsiteX14" fmla="*/ 13933835 w 17332784"/>
                <a:gd name="connsiteY14" fmla="*/ 1894636 h 3562502"/>
                <a:gd name="connsiteX15" fmla="*/ 17332784 w 17332784"/>
                <a:gd name="connsiteY15" fmla="*/ 1860793 h 3562502"/>
                <a:gd name="connsiteX0" fmla="*/ 0 w 17255964"/>
                <a:gd name="connsiteY0" fmla="*/ 1904392 h 3562502"/>
                <a:gd name="connsiteX1" fmla="*/ 8154827 w 17255964"/>
                <a:gd name="connsiteY1" fmla="*/ 1865376 h 3562502"/>
                <a:gd name="connsiteX2" fmla="*/ 8257240 w 17255964"/>
                <a:gd name="connsiteY2" fmla="*/ 1236269 h 3562502"/>
                <a:gd name="connsiteX3" fmla="*/ 8542532 w 17255964"/>
                <a:gd name="connsiteY3" fmla="*/ 3562502 h 3562502"/>
                <a:gd name="connsiteX4" fmla="*/ 8835140 w 17255964"/>
                <a:gd name="connsiteY4" fmla="*/ 14630 h 3562502"/>
                <a:gd name="connsiteX5" fmla="*/ 9146313 w 17255964"/>
                <a:gd name="connsiteY5" fmla="*/ 3076605 h 3562502"/>
                <a:gd name="connsiteX6" fmla="*/ 9286573 w 17255964"/>
                <a:gd name="connsiteY6" fmla="*/ 1874957 h 3562502"/>
                <a:gd name="connsiteX7" fmla="*/ 10705722 w 17255964"/>
                <a:gd name="connsiteY7" fmla="*/ 1889588 h 3562502"/>
                <a:gd name="connsiteX8" fmla="*/ 11388144 w 17255964"/>
                <a:gd name="connsiteY8" fmla="*/ 1880007 h 3562502"/>
                <a:gd name="connsiteX9" fmla="*/ 12746662 w 17255964"/>
                <a:gd name="connsiteY9" fmla="*/ 1896902 h 3562502"/>
                <a:gd name="connsiteX10" fmla="*/ 13001421 w 17255964"/>
                <a:gd name="connsiteY10" fmla="*/ 2848024 h 3562502"/>
                <a:gd name="connsiteX11" fmla="*/ 13253522 w 17255964"/>
                <a:gd name="connsiteY11" fmla="*/ 0 h 3562502"/>
                <a:gd name="connsiteX12" fmla="*/ 13516869 w 17255964"/>
                <a:gd name="connsiteY12" fmla="*/ 3533241 h 3562502"/>
                <a:gd name="connsiteX13" fmla="*/ 13838737 w 17255964"/>
                <a:gd name="connsiteY13" fmla="*/ 1250899 h 3562502"/>
                <a:gd name="connsiteX14" fmla="*/ 13933835 w 17255964"/>
                <a:gd name="connsiteY14" fmla="*/ 1894636 h 3562502"/>
                <a:gd name="connsiteX15" fmla="*/ 17255964 w 17255964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74957 h 3562502"/>
                <a:gd name="connsiteX7" fmla="*/ 10705722 w 17279011"/>
                <a:gd name="connsiteY7" fmla="*/ 1889588 h 3562502"/>
                <a:gd name="connsiteX8" fmla="*/ 11388144 w 17279011"/>
                <a:gd name="connsiteY8" fmla="*/ 1880007 h 3562502"/>
                <a:gd name="connsiteX9" fmla="*/ 12746662 w 17279011"/>
                <a:gd name="connsiteY9" fmla="*/ 1896902 h 3562502"/>
                <a:gd name="connsiteX10" fmla="*/ 13001421 w 17279011"/>
                <a:gd name="connsiteY10" fmla="*/ 2848024 h 3562502"/>
                <a:gd name="connsiteX11" fmla="*/ 13253522 w 17279011"/>
                <a:gd name="connsiteY11" fmla="*/ 0 h 3562502"/>
                <a:gd name="connsiteX12" fmla="*/ 13516869 w 17279011"/>
                <a:gd name="connsiteY12" fmla="*/ 3533241 h 3562502"/>
                <a:gd name="connsiteX13" fmla="*/ 13838737 w 17279011"/>
                <a:gd name="connsiteY13" fmla="*/ 1250899 h 3562502"/>
                <a:gd name="connsiteX14" fmla="*/ 13933835 w 17279011"/>
                <a:gd name="connsiteY14" fmla="*/ 1894636 h 3562502"/>
                <a:gd name="connsiteX15" fmla="*/ 17279011 w 17279011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74957 h 3562502"/>
                <a:gd name="connsiteX7" fmla="*/ 10705722 w 17279011"/>
                <a:gd name="connsiteY7" fmla="*/ 1889588 h 3562502"/>
                <a:gd name="connsiteX8" fmla="*/ 11388144 w 17279011"/>
                <a:gd name="connsiteY8" fmla="*/ 1880007 h 3562502"/>
                <a:gd name="connsiteX9" fmla="*/ 12746662 w 17279011"/>
                <a:gd name="connsiteY9" fmla="*/ 1896902 h 3562502"/>
                <a:gd name="connsiteX10" fmla="*/ 13001421 w 17279011"/>
                <a:gd name="connsiteY10" fmla="*/ 2848024 h 3562502"/>
                <a:gd name="connsiteX11" fmla="*/ 13253522 w 17279011"/>
                <a:gd name="connsiteY11" fmla="*/ 0 h 3562502"/>
                <a:gd name="connsiteX12" fmla="*/ 13516869 w 17279011"/>
                <a:gd name="connsiteY12" fmla="*/ 3533241 h 3562502"/>
                <a:gd name="connsiteX13" fmla="*/ 13838737 w 17279011"/>
                <a:gd name="connsiteY13" fmla="*/ 1250899 h 3562502"/>
                <a:gd name="connsiteX14" fmla="*/ 13933836 w 17279011"/>
                <a:gd name="connsiteY14" fmla="*/ 1873328 h 3562502"/>
                <a:gd name="connsiteX15" fmla="*/ 17279011 w 17279011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74957 h 3562502"/>
                <a:gd name="connsiteX7" fmla="*/ 10705722 w 17279011"/>
                <a:gd name="connsiteY7" fmla="*/ 1889588 h 3562502"/>
                <a:gd name="connsiteX8" fmla="*/ 11388144 w 17279011"/>
                <a:gd name="connsiteY8" fmla="*/ 1880007 h 3562502"/>
                <a:gd name="connsiteX9" fmla="*/ 12746662 w 17279011"/>
                <a:gd name="connsiteY9" fmla="*/ 1882695 h 3562502"/>
                <a:gd name="connsiteX10" fmla="*/ 13001421 w 17279011"/>
                <a:gd name="connsiteY10" fmla="*/ 2848024 h 3562502"/>
                <a:gd name="connsiteX11" fmla="*/ 13253522 w 17279011"/>
                <a:gd name="connsiteY11" fmla="*/ 0 h 3562502"/>
                <a:gd name="connsiteX12" fmla="*/ 13516869 w 17279011"/>
                <a:gd name="connsiteY12" fmla="*/ 3533241 h 3562502"/>
                <a:gd name="connsiteX13" fmla="*/ 13838737 w 17279011"/>
                <a:gd name="connsiteY13" fmla="*/ 1250899 h 3562502"/>
                <a:gd name="connsiteX14" fmla="*/ 13933836 w 17279011"/>
                <a:gd name="connsiteY14" fmla="*/ 1873328 h 3562502"/>
                <a:gd name="connsiteX15" fmla="*/ 17279011 w 17279011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67853 h 3562502"/>
                <a:gd name="connsiteX7" fmla="*/ 10705722 w 17279011"/>
                <a:gd name="connsiteY7" fmla="*/ 1889588 h 3562502"/>
                <a:gd name="connsiteX8" fmla="*/ 11388144 w 17279011"/>
                <a:gd name="connsiteY8" fmla="*/ 1880007 h 3562502"/>
                <a:gd name="connsiteX9" fmla="*/ 12746662 w 17279011"/>
                <a:gd name="connsiteY9" fmla="*/ 1882695 h 3562502"/>
                <a:gd name="connsiteX10" fmla="*/ 13001421 w 17279011"/>
                <a:gd name="connsiteY10" fmla="*/ 2848024 h 3562502"/>
                <a:gd name="connsiteX11" fmla="*/ 13253522 w 17279011"/>
                <a:gd name="connsiteY11" fmla="*/ 0 h 3562502"/>
                <a:gd name="connsiteX12" fmla="*/ 13516869 w 17279011"/>
                <a:gd name="connsiteY12" fmla="*/ 3533241 h 3562502"/>
                <a:gd name="connsiteX13" fmla="*/ 13838737 w 17279011"/>
                <a:gd name="connsiteY13" fmla="*/ 1250899 h 3562502"/>
                <a:gd name="connsiteX14" fmla="*/ 13933836 w 17279011"/>
                <a:gd name="connsiteY14" fmla="*/ 1873328 h 3562502"/>
                <a:gd name="connsiteX15" fmla="*/ 17279011 w 17279011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67853 h 3562502"/>
                <a:gd name="connsiteX7" fmla="*/ 10705722 w 17279011"/>
                <a:gd name="connsiteY7" fmla="*/ 1889588 h 3562502"/>
                <a:gd name="connsiteX8" fmla="*/ 12746662 w 17279011"/>
                <a:gd name="connsiteY8" fmla="*/ 1882695 h 3562502"/>
                <a:gd name="connsiteX9" fmla="*/ 13001421 w 17279011"/>
                <a:gd name="connsiteY9" fmla="*/ 2848024 h 3562502"/>
                <a:gd name="connsiteX10" fmla="*/ 13253522 w 17279011"/>
                <a:gd name="connsiteY10" fmla="*/ 0 h 3562502"/>
                <a:gd name="connsiteX11" fmla="*/ 13516869 w 17279011"/>
                <a:gd name="connsiteY11" fmla="*/ 3533241 h 3562502"/>
                <a:gd name="connsiteX12" fmla="*/ 13838737 w 17279011"/>
                <a:gd name="connsiteY12" fmla="*/ 1250899 h 3562502"/>
                <a:gd name="connsiteX13" fmla="*/ 13933836 w 17279011"/>
                <a:gd name="connsiteY13" fmla="*/ 1873328 h 3562502"/>
                <a:gd name="connsiteX14" fmla="*/ 17279011 w 17279011"/>
                <a:gd name="connsiteY14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67853 h 3562502"/>
                <a:gd name="connsiteX7" fmla="*/ 12746662 w 17279011"/>
                <a:gd name="connsiteY7" fmla="*/ 1882695 h 3562502"/>
                <a:gd name="connsiteX8" fmla="*/ 13001421 w 17279011"/>
                <a:gd name="connsiteY8" fmla="*/ 2848024 h 3562502"/>
                <a:gd name="connsiteX9" fmla="*/ 13253522 w 17279011"/>
                <a:gd name="connsiteY9" fmla="*/ 0 h 3562502"/>
                <a:gd name="connsiteX10" fmla="*/ 13516869 w 17279011"/>
                <a:gd name="connsiteY10" fmla="*/ 3533241 h 3562502"/>
                <a:gd name="connsiteX11" fmla="*/ 13838737 w 17279011"/>
                <a:gd name="connsiteY11" fmla="*/ 1250899 h 3562502"/>
                <a:gd name="connsiteX12" fmla="*/ 13933836 w 17279011"/>
                <a:gd name="connsiteY12" fmla="*/ 1873328 h 3562502"/>
                <a:gd name="connsiteX13" fmla="*/ 17279011 w 17279011"/>
                <a:gd name="connsiteY13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67853 h 3562502"/>
                <a:gd name="connsiteX7" fmla="*/ 12746662 w 17279011"/>
                <a:gd name="connsiteY7" fmla="*/ 1868490 h 3562502"/>
                <a:gd name="connsiteX8" fmla="*/ 13001421 w 17279011"/>
                <a:gd name="connsiteY8" fmla="*/ 2848024 h 3562502"/>
                <a:gd name="connsiteX9" fmla="*/ 13253522 w 17279011"/>
                <a:gd name="connsiteY9" fmla="*/ 0 h 3562502"/>
                <a:gd name="connsiteX10" fmla="*/ 13516869 w 17279011"/>
                <a:gd name="connsiteY10" fmla="*/ 3533241 h 3562502"/>
                <a:gd name="connsiteX11" fmla="*/ 13838737 w 17279011"/>
                <a:gd name="connsiteY11" fmla="*/ 1250899 h 3562502"/>
                <a:gd name="connsiteX12" fmla="*/ 13933836 w 17279011"/>
                <a:gd name="connsiteY12" fmla="*/ 1873328 h 3562502"/>
                <a:gd name="connsiteX13" fmla="*/ 17279011 w 17279011"/>
                <a:gd name="connsiteY13" fmla="*/ 1867897 h 3562502"/>
                <a:gd name="connsiteX0" fmla="*/ 0 w 19775667"/>
                <a:gd name="connsiteY0" fmla="*/ 1861774 h 3562502"/>
                <a:gd name="connsiteX1" fmla="*/ 10651483 w 19775667"/>
                <a:gd name="connsiteY1" fmla="*/ 1865376 h 3562502"/>
                <a:gd name="connsiteX2" fmla="*/ 10753896 w 19775667"/>
                <a:gd name="connsiteY2" fmla="*/ 1236269 h 3562502"/>
                <a:gd name="connsiteX3" fmla="*/ 11039188 w 19775667"/>
                <a:gd name="connsiteY3" fmla="*/ 3562502 h 3562502"/>
                <a:gd name="connsiteX4" fmla="*/ 11331796 w 19775667"/>
                <a:gd name="connsiteY4" fmla="*/ 14630 h 3562502"/>
                <a:gd name="connsiteX5" fmla="*/ 11642969 w 19775667"/>
                <a:gd name="connsiteY5" fmla="*/ 3076605 h 3562502"/>
                <a:gd name="connsiteX6" fmla="*/ 11783229 w 19775667"/>
                <a:gd name="connsiteY6" fmla="*/ 1867853 h 3562502"/>
                <a:gd name="connsiteX7" fmla="*/ 15243318 w 19775667"/>
                <a:gd name="connsiteY7" fmla="*/ 1868490 h 3562502"/>
                <a:gd name="connsiteX8" fmla="*/ 15498077 w 19775667"/>
                <a:gd name="connsiteY8" fmla="*/ 2848024 h 3562502"/>
                <a:gd name="connsiteX9" fmla="*/ 15750178 w 19775667"/>
                <a:gd name="connsiteY9" fmla="*/ 0 h 3562502"/>
                <a:gd name="connsiteX10" fmla="*/ 16013525 w 19775667"/>
                <a:gd name="connsiteY10" fmla="*/ 3533241 h 3562502"/>
                <a:gd name="connsiteX11" fmla="*/ 16335393 w 19775667"/>
                <a:gd name="connsiteY11" fmla="*/ 1250899 h 3562502"/>
                <a:gd name="connsiteX12" fmla="*/ 16430492 w 19775667"/>
                <a:gd name="connsiteY12" fmla="*/ 1873328 h 3562502"/>
                <a:gd name="connsiteX13" fmla="*/ 19775667 w 19775667"/>
                <a:gd name="connsiteY13" fmla="*/ 1867897 h 3562502"/>
                <a:gd name="connsiteX0" fmla="*/ 0 w 19075538"/>
                <a:gd name="connsiteY0" fmla="*/ 1861774 h 3562502"/>
                <a:gd name="connsiteX1" fmla="*/ 10651483 w 19075538"/>
                <a:gd name="connsiteY1" fmla="*/ 1865376 h 3562502"/>
                <a:gd name="connsiteX2" fmla="*/ 10753896 w 19075538"/>
                <a:gd name="connsiteY2" fmla="*/ 1236269 h 3562502"/>
                <a:gd name="connsiteX3" fmla="*/ 11039188 w 19075538"/>
                <a:gd name="connsiteY3" fmla="*/ 3562502 h 3562502"/>
                <a:gd name="connsiteX4" fmla="*/ 11331796 w 19075538"/>
                <a:gd name="connsiteY4" fmla="*/ 14630 h 3562502"/>
                <a:gd name="connsiteX5" fmla="*/ 11642969 w 19075538"/>
                <a:gd name="connsiteY5" fmla="*/ 3076605 h 3562502"/>
                <a:gd name="connsiteX6" fmla="*/ 11783229 w 19075538"/>
                <a:gd name="connsiteY6" fmla="*/ 1867853 h 3562502"/>
                <a:gd name="connsiteX7" fmla="*/ 15243318 w 19075538"/>
                <a:gd name="connsiteY7" fmla="*/ 1868490 h 3562502"/>
                <a:gd name="connsiteX8" fmla="*/ 15498077 w 19075538"/>
                <a:gd name="connsiteY8" fmla="*/ 2848024 h 3562502"/>
                <a:gd name="connsiteX9" fmla="*/ 15750178 w 19075538"/>
                <a:gd name="connsiteY9" fmla="*/ 0 h 3562502"/>
                <a:gd name="connsiteX10" fmla="*/ 16013525 w 19075538"/>
                <a:gd name="connsiteY10" fmla="*/ 3533241 h 3562502"/>
                <a:gd name="connsiteX11" fmla="*/ 16335393 w 19075538"/>
                <a:gd name="connsiteY11" fmla="*/ 1250899 h 3562502"/>
                <a:gd name="connsiteX12" fmla="*/ 16430492 w 19075538"/>
                <a:gd name="connsiteY12" fmla="*/ 1873328 h 3562502"/>
                <a:gd name="connsiteX13" fmla="*/ 19075538 w 19075538"/>
                <a:gd name="connsiteY13" fmla="*/ 1874243 h 3562502"/>
                <a:gd name="connsiteX0" fmla="*/ 0 w 19096130"/>
                <a:gd name="connsiteY0" fmla="*/ 1861774 h 3562502"/>
                <a:gd name="connsiteX1" fmla="*/ 10651483 w 19096130"/>
                <a:gd name="connsiteY1" fmla="*/ 1865376 h 3562502"/>
                <a:gd name="connsiteX2" fmla="*/ 10753896 w 19096130"/>
                <a:gd name="connsiteY2" fmla="*/ 1236269 h 3562502"/>
                <a:gd name="connsiteX3" fmla="*/ 11039188 w 19096130"/>
                <a:gd name="connsiteY3" fmla="*/ 3562502 h 3562502"/>
                <a:gd name="connsiteX4" fmla="*/ 11331796 w 19096130"/>
                <a:gd name="connsiteY4" fmla="*/ 14630 h 3562502"/>
                <a:gd name="connsiteX5" fmla="*/ 11642969 w 19096130"/>
                <a:gd name="connsiteY5" fmla="*/ 3076605 h 3562502"/>
                <a:gd name="connsiteX6" fmla="*/ 11783229 w 19096130"/>
                <a:gd name="connsiteY6" fmla="*/ 1867853 h 3562502"/>
                <a:gd name="connsiteX7" fmla="*/ 15243318 w 19096130"/>
                <a:gd name="connsiteY7" fmla="*/ 1868490 h 3562502"/>
                <a:gd name="connsiteX8" fmla="*/ 15498077 w 19096130"/>
                <a:gd name="connsiteY8" fmla="*/ 2848024 h 3562502"/>
                <a:gd name="connsiteX9" fmla="*/ 15750178 w 19096130"/>
                <a:gd name="connsiteY9" fmla="*/ 0 h 3562502"/>
                <a:gd name="connsiteX10" fmla="*/ 16013525 w 19096130"/>
                <a:gd name="connsiteY10" fmla="*/ 3533241 h 3562502"/>
                <a:gd name="connsiteX11" fmla="*/ 16335393 w 19096130"/>
                <a:gd name="connsiteY11" fmla="*/ 1250899 h 3562502"/>
                <a:gd name="connsiteX12" fmla="*/ 16430492 w 19096130"/>
                <a:gd name="connsiteY12" fmla="*/ 1873328 h 3562502"/>
                <a:gd name="connsiteX13" fmla="*/ 19096130 w 19096130"/>
                <a:gd name="connsiteY13" fmla="*/ 1874243 h 3562502"/>
                <a:gd name="connsiteX0" fmla="*/ 0 w 19096130"/>
                <a:gd name="connsiteY0" fmla="*/ 1861774 h 3562502"/>
                <a:gd name="connsiteX1" fmla="*/ 10651483 w 19096130"/>
                <a:gd name="connsiteY1" fmla="*/ 1865376 h 3562502"/>
                <a:gd name="connsiteX2" fmla="*/ 10753896 w 19096130"/>
                <a:gd name="connsiteY2" fmla="*/ 1236269 h 3562502"/>
                <a:gd name="connsiteX3" fmla="*/ 11039188 w 19096130"/>
                <a:gd name="connsiteY3" fmla="*/ 3562502 h 3562502"/>
                <a:gd name="connsiteX4" fmla="*/ 11331796 w 19096130"/>
                <a:gd name="connsiteY4" fmla="*/ 14630 h 3562502"/>
                <a:gd name="connsiteX5" fmla="*/ 11642969 w 19096130"/>
                <a:gd name="connsiteY5" fmla="*/ 3076605 h 3562502"/>
                <a:gd name="connsiteX6" fmla="*/ 11783229 w 19096130"/>
                <a:gd name="connsiteY6" fmla="*/ 1867853 h 3562502"/>
                <a:gd name="connsiteX7" fmla="*/ 15243318 w 19096130"/>
                <a:gd name="connsiteY7" fmla="*/ 1868490 h 3562502"/>
                <a:gd name="connsiteX8" fmla="*/ 15498077 w 19096130"/>
                <a:gd name="connsiteY8" fmla="*/ 2848024 h 3562502"/>
                <a:gd name="connsiteX9" fmla="*/ 15750178 w 19096130"/>
                <a:gd name="connsiteY9" fmla="*/ 0 h 3562502"/>
                <a:gd name="connsiteX10" fmla="*/ 16013525 w 19096130"/>
                <a:gd name="connsiteY10" fmla="*/ 3533241 h 3562502"/>
                <a:gd name="connsiteX11" fmla="*/ 16335393 w 19096130"/>
                <a:gd name="connsiteY11" fmla="*/ 1250899 h 3562502"/>
                <a:gd name="connsiteX12" fmla="*/ 16430492 w 19096130"/>
                <a:gd name="connsiteY12" fmla="*/ 1873328 h 3562502"/>
                <a:gd name="connsiteX13" fmla="*/ 19096130 w 19096130"/>
                <a:gd name="connsiteY13" fmla="*/ 1867897 h 3562502"/>
                <a:gd name="connsiteX0" fmla="*/ 0 w 19096130"/>
                <a:gd name="connsiteY0" fmla="*/ 1861774 h 3562502"/>
                <a:gd name="connsiteX1" fmla="*/ 10651483 w 19096130"/>
                <a:gd name="connsiteY1" fmla="*/ 1865376 h 3562502"/>
                <a:gd name="connsiteX2" fmla="*/ 10753896 w 19096130"/>
                <a:gd name="connsiteY2" fmla="*/ 1236269 h 3562502"/>
                <a:gd name="connsiteX3" fmla="*/ 11039188 w 19096130"/>
                <a:gd name="connsiteY3" fmla="*/ 3562502 h 3562502"/>
                <a:gd name="connsiteX4" fmla="*/ 11331796 w 19096130"/>
                <a:gd name="connsiteY4" fmla="*/ 14630 h 3562502"/>
                <a:gd name="connsiteX5" fmla="*/ 11642969 w 19096130"/>
                <a:gd name="connsiteY5" fmla="*/ 3076605 h 3562502"/>
                <a:gd name="connsiteX6" fmla="*/ 11783229 w 19096130"/>
                <a:gd name="connsiteY6" fmla="*/ 1867853 h 3562502"/>
                <a:gd name="connsiteX7" fmla="*/ 15243318 w 19096130"/>
                <a:gd name="connsiteY7" fmla="*/ 1868490 h 3562502"/>
                <a:gd name="connsiteX8" fmla="*/ 15498077 w 19096130"/>
                <a:gd name="connsiteY8" fmla="*/ 2848024 h 3562502"/>
                <a:gd name="connsiteX9" fmla="*/ 15750178 w 19096130"/>
                <a:gd name="connsiteY9" fmla="*/ 0 h 3562502"/>
                <a:gd name="connsiteX10" fmla="*/ 16013525 w 19096130"/>
                <a:gd name="connsiteY10" fmla="*/ 3533241 h 3562502"/>
                <a:gd name="connsiteX11" fmla="*/ 16335393 w 19096130"/>
                <a:gd name="connsiteY11" fmla="*/ 1250899 h 3562502"/>
                <a:gd name="connsiteX12" fmla="*/ 16430492 w 19096130"/>
                <a:gd name="connsiteY12" fmla="*/ 1873328 h 3562502"/>
                <a:gd name="connsiteX13" fmla="*/ 19096130 w 19096130"/>
                <a:gd name="connsiteY13" fmla="*/ 1867897 h 3562502"/>
                <a:gd name="connsiteX0" fmla="*/ 0 w 19096130"/>
                <a:gd name="connsiteY0" fmla="*/ 1861774 h 3562502"/>
                <a:gd name="connsiteX1" fmla="*/ 10651483 w 19096130"/>
                <a:gd name="connsiteY1" fmla="*/ 1865376 h 3562502"/>
                <a:gd name="connsiteX2" fmla="*/ 10753896 w 19096130"/>
                <a:gd name="connsiteY2" fmla="*/ 1236269 h 3562502"/>
                <a:gd name="connsiteX3" fmla="*/ 11039188 w 19096130"/>
                <a:gd name="connsiteY3" fmla="*/ 3562502 h 3562502"/>
                <a:gd name="connsiteX4" fmla="*/ 11331796 w 19096130"/>
                <a:gd name="connsiteY4" fmla="*/ 14630 h 3562502"/>
                <a:gd name="connsiteX5" fmla="*/ 11642969 w 19096130"/>
                <a:gd name="connsiteY5" fmla="*/ 3076605 h 3562502"/>
                <a:gd name="connsiteX6" fmla="*/ 11783229 w 19096130"/>
                <a:gd name="connsiteY6" fmla="*/ 1867853 h 3562502"/>
                <a:gd name="connsiteX7" fmla="*/ 15243318 w 19096130"/>
                <a:gd name="connsiteY7" fmla="*/ 1868490 h 3562502"/>
                <a:gd name="connsiteX8" fmla="*/ 15498077 w 19096130"/>
                <a:gd name="connsiteY8" fmla="*/ 2848024 h 3562502"/>
                <a:gd name="connsiteX9" fmla="*/ 15750178 w 19096130"/>
                <a:gd name="connsiteY9" fmla="*/ 0 h 3562502"/>
                <a:gd name="connsiteX10" fmla="*/ 16013525 w 19096130"/>
                <a:gd name="connsiteY10" fmla="*/ 3533241 h 3562502"/>
                <a:gd name="connsiteX11" fmla="*/ 16335393 w 19096130"/>
                <a:gd name="connsiteY11" fmla="*/ 1250899 h 3562502"/>
                <a:gd name="connsiteX12" fmla="*/ 16430491 w 19096130"/>
                <a:gd name="connsiteY12" fmla="*/ 1860635 h 3562502"/>
                <a:gd name="connsiteX13" fmla="*/ 19096130 w 19096130"/>
                <a:gd name="connsiteY13" fmla="*/ 1867897 h 3562502"/>
                <a:gd name="connsiteX0" fmla="*/ 0 w 19748213"/>
                <a:gd name="connsiteY0" fmla="*/ 1868122 h 3562502"/>
                <a:gd name="connsiteX1" fmla="*/ 11303566 w 19748213"/>
                <a:gd name="connsiteY1" fmla="*/ 1865376 h 3562502"/>
                <a:gd name="connsiteX2" fmla="*/ 11405979 w 19748213"/>
                <a:gd name="connsiteY2" fmla="*/ 1236269 h 3562502"/>
                <a:gd name="connsiteX3" fmla="*/ 11691271 w 19748213"/>
                <a:gd name="connsiteY3" fmla="*/ 3562502 h 3562502"/>
                <a:gd name="connsiteX4" fmla="*/ 11983879 w 19748213"/>
                <a:gd name="connsiteY4" fmla="*/ 14630 h 3562502"/>
                <a:gd name="connsiteX5" fmla="*/ 12295052 w 19748213"/>
                <a:gd name="connsiteY5" fmla="*/ 3076605 h 3562502"/>
                <a:gd name="connsiteX6" fmla="*/ 12435312 w 19748213"/>
                <a:gd name="connsiteY6" fmla="*/ 1867853 h 3562502"/>
                <a:gd name="connsiteX7" fmla="*/ 15895401 w 19748213"/>
                <a:gd name="connsiteY7" fmla="*/ 1868490 h 3562502"/>
                <a:gd name="connsiteX8" fmla="*/ 16150160 w 19748213"/>
                <a:gd name="connsiteY8" fmla="*/ 2848024 h 3562502"/>
                <a:gd name="connsiteX9" fmla="*/ 16402261 w 19748213"/>
                <a:gd name="connsiteY9" fmla="*/ 0 h 3562502"/>
                <a:gd name="connsiteX10" fmla="*/ 16665608 w 19748213"/>
                <a:gd name="connsiteY10" fmla="*/ 3533241 h 3562502"/>
                <a:gd name="connsiteX11" fmla="*/ 16987476 w 19748213"/>
                <a:gd name="connsiteY11" fmla="*/ 1250899 h 3562502"/>
                <a:gd name="connsiteX12" fmla="*/ 17082574 w 19748213"/>
                <a:gd name="connsiteY12" fmla="*/ 1860635 h 3562502"/>
                <a:gd name="connsiteX13" fmla="*/ 19748213 w 19748213"/>
                <a:gd name="connsiteY13" fmla="*/ 1867897 h 3562502"/>
                <a:gd name="connsiteX0" fmla="*/ 0 w 19782534"/>
                <a:gd name="connsiteY0" fmla="*/ 1868122 h 3562502"/>
                <a:gd name="connsiteX1" fmla="*/ 11337887 w 19782534"/>
                <a:gd name="connsiteY1" fmla="*/ 1865376 h 3562502"/>
                <a:gd name="connsiteX2" fmla="*/ 11440300 w 19782534"/>
                <a:gd name="connsiteY2" fmla="*/ 1236269 h 3562502"/>
                <a:gd name="connsiteX3" fmla="*/ 11725592 w 19782534"/>
                <a:gd name="connsiteY3" fmla="*/ 3562502 h 3562502"/>
                <a:gd name="connsiteX4" fmla="*/ 12018200 w 19782534"/>
                <a:gd name="connsiteY4" fmla="*/ 14630 h 3562502"/>
                <a:gd name="connsiteX5" fmla="*/ 12329373 w 19782534"/>
                <a:gd name="connsiteY5" fmla="*/ 3076605 h 3562502"/>
                <a:gd name="connsiteX6" fmla="*/ 12469633 w 19782534"/>
                <a:gd name="connsiteY6" fmla="*/ 1867853 h 3562502"/>
                <a:gd name="connsiteX7" fmla="*/ 15929722 w 19782534"/>
                <a:gd name="connsiteY7" fmla="*/ 1868490 h 3562502"/>
                <a:gd name="connsiteX8" fmla="*/ 16184481 w 19782534"/>
                <a:gd name="connsiteY8" fmla="*/ 2848024 h 3562502"/>
                <a:gd name="connsiteX9" fmla="*/ 16436582 w 19782534"/>
                <a:gd name="connsiteY9" fmla="*/ 0 h 3562502"/>
                <a:gd name="connsiteX10" fmla="*/ 16699929 w 19782534"/>
                <a:gd name="connsiteY10" fmla="*/ 3533241 h 3562502"/>
                <a:gd name="connsiteX11" fmla="*/ 17021797 w 19782534"/>
                <a:gd name="connsiteY11" fmla="*/ 1250899 h 3562502"/>
                <a:gd name="connsiteX12" fmla="*/ 17116895 w 19782534"/>
                <a:gd name="connsiteY12" fmla="*/ 1860635 h 3562502"/>
                <a:gd name="connsiteX13" fmla="*/ 19782534 w 19782534"/>
                <a:gd name="connsiteY13" fmla="*/ 1867897 h 3562502"/>
                <a:gd name="connsiteX0" fmla="*/ 0 w 8444647"/>
                <a:gd name="connsiteY0" fmla="*/ 1865376 h 3562502"/>
                <a:gd name="connsiteX1" fmla="*/ 102413 w 8444647"/>
                <a:gd name="connsiteY1" fmla="*/ 1236269 h 3562502"/>
                <a:gd name="connsiteX2" fmla="*/ 387705 w 8444647"/>
                <a:gd name="connsiteY2" fmla="*/ 3562502 h 3562502"/>
                <a:gd name="connsiteX3" fmla="*/ 680313 w 8444647"/>
                <a:gd name="connsiteY3" fmla="*/ 14630 h 3562502"/>
                <a:gd name="connsiteX4" fmla="*/ 991486 w 8444647"/>
                <a:gd name="connsiteY4" fmla="*/ 3076605 h 3562502"/>
                <a:gd name="connsiteX5" fmla="*/ 1131746 w 8444647"/>
                <a:gd name="connsiteY5" fmla="*/ 1867853 h 3562502"/>
                <a:gd name="connsiteX6" fmla="*/ 4591835 w 8444647"/>
                <a:gd name="connsiteY6" fmla="*/ 1868490 h 3562502"/>
                <a:gd name="connsiteX7" fmla="*/ 4846594 w 8444647"/>
                <a:gd name="connsiteY7" fmla="*/ 2848024 h 3562502"/>
                <a:gd name="connsiteX8" fmla="*/ 5098695 w 8444647"/>
                <a:gd name="connsiteY8" fmla="*/ 0 h 3562502"/>
                <a:gd name="connsiteX9" fmla="*/ 5362042 w 8444647"/>
                <a:gd name="connsiteY9" fmla="*/ 3533241 h 3562502"/>
                <a:gd name="connsiteX10" fmla="*/ 5683910 w 8444647"/>
                <a:gd name="connsiteY10" fmla="*/ 1250899 h 3562502"/>
                <a:gd name="connsiteX11" fmla="*/ 5779008 w 8444647"/>
                <a:gd name="connsiteY11" fmla="*/ 1860635 h 3562502"/>
                <a:gd name="connsiteX12" fmla="*/ 8444647 w 8444647"/>
                <a:gd name="connsiteY12" fmla="*/ 1867897 h 3562502"/>
                <a:gd name="connsiteX0" fmla="*/ 1 w 8342235"/>
                <a:gd name="connsiteY0" fmla="*/ 1236269 h 3562502"/>
                <a:gd name="connsiteX1" fmla="*/ 285293 w 8342235"/>
                <a:gd name="connsiteY1" fmla="*/ 3562502 h 3562502"/>
                <a:gd name="connsiteX2" fmla="*/ 577901 w 8342235"/>
                <a:gd name="connsiteY2" fmla="*/ 14630 h 3562502"/>
                <a:gd name="connsiteX3" fmla="*/ 889074 w 8342235"/>
                <a:gd name="connsiteY3" fmla="*/ 3076605 h 3562502"/>
                <a:gd name="connsiteX4" fmla="*/ 1029334 w 8342235"/>
                <a:gd name="connsiteY4" fmla="*/ 1867853 h 3562502"/>
                <a:gd name="connsiteX5" fmla="*/ 4489423 w 8342235"/>
                <a:gd name="connsiteY5" fmla="*/ 1868490 h 3562502"/>
                <a:gd name="connsiteX6" fmla="*/ 4744182 w 8342235"/>
                <a:gd name="connsiteY6" fmla="*/ 2848024 h 3562502"/>
                <a:gd name="connsiteX7" fmla="*/ 4996283 w 8342235"/>
                <a:gd name="connsiteY7" fmla="*/ 0 h 3562502"/>
                <a:gd name="connsiteX8" fmla="*/ 5259630 w 8342235"/>
                <a:gd name="connsiteY8" fmla="*/ 3533241 h 3562502"/>
                <a:gd name="connsiteX9" fmla="*/ 5581498 w 8342235"/>
                <a:gd name="connsiteY9" fmla="*/ 1250899 h 3562502"/>
                <a:gd name="connsiteX10" fmla="*/ 5676596 w 8342235"/>
                <a:gd name="connsiteY10" fmla="*/ 1860635 h 3562502"/>
                <a:gd name="connsiteX11" fmla="*/ 8342235 w 8342235"/>
                <a:gd name="connsiteY11" fmla="*/ 1867897 h 3562502"/>
                <a:gd name="connsiteX0" fmla="*/ 0 w 8056942"/>
                <a:gd name="connsiteY0" fmla="*/ 3562502 h 3562502"/>
                <a:gd name="connsiteX1" fmla="*/ 292608 w 8056942"/>
                <a:gd name="connsiteY1" fmla="*/ 14630 h 3562502"/>
                <a:gd name="connsiteX2" fmla="*/ 603781 w 8056942"/>
                <a:gd name="connsiteY2" fmla="*/ 3076605 h 3562502"/>
                <a:gd name="connsiteX3" fmla="*/ 744041 w 8056942"/>
                <a:gd name="connsiteY3" fmla="*/ 1867853 h 3562502"/>
                <a:gd name="connsiteX4" fmla="*/ 4204130 w 8056942"/>
                <a:gd name="connsiteY4" fmla="*/ 1868490 h 3562502"/>
                <a:gd name="connsiteX5" fmla="*/ 4458889 w 8056942"/>
                <a:gd name="connsiteY5" fmla="*/ 2848024 h 3562502"/>
                <a:gd name="connsiteX6" fmla="*/ 4710990 w 8056942"/>
                <a:gd name="connsiteY6" fmla="*/ 0 h 3562502"/>
                <a:gd name="connsiteX7" fmla="*/ 4974337 w 8056942"/>
                <a:gd name="connsiteY7" fmla="*/ 3533241 h 3562502"/>
                <a:gd name="connsiteX8" fmla="*/ 5296205 w 8056942"/>
                <a:gd name="connsiteY8" fmla="*/ 1250899 h 3562502"/>
                <a:gd name="connsiteX9" fmla="*/ 5391303 w 8056942"/>
                <a:gd name="connsiteY9" fmla="*/ 1860635 h 3562502"/>
                <a:gd name="connsiteX10" fmla="*/ 8056942 w 8056942"/>
                <a:gd name="connsiteY10" fmla="*/ 1867897 h 3562502"/>
                <a:gd name="connsiteX0" fmla="*/ 0 w 7764334"/>
                <a:gd name="connsiteY0" fmla="*/ 14630 h 3533241"/>
                <a:gd name="connsiteX1" fmla="*/ 311173 w 7764334"/>
                <a:gd name="connsiteY1" fmla="*/ 3076605 h 3533241"/>
                <a:gd name="connsiteX2" fmla="*/ 451433 w 7764334"/>
                <a:gd name="connsiteY2" fmla="*/ 1867853 h 3533241"/>
                <a:gd name="connsiteX3" fmla="*/ 3911522 w 7764334"/>
                <a:gd name="connsiteY3" fmla="*/ 1868490 h 3533241"/>
                <a:gd name="connsiteX4" fmla="*/ 4166281 w 7764334"/>
                <a:gd name="connsiteY4" fmla="*/ 2848024 h 3533241"/>
                <a:gd name="connsiteX5" fmla="*/ 4418382 w 7764334"/>
                <a:gd name="connsiteY5" fmla="*/ 0 h 3533241"/>
                <a:gd name="connsiteX6" fmla="*/ 4681729 w 7764334"/>
                <a:gd name="connsiteY6" fmla="*/ 3533241 h 3533241"/>
                <a:gd name="connsiteX7" fmla="*/ 5003597 w 7764334"/>
                <a:gd name="connsiteY7" fmla="*/ 1250899 h 3533241"/>
                <a:gd name="connsiteX8" fmla="*/ 5098695 w 7764334"/>
                <a:gd name="connsiteY8" fmla="*/ 1860635 h 3533241"/>
                <a:gd name="connsiteX9" fmla="*/ 7764334 w 7764334"/>
                <a:gd name="connsiteY9" fmla="*/ 1867897 h 3533241"/>
                <a:gd name="connsiteX0" fmla="*/ -1 w 7453160"/>
                <a:gd name="connsiteY0" fmla="*/ 3076605 h 3533241"/>
                <a:gd name="connsiteX1" fmla="*/ 140259 w 7453160"/>
                <a:gd name="connsiteY1" fmla="*/ 1867853 h 3533241"/>
                <a:gd name="connsiteX2" fmla="*/ 3600348 w 7453160"/>
                <a:gd name="connsiteY2" fmla="*/ 1868490 h 3533241"/>
                <a:gd name="connsiteX3" fmla="*/ 3855107 w 7453160"/>
                <a:gd name="connsiteY3" fmla="*/ 2848024 h 3533241"/>
                <a:gd name="connsiteX4" fmla="*/ 4107208 w 7453160"/>
                <a:gd name="connsiteY4" fmla="*/ 0 h 3533241"/>
                <a:gd name="connsiteX5" fmla="*/ 4370555 w 7453160"/>
                <a:gd name="connsiteY5" fmla="*/ 3533241 h 3533241"/>
                <a:gd name="connsiteX6" fmla="*/ 4692423 w 7453160"/>
                <a:gd name="connsiteY6" fmla="*/ 1250899 h 3533241"/>
                <a:gd name="connsiteX7" fmla="*/ 4787521 w 7453160"/>
                <a:gd name="connsiteY7" fmla="*/ 1860635 h 3533241"/>
                <a:gd name="connsiteX8" fmla="*/ 7453160 w 7453160"/>
                <a:gd name="connsiteY8" fmla="*/ 1867897 h 3533241"/>
                <a:gd name="connsiteX0" fmla="*/ -1 w 7312900"/>
                <a:gd name="connsiteY0" fmla="*/ 1867853 h 3533241"/>
                <a:gd name="connsiteX1" fmla="*/ 3460088 w 7312900"/>
                <a:gd name="connsiteY1" fmla="*/ 1868490 h 3533241"/>
                <a:gd name="connsiteX2" fmla="*/ 3714847 w 7312900"/>
                <a:gd name="connsiteY2" fmla="*/ 2848024 h 3533241"/>
                <a:gd name="connsiteX3" fmla="*/ 3966948 w 7312900"/>
                <a:gd name="connsiteY3" fmla="*/ 0 h 3533241"/>
                <a:gd name="connsiteX4" fmla="*/ 4230295 w 7312900"/>
                <a:gd name="connsiteY4" fmla="*/ 3533241 h 3533241"/>
                <a:gd name="connsiteX5" fmla="*/ 4552163 w 7312900"/>
                <a:gd name="connsiteY5" fmla="*/ 1250899 h 3533241"/>
                <a:gd name="connsiteX6" fmla="*/ 4647261 w 7312900"/>
                <a:gd name="connsiteY6" fmla="*/ 1860635 h 3533241"/>
                <a:gd name="connsiteX7" fmla="*/ 7312900 w 7312900"/>
                <a:gd name="connsiteY7" fmla="*/ 1867897 h 3533241"/>
                <a:gd name="connsiteX0" fmla="*/ 0 w 4832349"/>
                <a:gd name="connsiteY0" fmla="*/ 1867853 h 3533241"/>
                <a:gd name="connsiteX1" fmla="*/ 979537 w 4832349"/>
                <a:gd name="connsiteY1" fmla="*/ 1868490 h 3533241"/>
                <a:gd name="connsiteX2" fmla="*/ 1234296 w 4832349"/>
                <a:gd name="connsiteY2" fmla="*/ 2848024 h 3533241"/>
                <a:gd name="connsiteX3" fmla="*/ 1486397 w 4832349"/>
                <a:gd name="connsiteY3" fmla="*/ 0 h 3533241"/>
                <a:gd name="connsiteX4" fmla="*/ 1749744 w 4832349"/>
                <a:gd name="connsiteY4" fmla="*/ 3533241 h 3533241"/>
                <a:gd name="connsiteX5" fmla="*/ 2071612 w 4832349"/>
                <a:gd name="connsiteY5" fmla="*/ 1250899 h 3533241"/>
                <a:gd name="connsiteX6" fmla="*/ 2166710 w 4832349"/>
                <a:gd name="connsiteY6" fmla="*/ 1860635 h 3533241"/>
                <a:gd name="connsiteX7" fmla="*/ 4832349 w 4832349"/>
                <a:gd name="connsiteY7" fmla="*/ 1867897 h 3533241"/>
                <a:gd name="connsiteX0" fmla="*/ 0 w 4057643"/>
                <a:gd name="connsiteY0" fmla="*/ 1867853 h 3533241"/>
                <a:gd name="connsiteX1" fmla="*/ 979537 w 4057643"/>
                <a:gd name="connsiteY1" fmla="*/ 1868490 h 3533241"/>
                <a:gd name="connsiteX2" fmla="*/ 1234296 w 4057643"/>
                <a:gd name="connsiteY2" fmla="*/ 2848024 h 3533241"/>
                <a:gd name="connsiteX3" fmla="*/ 1486397 w 4057643"/>
                <a:gd name="connsiteY3" fmla="*/ 0 h 3533241"/>
                <a:gd name="connsiteX4" fmla="*/ 1749744 w 4057643"/>
                <a:gd name="connsiteY4" fmla="*/ 3533241 h 3533241"/>
                <a:gd name="connsiteX5" fmla="*/ 2071612 w 4057643"/>
                <a:gd name="connsiteY5" fmla="*/ 1250899 h 3533241"/>
                <a:gd name="connsiteX6" fmla="*/ 2166710 w 4057643"/>
                <a:gd name="connsiteY6" fmla="*/ 1860635 h 3533241"/>
                <a:gd name="connsiteX7" fmla="*/ 4057643 w 4057643"/>
                <a:gd name="connsiteY7" fmla="*/ 1867897 h 3533241"/>
                <a:gd name="connsiteX0" fmla="*/ 0 w 4024251"/>
                <a:gd name="connsiteY0" fmla="*/ 1867853 h 3533241"/>
                <a:gd name="connsiteX1" fmla="*/ 979537 w 4024251"/>
                <a:gd name="connsiteY1" fmla="*/ 1868490 h 3533241"/>
                <a:gd name="connsiteX2" fmla="*/ 1234296 w 4024251"/>
                <a:gd name="connsiteY2" fmla="*/ 2848024 h 3533241"/>
                <a:gd name="connsiteX3" fmla="*/ 1486397 w 4024251"/>
                <a:gd name="connsiteY3" fmla="*/ 0 h 3533241"/>
                <a:gd name="connsiteX4" fmla="*/ 1749744 w 4024251"/>
                <a:gd name="connsiteY4" fmla="*/ 3533241 h 3533241"/>
                <a:gd name="connsiteX5" fmla="*/ 2071612 w 4024251"/>
                <a:gd name="connsiteY5" fmla="*/ 1250899 h 3533241"/>
                <a:gd name="connsiteX6" fmla="*/ 2166710 w 4024251"/>
                <a:gd name="connsiteY6" fmla="*/ 1860635 h 3533241"/>
                <a:gd name="connsiteX7" fmla="*/ 4024251 w 4024251"/>
                <a:gd name="connsiteY7" fmla="*/ 1861722 h 3533241"/>
                <a:gd name="connsiteX0" fmla="*/ 0 w 4057644"/>
                <a:gd name="connsiteY0" fmla="*/ 1867853 h 3533241"/>
                <a:gd name="connsiteX1" fmla="*/ 979537 w 4057644"/>
                <a:gd name="connsiteY1" fmla="*/ 1868490 h 3533241"/>
                <a:gd name="connsiteX2" fmla="*/ 1234296 w 4057644"/>
                <a:gd name="connsiteY2" fmla="*/ 2848024 h 3533241"/>
                <a:gd name="connsiteX3" fmla="*/ 1486397 w 4057644"/>
                <a:gd name="connsiteY3" fmla="*/ 0 h 3533241"/>
                <a:gd name="connsiteX4" fmla="*/ 1749744 w 4057644"/>
                <a:gd name="connsiteY4" fmla="*/ 3533241 h 3533241"/>
                <a:gd name="connsiteX5" fmla="*/ 2071612 w 4057644"/>
                <a:gd name="connsiteY5" fmla="*/ 1250899 h 3533241"/>
                <a:gd name="connsiteX6" fmla="*/ 2166710 w 4057644"/>
                <a:gd name="connsiteY6" fmla="*/ 1860635 h 3533241"/>
                <a:gd name="connsiteX7" fmla="*/ 4057644 w 4057644"/>
                <a:gd name="connsiteY7" fmla="*/ 1861722 h 3533241"/>
                <a:gd name="connsiteX0" fmla="*/ 0 w 12639527"/>
                <a:gd name="connsiteY0" fmla="*/ 1886379 h 3533241"/>
                <a:gd name="connsiteX1" fmla="*/ 9561420 w 12639527"/>
                <a:gd name="connsiteY1" fmla="*/ 1868490 h 3533241"/>
                <a:gd name="connsiteX2" fmla="*/ 9816179 w 12639527"/>
                <a:gd name="connsiteY2" fmla="*/ 2848024 h 3533241"/>
                <a:gd name="connsiteX3" fmla="*/ 10068280 w 12639527"/>
                <a:gd name="connsiteY3" fmla="*/ 0 h 3533241"/>
                <a:gd name="connsiteX4" fmla="*/ 10331627 w 12639527"/>
                <a:gd name="connsiteY4" fmla="*/ 3533241 h 3533241"/>
                <a:gd name="connsiteX5" fmla="*/ 10653495 w 12639527"/>
                <a:gd name="connsiteY5" fmla="*/ 1250899 h 3533241"/>
                <a:gd name="connsiteX6" fmla="*/ 10748593 w 12639527"/>
                <a:gd name="connsiteY6" fmla="*/ 1860635 h 3533241"/>
                <a:gd name="connsiteX7" fmla="*/ 12639527 w 12639527"/>
                <a:gd name="connsiteY7" fmla="*/ 1861722 h 3533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639527" h="3533241">
                  <a:moveTo>
                    <a:pt x="0" y="1886379"/>
                  </a:moveTo>
                  <a:lnTo>
                    <a:pt x="9561420" y="1868490"/>
                  </a:lnTo>
                  <a:lnTo>
                    <a:pt x="9816179" y="2848024"/>
                  </a:lnTo>
                  <a:lnTo>
                    <a:pt x="10068280" y="0"/>
                  </a:lnTo>
                  <a:lnTo>
                    <a:pt x="10331627" y="3533241"/>
                  </a:lnTo>
                  <a:lnTo>
                    <a:pt x="10653495" y="1250899"/>
                  </a:lnTo>
                  <a:lnTo>
                    <a:pt x="10748593" y="1860635"/>
                  </a:lnTo>
                  <a:cubicBezTo>
                    <a:pt x="11044445" y="1868006"/>
                    <a:pt x="11870058" y="1867045"/>
                    <a:pt x="12639527" y="1861722"/>
                  </a:cubicBezTo>
                </a:path>
              </a:pathLst>
            </a:custGeom>
            <a:ln w="317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46" name="Group 9">
            <a:extLst>
              <a:ext uri="{FF2B5EF4-FFF2-40B4-BE49-F238E27FC236}">
                <a16:creationId xmlns:a16="http://schemas.microsoft.com/office/drawing/2014/main" id="{16221B32-ADF1-4002-8B15-6E1D15DFBF97}"/>
              </a:ext>
            </a:extLst>
          </p:cNvPr>
          <p:cNvGrpSpPr/>
          <p:nvPr/>
        </p:nvGrpSpPr>
        <p:grpSpPr>
          <a:xfrm rot="2492033">
            <a:off x="4256148" y="5504679"/>
            <a:ext cx="1208931" cy="1484598"/>
            <a:chOff x="8070519" y="548704"/>
            <a:chExt cx="1804365" cy="2215807"/>
          </a:xfrm>
        </p:grpSpPr>
        <p:sp>
          <p:nvSpPr>
            <p:cNvPr id="47" name="Freeform: Shape 10">
              <a:extLst>
                <a:ext uri="{FF2B5EF4-FFF2-40B4-BE49-F238E27FC236}">
                  <a16:creationId xmlns:a16="http://schemas.microsoft.com/office/drawing/2014/main" id="{19A0A19D-349F-433F-B4BB-F31A7A7E4A27}"/>
                </a:ext>
              </a:extLst>
            </p:cNvPr>
            <p:cNvSpPr/>
            <p:nvPr/>
          </p:nvSpPr>
          <p:spPr>
            <a:xfrm flipH="1">
              <a:off x="8070519" y="788428"/>
              <a:ext cx="1545180" cy="1976083"/>
            </a:xfrm>
            <a:custGeom>
              <a:avLst/>
              <a:gdLst>
                <a:gd name="connsiteX0" fmla="*/ 647771 w 1545180"/>
                <a:gd name="connsiteY0" fmla="*/ 0 h 1976083"/>
                <a:gd name="connsiteX1" fmla="*/ 0 w 1545180"/>
                <a:gd name="connsiteY1" fmla="*/ 445909 h 1976083"/>
                <a:gd name="connsiteX2" fmla="*/ 5233 w 1545180"/>
                <a:gd name="connsiteY2" fmla="*/ 509740 h 1976083"/>
                <a:gd name="connsiteX3" fmla="*/ 100473 w 1545180"/>
                <a:gd name="connsiteY3" fmla="*/ 1075188 h 1976083"/>
                <a:gd name="connsiteX4" fmla="*/ 750458 w 1545180"/>
                <a:gd name="connsiteY4" fmla="*/ 1869863 h 1976083"/>
                <a:gd name="connsiteX5" fmla="*/ 753004 w 1545180"/>
                <a:gd name="connsiteY5" fmla="*/ 1499392 h 1976083"/>
                <a:gd name="connsiteX6" fmla="*/ 541436 w 1545180"/>
                <a:gd name="connsiteY6" fmla="*/ 1183454 h 1976083"/>
                <a:gd name="connsiteX7" fmla="*/ 602607 w 1545180"/>
                <a:gd name="connsiteY7" fmla="*/ 929566 h 1976083"/>
                <a:gd name="connsiteX8" fmla="*/ 990243 w 1545180"/>
                <a:gd name="connsiteY8" fmla="*/ 1284282 h 1976083"/>
                <a:gd name="connsiteX9" fmla="*/ 899889 w 1545180"/>
                <a:gd name="connsiteY9" fmla="*/ 1974988 h 1976083"/>
                <a:gd name="connsiteX10" fmla="*/ 1079605 w 1545180"/>
                <a:gd name="connsiteY10" fmla="*/ 1755353 h 1976083"/>
                <a:gd name="connsiteX11" fmla="*/ 1256429 w 1545180"/>
                <a:gd name="connsiteY11" fmla="*/ 1974268 h 1976083"/>
                <a:gd name="connsiteX12" fmla="*/ 1312651 w 1545180"/>
                <a:gd name="connsiteY12" fmla="*/ 1713236 h 1976083"/>
                <a:gd name="connsiteX13" fmla="*/ 1453317 w 1545180"/>
                <a:gd name="connsiteY13" fmla="*/ 1927140 h 1976083"/>
                <a:gd name="connsiteX14" fmla="*/ 1527006 w 1545180"/>
                <a:gd name="connsiteY14" fmla="*/ 975969 h 1976083"/>
                <a:gd name="connsiteX15" fmla="*/ 1005301 w 1545180"/>
                <a:gd name="connsiteY15" fmla="*/ 349610 h 1976083"/>
                <a:gd name="connsiteX16" fmla="*/ 648407 w 1545180"/>
                <a:gd name="connsiteY16" fmla="*/ 89071 h 1976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45180" h="1976083">
                  <a:moveTo>
                    <a:pt x="647771" y="0"/>
                  </a:moveTo>
                  <a:lnTo>
                    <a:pt x="0" y="445909"/>
                  </a:lnTo>
                  <a:lnTo>
                    <a:pt x="5233" y="509740"/>
                  </a:lnTo>
                  <a:cubicBezTo>
                    <a:pt x="17079" y="695334"/>
                    <a:pt x="14993" y="888091"/>
                    <a:pt x="100473" y="1075188"/>
                  </a:cubicBezTo>
                  <a:cubicBezTo>
                    <a:pt x="332147" y="1482663"/>
                    <a:pt x="693701" y="1868559"/>
                    <a:pt x="750458" y="1869863"/>
                  </a:cubicBezTo>
                  <a:cubicBezTo>
                    <a:pt x="838332" y="1950205"/>
                    <a:pt x="866293" y="1733321"/>
                    <a:pt x="753004" y="1499392"/>
                  </a:cubicBezTo>
                  <a:cubicBezTo>
                    <a:pt x="725078" y="1390995"/>
                    <a:pt x="569045" y="1324088"/>
                    <a:pt x="541436" y="1183454"/>
                  </a:cubicBezTo>
                  <a:cubicBezTo>
                    <a:pt x="529719" y="1060432"/>
                    <a:pt x="499721" y="948928"/>
                    <a:pt x="602607" y="929566"/>
                  </a:cubicBezTo>
                  <a:cubicBezTo>
                    <a:pt x="707852" y="930758"/>
                    <a:pt x="865496" y="1040074"/>
                    <a:pt x="990243" y="1284282"/>
                  </a:cubicBezTo>
                  <a:cubicBezTo>
                    <a:pt x="927883" y="1594712"/>
                    <a:pt x="772766" y="1760006"/>
                    <a:pt x="899889" y="1974988"/>
                  </a:cubicBezTo>
                  <a:cubicBezTo>
                    <a:pt x="920570" y="1961072"/>
                    <a:pt x="1064798" y="1848266"/>
                    <a:pt x="1079605" y="1755353"/>
                  </a:cubicBezTo>
                  <a:cubicBezTo>
                    <a:pt x="1131307" y="1846764"/>
                    <a:pt x="1228786" y="1994111"/>
                    <a:pt x="1256429" y="1974268"/>
                  </a:cubicBezTo>
                  <a:cubicBezTo>
                    <a:pt x="1278713" y="1953084"/>
                    <a:pt x="1316764" y="1842339"/>
                    <a:pt x="1312651" y="1713236"/>
                  </a:cubicBezTo>
                  <a:cubicBezTo>
                    <a:pt x="1365647" y="1769609"/>
                    <a:pt x="1433667" y="1947475"/>
                    <a:pt x="1453317" y="1927140"/>
                  </a:cubicBezTo>
                  <a:cubicBezTo>
                    <a:pt x="1495189" y="1869808"/>
                    <a:pt x="1583126" y="1259496"/>
                    <a:pt x="1527006" y="975969"/>
                  </a:cubicBezTo>
                  <a:cubicBezTo>
                    <a:pt x="1415700" y="740042"/>
                    <a:pt x="1151734" y="497425"/>
                    <a:pt x="1005301" y="349610"/>
                  </a:cubicBezTo>
                  <a:cubicBezTo>
                    <a:pt x="812688" y="200835"/>
                    <a:pt x="770719" y="167547"/>
                    <a:pt x="648407" y="89071"/>
                  </a:cubicBezTo>
                  <a:close/>
                </a:path>
              </a:pathLst>
            </a:custGeom>
            <a:solidFill>
              <a:srgbClr val="FEC69F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8" name="Rectangle 11">
              <a:extLst>
                <a:ext uri="{FF2B5EF4-FFF2-40B4-BE49-F238E27FC236}">
                  <a16:creationId xmlns:a16="http://schemas.microsoft.com/office/drawing/2014/main" id="{CE7E6D91-1158-4CE0-9640-B11DFE8B3552}"/>
                </a:ext>
              </a:extLst>
            </p:cNvPr>
            <p:cNvSpPr/>
            <p:nvPr/>
          </p:nvSpPr>
          <p:spPr>
            <a:xfrm rot="2072551">
              <a:off x="8969432" y="548704"/>
              <a:ext cx="905452" cy="4990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9" name="Group 13">
            <a:extLst>
              <a:ext uri="{FF2B5EF4-FFF2-40B4-BE49-F238E27FC236}">
                <a16:creationId xmlns:a16="http://schemas.microsoft.com/office/drawing/2014/main" id="{047278C1-2862-4D0E-9BE6-6DE9A5932B32}"/>
              </a:ext>
            </a:extLst>
          </p:cNvPr>
          <p:cNvGrpSpPr/>
          <p:nvPr/>
        </p:nvGrpSpPr>
        <p:grpSpPr>
          <a:xfrm>
            <a:off x="3996883" y="4844759"/>
            <a:ext cx="2055866" cy="820176"/>
            <a:chOff x="7112049" y="4797938"/>
            <a:chExt cx="2499991" cy="997357"/>
          </a:xfrm>
        </p:grpSpPr>
        <p:sp>
          <p:nvSpPr>
            <p:cNvPr id="50" name="Freeform: Shape 14">
              <a:extLst>
                <a:ext uri="{FF2B5EF4-FFF2-40B4-BE49-F238E27FC236}">
                  <a16:creationId xmlns:a16="http://schemas.microsoft.com/office/drawing/2014/main" id="{82237808-2BFF-431B-A43E-F56ADCA66271}"/>
                </a:ext>
              </a:extLst>
            </p:cNvPr>
            <p:cNvSpPr/>
            <p:nvPr/>
          </p:nvSpPr>
          <p:spPr>
            <a:xfrm flipH="1">
              <a:off x="7375151" y="4797938"/>
              <a:ext cx="2236889" cy="977958"/>
            </a:xfrm>
            <a:custGeom>
              <a:avLst/>
              <a:gdLst>
                <a:gd name="connsiteX0" fmla="*/ 286051 w 2236889"/>
                <a:gd name="connsiteY0" fmla="*/ 803 h 977958"/>
                <a:gd name="connsiteX1" fmla="*/ 229697 w 2236889"/>
                <a:gd name="connsiteY1" fmla="*/ 14026 h 977958"/>
                <a:gd name="connsiteX2" fmla="*/ 64476 w 2236889"/>
                <a:gd name="connsiteY2" fmla="*/ 34174 h 977958"/>
                <a:gd name="connsiteX3" fmla="*/ 84625 w 2236889"/>
                <a:gd name="connsiteY3" fmla="*/ 78503 h 977958"/>
                <a:gd name="connsiteX4" fmla="*/ 0 w 2236889"/>
                <a:gd name="connsiteY4" fmla="*/ 114770 h 977958"/>
                <a:gd name="connsiteX5" fmla="*/ 415067 w 2236889"/>
                <a:gd name="connsiteY5" fmla="*/ 682968 h 977958"/>
                <a:gd name="connsiteX6" fmla="*/ 1019533 w 2236889"/>
                <a:gd name="connsiteY6" fmla="*/ 977142 h 977958"/>
                <a:gd name="connsiteX7" fmla="*/ 1398836 w 2236889"/>
                <a:gd name="connsiteY7" fmla="*/ 902088 h 977958"/>
                <a:gd name="connsiteX8" fmla="*/ 1631570 w 2236889"/>
                <a:gd name="connsiteY8" fmla="*/ 836375 h 977958"/>
                <a:gd name="connsiteX9" fmla="*/ 1648095 w 2236889"/>
                <a:gd name="connsiteY9" fmla="*/ 852901 h 977958"/>
                <a:gd name="connsiteX10" fmla="*/ 2236889 w 2236889"/>
                <a:gd name="connsiteY10" fmla="*/ 447590 h 977958"/>
                <a:gd name="connsiteX11" fmla="*/ 2161696 w 2236889"/>
                <a:gd name="connsiteY11" fmla="*/ 379421 h 977958"/>
                <a:gd name="connsiteX12" fmla="*/ 1842682 w 2236889"/>
                <a:gd name="connsiteY12" fmla="*/ 173027 h 977958"/>
                <a:gd name="connsiteX13" fmla="*/ 1500151 w 2236889"/>
                <a:gd name="connsiteY13" fmla="*/ 229444 h 977958"/>
                <a:gd name="connsiteX14" fmla="*/ 1129412 w 2236889"/>
                <a:gd name="connsiteY14" fmla="*/ 354367 h 977958"/>
                <a:gd name="connsiteX15" fmla="*/ 432261 w 2236889"/>
                <a:gd name="connsiteY15" fmla="*/ 430933 h 977958"/>
                <a:gd name="connsiteX16" fmla="*/ 1230156 w 2236889"/>
                <a:gd name="connsiteY16" fmla="*/ 644511 h 977958"/>
                <a:gd name="connsiteX17" fmla="*/ 1268536 w 2236889"/>
                <a:gd name="connsiteY17" fmla="*/ 653310 h 977958"/>
                <a:gd name="connsiteX18" fmla="*/ 1221021 w 2236889"/>
                <a:gd name="connsiteY18" fmla="*/ 658790 h 977958"/>
                <a:gd name="connsiteX19" fmla="*/ 382828 w 2236889"/>
                <a:gd name="connsiteY19" fmla="*/ 445212 h 977958"/>
                <a:gd name="connsiteX20" fmla="*/ 664913 w 2236889"/>
                <a:gd name="connsiteY20" fmla="*/ 340437 h 977958"/>
                <a:gd name="connsiteX21" fmla="*/ 354620 w 2236889"/>
                <a:gd name="connsiteY21" fmla="*/ 50293 h 977958"/>
                <a:gd name="connsiteX22" fmla="*/ 286051 w 2236889"/>
                <a:gd name="connsiteY22" fmla="*/ 803 h 97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36889" h="977958">
                  <a:moveTo>
                    <a:pt x="286051" y="803"/>
                  </a:moveTo>
                  <a:cubicBezTo>
                    <a:pt x="271254" y="-1674"/>
                    <a:pt x="252868" y="1265"/>
                    <a:pt x="229697" y="14026"/>
                  </a:cubicBezTo>
                  <a:cubicBezTo>
                    <a:pt x="182683" y="16712"/>
                    <a:pt x="167907" y="-28960"/>
                    <a:pt x="64476" y="34174"/>
                  </a:cubicBezTo>
                  <a:cubicBezTo>
                    <a:pt x="37611" y="44920"/>
                    <a:pt x="95371" y="65070"/>
                    <a:pt x="84625" y="78503"/>
                  </a:cubicBezTo>
                  <a:cubicBezTo>
                    <a:pt x="73879" y="91936"/>
                    <a:pt x="35596" y="66412"/>
                    <a:pt x="0" y="114770"/>
                  </a:cubicBezTo>
                  <a:cubicBezTo>
                    <a:pt x="138356" y="304169"/>
                    <a:pt x="341187" y="650730"/>
                    <a:pt x="415067" y="682968"/>
                  </a:cubicBezTo>
                  <a:cubicBezTo>
                    <a:pt x="616555" y="781026"/>
                    <a:pt x="882521" y="955650"/>
                    <a:pt x="1019533" y="977142"/>
                  </a:cubicBezTo>
                  <a:cubicBezTo>
                    <a:pt x="1084009" y="983859"/>
                    <a:pt x="1231097" y="948262"/>
                    <a:pt x="1398836" y="902088"/>
                  </a:cubicBezTo>
                  <a:lnTo>
                    <a:pt x="1631570" y="836375"/>
                  </a:lnTo>
                  <a:lnTo>
                    <a:pt x="1648095" y="852901"/>
                  </a:lnTo>
                  <a:lnTo>
                    <a:pt x="2236889" y="447590"/>
                  </a:lnTo>
                  <a:lnTo>
                    <a:pt x="2161696" y="379421"/>
                  </a:lnTo>
                  <a:cubicBezTo>
                    <a:pt x="2096150" y="323102"/>
                    <a:pt x="2012498" y="262674"/>
                    <a:pt x="1842682" y="173027"/>
                  </a:cubicBezTo>
                  <a:cubicBezTo>
                    <a:pt x="1690223" y="144147"/>
                    <a:pt x="1627088" y="185788"/>
                    <a:pt x="1500151" y="229444"/>
                  </a:cubicBezTo>
                  <a:cubicBezTo>
                    <a:pt x="1381273" y="256981"/>
                    <a:pt x="1320155" y="323472"/>
                    <a:pt x="1129412" y="354367"/>
                  </a:cubicBezTo>
                  <a:cubicBezTo>
                    <a:pt x="868820" y="343621"/>
                    <a:pt x="487334" y="353024"/>
                    <a:pt x="432261" y="430933"/>
                  </a:cubicBezTo>
                  <a:cubicBezTo>
                    <a:pt x="258980" y="614959"/>
                    <a:pt x="871506" y="629735"/>
                    <a:pt x="1230156" y="644511"/>
                  </a:cubicBezTo>
                  <a:lnTo>
                    <a:pt x="1268536" y="653310"/>
                  </a:lnTo>
                  <a:lnTo>
                    <a:pt x="1221021" y="658790"/>
                  </a:lnTo>
                  <a:cubicBezTo>
                    <a:pt x="247830" y="656776"/>
                    <a:pt x="372082" y="492898"/>
                    <a:pt x="382828" y="445212"/>
                  </a:cubicBezTo>
                  <a:cubicBezTo>
                    <a:pt x="413723" y="368646"/>
                    <a:pt x="565512" y="352526"/>
                    <a:pt x="664913" y="340437"/>
                  </a:cubicBezTo>
                  <a:cubicBezTo>
                    <a:pt x="591034" y="243722"/>
                    <a:pt x="452677" y="-18213"/>
                    <a:pt x="354620" y="50293"/>
                  </a:cubicBezTo>
                  <a:cubicBezTo>
                    <a:pt x="342531" y="64397"/>
                    <a:pt x="330442" y="8233"/>
                    <a:pt x="286051" y="803"/>
                  </a:cubicBezTo>
                  <a:close/>
                </a:path>
              </a:pathLst>
            </a:custGeom>
            <a:solidFill>
              <a:srgbClr val="FEC69F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1" name="Rectangle 15">
              <a:extLst>
                <a:ext uri="{FF2B5EF4-FFF2-40B4-BE49-F238E27FC236}">
                  <a16:creationId xmlns:a16="http://schemas.microsoft.com/office/drawing/2014/main" id="{957EE156-6C56-4B91-8AF7-72B2FA93E594}"/>
                </a:ext>
              </a:extLst>
            </p:cNvPr>
            <p:cNvSpPr/>
            <p:nvPr/>
          </p:nvSpPr>
          <p:spPr>
            <a:xfrm rot="2072551">
              <a:off x="7112049" y="5401917"/>
              <a:ext cx="858268" cy="39337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D032EE31-07C2-4348-A1BE-5D191DC8E94B}"/>
              </a:ext>
            </a:extLst>
          </p:cNvPr>
          <p:cNvGrpSpPr/>
          <p:nvPr/>
        </p:nvGrpSpPr>
        <p:grpSpPr>
          <a:xfrm>
            <a:off x="136346" y="2441316"/>
            <a:ext cx="3797447" cy="4446039"/>
            <a:chOff x="551883" y="1534867"/>
            <a:chExt cx="4468721" cy="5290868"/>
          </a:xfrm>
        </p:grpSpPr>
        <p:sp>
          <p:nvSpPr>
            <p:cNvPr id="54" name="Freeform: Shape 3">
              <a:extLst>
                <a:ext uri="{FF2B5EF4-FFF2-40B4-BE49-F238E27FC236}">
                  <a16:creationId xmlns:a16="http://schemas.microsoft.com/office/drawing/2014/main" id="{D11E6F08-AB33-497B-ACAB-F6175C854261}"/>
                </a:ext>
              </a:extLst>
            </p:cNvPr>
            <p:cNvSpPr/>
            <p:nvPr/>
          </p:nvSpPr>
          <p:spPr>
            <a:xfrm>
              <a:off x="1593724" y="3015465"/>
              <a:ext cx="3426880" cy="3810270"/>
            </a:xfrm>
            <a:custGeom>
              <a:avLst/>
              <a:gdLst>
                <a:gd name="connsiteX0" fmla="*/ 2065790 w 2683933"/>
                <a:gd name="connsiteY0" fmla="*/ 2983668 h 2984204"/>
                <a:gd name="connsiteX1" fmla="*/ 2040080 w 2683933"/>
                <a:gd name="connsiteY1" fmla="*/ 2984204 h 2984204"/>
                <a:gd name="connsiteX2" fmla="*/ 393554 w 2683933"/>
                <a:gd name="connsiteY2" fmla="*/ 2984204 h 2984204"/>
                <a:gd name="connsiteX3" fmla="*/ 369986 w 2683933"/>
                <a:gd name="connsiteY3" fmla="*/ 2983668 h 2984204"/>
                <a:gd name="connsiteX4" fmla="*/ 397839 w 2683933"/>
                <a:gd name="connsiteY4" fmla="*/ 2854582 h 2984204"/>
                <a:gd name="connsiteX5" fmla="*/ 512464 w 2683933"/>
                <a:gd name="connsiteY5" fmla="*/ 2421793 h 2984204"/>
                <a:gd name="connsiteX6" fmla="*/ 512999 w 2683933"/>
                <a:gd name="connsiteY6" fmla="*/ 2419650 h 2984204"/>
                <a:gd name="connsiteX7" fmla="*/ 488360 w 2683933"/>
                <a:gd name="connsiteY7" fmla="*/ 2305561 h 2984204"/>
                <a:gd name="connsiteX8" fmla="*/ 386591 w 2683933"/>
                <a:gd name="connsiteY8" fmla="*/ 2187723 h 2984204"/>
                <a:gd name="connsiteX9" fmla="*/ 387662 w 2683933"/>
                <a:gd name="connsiteY9" fmla="*/ 2163620 h 2984204"/>
                <a:gd name="connsiteX10" fmla="*/ 562813 w 2683933"/>
                <a:gd name="connsiteY10" fmla="*/ 1921515 h 2984204"/>
                <a:gd name="connsiteX11" fmla="*/ 592808 w 2683933"/>
                <a:gd name="connsiteY11" fmla="*/ 1843848 h 2984204"/>
                <a:gd name="connsiteX12" fmla="*/ 465328 w 2683933"/>
                <a:gd name="connsiteY12" fmla="*/ 1881343 h 2984204"/>
                <a:gd name="connsiteX13" fmla="*/ 290177 w 2683933"/>
                <a:gd name="connsiteY13" fmla="*/ 1893126 h 2984204"/>
                <a:gd name="connsiteX14" fmla="*/ 66820 w 2683933"/>
                <a:gd name="connsiteY14" fmla="*/ 1879736 h 2984204"/>
                <a:gd name="connsiteX15" fmla="*/ 12186 w 2683933"/>
                <a:gd name="connsiteY15" fmla="*/ 1873308 h 2984204"/>
                <a:gd name="connsiteX16" fmla="*/ 6294 w 2683933"/>
                <a:gd name="connsiteY16" fmla="*/ 1844920 h 2984204"/>
                <a:gd name="connsiteX17" fmla="*/ 13792 w 2683933"/>
                <a:gd name="connsiteY17" fmla="*/ 1844384 h 2984204"/>
                <a:gd name="connsiteX18" fmla="*/ 125203 w 2683933"/>
                <a:gd name="connsiteY18" fmla="*/ 1866880 h 2984204"/>
                <a:gd name="connsiteX19" fmla="*/ 195371 w 2683933"/>
                <a:gd name="connsiteY19" fmla="*/ 1834743 h 2984204"/>
                <a:gd name="connsiteX20" fmla="*/ 241971 w 2683933"/>
                <a:gd name="connsiteY20" fmla="*/ 1792428 h 2984204"/>
                <a:gd name="connsiteX21" fmla="*/ 503894 w 2683933"/>
                <a:gd name="connsiteY21" fmla="*/ 1768860 h 2984204"/>
                <a:gd name="connsiteX22" fmla="*/ 775458 w 2683933"/>
                <a:gd name="connsiteY22" fmla="*/ 1743150 h 2984204"/>
                <a:gd name="connsiteX23" fmla="*/ 852589 w 2683933"/>
                <a:gd name="connsiteY23" fmla="*/ 1738865 h 2984204"/>
                <a:gd name="connsiteX24" fmla="*/ 909365 w 2683933"/>
                <a:gd name="connsiteY24" fmla="*/ 1749042 h 2984204"/>
                <a:gd name="connsiteX25" fmla="*/ 903473 w 2683933"/>
                <a:gd name="connsiteY25" fmla="*/ 1769396 h 2984204"/>
                <a:gd name="connsiteX26" fmla="*/ 792062 w 2683933"/>
                <a:gd name="connsiteY26" fmla="*/ 2165762 h 2984204"/>
                <a:gd name="connsiteX27" fmla="*/ 1152006 w 2683933"/>
                <a:gd name="connsiteY27" fmla="*/ 2213969 h 2984204"/>
                <a:gd name="connsiteX28" fmla="*/ 1186821 w 2683933"/>
                <a:gd name="connsiteY28" fmla="*/ 2182367 h 2984204"/>
                <a:gd name="connsiteX29" fmla="*/ 1201284 w 2683933"/>
                <a:gd name="connsiteY29" fmla="*/ 2035068 h 2984204"/>
                <a:gd name="connsiteX30" fmla="*/ 1221637 w 2683933"/>
                <a:gd name="connsiteY30" fmla="*/ 1830458 h 2984204"/>
                <a:gd name="connsiteX31" fmla="*/ 1230743 w 2683933"/>
                <a:gd name="connsiteY31" fmla="*/ 1737794 h 2984204"/>
                <a:gd name="connsiteX32" fmla="*/ 1213603 w 2683933"/>
                <a:gd name="connsiteY32" fmla="*/ 1717975 h 2984204"/>
                <a:gd name="connsiteX33" fmla="*/ 1055592 w 2683933"/>
                <a:gd name="connsiteY33" fmla="*/ 1724403 h 2984204"/>
                <a:gd name="connsiteX34" fmla="*/ 1016491 w 2683933"/>
                <a:gd name="connsiteY34" fmla="*/ 1722796 h 2984204"/>
                <a:gd name="connsiteX35" fmla="*/ 1011135 w 2683933"/>
                <a:gd name="connsiteY35" fmla="*/ 1665484 h 2984204"/>
                <a:gd name="connsiteX36" fmla="*/ 991852 w 2683933"/>
                <a:gd name="connsiteY36" fmla="*/ 1631203 h 2984204"/>
                <a:gd name="connsiteX37" fmla="*/ 884726 w 2683933"/>
                <a:gd name="connsiteY37" fmla="*/ 1577641 h 2984204"/>
                <a:gd name="connsiteX38" fmla="*/ 863301 w 2683933"/>
                <a:gd name="connsiteY38" fmla="*/ 1544431 h 2984204"/>
                <a:gd name="connsiteX39" fmla="*/ 895975 w 2683933"/>
                <a:gd name="connsiteY39" fmla="*/ 1343570 h 2984204"/>
                <a:gd name="connsiteX40" fmla="*/ 860623 w 2683933"/>
                <a:gd name="connsiteY40" fmla="*/ 1304469 h 2984204"/>
                <a:gd name="connsiteX41" fmla="*/ 813488 w 2683933"/>
                <a:gd name="connsiteY41" fmla="*/ 1309826 h 2984204"/>
                <a:gd name="connsiteX42" fmla="*/ 791527 w 2683933"/>
                <a:gd name="connsiteY42" fmla="*/ 1317860 h 2984204"/>
                <a:gd name="connsiteX43" fmla="*/ 769566 w 2683933"/>
                <a:gd name="connsiteY43" fmla="*/ 1329108 h 2984204"/>
                <a:gd name="connsiteX44" fmla="*/ 646371 w 2683933"/>
                <a:gd name="connsiteY44" fmla="*/ 1328037 h 2984204"/>
                <a:gd name="connsiteX45" fmla="*/ 634587 w 2683933"/>
                <a:gd name="connsiteY45" fmla="*/ 1311968 h 2984204"/>
                <a:gd name="connsiteX46" fmla="*/ 659762 w 2683933"/>
                <a:gd name="connsiteY46" fmla="*/ 1158242 h 2984204"/>
                <a:gd name="connsiteX47" fmla="*/ 721895 w 2683933"/>
                <a:gd name="connsiteY47" fmla="*/ 955239 h 2984204"/>
                <a:gd name="connsiteX48" fmla="*/ 797954 w 2683933"/>
                <a:gd name="connsiteY48" fmla="*/ 752235 h 2984204"/>
                <a:gd name="connsiteX49" fmla="*/ 825271 w 2683933"/>
                <a:gd name="connsiteY49" fmla="*/ 649394 h 2984204"/>
                <a:gd name="connsiteX50" fmla="*/ 875085 w 2683933"/>
                <a:gd name="connsiteY50" fmla="*/ 450676 h 2984204"/>
                <a:gd name="connsiteX51" fmla="*/ 929184 w 2683933"/>
                <a:gd name="connsiteY51" fmla="*/ 303377 h 2984204"/>
                <a:gd name="connsiteX52" fmla="*/ 1118797 w 2683933"/>
                <a:gd name="connsiteY52" fmla="*/ 155544 h 2984204"/>
                <a:gd name="connsiteX53" fmla="*/ 1240920 w 2683933"/>
                <a:gd name="connsiteY53" fmla="*/ 138403 h 2984204"/>
                <a:gd name="connsiteX54" fmla="*/ 1234492 w 2683933"/>
                <a:gd name="connsiteY54" fmla="*/ 153937 h 2984204"/>
                <a:gd name="connsiteX55" fmla="*/ 1186286 w 2683933"/>
                <a:gd name="connsiteY55" fmla="*/ 310341 h 2984204"/>
                <a:gd name="connsiteX56" fmla="*/ 1196463 w 2683933"/>
                <a:gd name="connsiteY56" fmla="*/ 368724 h 2984204"/>
                <a:gd name="connsiteX57" fmla="*/ 1211996 w 2683933"/>
                <a:gd name="connsiteY57" fmla="*/ 374616 h 2984204"/>
                <a:gd name="connsiteX58" fmla="*/ 1246812 w 2683933"/>
                <a:gd name="connsiteY58" fmla="*/ 348370 h 2984204"/>
                <a:gd name="connsiteX59" fmla="*/ 1262881 w 2683933"/>
                <a:gd name="connsiteY59" fmla="*/ 345157 h 2984204"/>
                <a:gd name="connsiteX60" fmla="*/ 1263952 w 2683933"/>
                <a:gd name="connsiteY60" fmla="*/ 359619 h 2984204"/>
                <a:gd name="connsiteX61" fmla="*/ 1275200 w 2683933"/>
                <a:gd name="connsiteY61" fmla="*/ 436749 h 2984204"/>
                <a:gd name="connsiteX62" fmla="*/ 1289127 w 2683933"/>
                <a:gd name="connsiteY62" fmla="*/ 462995 h 2984204"/>
                <a:gd name="connsiteX63" fmla="*/ 1296090 w 2683933"/>
                <a:gd name="connsiteY63" fmla="*/ 575477 h 2984204"/>
                <a:gd name="connsiteX64" fmla="*/ 1281628 w 2683933"/>
                <a:gd name="connsiteY64" fmla="*/ 719562 h 2984204"/>
                <a:gd name="connsiteX65" fmla="*/ 1278414 w 2683933"/>
                <a:gd name="connsiteY65" fmla="*/ 818118 h 2984204"/>
                <a:gd name="connsiteX66" fmla="*/ 1263952 w 2683933"/>
                <a:gd name="connsiteY66" fmla="*/ 985770 h 2984204"/>
                <a:gd name="connsiteX67" fmla="*/ 1246276 w 2683933"/>
                <a:gd name="connsiteY67" fmla="*/ 1190380 h 2984204"/>
                <a:gd name="connsiteX68" fmla="*/ 1240920 w 2683933"/>
                <a:gd name="connsiteY68" fmla="*/ 1259477 h 2984204"/>
                <a:gd name="connsiteX69" fmla="*/ 1236635 w 2683933"/>
                <a:gd name="connsiteY69" fmla="*/ 1277688 h 2984204"/>
                <a:gd name="connsiteX70" fmla="*/ 1347510 w 2683933"/>
                <a:gd name="connsiteY70" fmla="*/ 995947 h 2984204"/>
                <a:gd name="connsiteX71" fmla="*/ 1401073 w 2683933"/>
                <a:gd name="connsiteY71" fmla="*/ 898998 h 2984204"/>
                <a:gd name="connsiteX72" fmla="*/ 1548907 w 2683933"/>
                <a:gd name="connsiteY72" fmla="*/ 653144 h 2984204"/>
                <a:gd name="connsiteX73" fmla="*/ 1608362 w 2683933"/>
                <a:gd name="connsiteY73" fmla="*/ 576549 h 2984204"/>
                <a:gd name="connsiteX74" fmla="*/ 1780835 w 2683933"/>
                <a:gd name="connsiteY74" fmla="*/ 404611 h 2984204"/>
                <a:gd name="connsiteX75" fmla="*/ 1850467 w 2683933"/>
                <a:gd name="connsiteY75" fmla="*/ 339800 h 2984204"/>
                <a:gd name="connsiteX76" fmla="*/ 1886354 w 2683933"/>
                <a:gd name="connsiteY76" fmla="*/ 343550 h 2984204"/>
                <a:gd name="connsiteX77" fmla="*/ 1929740 w 2683933"/>
                <a:gd name="connsiteY77" fmla="*/ 456567 h 2984204"/>
                <a:gd name="connsiteX78" fmla="*/ 1932954 w 2683933"/>
                <a:gd name="connsiteY78" fmla="*/ 493526 h 2984204"/>
                <a:gd name="connsiteX79" fmla="*/ 2105427 w 2683933"/>
                <a:gd name="connsiteY79" fmla="*/ 55916 h 2984204"/>
                <a:gd name="connsiteX80" fmla="*/ 2127923 w 2683933"/>
                <a:gd name="connsiteY80" fmla="*/ 1282 h 2984204"/>
                <a:gd name="connsiteX81" fmla="*/ 2133815 w 2683933"/>
                <a:gd name="connsiteY81" fmla="*/ 747 h 2984204"/>
                <a:gd name="connsiteX82" fmla="*/ 2221122 w 2683933"/>
                <a:gd name="connsiteY82" fmla="*/ 168399 h 2984204"/>
                <a:gd name="connsiteX83" fmla="*/ 2289683 w 2683933"/>
                <a:gd name="connsiteY83" fmla="*/ 218748 h 2984204"/>
                <a:gd name="connsiteX84" fmla="*/ 2562319 w 2683933"/>
                <a:gd name="connsiteY84" fmla="*/ 302842 h 2984204"/>
                <a:gd name="connsiteX85" fmla="*/ 2683371 w 2683933"/>
                <a:gd name="connsiteY85" fmla="*/ 498882 h 2984204"/>
                <a:gd name="connsiteX86" fmla="*/ 2653376 w 2683933"/>
                <a:gd name="connsiteY86" fmla="*/ 745272 h 2984204"/>
                <a:gd name="connsiteX87" fmla="*/ 2609454 w 2683933"/>
                <a:gd name="connsiteY87" fmla="*/ 935956 h 2984204"/>
                <a:gd name="connsiteX88" fmla="*/ 2504471 w 2683933"/>
                <a:gd name="connsiteY88" fmla="*/ 1251978 h 2984204"/>
                <a:gd name="connsiteX89" fmla="*/ 2298253 w 2683933"/>
                <a:gd name="connsiteY89" fmla="*/ 1599066 h 2984204"/>
                <a:gd name="connsiteX90" fmla="*/ 2098463 w 2683933"/>
                <a:gd name="connsiteY90" fmla="*/ 1863667 h 2984204"/>
                <a:gd name="connsiteX91" fmla="*/ 2088822 w 2683933"/>
                <a:gd name="connsiteY91" fmla="*/ 1892591 h 2984204"/>
                <a:gd name="connsiteX92" fmla="*/ 2110783 w 2683933"/>
                <a:gd name="connsiteY92" fmla="*/ 2220396 h 2984204"/>
                <a:gd name="connsiteX93" fmla="*/ 2128459 w 2683933"/>
                <a:gd name="connsiteY93" fmla="*/ 2514457 h 2984204"/>
                <a:gd name="connsiteX94" fmla="*/ 2138635 w 2683933"/>
                <a:gd name="connsiteY94" fmla="*/ 2658542 h 2984204"/>
                <a:gd name="connsiteX95" fmla="*/ 2112390 w 2683933"/>
                <a:gd name="connsiteY95" fmla="*/ 2683180 h 2984204"/>
                <a:gd name="connsiteX96" fmla="*/ 2087215 w 2683933"/>
                <a:gd name="connsiteY96" fmla="*/ 2678360 h 2984204"/>
                <a:gd name="connsiteX97" fmla="*/ 2063647 w 2683933"/>
                <a:gd name="connsiteY97" fmla="*/ 2697642 h 2984204"/>
                <a:gd name="connsiteX98" fmla="*/ 2065790 w 2683933"/>
                <a:gd name="connsiteY98" fmla="*/ 2983668 h 2984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2683933" h="2984204">
                  <a:moveTo>
                    <a:pt x="2065790" y="2983668"/>
                  </a:moveTo>
                  <a:cubicBezTo>
                    <a:pt x="2057220" y="2983668"/>
                    <a:pt x="2048650" y="2984204"/>
                    <a:pt x="2040080" y="2984204"/>
                  </a:cubicBezTo>
                  <a:cubicBezTo>
                    <a:pt x="1491059" y="2984204"/>
                    <a:pt x="942039" y="2984204"/>
                    <a:pt x="393554" y="2984204"/>
                  </a:cubicBezTo>
                  <a:cubicBezTo>
                    <a:pt x="385519" y="2984204"/>
                    <a:pt x="377485" y="2983668"/>
                    <a:pt x="369986" y="2983668"/>
                  </a:cubicBezTo>
                  <a:cubicBezTo>
                    <a:pt x="376949" y="2940283"/>
                    <a:pt x="387662" y="2897432"/>
                    <a:pt x="397839" y="2854582"/>
                  </a:cubicBezTo>
                  <a:cubicBezTo>
                    <a:pt x="431048" y="2708891"/>
                    <a:pt x="470149" y="2564806"/>
                    <a:pt x="512464" y="2421793"/>
                  </a:cubicBezTo>
                  <a:cubicBezTo>
                    <a:pt x="512464" y="2421257"/>
                    <a:pt x="512464" y="2420722"/>
                    <a:pt x="512999" y="2419650"/>
                  </a:cubicBezTo>
                  <a:cubicBezTo>
                    <a:pt x="538174" y="2374658"/>
                    <a:pt x="523176" y="2340377"/>
                    <a:pt x="488360" y="2305561"/>
                  </a:cubicBezTo>
                  <a:cubicBezTo>
                    <a:pt x="451402" y="2269139"/>
                    <a:pt x="420871" y="2226288"/>
                    <a:pt x="386591" y="2187723"/>
                  </a:cubicBezTo>
                  <a:cubicBezTo>
                    <a:pt x="377485" y="2177546"/>
                    <a:pt x="379092" y="2172725"/>
                    <a:pt x="387662" y="2163620"/>
                  </a:cubicBezTo>
                  <a:cubicBezTo>
                    <a:pt x="456758" y="2090238"/>
                    <a:pt x="518356" y="2012036"/>
                    <a:pt x="562813" y="1921515"/>
                  </a:cubicBezTo>
                  <a:cubicBezTo>
                    <a:pt x="574597" y="1897411"/>
                    <a:pt x="585845" y="1873308"/>
                    <a:pt x="592808" y="1843848"/>
                  </a:cubicBezTo>
                  <a:cubicBezTo>
                    <a:pt x="549422" y="1861524"/>
                    <a:pt x="508179" y="1874379"/>
                    <a:pt x="465328" y="1881343"/>
                  </a:cubicBezTo>
                  <a:cubicBezTo>
                    <a:pt x="407480" y="1890448"/>
                    <a:pt x="349097" y="1893662"/>
                    <a:pt x="290177" y="1893126"/>
                  </a:cubicBezTo>
                  <a:cubicBezTo>
                    <a:pt x="215725" y="1892591"/>
                    <a:pt x="141272" y="1887770"/>
                    <a:pt x="66820" y="1879736"/>
                  </a:cubicBezTo>
                  <a:cubicBezTo>
                    <a:pt x="48608" y="1877593"/>
                    <a:pt x="29861" y="1875986"/>
                    <a:pt x="12186" y="1873308"/>
                  </a:cubicBezTo>
                  <a:cubicBezTo>
                    <a:pt x="-6026" y="1870630"/>
                    <a:pt x="-134" y="1856168"/>
                    <a:pt x="6294" y="1844920"/>
                  </a:cubicBezTo>
                  <a:cubicBezTo>
                    <a:pt x="8972" y="1843313"/>
                    <a:pt x="11650" y="1843313"/>
                    <a:pt x="13792" y="1844384"/>
                  </a:cubicBezTo>
                  <a:cubicBezTo>
                    <a:pt x="49144" y="1862060"/>
                    <a:pt x="87174" y="1865809"/>
                    <a:pt x="125203" y="1866880"/>
                  </a:cubicBezTo>
                  <a:cubicBezTo>
                    <a:pt x="153056" y="1867416"/>
                    <a:pt x="181445" y="1866345"/>
                    <a:pt x="195371" y="1834743"/>
                  </a:cubicBezTo>
                  <a:cubicBezTo>
                    <a:pt x="202870" y="1797249"/>
                    <a:pt x="202334" y="1796713"/>
                    <a:pt x="241971" y="1792428"/>
                  </a:cubicBezTo>
                  <a:cubicBezTo>
                    <a:pt x="329278" y="1783322"/>
                    <a:pt x="416586" y="1777431"/>
                    <a:pt x="503894" y="1768860"/>
                  </a:cubicBezTo>
                  <a:cubicBezTo>
                    <a:pt x="594415" y="1760290"/>
                    <a:pt x="684937" y="1751720"/>
                    <a:pt x="775458" y="1743150"/>
                  </a:cubicBezTo>
                  <a:cubicBezTo>
                    <a:pt x="801168" y="1740472"/>
                    <a:pt x="826878" y="1742615"/>
                    <a:pt x="852589" y="1738865"/>
                  </a:cubicBezTo>
                  <a:cubicBezTo>
                    <a:pt x="860623" y="1737794"/>
                    <a:pt x="906152" y="1739401"/>
                    <a:pt x="909365" y="1749042"/>
                  </a:cubicBezTo>
                  <a:cubicBezTo>
                    <a:pt x="910436" y="1756541"/>
                    <a:pt x="907223" y="1763504"/>
                    <a:pt x="903473" y="1769396"/>
                  </a:cubicBezTo>
                  <a:cubicBezTo>
                    <a:pt x="875085" y="1817603"/>
                    <a:pt x="718145" y="2156121"/>
                    <a:pt x="792062" y="2165762"/>
                  </a:cubicBezTo>
                  <a:cubicBezTo>
                    <a:pt x="867051" y="2175403"/>
                    <a:pt x="1076482" y="2213433"/>
                    <a:pt x="1152006" y="2213969"/>
                  </a:cubicBezTo>
                  <a:cubicBezTo>
                    <a:pt x="1183072" y="2213969"/>
                    <a:pt x="1184143" y="2213969"/>
                    <a:pt x="1186821" y="2182367"/>
                  </a:cubicBezTo>
                  <a:cubicBezTo>
                    <a:pt x="1191107" y="2133089"/>
                    <a:pt x="1196463" y="2083810"/>
                    <a:pt x="1201284" y="2035068"/>
                  </a:cubicBezTo>
                  <a:cubicBezTo>
                    <a:pt x="1208247" y="1967043"/>
                    <a:pt x="1213603" y="1898483"/>
                    <a:pt x="1221637" y="1830458"/>
                  </a:cubicBezTo>
                  <a:cubicBezTo>
                    <a:pt x="1225387" y="1799927"/>
                    <a:pt x="1226458" y="1768860"/>
                    <a:pt x="1230743" y="1737794"/>
                  </a:cubicBezTo>
                  <a:cubicBezTo>
                    <a:pt x="1232350" y="1724939"/>
                    <a:pt x="1227529" y="1718511"/>
                    <a:pt x="1213603" y="1717975"/>
                  </a:cubicBezTo>
                  <a:cubicBezTo>
                    <a:pt x="1160576" y="1716904"/>
                    <a:pt x="1108084" y="1721725"/>
                    <a:pt x="1055592" y="1724403"/>
                  </a:cubicBezTo>
                  <a:cubicBezTo>
                    <a:pt x="1042201" y="1724939"/>
                    <a:pt x="1029346" y="1728153"/>
                    <a:pt x="1016491" y="1722796"/>
                  </a:cubicBezTo>
                  <a:cubicBezTo>
                    <a:pt x="1004707" y="1704585"/>
                    <a:pt x="1009528" y="1684766"/>
                    <a:pt x="1011135" y="1665484"/>
                  </a:cubicBezTo>
                  <a:cubicBezTo>
                    <a:pt x="1012742" y="1647808"/>
                    <a:pt x="1006314" y="1638702"/>
                    <a:pt x="991852" y="1631203"/>
                  </a:cubicBezTo>
                  <a:cubicBezTo>
                    <a:pt x="955965" y="1612992"/>
                    <a:pt x="920614" y="1595316"/>
                    <a:pt x="884726" y="1577641"/>
                  </a:cubicBezTo>
                  <a:cubicBezTo>
                    <a:pt x="870264" y="1570677"/>
                    <a:pt x="861694" y="1561036"/>
                    <a:pt x="863301" y="1544431"/>
                  </a:cubicBezTo>
                  <a:cubicBezTo>
                    <a:pt x="872407" y="1476942"/>
                    <a:pt x="884191" y="1410524"/>
                    <a:pt x="895975" y="1343570"/>
                  </a:cubicBezTo>
                  <a:cubicBezTo>
                    <a:pt x="904009" y="1298577"/>
                    <a:pt x="905616" y="1299113"/>
                    <a:pt x="860623" y="1304469"/>
                  </a:cubicBezTo>
                  <a:cubicBezTo>
                    <a:pt x="845090" y="1306612"/>
                    <a:pt x="829021" y="1308219"/>
                    <a:pt x="813488" y="1309826"/>
                  </a:cubicBezTo>
                  <a:cubicBezTo>
                    <a:pt x="805453" y="1310361"/>
                    <a:pt x="797954" y="1312504"/>
                    <a:pt x="791527" y="1317860"/>
                  </a:cubicBezTo>
                  <a:cubicBezTo>
                    <a:pt x="785635" y="1324288"/>
                    <a:pt x="778672" y="1329108"/>
                    <a:pt x="769566" y="1329108"/>
                  </a:cubicBezTo>
                  <a:cubicBezTo>
                    <a:pt x="728322" y="1329644"/>
                    <a:pt x="687615" y="1331787"/>
                    <a:pt x="646371" y="1328037"/>
                  </a:cubicBezTo>
                  <a:cubicBezTo>
                    <a:pt x="639408" y="1324823"/>
                    <a:pt x="632980" y="1321074"/>
                    <a:pt x="634587" y="1311968"/>
                  </a:cubicBezTo>
                  <a:cubicBezTo>
                    <a:pt x="642622" y="1260548"/>
                    <a:pt x="652263" y="1209663"/>
                    <a:pt x="659762" y="1158242"/>
                  </a:cubicBezTo>
                  <a:cubicBezTo>
                    <a:pt x="670474" y="1087004"/>
                    <a:pt x="696720" y="1021657"/>
                    <a:pt x="721895" y="955239"/>
                  </a:cubicBezTo>
                  <a:cubicBezTo>
                    <a:pt x="747605" y="887749"/>
                    <a:pt x="773851" y="820260"/>
                    <a:pt x="797954" y="752235"/>
                  </a:cubicBezTo>
                  <a:cubicBezTo>
                    <a:pt x="809738" y="719026"/>
                    <a:pt x="816701" y="683675"/>
                    <a:pt x="825271" y="649394"/>
                  </a:cubicBezTo>
                  <a:cubicBezTo>
                    <a:pt x="841876" y="583512"/>
                    <a:pt x="859552" y="517094"/>
                    <a:pt x="875085" y="450676"/>
                  </a:cubicBezTo>
                  <a:cubicBezTo>
                    <a:pt x="887404" y="399255"/>
                    <a:pt x="905616" y="350513"/>
                    <a:pt x="929184" y="303377"/>
                  </a:cubicBezTo>
                  <a:cubicBezTo>
                    <a:pt x="968820" y="222497"/>
                    <a:pt x="1035238" y="178576"/>
                    <a:pt x="1118797" y="155544"/>
                  </a:cubicBezTo>
                  <a:cubicBezTo>
                    <a:pt x="1158433" y="144831"/>
                    <a:pt x="1199141" y="136261"/>
                    <a:pt x="1240920" y="138403"/>
                  </a:cubicBezTo>
                  <a:cubicBezTo>
                    <a:pt x="1243063" y="145367"/>
                    <a:pt x="1238778" y="150187"/>
                    <a:pt x="1234492" y="153937"/>
                  </a:cubicBezTo>
                  <a:cubicBezTo>
                    <a:pt x="1186286" y="196251"/>
                    <a:pt x="1175038" y="249814"/>
                    <a:pt x="1186286" y="310341"/>
                  </a:cubicBezTo>
                  <a:cubicBezTo>
                    <a:pt x="1190035" y="329623"/>
                    <a:pt x="1193249" y="349441"/>
                    <a:pt x="1196463" y="368724"/>
                  </a:cubicBezTo>
                  <a:cubicBezTo>
                    <a:pt x="1198605" y="380508"/>
                    <a:pt x="1203426" y="381044"/>
                    <a:pt x="1211996" y="374616"/>
                  </a:cubicBezTo>
                  <a:cubicBezTo>
                    <a:pt x="1223244" y="365510"/>
                    <a:pt x="1235028" y="356940"/>
                    <a:pt x="1246812" y="348370"/>
                  </a:cubicBezTo>
                  <a:cubicBezTo>
                    <a:pt x="1251633" y="345157"/>
                    <a:pt x="1256989" y="340336"/>
                    <a:pt x="1262881" y="345157"/>
                  </a:cubicBezTo>
                  <a:cubicBezTo>
                    <a:pt x="1267702" y="348906"/>
                    <a:pt x="1265559" y="355333"/>
                    <a:pt x="1263952" y="359619"/>
                  </a:cubicBezTo>
                  <a:cubicBezTo>
                    <a:pt x="1252168" y="387471"/>
                    <a:pt x="1260203" y="412646"/>
                    <a:pt x="1275200" y="436749"/>
                  </a:cubicBezTo>
                  <a:cubicBezTo>
                    <a:pt x="1280557" y="445319"/>
                    <a:pt x="1283770" y="454425"/>
                    <a:pt x="1289127" y="462995"/>
                  </a:cubicBezTo>
                  <a:cubicBezTo>
                    <a:pt x="1312694" y="499418"/>
                    <a:pt x="1314837" y="535305"/>
                    <a:pt x="1296090" y="575477"/>
                  </a:cubicBezTo>
                  <a:cubicBezTo>
                    <a:pt x="1274665" y="621006"/>
                    <a:pt x="1275736" y="670819"/>
                    <a:pt x="1281628" y="719562"/>
                  </a:cubicBezTo>
                  <a:cubicBezTo>
                    <a:pt x="1285913" y="752771"/>
                    <a:pt x="1281092" y="785444"/>
                    <a:pt x="1278414" y="818118"/>
                  </a:cubicBezTo>
                  <a:cubicBezTo>
                    <a:pt x="1274129" y="873823"/>
                    <a:pt x="1269844" y="930064"/>
                    <a:pt x="1263952" y="985770"/>
                  </a:cubicBezTo>
                  <a:cubicBezTo>
                    <a:pt x="1256989" y="1053795"/>
                    <a:pt x="1254846" y="1122355"/>
                    <a:pt x="1246276" y="1190380"/>
                  </a:cubicBezTo>
                  <a:cubicBezTo>
                    <a:pt x="1243598" y="1213412"/>
                    <a:pt x="1244670" y="1236444"/>
                    <a:pt x="1240920" y="1259477"/>
                  </a:cubicBezTo>
                  <a:cubicBezTo>
                    <a:pt x="1239849" y="1265368"/>
                    <a:pt x="1240920" y="1271796"/>
                    <a:pt x="1236635" y="1277688"/>
                  </a:cubicBezTo>
                  <a:cubicBezTo>
                    <a:pt x="1272522" y="1182881"/>
                    <a:pt x="1308945" y="1089146"/>
                    <a:pt x="1347510" y="995947"/>
                  </a:cubicBezTo>
                  <a:cubicBezTo>
                    <a:pt x="1361437" y="961666"/>
                    <a:pt x="1382862" y="931135"/>
                    <a:pt x="1401073" y="898998"/>
                  </a:cubicBezTo>
                  <a:cubicBezTo>
                    <a:pt x="1449280" y="816511"/>
                    <a:pt x="1496951" y="732952"/>
                    <a:pt x="1548907" y="653144"/>
                  </a:cubicBezTo>
                  <a:cubicBezTo>
                    <a:pt x="1566583" y="625826"/>
                    <a:pt x="1586401" y="600652"/>
                    <a:pt x="1608362" y="576549"/>
                  </a:cubicBezTo>
                  <a:cubicBezTo>
                    <a:pt x="1662996" y="516558"/>
                    <a:pt x="1722987" y="461924"/>
                    <a:pt x="1780835" y="404611"/>
                  </a:cubicBezTo>
                  <a:cubicBezTo>
                    <a:pt x="1803331" y="382115"/>
                    <a:pt x="1827970" y="362297"/>
                    <a:pt x="1850467" y="339800"/>
                  </a:cubicBezTo>
                  <a:cubicBezTo>
                    <a:pt x="1864393" y="325874"/>
                    <a:pt x="1874034" y="327481"/>
                    <a:pt x="1886354" y="343550"/>
                  </a:cubicBezTo>
                  <a:cubicBezTo>
                    <a:pt x="1911528" y="377294"/>
                    <a:pt x="1925455" y="415324"/>
                    <a:pt x="1929740" y="456567"/>
                  </a:cubicBezTo>
                  <a:cubicBezTo>
                    <a:pt x="1930811" y="468887"/>
                    <a:pt x="1934560" y="481206"/>
                    <a:pt x="1932954" y="493526"/>
                  </a:cubicBezTo>
                  <a:cubicBezTo>
                    <a:pt x="1990266" y="347835"/>
                    <a:pt x="2047578" y="201608"/>
                    <a:pt x="2105427" y="55916"/>
                  </a:cubicBezTo>
                  <a:cubicBezTo>
                    <a:pt x="2112390" y="37705"/>
                    <a:pt x="2115068" y="17351"/>
                    <a:pt x="2127923" y="1282"/>
                  </a:cubicBezTo>
                  <a:cubicBezTo>
                    <a:pt x="2129530" y="-325"/>
                    <a:pt x="2131672" y="-325"/>
                    <a:pt x="2133815" y="747"/>
                  </a:cubicBezTo>
                  <a:cubicBezTo>
                    <a:pt x="2165953" y="54845"/>
                    <a:pt x="2194341" y="111086"/>
                    <a:pt x="2221122" y="168399"/>
                  </a:cubicBezTo>
                  <a:cubicBezTo>
                    <a:pt x="2236120" y="200001"/>
                    <a:pt x="2256474" y="212320"/>
                    <a:pt x="2289683" y="218748"/>
                  </a:cubicBezTo>
                  <a:cubicBezTo>
                    <a:pt x="2383418" y="236959"/>
                    <a:pt x="2476618" y="258384"/>
                    <a:pt x="2562319" y="302842"/>
                  </a:cubicBezTo>
                  <a:cubicBezTo>
                    <a:pt x="2642127" y="344085"/>
                    <a:pt x="2679086" y="411039"/>
                    <a:pt x="2683371" y="498882"/>
                  </a:cubicBezTo>
                  <a:cubicBezTo>
                    <a:pt x="2687120" y="582976"/>
                    <a:pt x="2671587" y="664392"/>
                    <a:pt x="2653376" y="745272"/>
                  </a:cubicBezTo>
                  <a:cubicBezTo>
                    <a:pt x="2638914" y="809012"/>
                    <a:pt x="2626058" y="872752"/>
                    <a:pt x="2609454" y="935956"/>
                  </a:cubicBezTo>
                  <a:cubicBezTo>
                    <a:pt x="2581601" y="1043618"/>
                    <a:pt x="2548392" y="1149137"/>
                    <a:pt x="2504471" y="1251978"/>
                  </a:cubicBezTo>
                  <a:cubicBezTo>
                    <a:pt x="2450908" y="1376779"/>
                    <a:pt x="2375920" y="1488726"/>
                    <a:pt x="2298253" y="1599066"/>
                  </a:cubicBezTo>
                  <a:cubicBezTo>
                    <a:pt x="2234513" y="1689587"/>
                    <a:pt x="2167559" y="1777431"/>
                    <a:pt x="2098463" y="1863667"/>
                  </a:cubicBezTo>
                  <a:cubicBezTo>
                    <a:pt x="2091500" y="1872237"/>
                    <a:pt x="2088286" y="1881343"/>
                    <a:pt x="2088822" y="1892591"/>
                  </a:cubicBezTo>
                  <a:cubicBezTo>
                    <a:pt x="2096321" y="2001859"/>
                    <a:pt x="2103819" y="2111128"/>
                    <a:pt x="2110783" y="2220396"/>
                  </a:cubicBezTo>
                  <a:cubicBezTo>
                    <a:pt x="2117210" y="2318417"/>
                    <a:pt x="2122566" y="2416437"/>
                    <a:pt x="2128459" y="2514457"/>
                  </a:cubicBezTo>
                  <a:cubicBezTo>
                    <a:pt x="2131672" y="2562664"/>
                    <a:pt x="2134886" y="2610335"/>
                    <a:pt x="2138635" y="2658542"/>
                  </a:cubicBezTo>
                  <a:cubicBezTo>
                    <a:pt x="2140778" y="2684787"/>
                    <a:pt x="2139707" y="2686930"/>
                    <a:pt x="2112390" y="2683180"/>
                  </a:cubicBezTo>
                  <a:cubicBezTo>
                    <a:pt x="2103819" y="2682109"/>
                    <a:pt x="2095785" y="2679431"/>
                    <a:pt x="2087215" y="2678360"/>
                  </a:cubicBezTo>
                  <a:cubicBezTo>
                    <a:pt x="2064183" y="2674610"/>
                    <a:pt x="2063112" y="2675146"/>
                    <a:pt x="2063647" y="2697642"/>
                  </a:cubicBezTo>
                  <a:cubicBezTo>
                    <a:pt x="2068468" y="2792449"/>
                    <a:pt x="2067932" y="2887791"/>
                    <a:pt x="2065790" y="298366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4">
              <a:extLst>
                <a:ext uri="{FF2B5EF4-FFF2-40B4-BE49-F238E27FC236}">
                  <a16:creationId xmlns:a16="http://schemas.microsoft.com/office/drawing/2014/main" id="{81BA1BB5-6B9D-4DCC-98E3-2075B867162C}"/>
                </a:ext>
              </a:extLst>
            </p:cNvPr>
            <p:cNvSpPr/>
            <p:nvPr/>
          </p:nvSpPr>
          <p:spPr>
            <a:xfrm>
              <a:off x="551883" y="3099494"/>
              <a:ext cx="2342217" cy="2235341"/>
            </a:xfrm>
            <a:custGeom>
              <a:avLst/>
              <a:gdLst>
                <a:gd name="connsiteX0" fmla="*/ 609 w 1834425"/>
                <a:gd name="connsiteY0" fmla="*/ 19564 h 1750719"/>
                <a:gd name="connsiteX1" fmla="*/ 15071 w 1834425"/>
                <a:gd name="connsiteY1" fmla="*/ 282 h 1750719"/>
                <a:gd name="connsiteX2" fmla="*/ 699605 w 1834425"/>
                <a:gd name="connsiteY2" fmla="*/ 238637 h 1750719"/>
                <a:gd name="connsiteX3" fmla="*/ 710318 w 1834425"/>
                <a:gd name="connsiteY3" fmla="*/ 252563 h 1750719"/>
                <a:gd name="connsiteX4" fmla="*/ 881184 w 1834425"/>
                <a:gd name="connsiteY4" fmla="*/ 1203306 h 1750719"/>
                <a:gd name="connsiteX5" fmla="*/ 1344504 w 1834425"/>
                <a:gd name="connsiteY5" fmla="*/ 1181345 h 1750719"/>
                <a:gd name="connsiteX6" fmla="*/ 1388425 w 1834425"/>
                <a:gd name="connsiteY6" fmla="*/ 1197950 h 1750719"/>
                <a:gd name="connsiteX7" fmla="*/ 1821214 w 1834425"/>
                <a:gd name="connsiteY7" fmla="*/ 1565927 h 1750719"/>
                <a:gd name="connsiteX8" fmla="*/ 1834069 w 1834425"/>
                <a:gd name="connsiteY8" fmla="*/ 1590566 h 1750719"/>
                <a:gd name="connsiteX9" fmla="*/ 1831927 w 1834425"/>
                <a:gd name="connsiteY9" fmla="*/ 1653771 h 1750719"/>
                <a:gd name="connsiteX10" fmla="*/ 913857 w 1834425"/>
                <a:gd name="connsiteY10" fmla="*/ 1750720 h 1750719"/>
                <a:gd name="connsiteX11" fmla="*/ 861901 w 1834425"/>
                <a:gd name="connsiteY11" fmla="*/ 1735186 h 1750719"/>
                <a:gd name="connsiteX12" fmla="*/ 268959 w 1834425"/>
                <a:gd name="connsiteY12" fmla="*/ 1358639 h 1750719"/>
                <a:gd name="connsiteX13" fmla="*/ 252355 w 1834425"/>
                <a:gd name="connsiteY13" fmla="*/ 1334535 h 1750719"/>
                <a:gd name="connsiteX14" fmla="*/ 609 w 1834425"/>
                <a:gd name="connsiteY14" fmla="*/ 19564 h 1750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34425" h="1750719">
                  <a:moveTo>
                    <a:pt x="609" y="19564"/>
                  </a:moveTo>
                  <a:cubicBezTo>
                    <a:pt x="-1534" y="8316"/>
                    <a:pt x="1680" y="3495"/>
                    <a:pt x="15071" y="282"/>
                  </a:cubicBezTo>
                  <a:cubicBezTo>
                    <a:pt x="54172" y="-9360"/>
                    <a:pt x="666396" y="231674"/>
                    <a:pt x="699605" y="238637"/>
                  </a:cubicBezTo>
                  <a:cubicBezTo>
                    <a:pt x="708175" y="240244"/>
                    <a:pt x="709247" y="245600"/>
                    <a:pt x="710318" y="252563"/>
                  </a:cubicBezTo>
                  <a:cubicBezTo>
                    <a:pt x="713532" y="269168"/>
                    <a:pt x="871007" y="1198485"/>
                    <a:pt x="881184" y="1203306"/>
                  </a:cubicBezTo>
                  <a:cubicBezTo>
                    <a:pt x="890825" y="1208127"/>
                    <a:pt x="1298439" y="1184023"/>
                    <a:pt x="1344504" y="1181345"/>
                  </a:cubicBezTo>
                  <a:cubicBezTo>
                    <a:pt x="1362179" y="1180274"/>
                    <a:pt x="1375570" y="1185095"/>
                    <a:pt x="1388425" y="1197950"/>
                  </a:cubicBezTo>
                  <a:cubicBezTo>
                    <a:pt x="1406637" y="1216697"/>
                    <a:pt x="1781577" y="1546645"/>
                    <a:pt x="1821214" y="1565927"/>
                  </a:cubicBezTo>
                  <a:cubicBezTo>
                    <a:pt x="1831927" y="1571284"/>
                    <a:pt x="1835676" y="1578247"/>
                    <a:pt x="1834069" y="1590566"/>
                  </a:cubicBezTo>
                  <a:cubicBezTo>
                    <a:pt x="1831391" y="1611456"/>
                    <a:pt x="1832462" y="1632345"/>
                    <a:pt x="1831927" y="1653771"/>
                  </a:cubicBezTo>
                  <a:cubicBezTo>
                    <a:pt x="1835140" y="1670911"/>
                    <a:pt x="933676" y="1750720"/>
                    <a:pt x="913857" y="1750720"/>
                  </a:cubicBezTo>
                  <a:cubicBezTo>
                    <a:pt x="894575" y="1750720"/>
                    <a:pt x="877434" y="1746970"/>
                    <a:pt x="861901" y="1735186"/>
                  </a:cubicBezTo>
                  <a:cubicBezTo>
                    <a:pt x="846368" y="1723938"/>
                    <a:pt x="303239" y="1382742"/>
                    <a:pt x="268959" y="1358639"/>
                  </a:cubicBezTo>
                  <a:cubicBezTo>
                    <a:pt x="259318" y="1351676"/>
                    <a:pt x="252890" y="1342570"/>
                    <a:pt x="252355" y="1334535"/>
                  </a:cubicBezTo>
                  <a:cubicBezTo>
                    <a:pt x="248605" y="1301326"/>
                    <a:pt x="3822" y="37776"/>
                    <a:pt x="609" y="1956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">
              <a:extLst>
                <a:ext uri="{FF2B5EF4-FFF2-40B4-BE49-F238E27FC236}">
                  <a16:creationId xmlns:a16="http://schemas.microsoft.com/office/drawing/2014/main" id="{BE8AC05F-7669-46C1-8B60-39F43776DE91}"/>
                </a:ext>
              </a:extLst>
            </p:cNvPr>
            <p:cNvSpPr/>
            <p:nvPr/>
          </p:nvSpPr>
          <p:spPr>
            <a:xfrm>
              <a:off x="3423864" y="1845811"/>
              <a:ext cx="1163475" cy="1802612"/>
            </a:xfrm>
            <a:custGeom>
              <a:avLst/>
              <a:gdLst>
                <a:gd name="connsiteX0" fmla="*/ 702056 w 911234"/>
                <a:gd name="connsiteY0" fmla="*/ 916284 h 1411806"/>
                <a:gd name="connsiteX1" fmla="*/ 700984 w 911234"/>
                <a:gd name="connsiteY1" fmla="*/ 916284 h 1411806"/>
                <a:gd name="connsiteX2" fmla="*/ 35732 w 911234"/>
                <a:gd name="connsiteY2" fmla="*/ 1402636 h 1411806"/>
                <a:gd name="connsiteX3" fmla="*/ 3594 w 911234"/>
                <a:gd name="connsiteY3" fmla="*/ 1389245 h 1411806"/>
                <a:gd name="connsiteX4" fmla="*/ 18592 w 911234"/>
                <a:gd name="connsiteY4" fmla="*/ 1299260 h 1411806"/>
                <a:gd name="connsiteX5" fmla="*/ 55015 w 911234"/>
                <a:gd name="connsiteY5" fmla="*/ 1181957 h 1411806"/>
                <a:gd name="connsiteX6" fmla="*/ 106435 w 911234"/>
                <a:gd name="connsiteY6" fmla="*/ 1054477 h 1411806"/>
                <a:gd name="connsiteX7" fmla="*/ 187851 w 911234"/>
                <a:gd name="connsiteY7" fmla="*/ 890574 h 1411806"/>
                <a:gd name="connsiteX8" fmla="*/ 223738 w 911234"/>
                <a:gd name="connsiteY8" fmla="*/ 785591 h 1411806"/>
                <a:gd name="connsiteX9" fmla="*/ 210883 w 911234"/>
                <a:gd name="connsiteY9" fmla="*/ 741669 h 1411806"/>
                <a:gd name="connsiteX10" fmla="*/ 187851 w 911234"/>
                <a:gd name="connsiteY10" fmla="*/ 576160 h 1411806"/>
                <a:gd name="connsiteX11" fmla="*/ 160534 w 911234"/>
                <a:gd name="connsiteY11" fmla="*/ 547771 h 1411806"/>
                <a:gd name="connsiteX12" fmla="*/ 101079 w 911234"/>
                <a:gd name="connsiteY12" fmla="*/ 493673 h 1411806"/>
                <a:gd name="connsiteX13" fmla="*/ 93580 w 911234"/>
                <a:gd name="connsiteY13" fmla="*/ 305131 h 1411806"/>
                <a:gd name="connsiteX14" fmla="*/ 120362 w 911234"/>
                <a:gd name="connsiteY14" fmla="*/ 250497 h 1411806"/>
                <a:gd name="connsiteX15" fmla="*/ 133752 w 911234"/>
                <a:gd name="connsiteY15" fmla="*/ 248354 h 1411806"/>
                <a:gd name="connsiteX16" fmla="*/ 147143 w 911234"/>
                <a:gd name="connsiteY16" fmla="*/ 264959 h 1411806"/>
                <a:gd name="connsiteX17" fmla="*/ 191065 w 911234"/>
                <a:gd name="connsiteY17" fmla="*/ 375298 h 1411806"/>
                <a:gd name="connsiteX18" fmla="*/ 211954 w 911234"/>
                <a:gd name="connsiteY18" fmla="*/ 289062 h 1411806"/>
                <a:gd name="connsiteX19" fmla="*/ 328722 w 911234"/>
                <a:gd name="connsiteY19" fmla="*/ 84987 h 1411806"/>
                <a:gd name="connsiteX20" fmla="*/ 395675 w 911234"/>
                <a:gd name="connsiteY20" fmla="*/ 9999 h 1411806"/>
                <a:gd name="connsiteX21" fmla="*/ 427278 w 911234"/>
                <a:gd name="connsiteY21" fmla="*/ 12141 h 1411806"/>
                <a:gd name="connsiteX22" fmla="*/ 517263 w 911234"/>
                <a:gd name="connsiteY22" fmla="*/ 125159 h 1411806"/>
                <a:gd name="connsiteX23" fmla="*/ 700984 w 911234"/>
                <a:gd name="connsiteY23" fmla="*/ 294954 h 1411806"/>
                <a:gd name="connsiteX24" fmla="*/ 855781 w 911234"/>
                <a:gd name="connsiteY24" fmla="*/ 360301 h 1411806"/>
                <a:gd name="connsiteX25" fmla="*/ 890061 w 911234"/>
                <a:gd name="connsiteY25" fmla="*/ 392439 h 1411806"/>
                <a:gd name="connsiteX26" fmla="*/ 910416 w 911234"/>
                <a:gd name="connsiteY26" fmla="*/ 477604 h 1411806"/>
                <a:gd name="connsiteX27" fmla="*/ 902917 w 911234"/>
                <a:gd name="connsiteY27" fmla="*/ 503850 h 1411806"/>
                <a:gd name="connsiteX28" fmla="*/ 851496 w 911234"/>
                <a:gd name="connsiteY28" fmla="*/ 688106 h 1411806"/>
                <a:gd name="connsiteX29" fmla="*/ 758297 w 911234"/>
                <a:gd name="connsiteY29" fmla="*/ 850938 h 1411806"/>
                <a:gd name="connsiteX30" fmla="*/ 713839 w 911234"/>
                <a:gd name="connsiteY30" fmla="*/ 898073 h 1411806"/>
                <a:gd name="connsiteX31" fmla="*/ 702056 w 911234"/>
                <a:gd name="connsiteY31" fmla="*/ 916284 h 141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11234" h="1411806">
                  <a:moveTo>
                    <a:pt x="702056" y="916284"/>
                  </a:moveTo>
                  <a:lnTo>
                    <a:pt x="700984" y="916284"/>
                  </a:lnTo>
                  <a:cubicBezTo>
                    <a:pt x="700984" y="916284"/>
                    <a:pt x="83939" y="1368892"/>
                    <a:pt x="35732" y="1402636"/>
                  </a:cubicBezTo>
                  <a:cubicBezTo>
                    <a:pt x="14307" y="1417634"/>
                    <a:pt x="7344" y="1414956"/>
                    <a:pt x="3594" y="1389245"/>
                  </a:cubicBezTo>
                  <a:cubicBezTo>
                    <a:pt x="-1226" y="1358179"/>
                    <a:pt x="-4976" y="1326577"/>
                    <a:pt x="18592" y="1299260"/>
                  </a:cubicBezTo>
                  <a:cubicBezTo>
                    <a:pt x="46981" y="1266051"/>
                    <a:pt x="52872" y="1223736"/>
                    <a:pt x="55015" y="1181957"/>
                  </a:cubicBezTo>
                  <a:cubicBezTo>
                    <a:pt x="57157" y="1132679"/>
                    <a:pt x="74298" y="1090900"/>
                    <a:pt x="106435" y="1054477"/>
                  </a:cubicBezTo>
                  <a:cubicBezTo>
                    <a:pt x="141251" y="1014840"/>
                    <a:pt x="181959" y="898609"/>
                    <a:pt x="187851" y="890574"/>
                  </a:cubicBezTo>
                  <a:cubicBezTo>
                    <a:pt x="204456" y="857365"/>
                    <a:pt x="215704" y="821478"/>
                    <a:pt x="223738" y="785591"/>
                  </a:cubicBezTo>
                  <a:cubicBezTo>
                    <a:pt x="226416" y="772736"/>
                    <a:pt x="216239" y="756131"/>
                    <a:pt x="210883" y="741669"/>
                  </a:cubicBezTo>
                  <a:cubicBezTo>
                    <a:pt x="192136" y="688106"/>
                    <a:pt x="188387" y="632401"/>
                    <a:pt x="187851" y="576160"/>
                  </a:cubicBezTo>
                  <a:cubicBezTo>
                    <a:pt x="187851" y="547771"/>
                    <a:pt x="187851" y="547771"/>
                    <a:pt x="160534" y="547771"/>
                  </a:cubicBezTo>
                  <a:cubicBezTo>
                    <a:pt x="130003" y="547771"/>
                    <a:pt x="107507" y="526882"/>
                    <a:pt x="101079" y="493673"/>
                  </a:cubicBezTo>
                  <a:cubicBezTo>
                    <a:pt x="88224" y="431004"/>
                    <a:pt x="87688" y="367800"/>
                    <a:pt x="93580" y="305131"/>
                  </a:cubicBezTo>
                  <a:cubicBezTo>
                    <a:pt x="95723" y="285313"/>
                    <a:pt x="95723" y="260674"/>
                    <a:pt x="120362" y="250497"/>
                  </a:cubicBezTo>
                  <a:cubicBezTo>
                    <a:pt x="124647" y="248890"/>
                    <a:pt x="129467" y="249425"/>
                    <a:pt x="133752" y="248354"/>
                  </a:cubicBezTo>
                  <a:cubicBezTo>
                    <a:pt x="141251" y="251568"/>
                    <a:pt x="144465" y="258531"/>
                    <a:pt x="147143" y="264959"/>
                  </a:cubicBezTo>
                  <a:cubicBezTo>
                    <a:pt x="161605" y="302988"/>
                    <a:pt x="178210" y="339947"/>
                    <a:pt x="191065" y="375298"/>
                  </a:cubicBezTo>
                  <a:cubicBezTo>
                    <a:pt x="189458" y="346374"/>
                    <a:pt x="200170" y="316915"/>
                    <a:pt x="211954" y="289062"/>
                  </a:cubicBezTo>
                  <a:cubicBezTo>
                    <a:pt x="242485" y="216216"/>
                    <a:pt x="282658" y="148727"/>
                    <a:pt x="328722" y="84987"/>
                  </a:cubicBezTo>
                  <a:cubicBezTo>
                    <a:pt x="348540" y="57670"/>
                    <a:pt x="371036" y="33031"/>
                    <a:pt x="395675" y="9999"/>
                  </a:cubicBezTo>
                  <a:cubicBezTo>
                    <a:pt x="410673" y="-3927"/>
                    <a:pt x="414422" y="-3392"/>
                    <a:pt x="427278" y="12141"/>
                  </a:cubicBezTo>
                  <a:cubicBezTo>
                    <a:pt x="458344" y="49100"/>
                    <a:pt x="486197" y="88736"/>
                    <a:pt x="517263" y="125159"/>
                  </a:cubicBezTo>
                  <a:cubicBezTo>
                    <a:pt x="571362" y="188899"/>
                    <a:pt x="626532" y="252104"/>
                    <a:pt x="700984" y="294954"/>
                  </a:cubicBezTo>
                  <a:cubicBezTo>
                    <a:pt x="749727" y="322807"/>
                    <a:pt x="802218" y="343161"/>
                    <a:pt x="855781" y="360301"/>
                  </a:cubicBezTo>
                  <a:cubicBezTo>
                    <a:pt x="872922" y="365657"/>
                    <a:pt x="883634" y="375834"/>
                    <a:pt x="890061" y="392439"/>
                  </a:cubicBezTo>
                  <a:cubicBezTo>
                    <a:pt x="901310" y="419756"/>
                    <a:pt x="914701" y="446537"/>
                    <a:pt x="910416" y="477604"/>
                  </a:cubicBezTo>
                  <a:cubicBezTo>
                    <a:pt x="909344" y="486709"/>
                    <a:pt x="909344" y="496351"/>
                    <a:pt x="902917" y="503850"/>
                  </a:cubicBezTo>
                  <a:cubicBezTo>
                    <a:pt x="894882" y="567589"/>
                    <a:pt x="876135" y="628651"/>
                    <a:pt x="851496" y="688106"/>
                  </a:cubicBezTo>
                  <a:cubicBezTo>
                    <a:pt x="827393" y="745954"/>
                    <a:pt x="798469" y="801660"/>
                    <a:pt x="758297" y="850938"/>
                  </a:cubicBezTo>
                  <a:cubicBezTo>
                    <a:pt x="744370" y="867542"/>
                    <a:pt x="729373" y="882540"/>
                    <a:pt x="713839" y="898073"/>
                  </a:cubicBezTo>
                  <a:cubicBezTo>
                    <a:pt x="709019" y="902358"/>
                    <a:pt x="702591" y="907179"/>
                    <a:pt x="702056" y="916284"/>
                  </a:cubicBezTo>
                  <a:close/>
                </a:path>
              </a:pathLst>
            </a:custGeom>
            <a:solidFill>
              <a:srgbClr val="FDC384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6">
              <a:extLst>
                <a:ext uri="{FF2B5EF4-FFF2-40B4-BE49-F238E27FC236}">
                  <a16:creationId xmlns:a16="http://schemas.microsoft.com/office/drawing/2014/main" id="{F4557BDE-66AE-4F26-AA39-5C1E9558F227}"/>
                </a:ext>
              </a:extLst>
            </p:cNvPr>
            <p:cNvSpPr/>
            <p:nvPr/>
          </p:nvSpPr>
          <p:spPr>
            <a:xfrm>
              <a:off x="3098785" y="2982224"/>
              <a:ext cx="1220789" cy="1673500"/>
            </a:xfrm>
            <a:custGeom>
              <a:avLst/>
              <a:gdLst>
                <a:gd name="connsiteX0" fmla="*/ 442990 w 956122"/>
                <a:gd name="connsiteY0" fmla="*/ 0 h 1310685"/>
                <a:gd name="connsiteX1" fmla="*/ 416744 w 956122"/>
                <a:gd name="connsiteY1" fmla="*/ 77666 h 1310685"/>
                <a:gd name="connsiteX2" fmla="*/ 349790 w 956122"/>
                <a:gd name="connsiteY2" fmla="*/ 188542 h 1310685"/>
                <a:gd name="connsiteX3" fmla="*/ 316581 w 956122"/>
                <a:gd name="connsiteY3" fmla="*/ 277456 h 1310685"/>
                <a:gd name="connsiteX4" fmla="*/ 302119 w 956122"/>
                <a:gd name="connsiteY4" fmla="*/ 366371 h 1310685"/>
                <a:gd name="connsiteX5" fmla="*/ 274266 w 956122"/>
                <a:gd name="connsiteY5" fmla="*/ 417791 h 1310685"/>
                <a:gd name="connsiteX6" fmla="*/ 267303 w 956122"/>
                <a:gd name="connsiteY6" fmla="*/ 512598 h 1310685"/>
                <a:gd name="connsiteX7" fmla="*/ 281765 w 956122"/>
                <a:gd name="connsiteY7" fmla="*/ 513133 h 1310685"/>
                <a:gd name="connsiteX8" fmla="*/ 372286 w 956122"/>
                <a:gd name="connsiteY8" fmla="*/ 447251 h 1310685"/>
                <a:gd name="connsiteX9" fmla="*/ 588681 w 956122"/>
                <a:gd name="connsiteY9" fmla="*/ 289776 h 1310685"/>
                <a:gd name="connsiteX10" fmla="*/ 783650 w 956122"/>
                <a:gd name="connsiteY10" fmla="*/ 146763 h 1310685"/>
                <a:gd name="connsiteX11" fmla="*/ 945946 w 956122"/>
                <a:gd name="connsiteY11" fmla="*/ 25710 h 1310685"/>
                <a:gd name="connsiteX12" fmla="*/ 956123 w 956122"/>
                <a:gd name="connsiteY12" fmla="*/ 25710 h 1310685"/>
                <a:gd name="connsiteX13" fmla="*/ 907380 w 956122"/>
                <a:gd name="connsiteY13" fmla="*/ 149976 h 1310685"/>
                <a:gd name="connsiteX14" fmla="*/ 761689 w 956122"/>
                <a:gd name="connsiteY14" fmla="*/ 521168 h 1310685"/>
                <a:gd name="connsiteX15" fmla="*/ 753655 w 956122"/>
                <a:gd name="connsiteY15" fmla="*/ 539379 h 1310685"/>
                <a:gd name="connsiteX16" fmla="*/ 737586 w 956122"/>
                <a:gd name="connsiteY16" fmla="*/ 433325 h 1310685"/>
                <a:gd name="connsiteX17" fmla="*/ 702234 w 956122"/>
                <a:gd name="connsiteY17" fmla="*/ 367442 h 1310685"/>
                <a:gd name="connsiteX18" fmla="*/ 680809 w 956122"/>
                <a:gd name="connsiteY18" fmla="*/ 365835 h 1310685"/>
                <a:gd name="connsiteX19" fmla="*/ 455309 w 956122"/>
                <a:gd name="connsiteY19" fmla="*/ 585443 h 1310685"/>
                <a:gd name="connsiteX20" fmla="*/ 275873 w 956122"/>
                <a:gd name="connsiteY20" fmla="*/ 847366 h 1310685"/>
                <a:gd name="connsiteX21" fmla="*/ 188566 w 956122"/>
                <a:gd name="connsiteY21" fmla="*/ 998414 h 1310685"/>
                <a:gd name="connsiteX22" fmla="*/ 113577 w 956122"/>
                <a:gd name="connsiteY22" fmla="*/ 1178921 h 1310685"/>
                <a:gd name="connsiteX23" fmla="*/ 57336 w 956122"/>
                <a:gd name="connsiteY23" fmla="*/ 1310686 h 1310685"/>
                <a:gd name="connsiteX24" fmla="*/ 64835 w 956122"/>
                <a:gd name="connsiteY24" fmla="*/ 1212666 h 1310685"/>
                <a:gd name="connsiteX25" fmla="*/ 97508 w 956122"/>
                <a:gd name="connsiteY25" fmla="*/ 839867 h 1310685"/>
                <a:gd name="connsiteX26" fmla="*/ 98044 w 956122"/>
                <a:gd name="connsiteY26" fmla="*/ 709709 h 1310685"/>
                <a:gd name="connsiteX27" fmla="*/ 116255 w 956122"/>
                <a:gd name="connsiteY27" fmla="*/ 596156 h 1310685"/>
                <a:gd name="connsiteX28" fmla="*/ 109828 w 956122"/>
                <a:gd name="connsiteY28" fmla="*/ 495458 h 1310685"/>
                <a:gd name="connsiteX29" fmla="*/ 93759 w 956122"/>
                <a:gd name="connsiteY29" fmla="*/ 465998 h 1310685"/>
                <a:gd name="connsiteX30" fmla="*/ 85189 w 956122"/>
                <a:gd name="connsiteY30" fmla="*/ 370120 h 1310685"/>
                <a:gd name="connsiteX31" fmla="*/ 19842 w 956122"/>
                <a:gd name="connsiteY31" fmla="*/ 418327 h 1310685"/>
                <a:gd name="connsiteX32" fmla="*/ 24 w 956122"/>
                <a:gd name="connsiteY32" fmla="*/ 281206 h 1310685"/>
                <a:gd name="connsiteX33" fmla="*/ 63764 w 956122"/>
                <a:gd name="connsiteY33" fmla="*/ 164974 h 1310685"/>
                <a:gd name="connsiteX34" fmla="*/ 192850 w 956122"/>
                <a:gd name="connsiteY34" fmla="*/ 107126 h 1310685"/>
                <a:gd name="connsiteX35" fmla="*/ 442990 w 956122"/>
                <a:gd name="connsiteY35" fmla="*/ 0 h 1310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56122" h="1310685">
                  <a:moveTo>
                    <a:pt x="442990" y="0"/>
                  </a:moveTo>
                  <a:cubicBezTo>
                    <a:pt x="440847" y="28388"/>
                    <a:pt x="425849" y="51956"/>
                    <a:pt x="416744" y="77666"/>
                  </a:cubicBezTo>
                  <a:cubicBezTo>
                    <a:pt x="401746" y="118374"/>
                    <a:pt x="378714" y="155333"/>
                    <a:pt x="349790" y="188542"/>
                  </a:cubicBezTo>
                  <a:cubicBezTo>
                    <a:pt x="327294" y="214252"/>
                    <a:pt x="320330" y="244783"/>
                    <a:pt x="316581" y="277456"/>
                  </a:cubicBezTo>
                  <a:cubicBezTo>
                    <a:pt x="313367" y="307452"/>
                    <a:pt x="311225" y="337447"/>
                    <a:pt x="302119" y="366371"/>
                  </a:cubicBezTo>
                  <a:cubicBezTo>
                    <a:pt x="296227" y="385653"/>
                    <a:pt x="285515" y="402258"/>
                    <a:pt x="274266" y="417791"/>
                  </a:cubicBezTo>
                  <a:cubicBezTo>
                    <a:pt x="251234" y="448322"/>
                    <a:pt x="260876" y="480460"/>
                    <a:pt x="267303" y="512598"/>
                  </a:cubicBezTo>
                  <a:cubicBezTo>
                    <a:pt x="269981" y="524917"/>
                    <a:pt x="278016" y="515811"/>
                    <a:pt x="281765" y="513133"/>
                  </a:cubicBezTo>
                  <a:cubicBezTo>
                    <a:pt x="312296" y="491708"/>
                    <a:pt x="342291" y="469212"/>
                    <a:pt x="372286" y="447251"/>
                  </a:cubicBezTo>
                  <a:cubicBezTo>
                    <a:pt x="444596" y="394759"/>
                    <a:pt x="516906" y="342267"/>
                    <a:pt x="588681" y="289776"/>
                  </a:cubicBezTo>
                  <a:cubicBezTo>
                    <a:pt x="653492" y="242105"/>
                    <a:pt x="718839" y="194969"/>
                    <a:pt x="783650" y="146763"/>
                  </a:cubicBezTo>
                  <a:cubicBezTo>
                    <a:pt x="837749" y="106055"/>
                    <a:pt x="894526" y="69632"/>
                    <a:pt x="945946" y="25710"/>
                  </a:cubicBezTo>
                  <a:cubicBezTo>
                    <a:pt x="949159" y="23032"/>
                    <a:pt x="952373" y="17676"/>
                    <a:pt x="956123" y="25710"/>
                  </a:cubicBezTo>
                  <a:cubicBezTo>
                    <a:pt x="940054" y="66954"/>
                    <a:pt x="923449" y="108733"/>
                    <a:pt x="907380" y="149976"/>
                  </a:cubicBezTo>
                  <a:cubicBezTo>
                    <a:pt x="858638" y="273707"/>
                    <a:pt x="810432" y="397437"/>
                    <a:pt x="761689" y="521168"/>
                  </a:cubicBezTo>
                  <a:cubicBezTo>
                    <a:pt x="760082" y="525988"/>
                    <a:pt x="757940" y="530274"/>
                    <a:pt x="753655" y="539379"/>
                  </a:cubicBezTo>
                  <a:cubicBezTo>
                    <a:pt x="750441" y="500278"/>
                    <a:pt x="748834" y="465998"/>
                    <a:pt x="737586" y="433325"/>
                  </a:cubicBezTo>
                  <a:cubicBezTo>
                    <a:pt x="729016" y="409221"/>
                    <a:pt x="717232" y="387796"/>
                    <a:pt x="702234" y="367442"/>
                  </a:cubicBezTo>
                  <a:cubicBezTo>
                    <a:pt x="694736" y="357265"/>
                    <a:pt x="689915" y="357265"/>
                    <a:pt x="680809" y="365835"/>
                  </a:cubicBezTo>
                  <a:cubicBezTo>
                    <a:pt x="604750" y="438145"/>
                    <a:pt x="529762" y="511526"/>
                    <a:pt x="455309" y="585443"/>
                  </a:cubicBezTo>
                  <a:cubicBezTo>
                    <a:pt x="378714" y="662038"/>
                    <a:pt x="331579" y="757380"/>
                    <a:pt x="275873" y="847366"/>
                  </a:cubicBezTo>
                  <a:cubicBezTo>
                    <a:pt x="245342" y="896644"/>
                    <a:pt x="216418" y="947529"/>
                    <a:pt x="188566" y="998414"/>
                  </a:cubicBezTo>
                  <a:cubicBezTo>
                    <a:pt x="157499" y="1055726"/>
                    <a:pt x="138752" y="1118395"/>
                    <a:pt x="113577" y="1178921"/>
                  </a:cubicBezTo>
                  <a:cubicBezTo>
                    <a:pt x="95366" y="1222843"/>
                    <a:pt x="78226" y="1267300"/>
                    <a:pt x="57336" y="1310686"/>
                  </a:cubicBezTo>
                  <a:cubicBezTo>
                    <a:pt x="60014" y="1278013"/>
                    <a:pt x="61621" y="1245339"/>
                    <a:pt x="64835" y="1212666"/>
                  </a:cubicBezTo>
                  <a:cubicBezTo>
                    <a:pt x="75548" y="1088400"/>
                    <a:pt x="86796" y="964134"/>
                    <a:pt x="97508" y="839867"/>
                  </a:cubicBezTo>
                  <a:cubicBezTo>
                    <a:pt x="101258" y="796481"/>
                    <a:pt x="102865" y="753095"/>
                    <a:pt x="98044" y="709709"/>
                  </a:cubicBezTo>
                  <a:cubicBezTo>
                    <a:pt x="93223" y="670073"/>
                    <a:pt x="99651" y="632043"/>
                    <a:pt x="116255" y="596156"/>
                  </a:cubicBezTo>
                  <a:cubicBezTo>
                    <a:pt x="132860" y="560804"/>
                    <a:pt x="132324" y="528131"/>
                    <a:pt x="109828" y="495458"/>
                  </a:cubicBezTo>
                  <a:cubicBezTo>
                    <a:pt x="103400" y="486352"/>
                    <a:pt x="99651" y="475639"/>
                    <a:pt x="93759" y="465998"/>
                  </a:cubicBezTo>
                  <a:cubicBezTo>
                    <a:pt x="75548" y="436003"/>
                    <a:pt x="68584" y="405472"/>
                    <a:pt x="85189" y="370120"/>
                  </a:cubicBezTo>
                  <a:cubicBezTo>
                    <a:pt x="64299" y="385653"/>
                    <a:pt x="42874" y="401187"/>
                    <a:pt x="19842" y="418327"/>
                  </a:cubicBezTo>
                  <a:cubicBezTo>
                    <a:pt x="8058" y="372263"/>
                    <a:pt x="-512" y="327270"/>
                    <a:pt x="24" y="281206"/>
                  </a:cubicBezTo>
                  <a:cubicBezTo>
                    <a:pt x="559" y="231392"/>
                    <a:pt x="30019" y="197112"/>
                    <a:pt x="63764" y="164974"/>
                  </a:cubicBezTo>
                  <a:cubicBezTo>
                    <a:pt x="105007" y="141406"/>
                    <a:pt x="149464" y="125873"/>
                    <a:pt x="192850" y="107126"/>
                  </a:cubicBezTo>
                  <a:cubicBezTo>
                    <a:pt x="275337" y="70168"/>
                    <a:pt x="359431" y="35352"/>
                    <a:pt x="442990" y="0"/>
                  </a:cubicBezTo>
                  <a:close/>
                </a:path>
              </a:pathLst>
            </a:custGeom>
            <a:solidFill>
              <a:srgbClr val="E55425"/>
            </a:solidFill>
            <a:ln w="4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7">
              <a:extLst>
                <a:ext uri="{FF2B5EF4-FFF2-40B4-BE49-F238E27FC236}">
                  <a16:creationId xmlns:a16="http://schemas.microsoft.com/office/drawing/2014/main" id="{9B7422B9-8683-4CAB-813B-3C8359C65157}"/>
                </a:ext>
              </a:extLst>
            </p:cNvPr>
            <p:cNvSpPr/>
            <p:nvPr/>
          </p:nvSpPr>
          <p:spPr>
            <a:xfrm>
              <a:off x="3596009" y="1534867"/>
              <a:ext cx="1101548" cy="1095831"/>
            </a:xfrm>
            <a:custGeom>
              <a:avLst/>
              <a:gdLst>
                <a:gd name="connsiteX0" fmla="*/ 768628 w 862733"/>
                <a:gd name="connsiteY0" fmla="*/ 746309 h 858255"/>
                <a:gd name="connsiteX1" fmla="*/ 752560 w 862733"/>
                <a:gd name="connsiteY1" fmla="*/ 639183 h 858255"/>
                <a:gd name="connsiteX2" fmla="*/ 713459 w 862733"/>
                <a:gd name="connsiteY2" fmla="*/ 604903 h 858255"/>
                <a:gd name="connsiteX3" fmla="*/ 538308 w 862733"/>
                <a:gd name="connsiteY3" fmla="*/ 525094 h 858255"/>
                <a:gd name="connsiteX4" fmla="*/ 380297 w 862733"/>
                <a:gd name="connsiteY4" fmla="*/ 371368 h 858255"/>
                <a:gd name="connsiteX5" fmla="*/ 290847 w 862733"/>
                <a:gd name="connsiteY5" fmla="*/ 258350 h 858255"/>
                <a:gd name="connsiteX6" fmla="*/ 264601 w 862733"/>
                <a:gd name="connsiteY6" fmla="*/ 256208 h 858255"/>
                <a:gd name="connsiteX7" fmla="*/ 86236 w 862733"/>
                <a:gd name="connsiteY7" fmla="*/ 525094 h 858255"/>
                <a:gd name="connsiteX8" fmla="*/ 58384 w 862733"/>
                <a:gd name="connsiteY8" fmla="*/ 632220 h 858255"/>
                <a:gd name="connsiteX9" fmla="*/ 0 w 862733"/>
                <a:gd name="connsiteY9" fmla="*/ 491349 h 858255"/>
                <a:gd name="connsiteX10" fmla="*/ 5892 w 862733"/>
                <a:gd name="connsiteY10" fmla="*/ 481708 h 858255"/>
                <a:gd name="connsiteX11" fmla="*/ 15533 w 862733"/>
                <a:gd name="connsiteY11" fmla="*/ 387973 h 858255"/>
                <a:gd name="connsiteX12" fmla="*/ 64276 w 862733"/>
                <a:gd name="connsiteY12" fmla="*/ 243888 h 858255"/>
                <a:gd name="connsiteX13" fmla="*/ 136050 w 862733"/>
                <a:gd name="connsiteY13" fmla="*/ 145868 h 858255"/>
                <a:gd name="connsiteX14" fmla="*/ 298881 w 862733"/>
                <a:gd name="connsiteY14" fmla="*/ 44634 h 858255"/>
                <a:gd name="connsiteX15" fmla="*/ 361550 w 862733"/>
                <a:gd name="connsiteY15" fmla="*/ 19459 h 858255"/>
                <a:gd name="connsiteX16" fmla="*/ 492244 w 862733"/>
                <a:gd name="connsiteY16" fmla="*/ 4462 h 858255"/>
                <a:gd name="connsiteX17" fmla="*/ 675429 w 862733"/>
                <a:gd name="connsiteY17" fmla="*/ 91770 h 858255"/>
                <a:gd name="connsiteX18" fmla="*/ 817371 w 862733"/>
                <a:gd name="connsiteY18" fmla="*/ 261028 h 858255"/>
                <a:gd name="connsiteX19" fmla="*/ 848437 w 862733"/>
                <a:gd name="connsiteY19" fmla="*/ 356371 h 858255"/>
                <a:gd name="connsiteX20" fmla="*/ 861293 w 862733"/>
                <a:gd name="connsiteY20" fmla="*/ 514917 h 858255"/>
                <a:gd name="connsiteX21" fmla="*/ 845759 w 862733"/>
                <a:gd name="connsiteY21" fmla="*/ 669714 h 858255"/>
                <a:gd name="connsiteX22" fmla="*/ 822191 w 862733"/>
                <a:gd name="connsiteY22" fmla="*/ 754879 h 858255"/>
                <a:gd name="connsiteX23" fmla="*/ 765950 w 862733"/>
                <a:gd name="connsiteY23" fmla="*/ 842722 h 858255"/>
                <a:gd name="connsiteX24" fmla="*/ 744525 w 862733"/>
                <a:gd name="connsiteY24" fmla="*/ 858256 h 858255"/>
                <a:gd name="connsiteX25" fmla="*/ 768628 w 862733"/>
                <a:gd name="connsiteY25" fmla="*/ 746309 h 858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62733" h="858255">
                  <a:moveTo>
                    <a:pt x="768628" y="746309"/>
                  </a:moveTo>
                  <a:cubicBezTo>
                    <a:pt x="777199" y="703994"/>
                    <a:pt x="771842" y="676677"/>
                    <a:pt x="752560" y="639183"/>
                  </a:cubicBezTo>
                  <a:cubicBezTo>
                    <a:pt x="747203" y="629006"/>
                    <a:pt x="724171" y="608652"/>
                    <a:pt x="713459" y="604903"/>
                  </a:cubicBezTo>
                  <a:cubicBezTo>
                    <a:pt x="648112" y="584549"/>
                    <a:pt x="596156" y="563659"/>
                    <a:pt x="538308" y="525094"/>
                  </a:cubicBezTo>
                  <a:cubicBezTo>
                    <a:pt x="476175" y="483315"/>
                    <a:pt x="427433" y="427609"/>
                    <a:pt x="380297" y="371368"/>
                  </a:cubicBezTo>
                  <a:cubicBezTo>
                    <a:pt x="349230" y="334410"/>
                    <a:pt x="319771" y="296380"/>
                    <a:pt x="290847" y="258350"/>
                  </a:cubicBezTo>
                  <a:cubicBezTo>
                    <a:pt x="281206" y="245495"/>
                    <a:pt x="275849" y="244960"/>
                    <a:pt x="264601" y="256208"/>
                  </a:cubicBezTo>
                  <a:cubicBezTo>
                    <a:pt x="186935" y="333339"/>
                    <a:pt x="131229" y="425467"/>
                    <a:pt x="86236" y="525094"/>
                  </a:cubicBezTo>
                  <a:cubicBezTo>
                    <a:pt x="71239" y="558839"/>
                    <a:pt x="59455" y="593655"/>
                    <a:pt x="58384" y="632220"/>
                  </a:cubicBezTo>
                  <a:cubicBezTo>
                    <a:pt x="39101" y="585085"/>
                    <a:pt x="19283" y="537949"/>
                    <a:pt x="0" y="491349"/>
                  </a:cubicBezTo>
                  <a:cubicBezTo>
                    <a:pt x="3749" y="489207"/>
                    <a:pt x="6427" y="486529"/>
                    <a:pt x="5892" y="481708"/>
                  </a:cubicBezTo>
                  <a:cubicBezTo>
                    <a:pt x="2678" y="449570"/>
                    <a:pt x="10177" y="418504"/>
                    <a:pt x="15533" y="387973"/>
                  </a:cubicBezTo>
                  <a:cubicBezTo>
                    <a:pt x="24103" y="337624"/>
                    <a:pt x="39637" y="289417"/>
                    <a:pt x="64276" y="243888"/>
                  </a:cubicBezTo>
                  <a:cubicBezTo>
                    <a:pt x="83558" y="207466"/>
                    <a:pt x="107126" y="173721"/>
                    <a:pt x="136050" y="145868"/>
                  </a:cubicBezTo>
                  <a:cubicBezTo>
                    <a:pt x="182114" y="100875"/>
                    <a:pt x="228714" y="53740"/>
                    <a:pt x="298881" y="44634"/>
                  </a:cubicBezTo>
                  <a:cubicBezTo>
                    <a:pt x="320306" y="41956"/>
                    <a:pt x="340661" y="28030"/>
                    <a:pt x="361550" y="19459"/>
                  </a:cubicBezTo>
                  <a:cubicBezTo>
                    <a:pt x="403865" y="1248"/>
                    <a:pt x="445644" y="-5179"/>
                    <a:pt x="492244" y="4462"/>
                  </a:cubicBezTo>
                  <a:cubicBezTo>
                    <a:pt x="561340" y="18388"/>
                    <a:pt x="619723" y="51597"/>
                    <a:pt x="675429" y="91770"/>
                  </a:cubicBezTo>
                  <a:cubicBezTo>
                    <a:pt x="737026" y="136227"/>
                    <a:pt x="785233" y="191932"/>
                    <a:pt x="817371" y="261028"/>
                  </a:cubicBezTo>
                  <a:cubicBezTo>
                    <a:pt x="831297" y="291559"/>
                    <a:pt x="842010" y="323162"/>
                    <a:pt x="848437" y="356371"/>
                  </a:cubicBezTo>
                  <a:cubicBezTo>
                    <a:pt x="858079" y="408862"/>
                    <a:pt x="866113" y="461890"/>
                    <a:pt x="861293" y="514917"/>
                  </a:cubicBezTo>
                  <a:cubicBezTo>
                    <a:pt x="856472" y="566337"/>
                    <a:pt x="857007" y="618829"/>
                    <a:pt x="845759" y="669714"/>
                  </a:cubicBezTo>
                  <a:cubicBezTo>
                    <a:pt x="839332" y="698102"/>
                    <a:pt x="833440" y="728098"/>
                    <a:pt x="822191" y="754879"/>
                  </a:cubicBezTo>
                  <a:cubicBezTo>
                    <a:pt x="808265" y="788088"/>
                    <a:pt x="794874" y="809513"/>
                    <a:pt x="765950" y="842722"/>
                  </a:cubicBezTo>
                  <a:cubicBezTo>
                    <a:pt x="763808" y="845936"/>
                    <a:pt x="747739" y="858256"/>
                    <a:pt x="744525" y="858256"/>
                  </a:cubicBezTo>
                  <a:cubicBezTo>
                    <a:pt x="752560" y="823975"/>
                    <a:pt x="764343" y="778447"/>
                    <a:pt x="768628" y="746309"/>
                  </a:cubicBezTo>
                  <a:close/>
                </a:path>
              </a:pathLst>
            </a:custGeom>
            <a:solidFill>
              <a:srgbClr val="8D4E22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8">
              <a:extLst>
                <a:ext uri="{FF2B5EF4-FFF2-40B4-BE49-F238E27FC236}">
                  <a16:creationId xmlns:a16="http://schemas.microsoft.com/office/drawing/2014/main" id="{336BC4AA-36EE-4E72-B354-F95D26753CDF}"/>
                </a:ext>
              </a:extLst>
            </p:cNvPr>
            <p:cNvSpPr/>
            <p:nvPr/>
          </p:nvSpPr>
          <p:spPr>
            <a:xfrm>
              <a:off x="1012829" y="4710840"/>
              <a:ext cx="577988" cy="570525"/>
            </a:xfrm>
            <a:custGeom>
              <a:avLst/>
              <a:gdLst>
                <a:gd name="connsiteX0" fmla="*/ 68098 w 452680"/>
                <a:gd name="connsiteY0" fmla="*/ 153945 h 446835"/>
                <a:gd name="connsiteX1" fmla="*/ 148443 w 452680"/>
                <a:gd name="connsiteY1" fmla="*/ 9860 h 446835"/>
                <a:gd name="connsiteX2" fmla="*/ 167190 w 452680"/>
                <a:gd name="connsiteY2" fmla="*/ 5575 h 446835"/>
                <a:gd name="connsiteX3" fmla="*/ 168261 w 452680"/>
                <a:gd name="connsiteY3" fmla="*/ 7182 h 446835"/>
                <a:gd name="connsiteX4" fmla="*/ 208969 w 452680"/>
                <a:gd name="connsiteY4" fmla="*/ 68780 h 446835"/>
                <a:gd name="connsiteX5" fmla="*/ 214325 w 452680"/>
                <a:gd name="connsiteY5" fmla="*/ 76814 h 446835"/>
                <a:gd name="connsiteX6" fmla="*/ 233608 w 452680"/>
                <a:gd name="connsiteY6" fmla="*/ 127163 h 446835"/>
                <a:gd name="connsiteX7" fmla="*/ 220217 w 452680"/>
                <a:gd name="connsiteY7" fmla="*/ 200545 h 446835"/>
                <a:gd name="connsiteX8" fmla="*/ 230394 w 452680"/>
                <a:gd name="connsiteY8" fmla="*/ 221434 h 446835"/>
                <a:gd name="connsiteX9" fmla="*/ 261996 w 452680"/>
                <a:gd name="connsiteY9" fmla="*/ 264285 h 446835"/>
                <a:gd name="connsiteX10" fmla="*/ 263603 w 452680"/>
                <a:gd name="connsiteY10" fmla="*/ 289995 h 446835"/>
                <a:gd name="connsiteX11" fmla="*/ 297348 w 452680"/>
                <a:gd name="connsiteY11" fmla="*/ 340880 h 446835"/>
                <a:gd name="connsiteX12" fmla="*/ 440361 w 452680"/>
                <a:gd name="connsiteY12" fmla="*/ 429258 h 446835"/>
                <a:gd name="connsiteX13" fmla="*/ 452680 w 452680"/>
                <a:gd name="connsiteY13" fmla="*/ 438900 h 446835"/>
                <a:gd name="connsiteX14" fmla="*/ 182188 w 452680"/>
                <a:gd name="connsiteY14" fmla="*/ 434615 h 446835"/>
                <a:gd name="connsiteX15" fmla="*/ 144158 w 452680"/>
                <a:gd name="connsiteY15" fmla="*/ 405691 h 446835"/>
                <a:gd name="connsiteX16" fmla="*/ 20963 w 452680"/>
                <a:gd name="connsiteY16" fmla="*/ 277675 h 446835"/>
                <a:gd name="connsiteX17" fmla="*/ 13464 w 452680"/>
                <a:gd name="connsiteY17" fmla="*/ 233218 h 446835"/>
                <a:gd name="connsiteX18" fmla="*/ 68098 w 452680"/>
                <a:gd name="connsiteY18" fmla="*/ 153945 h 446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52680" h="446835">
                  <a:moveTo>
                    <a:pt x="68098" y="153945"/>
                  </a:moveTo>
                  <a:cubicBezTo>
                    <a:pt x="99701" y="108416"/>
                    <a:pt x="133981" y="64495"/>
                    <a:pt x="148443" y="9860"/>
                  </a:cubicBezTo>
                  <a:cubicBezTo>
                    <a:pt x="151657" y="-2459"/>
                    <a:pt x="158620" y="-2459"/>
                    <a:pt x="167190" y="5575"/>
                  </a:cubicBezTo>
                  <a:cubicBezTo>
                    <a:pt x="167726" y="6111"/>
                    <a:pt x="168261" y="6647"/>
                    <a:pt x="168261" y="7182"/>
                  </a:cubicBezTo>
                  <a:cubicBezTo>
                    <a:pt x="172546" y="33964"/>
                    <a:pt x="199863" y="45212"/>
                    <a:pt x="208969" y="68780"/>
                  </a:cubicBezTo>
                  <a:cubicBezTo>
                    <a:pt x="210040" y="71993"/>
                    <a:pt x="211647" y="75743"/>
                    <a:pt x="214325" y="76814"/>
                  </a:cubicBezTo>
                  <a:cubicBezTo>
                    <a:pt x="238964" y="86456"/>
                    <a:pt x="236822" y="107881"/>
                    <a:pt x="233608" y="127163"/>
                  </a:cubicBezTo>
                  <a:cubicBezTo>
                    <a:pt x="229323" y="151802"/>
                    <a:pt x="228787" y="176977"/>
                    <a:pt x="220217" y="200545"/>
                  </a:cubicBezTo>
                  <a:cubicBezTo>
                    <a:pt x="217003" y="209650"/>
                    <a:pt x="217539" y="217685"/>
                    <a:pt x="230394" y="221434"/>
                  </a:cubicBezTo>
                  <a:cubicBezTo>
                    <a:pt x="251819" y="226790"/>
                    <a:pt x="259854" y="243931"/>
                    <a:pt x="261996" y="264285"/>
                  </a:cubicBezTo>
                  <a:cubicBezTo>
                    <a:pt x="263068" y="272855"/>
                    <a:pt x="265210" y="281425"/>
                    <a:pt x="263603" y="289995"/>
                  </a:cubicBezTo>
                  <a:cubicBezTo>
                    <a:pt x="259318" y="317847"/>
                    <a:pt x="277530" y="329096"/>
                    <a:pt x="297348" y="340880"/>
                  </a:cubicBezTo>
                  <a:cubicBezTo>
                    <a:pt x="345555" y="369804"/>
                    <a:pt x="392690" y="399799"/>
                    <a:pt x="440361" y="429258"/>
                  </a:cubicBezTo>
                  <a:cubicBezTo>
                    <a:pt x="444646" y="431937"/>
                    <a:pt x="450002" y="433544"/>
                    <a:pt x="452680" y="438900"/>
                  </a:cubicBezTo>
                  <a:cubicBezTo>
                    <a:pt x="441432" y="456576"/>
                    <a:pt x="197721" y="439971"/>
                    <a:pt x="182188" y="434615"/>
                  </a:cubicBezTo>
                  <a:cubicBezTo>
                    <a:pt x="166654" y="429258"/>
                    <a:pt x="152192" y="421224"/>
                    <a:pt x="144158" y="405691"/>
                  </a:cubicBezTo>
                  <a:cubicBezTo>
                    <a:pt x="115769" y="350521"/>
                    <a:pt x="71312" y="311420"/>
                    <a:pt x="20963" y="277675"/>
                  </a:cubicBezTo>
                  <a:cubicBezTo>
                    <a:pt x="-2605" y="261606"/>
                    <a:pt x="-7961" y="260535"/>
                    <a:pt x="13464" y="233218"/>
                  </a:cubicBezTo>
                  <a:cubicBezTo>
                    <a:pt x="32211" y="208043"/>
                    <a:pt x="49351" y="180191"/>
                    <a:pt x="68098" y="153945"/>
                  </a:cubicBezTo>
                  <a:close/>
                </a:path>
              </a:pathLst>
            </a:custGeom>
            <a:solidFill>
              <a:srgbClr val="FDC383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9">
              <a:extLst>
                <a:ext uri="{FF2B5EF4-FFF2-40B4-BE49-F238E27FC236}">
                  <a16:creationId xmlns:a16="http://schemas.microsoft.com/office/drawing/2014/main" id="{0A04730C-2E47-494A-A6B7-CB66D70C1CA8}"/>
                </a:ext>
              </a:extLst>
            </p:cNvPr>
            <p:cNvSpPr/>
            <p:nvPr/>
          </p:nvSpPr>
          <p:spPr>
            <a:xfrm>
              <a:off x="1537474" y="5271233"/>
              <a:ext cx="312054" cy="134659"/>
            </a:xfrm>
            <a:custGeom>
              <a:avLst/>
              <a:gdLst>
                <a:gd name="connsiteX0" fmla="*/ 0 w 244401"/>
                <a:gd name="connsiteY0" fmla="*/ 8034 h 105465"/>
                <a:gd name="connsiteX1" fmla="*/ 41243 w 244401"/>
                <a:gd name="connsiteY1" fmla="*/ 0 h 105465"/>
                <a:gd name="connsiteX2" fmla="*/ 82487 w 244401"/>
                <a:gd name="connsiteY2" fmla="*/ 28924 h 105465"/>
                <a:gd name="connsiteX3" fmla="*/ 148905 w 244401"/>
                <a:gd name="connsiteY3" fmla="*/ 50349 h 105465"/>
                <a:gd name="connsiteX4" fmla="*/ 244247 w 244401"/>
                <a:gd name="connsiteY4" fmla="*/ 41779 h 105465"/>
                <a:gd name="connsiteX5" fmla="*/ 244247 w 244401"/>
                <a:gd name="connsiteY5" fmla="*/ 60526 h 105465"/>
                <a:gd name="connsiteX6" fmla="*/ 243712 w 244401"/>
                <a:gd name="connsiteY6" fmla="*/ 72310 h 105465"/>
                <a:gd name="connsiteX7" fmla="*/ 183185 w 244401"/>
                <a:gd name="connsiteY7" fmla="*/ 104983 h 105465"/>
                <a:gd name="connsiteX8" fmla="*/ 50349 w 244401"/>
                <a:gd name="connsiteY8" fmla="*/ 77666 h 105465"/>
                <a:gd name="connsiteX9" fmla="*/ 0 w 244401"/>
                <a:gd name="connsiteY9" fmla="*/ 8034 h 10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4401" h="105465">
                  <a:moveTo>
                    <a:pt x="0" y="8034"/>
                  </a:moveTo>
                  <a:cubicBezTo>
                    <a:pt x="13391" y="4285"/>
                    <a:pt x="25175" y="5356"/>
                    <a:pt x="41243" y="0"/>
                  </a:cubicBezTo>
                  <a:cubicBezTo>
                    <a:pt x="55705" y="5892"/>
                    <a:pt x="70703" y="18211"/>
                    <a:pt x="82487" y="28924"/>
                  </a:cubicBezTo>
                  <a:cubicBezTo>
                    <a:pt x="103376" y="47135"/>
                    <a:pt x="115696" y="53027"/>
                    <a:pt x="148905" y="50349"/>
                  </a:cubicBezTo>
                  <a:cubicBezTo>
                    <a:pt x="172473" y="47671"/>
                    <a:pt x="220679" y="44457"/>
                    <a:pt x="244247" y="41779"/>
                  </a:cubicBezTo>
                  <a:cubicBezTo>
                    <a:pt x="243712" y="64811"/>
                    <a:pt x="244783" y="46064"/>
                    <a:pt x="244247" y="60526"/>
                  </a:cubicBezTo>
                  <a:cubicBezTo>
                    <a:pt x="244247" y="64276"/>
                    <a:pt x="243712" y="68561"/>
                    <a:pt x="243712" y="72310"/>
                  </a:cubicBezTo>
                  <a:cubicBezTo>
                    <a:pt x="232999" y="100162"/>
                    <a:pt x="207289" y="103912"/>
                    <a:pt x="183185" y="104983"/>
                  </a:cubicBezTo>
                  <a:cubicBezTo>
                    <a:pt x="137121" y="107126"/>
                    <a:pt x="91057" y="102841"/>
                    <a:pt x="50349" y="77666"/>
                  </a:cubicBezTo>
                  <a:cubicBezTo>
                    <a:pt x="22496" y="61597"/>
                    <a:pt x="9641" y="36958"/>
                    <a:pt x="0" y="8034"/>
                  </a:cubicBezTo>
                  <a:close/>
                </a:path>
              </a:pathLst>
            </a:custGeom>
            <a:solidFill>
              <a:srgbClr val="E55425"/>
            </a:solidFill>
            <a:ln w="4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10">
              <a:extLst>
                <a:ext uri="{FF2B5EF4-FFF2-40B4-BE49-F238E27FC236}">
                  <a16:creationId xmlns:a16="http://schemas.microsoft.com/office/drawing/2014/main" id="{F6741F22-5657-4E84-9DF0-D0A5E753A673}"/>
                </a:ext>
              </a:extLst>
            </p:cNvPr>
            <p:cNvSpPr/>
            <p:nvPr/>
          </p:nvSpPr>
          <p:spPr>
            <a:xfrm>
              <a:off x="2540273" y="5199226"/>
              <a:ext cx="634247" cy="650204"/>
            </a:xfrm>
            <a:custGeom>
              <a:avLst/>
              <a:gdLst>
                <a:gd name="connsiteX0" fmla="*/ 166956 w 496742"/>
                <a:gd name="connsiteY0" fmla="*/ 28008 h 509240"/>
                <a:gd name="connsiteX1" fmla="*/ 274082 w 496742"/>
                <a:gd name="connsiteY1" fmla="*/ 9797 h 509240"/>
                <a:gd name="connsiteX2" fmla="*/ 479764 w 496742"/>
                <a:gd name="connsiteY2" fmla="*/ 155 h 509240"/>
                <a:gd name="connsiteX3" fmla="*/ 496368 w 496742"/>
                <a:gd name="connsiteY3" fmla="*/ 18902 h 509240"/>
                <a:gd name="connsiteX4" fmla="*/ 464231 w 496742"/>
                <a:gd name="connsiteY4" fmla="*/ 347779 h 509240"/>
                <a:gd name="connsiteX5" fmla="*/ 448697 w 496742"/>
                <a:gd name="connsiteY5" fmla="*/ 495077 h 509240"/>
                <a:gd name="connsiteX6" fmla="*/ 436378 w 496742"/>
                <a:gd name="connsiteY6" fmla="*/ 507932 h 509240"/>
                <a:gd name="connsiteX7" fmla="*/ 222662 w 496742"/>
                <a:gd name="connsiteY7" fmla="*/ 504183 h 509240"/>
                <a:gd name="connsiteX8" fmla="*/ 105359 w 496742"/>
                <a:gd name="connsiteY8" fmla="*/ 485971 h 509240"/>
                <a:gd name="connsiteX9" fmla="*/ 7874 w 496742"/>
                <a:gd name="connsiteY9" fmla="*/ 431873 h 509240"/>
                <a:gd name="connsiteX10" fmla="*/ 375 w 496742"/>
                <a:gd name="connsiteY10" fmla="*/ 410448 h 509240"/>
                <a:gd name="connsiteX11" fmla="*/ 166956 w 496742"/>
                <a:gd name="connsiteY11" fmla="*/ 28008 h 509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6742" h="509240">
                  <a:moveTo>
                    <a:pt x="166956" y="28008"/>
                  </a:moveTo>
                  <a:cubicBezTo>
                    <a:pt x="172848" y="18902"/>
                    <a:pt x="272475" y="22651"/>
                    <a:pt x="274082" y="9797"/>
                  </a:cubicBezTo>
                  <a:cubicBezTo>
                    <a:pt x="342643" y="6583"/>
                    <a:pt x="411203" y="3904"/>
                    <a:pt x="479764" y="155"/>
                  </a:cubicBezTo>
                  <a:cubicBezTo>
                    <a:pt x="494762" y="-916"/>
                    <a:pt x="497975" y="3369"/>
                    <a:pt x="496368" y="18902"/>
                  </a:cubicBezTo>
                  <a:cubicBezTo>
                    <a:pt x="485120" y="128706"/>
                    <a:pt x="474943" y="237975"/>
                    <a:pt x="464231" y="347779"/>
                  </a:cubicBezTo>
                  <a:cubicBezTo>
                    <a:pt x="459410" y="397057"/>
                    <a:pt x="453518" y="445799"/>
                    <a:pt x="448697" y="495077"/>
                  </a:cubicBezTo>
                  <a:cubicBezTo>
                    <a:pt x="447626" y="504183"/>
                    <a:pt x="446019" y="507932"/>
                    <a:pt x="436378" y="507932"/>
                  </a:cubicBezTo>
                  <a:cubicBezTo>
                    <a:pt x="365139" y="510074"/>
                    <a:pt x="293900" y="510074"/>
                    <a:pt x="222662" y="504183"/>
                  </a:cubicBezTo>
                  <a:cubicBezTo>
                    <a:pt x="183025" y="500433"/>
                    <a:pt x="143924" y="496684"/>
                    <a:pt x="105359" y="485971"/>
                  </a:cubicBezTo>
                  <a:cubicBezTo>
                    <a:pt x="55545" y="472045"/>
                    <a:pt x="41619" y="470974"/>
                    <a:pt x="7874" y="431873"/>
                  </a:cubicBezTo>
                  <a:cubicBezTo>
                    <a:pt x="2518" y="425445"/>
                    <a:pt x="-1232" y="419553"/>
                    <a:pt x="375" y="410448"/>
                  </a:cubicBezTo>
                  <a:cubicBezTo>
                    <a:pt x="8945" y="362241"/>
                    <a:pt x="135890" y="85320"/>
                    <a:pt x="166956" y="28008"/>
                  </a:cubicBezTo>
                  <a:close/>
                </a:path>
              </a:pathLst>
            </a:custGeom>
            <a:solidFill>
              <a:srgbClr val="E55425"/>
            </a:solidFill>
            <a:ln w="4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11">
              <a:extLst>
                <a:ext uri="{FF2B5EF4-FFF2-40B4-BE49-F238E27FC236}">
                  <a16:creationId xmlns:a16="http://schemas.microsoft.com/office/drawing/2014/main" id="{A1E35371-38B3-4322-B3FD-E6DFF2C73C05}"/>
                </a:ext>
              </a:extLst>
            </p:cNvPr>
            <p:cNvSpPr/>
            <p:nvPr/>
          </p:nvSpPr>
          <p:spPr>
            <a:xfrm>
              <a:off x="2539947" y="4667027"/>
              <a:ext cx="213542" cy="339729"/>
            </a:xfrm>
            <a:custGeom>
              <a:avLst/>
              <a:gdLst>
                <a:gd name="connsiteX0" fmla="*/ 631 w 167246"/>
                <a:gd name="connsiteY0" fmla="*/ 235394 h 266076"/>
                <a:gd name="connsiteX1" fmla="*/ 20449 w 167246"/>
                <a:gd name="connsiteY1" fmla="*/ 149158 h 266076"/>
                <a:gd name="connsiteX2" fmla="*/ 47767 w 167246"/>
                <a:gd name="connsiteY2" fmla="*/ 19000 h 266076"/>
                <a:gd name="connsiteX3" fmla="*/ 97044 w 167246"/>
                <a:gd name="connsiteY3" fmla="*/ 7752 h 266076"/>
                <a:gd name="connsiteX4" fmla="*/ 153285 w 167246"/>
                <a:gd name="connsiteY4" fmla="*/ 789 h 266076"/>
                <a:gd name="connsiteX5" fmla="*/ 166141 w 167246"/>
                <a:gd name="connsiteY5" fmla="*/ 15250 h 266076"/>
                <a:gd name="connsiteX6" fmla="*/ 127040 w 167246"/>
                <a:gd name="connsiteY6" fmla="*/ 251463 h 266076"/>
                <a:gd name="connsiteX7" fmla="*/ 104543 w 167246"/>
                <a:gd name="connsiteY7" fmla="*/ 264318 h 266076"/>
                <a:gd name="connsiteX8" fmla="*/ 631 w 167246"/>
                <a:gd name="connsiteY8" fmla="*/ 235394 h 266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246" h="266076">
                  <a:moveTo>
                    <a:pt x="631" y="235394"/>
                  </a:moveTo>
                  <a:cubicBezTo>
                    <a:pt x="-3654" y="203792"/>
                    <a:pt x="15093" y="178082"/>
                    <a:pt x="20449" y="149158"/>
                  </a:cubicBezTo>
                  <a:cubicBezTo>
                    <a:pt x="28484" y="105772"/>
                    <a:pt x="48302" y="64528"/>
                    <a:pt x="47767" y="19000"/>
                  </a:cubicBezTo>
                  <a:cubicBezTo>
                    <a:pt x="61157" y="2931"/>
                    <a:pt x="80975" y="12037"/>
                    <a:pt x="97044" y="7752"/>
                  </a:cubicBezTo>
                  <a:cubicBezTo>
                    <a:pt x="115256" y="2931"/>
                    <a:pt x="135074" y="4538"/>
                    <a:pt x="153285" y="789"/>
                  </a:cubicBezTo>
                  <a:cubicBezTo>
                    <a:pt x="168819" y="-2425"/>
                    <a:pt x="168283" y="4538"/>
                    <a:pt x="166141" y="15250"/>
                  </a:cubicBezTo>
                  <a:cubicBezTo>
                    <a:pt x="152750" y="93988"/>
                    <a:pt x="139895" y="172726"/>
                    <a:pt x="127040" y="251463"/>
                  </a:cubicBezTo>
                  <a:cubicBezTo>
                    <a:pt x="124362" y="263783"/>
                    <a:pt x="120077" y="269139"/>
                    <a:pt x="104543" y="264318"/>
                  </a:cubicBezTo>
                  <a:cubicBezTo>
                    <a:pt x="70799" y="253070"/>
                    <a:pt x="35447" y="245036"/>
                    <a:pt x="631" y="235394"/>
                  </a:cubicBezTo>
                  <a:close/>
                </a:path>
              </a:pathLst>
            </a:custGeom>
            <a:solidFill>
              <a:srgbClr val="E55425"/>
            </a:solidFill>
            <a:ln w="4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12">
              <a:extLst>
                <a:ext uri="{FF2B5EF4-FFF2-40B4-BE49-F238E27FC236}">
                  <a16:creationId xmlns:a16="http://schemas.microsoft.com/office/drawing/2014/main" id="{29179C3C-9315-4526-9DB7-33FDB842681F}"/>
                </a:ext>
              </a:extLst>
            </p:cNvPr>
            <p:cNvSpPr/>
            <p:nvPr/>
          </p:nvSpPr>
          <p:spPr>
            <a:xfrm>
              <a:off x="1817474" y="4697442"/>
              <a:ext cx="787221" cy="313836"/>
            </a:xfrm>
            <a:custGeom>
              <a:avLst/>
              <a:gdLst>
                <a:gd name="connsiteX0" fmla="*/ 616287 w 616552"/>
                <a:gd name="connsiteY0" fmla="*/ 0 h 245796"/>
                <a:gd name="connsiteX1" fmla="*/ 467381 w 616552"/>
                <a:gd name="connsiteY1" fmla="*/ 5356 h 245796"/>
                <a:gd name="connsiteX2" fmla="*/ 301336 w 616552"/>
                <a:gd name="connsiteY2" fmla="*/ 8570 h 245796"/>
                <a:gd name="connsiteX3" fmla="*/ 8347 w 616552"/>
                <a:gd name="connsiteY3" fmla="*/ 158546 h 245796"/>
                <a:gd name="connsiteX4" fmla="*/ 1919 w 616552"/>
                <a:gd name="connsiteY4" fmla="*/ 185864 h 245796"/>
                <a:gd name="connsiteX5" fmla="*/ 89227 w 616552"/>
                <a:gd name="connsiteY5" fmla="*/ 219073 h 245796"/>
                <a:gd name="connsiteX6" fmla="*/ 222599 w 616552"/>
                <a:gd name="connsiteY6" fmla="*/ 165510 h 245796"/>
                <a:gd name="connsiteX7" fmla="*/ 299194 w 616552"/>
                <a:gd name="connsiteY7" fmla="*/ 156939 h 245796"/>
                <a:gd name="connsiteX8" fmla="*/ 223134 w 616552"/>
                <a:gd name="connsiteY8" fmla="*/ 191755 h 245796"/>
                <a:gd name="connsiteX9" fmla="*/ 178141 w 616552"/>
                <a:gd name="connsiteY9" fmla="*/ 206217 h 245796"/>
                <a:gd name="connsiteX10" fmla="*/ 160466 w 616552"/>
                <a:gd name="connsiteY10" fmla="*/ 224964 h 245796"/>
                <a:gd name="connsiteX11" fmla="*/ 181891 w 616552"/>
                <a:gd name="connsiteY11" fmla="*/ 244783 h 245796"/>
                <a:gd name="connsiteX12" fmla="*/ 199567 w 616552"/>
                <a:gd name="connsiteY12" fmla="*/ 244783 h 245796"/>
                <a:gd name="connsiteX13" fmla="*/ 285267 w 616552"/>
                <a:gd name="connsiteY13" fmla="*/ 230856 h 245796"/>
                <a:gd name="connsiteX14" fmla="*/ 572365 w 616552"/>
                <a:gd name="connsiteY14" fmla="*/ 202468 h 245796"/>
                <a:gd name="connsiteX15" fmla="*/ 572365 w 616552"/>
                <a:gd name="connsiteY15" fmla="*/ 202468 h 245796"/>
                <a:gd name="connsiteX16" fmla="*/ 616287 w 616552"/>
                <a:gd name="connsiteY16" fmla="*/ 0 h 245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6552" h="245796">
                  <a:moveTo>
                    <a:pt x="616287" y="0"/>
                  </a:moveTo>
                  <a:cubicBezTo>
                    <a:pt x="572901" y="0"/>
                    <a:pt x="511303" y="4821"/>
                    <a:pt x="467381" y="5356"/>
                  </a:cubicBezTo>
                  <a:cubicBezTo>
                    <a:pt x="412212" y="7499"/>
                    <a:pt x="356506" y="7499"/>
                    <a:pt x="301336" y="8570"/>
                  </a:cubicBezTo>
                  <a:cubicBezTo>
                    <a:pt x="178677" y="11784"/>
                    <a:pt x="90834" y="78738"/>
                    <a:pt x="8347" y="158546"/>
                  </a:cubicBezTo>
                  <a:cubicBezTo>
                    <a:pt x="848" y="166045"/>
                    <a:pt x="-2366" y="175151"/>
                    <a:pt x="1919" y="185864"/>
                  </a:cubicBezTo>
                  <a:cubicBezTo>
                    <a:pt x="16381" y="222822"/>
                    <a:pt x="53340" y="236748"/>
                    <a:pt x="89227" y="219073"/>
                  </a:cubicBezTo>
                  <a:cubicBezTo>
                    <a:pt x="132613" y="198183"/>
                    <a:pt x="173856" y="172473"/>
                    <a:pt x="222599" y="165510"/>
                  </a:cubicBezTo>
                  <a:cubicBezTo>
                    <a:pt x="246166" y="162296"/>
                    <a:pt x="268663" y="153190"/>
                    <a:pt x="299194" y="156939"/>
                  </a:cubicBezTo>
                  <a:cubicBezTo>
                    <a:pt x="271877" y="174080"/>
                    <a:pt x="247238" y="182650"/>
                    <a:pt x="223134" y="191755"/>
                  </a:cubicBezTo>
                  <a:cubicBezTo>
                    <a:pt x="208137" y="197112"/>
                    <a:pt x="192603" y="200861"/>
                    <a:pt x="178141" y="206217"/>
                  </a:cubicBezTo>
                  <a:cubicBezTo>
                    <a:pt x="169571" y="209431"/>
                    <a:pt x="159930" y="214252"/>
                    <a:pt x="160466" y="224964"/>
                  </a:cubicBezTo>
                  <a:cubicBezTo>
                    <a:pt x="161001" y="237820"/>
                    <a:pt x="171178" y="242105"/>
                    <a:pt x="181891" y="244783"/>
                  </a:cubicBezTo>
                  <a:cubicBezTo>
                    <a:pt x="187783" y="246390"/>
                    <a:pt x="193675" y="245854"/>
                    <a:pt x="199567" y="244783"/>
                  </a:cubicBezTo>
                  <a:cubicBezTo>
                    <a:pt x="227955" y="239962"/>
                    <a:pt x="256343" y="234070"/>
                    <a:pt x="285267" y="230856"/>
                  </a:cubicBezTo>
                  <a:cubicBezTo>
                    <a:pt x="376860" y="221751"/>
                    <a:pt x="561117" y="189613"/>
                    <a:pt x="572365" y="202468"/>
                  </a:cubicBezTo>
                  <a:cubicBezTo>
                    <a:pt x="572365" y="202468"/>
                    <a:pt x="572365" y="202468"/>
                    <a:pt x="572365" y="202468"/>
                  </a:cubicBezTo>
                  <a:cubicBezTo>
                    <a:pt x="583077" y="136586"/>
                    <a:pt x="620036" y="57312"/>
                    <a:pt x="616287" y="0"/>
                  </a:cubicBezTo>
                  <a:close/>
                </a:path>
              </a:pathLst>
            </a:custGeom>
            <a:solidFill>
              <a:srgbClr val="FDC484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4" name="Group 2">
            <a:extLst>
              <a:ext uri="{FF2B5EF4-FFF2-40B4-BE49-F238E27FC236}">
                <a16:creationId xmlns:a16="http://schemas.microsoft.com/office/drawing/2014/main" id="{9B7B434D-F11D-4FDC-8567-BD1596760940}"/>
              </a:ext>
            </a:extLst>
          </p:cNvPr>
          <p:cNvGrpSpPr/>
          <p:nvPr/>
        </p:nvGrpSpPr>
        <p:grpSpPr>
          <a:xfrm>
            <a:off x="7017817" y="986286"/>
            <a:ext cx="5290911" cy="3594989"/>
            <a:chOff x="8575467" y="4002385"/>
            <a:chExt cx="4093263" cy="2781228"/>
          </a:xfrm>
        </p:grpSpPr>
        <p:sp>
          <p:nvSpPr>
            <p:cNvPr id="65" name="Freeform: Shape 4">
              <a:extLst>
                <a:ext uri="{FF2B5EF4-FFF2-40B4-BE49-F238E27FC236}">
                  <a16:creationId xmlns:a16="http://schemas.microsoft.com/office/drawing/2014/main" id="{10406BE2-AD00-4AA1-A4D0-76F8EA1A7502}"/>
                </a:ext>
              </a:extLst>
            </p:cNvPr>
            <p:cNvSpPr/>
            <p:nvPr/>
          </p:nvSpPr>
          <p:spPr>
            <a:xfrm>
              <a:off x="8575467" y="4961086"/>
              <a:ext cx="1744920" cy="1822527"/>
            </a:xfrm>
            <a:custGeom>
              <a:avLst/>
              <a:gdLst>
                <a:gd name="connsiteX0" fmla="*/ 1569189 w 1743367"/>
                <a:gd name="connsiteY0" fmla="*/ 1800667 h 1813886"/>
                <a:gd name="connsiteX1" fmla="*/ 1568014 w 1743367"/>
                <a:gd name="connsiteY1" fmla="*/ 1801842 h 1813886"/>
                <a:gd name="connsiteX2" fmla="*/ 1413265 w 1743367"/>
                <a:gd name="connsiteY2" fmla="*/ 1809677 h 1813886"/>
                <a:gd name="connsiteX3" fmla="*/ 1019146 w 1743367"/>
                <a:gd name="connsiteY3" fmla="*/ 1807718 h 1813886"/>
                <a:gd name="connsiteX4" fmla="*/ 959989 w 1743367"/>
                <a:gd name="connsiteY4" fmla="*/ 1806935 h 1813886"/>
                <a:gd name="connsiteX5" fmla="*/ 964691 w 1743367"/>
                <a:gd name="connsiteY5" fmla="*/ 1694889 h 1813886"/>
                <a:gd name="connsiteX6" fmla="*/ 820912 w 1743367"/>
                <a:gd name="connsiteY6" fmla="*/ 1613793 h 1813886"/>
                <a:gd name="connsiteX7" fmla="*/ 395452 w 1743367"/>
                <a:gd name="connsiteY7" fmla="*/ 1453168 h 1813886"/>
                <a:gd name="connsiteX8" fmla="*/ 390359 w 1743367"/>
                <a:gd name="connsiteY8" fmla="*/ 1451601 h 1813886"/>
                <a:gd name="connsiteX9" fmla="*/ 196042 w 1743367"/>
                <a:gd name="connsiteY9" fmla="*/ 1350133 h 1813886"/>
                <a:gd name="connsiteX10" fmla="*/ 51871 w 1743367"/>
                <a:gd name="connsiteY10" fmla="*/ 1191859 h 1813886"/>
                <a:gd name="connsiteX11" fmla="*/ 6034 w 1743367"/>
                <a:gd name="connsiteY11" fmla="*/ 1120557 h 1813886"/>
                <a:gd name="connsiteX12" fmla="*/ 107502 w 1743367"/>
                <a:gd name="connsiteY12" fmla="*/ 827515 h 1813886"/>
                <a:gd name="connsiteX13" fmla="*/ 401720 w 1743367"/>
                <a:gd name="connsiteY13" fmla="*/ 469830 h 1813886"/>
                <a:gd name="connsiteX14" fmla="*/ 805241 w 1743367"/>
                <a:gd name="connsiteY14" fmla="*/ 8328 h 1813886"/>
                <a:gd name="connsiteX15" fmla="*/ 830314 w 1743367"/>
                <a:gd name="connsiteY15" fmla="*/ 8719 h 1813886"/>
                <a:gd name="connsiteX16" fmla="*/ 952546 w 1743367"/>
                <a:gd name="connsiteY16" fmla="*/ 125466 h 1813886"/>
                <a:gd name="connsiteX17" fmla="*/ 1092799 w 1743367"/>
                <a:gd name="connsiteY17" fmla="*/ 242605 h 1813886"/>
                <a:gd name="connsiteX18" fmla="*/ 1126099 w 1743367"/>
                <a:gd name="connsiteY18" fmla="*/ 282957 h 1813886"/>
                <a:gd name="connsiteX19" fmla="*/ 979578 w 1743367"/>
                <a:gd name="connsiteY19" fmla="*/ 589711 h 1813886"/>
                <a:gd name="connsiteX20" fmla="*/ 869883 w 1743367"/>
                <a:gd name="connsiteY20" fmla="*/ 706067 h 1813886"/>
                <a:gd name="connsiteX21" fmla="*/ 790354 w 1743367"/>
                <a:gd name="connsiteY21" fmla="*/ 860423 h 1813886"/>
                <a:gd name="connsiteX22" fmla="*/ 797406 w 1743367"/>
                <a:gd name="connsiteY22" fmla="*/ 874527 h 1813886"/>
                <a:gd name="connsiteX23" fmla="*/ 848727 w 1743367"/>
                <a:gd name="connsiteY23" fmla="*/ 846711 h 1813886"/>
                <a:gd name="connsiteX24" fmla="*/ 902791 w 1743367"/>
                <a:gd name="connsiteY24" fmla="*/ 688829 h 1813886"/>
                <a:gd name="connsiteX25" fmla="*/ 952154 w 1743367"/>
                <a:gd name="connsiteY25" fmla="*/ 665323 h 1813886"/>
                <a:gd name="connsiteX26" fmla="*/ 1325117 w 1743367"/>
                <a:gd name="connsiteY26" fmla="*/ 734666 h 1813886"/>
                <a:gd name="connsiteX27" fmla="*/ 1413265 w 1743367"/>
                <a:gd name="connsiteY27" fmla="*/ 771884 h 1813886"/>
                <a:gd name="connsiteX28" fmla="*/ 1421101 w 1743367"/>
                <a:gd name="connsiteY28" fmla="*/ 748769 h 1813886"/>
                <a:gd name="connsiteX29" fmla="*/ 1453225 w 1743367"/>
                <a:gd name="connsiteY29" fmla="*/ 714685 h 1813886"/>
                <a:gd name="connsiteX30" fmla="*/ 1633831 w 1743367"/>
                <a:gd name="connsiteY30" fmla="*/ 551710 h 1813886"/>
                <a:gd name="connsiteX31" fmla="*/ 1703174 w 1743367"/>
                <a:gd name="connsiteY31" fmla="*/ 509791 h 1813886"/>
                <a:gd name="connsiteX32" fmla="*/ 1711009 w 1743367"/>
                <a:gd name="connsiteY32" fmla="*/ 633981 h 1813886"/>
                <a:gd name="connsiteX33" fmla="*/ 1743917 w 1743367"/>
                <a:gd name="connsiteY33" fmla="*/ 795782 h 1813886"/>
                <a:gd name="connsiteX34" fmla="*/ 1721978 w 1743367"/>
                <a:gd name="connsiteY34" fmla="*/ 957973 h 1813886"/>
                <a:gd name="connsiteX35" fmla="*/ 1660862 w 1743367"/>
                <a:gd name="connsiteY35" fmla="*/ 1311348 h 1813886"/>
                <a:gd name="connsiteX36" fmla="*/ 1618552 w 1743367"/>
                <a:gd name="connsiteY36" fmla="*/ 1567565 h 1813886"/>
                <a:gd name="connsiteX37" fmla="*/ 1597396 w 1743367"/>
                <a:gd name="connsiteY37" fmla="*/ 1695673 h 1813886"/>
                <a:gd name="connsiteX38" fmla="*/ 1569189 w 1743367"/>
                <a:gd name="connsiteY38" fmla="*/ 1800667 h 1813886"/>
                <a:gd name="connsiteX0" fmla="*/ 1569189 w 1744918"/>
                <a:gd name="connsiteY0" fmla="*/ 1800667 h 1816433"/>
                <a:gd name="connsiteX1" fmla="*/ 1568014 w 1744918"/>
                <a:gd name="connsiteY1" fmla="*/ 1801842 h 1816433"/>
                <a:gd name="connsiteX2" fmla="*/ 1413265 w 1744918"/>
                <a:gd name="connsiteY2" fmla="*/ 1809677 h 1816433"/>
                <a:gd name="connsiteX3" fmla="*/ 959989 w 1744918"/>
                <a:gd name="connsiteY3" fmla="*/ 1806935 h 1816433"/>
                <a:gd name="connsiteX4" fmla="*/ 964691 w 1744918"/>
                <a:gd name="connsiteY4" fmla="*/ 1694889 h 1816433"/>
                <a:gd name="connsiteX5" fmla="*/ 820912 w 1744918"/>
                <a:gd name="connsiteY5" fmla="*/ 1613793 h 1816433"/>
                <a:gd name="connsiteX6" fmla="*/ 395452 w 1744918"/>
                <a:gd name="connsiteY6" fmla="*/ 1453168 h 1816433"/>
                <a:gd name="connsiteX7" fmla="*/ 390359 w 1744918"/>
                <a:gd name="connsiteY7" fmla="*/ 1451601 h 1816433"/>
                <a:gd name="connsiteX8" fmla="*/ 196042 w 1744918"/>
                <a:gd name="connsiteY8" fmla="*/ 1350133 h 1816433"/>
                <a:gd name="connsiteX9" fmla="*/ 51871 w 1744918"/>
                <a:gd name="connsiteY9" fmla="*/ 1191859 h 1816433"/>
                <a:gd name="connsiteX10" fmla="*/ 6034 w 1744918"/>
                <a:gd name="connsiteY10" fmla="*/ 1120557 h 1816433"/>
                <a:gd name="connsiteX11" fmla="*/ 107502 w 1744918"/>
                <a:gd name="connsiteY11" fmla="*/ 827515 h 1816433"/>
                <a:gd name="connsiteX12" fmla="*/ 401720 w 1744918"/>
                <a:gd name="connsiteY12" fmla="*/ 469830 h 1816433"/>
                <a:gd name="connsiteX13" fmla="*/ 805241 w 1744918"/>
                <a:gd name="connsiteY13" fmla="*/ 8328 h 1816433"/>
                <a:gd name="connsiteX14" fmla="*/ 830314 w 1744918"/>
                <a:gd name="connsiteY14" fmla="*/ 8719 h 1816433"/>
                <a:gd name="connsiteX15" fmla="*/ 952546 w 1744918"/>
                <a:gd name="connsiteY15" fmla="*/ 125466 h 1816433"/>
                <a:gd name="connsiteX16" fmla="*/ 1092799 w 1744918"/>
                <a:gd name="connsiteY16" fmla="*/ 242605 h 1816433"/>
                <a:gd name="connsiteX17" fmla="*/ 1126099 w 1744918"/>
                <a:gd name="connsiteY17" fmla="*/ 282957 h 1816433"/>
                <a:gd name="connsiteX18" fmla="*/ 979578 w 1744918"/>
                <a:gd name="connsiteY18" fmla="*/ 589711 h 1816433"/>
                <a:gd name="connsiteX19" fmla="*/ 869883 w 1744918"/>
                <a:gd name="connsiteY19" fmla="*/ 706067 h 1816433"/>
                <a:gd name="connsiteX20" fmla="*/ 790354 w 1744918"/>
                <a:gd name="connsiteY20" fmla="*/ 860423 h 1816433"/>
                <a:gd name="connsiteX21" fmla="*/ 797406 w 1744918"/>
                <a:gd name="connsiteY21" fmla="*/ 874527 h 1816433"/>
                <a:gd name="connsiteX22" fmla="*/ 848727 w 1744918"/>
                <a:gd name="connsiteY22" fmla="*/ 846711 h 1816433"/>
                <a:gd name="connsiteX23" fmla="*/ 902791 w 1744918"/>
                <a:gd name="connsiteY23" fmla="*/ 688829 h 1816433"/>
                <a:gd name="connsiteX24" fmla="*/ 952154 w 1744918"/>
                <a:gd name="connsiteY24" fmla="*/ 665323 h 1816433"/>
                <a:gd name="connsiteX25" fmla="*/ 1325117 w 1744918"/>
                <a:gd name="connsiteY25" fmla="*/ 734666 h 1816433"/>
                <a:gd name="connsiteX26" fmla="*/ 1413265 w 1744918"/>
                <a:gd name="connsiteY26" fmla="*/ 771884 h 1816433"/>
                <a:gd name="connsiteX27" fmla="*/ 1421101 w 1744918"/>
                <a:gd name="connsiteY27" fmla="*/ 748769 h 1816433"/>
                <a:gd name="connsiteX28" fmla="*/ 1453225 w 1744918"/>
                <a:gd name="connsiteY28" fmla="*/ 714685 h 1816433"/>
                <a:gd name="connsiteX29" fmla="*/ 1633831 w 1744918"/>
                <a:gd name="connsiteY29" fmla="*/ 551710 h 1816433"/>
                <a:gd name="connsiteX30" fmla="*/ 1703174 w 1744918"/>
                <a:gd name="connsiteY30" fmla="*/ 509791 h 1816433"/>
                <a:gd name="connsiteX31" fmla="*/ 1711009 w 1744918"/>
                <a:gd name="connsiteY31" fmla="*/ 633981 h 1816433"/>
                <a:gd name="connsiteX32" fmla="*/ 1743917 w 1744918"/>
                <a:gd name="connsiteY32" fmla="*/ 795782 h 1816433"/>
                <a:gd name="connsiteX33" fmla="*/ 1721978 w 1744918"/>
                <a:gd name="connsiteY33" fmla="*/ 957973 h 1816433"/>
                <a:gd name="connsiteX34" fmla="*/ 1660862 w 1744918"/>
                <a:gd name="connsiteY34" fmla="*/ 1311348 h 1816433"/>
                <a:gd name="connsiteX35" fmla="*/ 1618552 w 1744918"/>
                <a:gd name="connsiteY35" fmla="*/ 1567565 h 1816433"/>
                <a:gd name="connsiteX36" fmla="*/ 1597396 w 1744918"/>
                <a:gd name="connsiteY36" fmla="*/ 1695673 h 1816433"/>
                <a:gd name="connsiteX37" fmla="*/ 1569189 w 1744918"/>
                <a:gd name="connsiteY37" fmla="*/ 1800667 h 1816433"/>
                <a:gd name="connsiteX0" fmla="*/ 1569189 w 1744918"/>
                <a:gd name="connsiteY0" fmla="*/ 1800667 h 1813903"/>
                <a:gd name="connsiteX1" fmla="*/ 1568014 w 1744918"/>
                <a:gd name="connsiteY1" fmla="*/ 1801842 h 1813903"/>
                <a:gd name="connsiteX2" fmla="*/ 959989 w 1744918"/>
                <a:gd name="connsiteY2" fmla="*/ 1806935 h 1813903"/>
                <a:gd name="connsiteX3" fmla="*/ 964691 w 1744918"/>
                <a:gd name="connsiteY3" fmla="*/ 1694889 h 1813903"/>
                <a:gd name="connsiteX4" fmla="*/ 820912 w 1744918"/>
                <a:gd name="connsiteY4" fmla="*/ 1613793 h 1813903"/>
                <a:gd name="connsiteX5" fmla="*/ 395452 w 1744918"/>
                <a:gd name="connsiteY5" fmla="*/ 1453168 h 1813903"/>
                <a:gd name="connsiteX6" fmla="*/ 390359 w 1744918"/>
                <a:gd name="connsiteY6" fmla="*/ 1451601 h 1813903"/>
                <a:gd name="connsiteX7" fmla="*/ 196042 w 1744918"/>
                <a:gd name="connsiteY7" fmla="*/ 1350133 h 1813903"/>
                <a:gd name="connsiteX8" fmla="*/ 51871 w 1744918"/>
                <a:gd name="connsiteY8" fmla="*/ 1191859 h 1813903"/>
                <a:gd name="connsiteX9" fmla="*/ 6034 w 1744918"/>
                <a:gd name="connsiteY9" fmla="*/ 1120557 h 1813903"/>
                <a:gd name="connsiteX10" fmla="*/ 107502 w 1744918"/>
                <a:gd name="connsiteY10" fmla="*/ 827515 h 1813903"/>
                <a:gd name="connsiteX11" fmla="*/ 401720 w 1744918"/>
                <a:gd name="connsiteY11" fmla="*/ 469830 h 1813903"/>
                <a:gd name="connsiteX12" fmla="*/ 805241 w 1744918"/>
                <a:gd name="connsiteY12" fmla="*/ 8328 h 1813903"/>
                <a:gd name="connsiteX13" fmla="*/ 830314 w 1744918"/>
                <a:gd name="connsiteY13" fmla="*/ 8719 h 1813903"/>
                <a:gd name="connsiteX14" fmla="*/ 952546 w 1744918"/>
                <a:gd name="connsiteY14" fmla="*/ 125466 h 1813903"/>
                <a:gd name="connsiteX15" fmla="*/ 1092799 w 1744918"/>
                <a:gd name="connsiteY15" fmla="*/ 242605 h 1813903"/>
                <a:gd name="connsiteX16" fmla="*/ 1126099 w 1744918"/>
                <a:gd name="connsiteY16" fmla="*/ 282957 h 1813903"/>
                <a:gd name="connsiteX17" fmla="*/ 979578 w 1744918"/>
                <a:gd name="connsiteY17" fmla="*/ 589711 h 1813903"/>
                <a:gd name="connsiteX18" fmla="*/ 869883 w 1744918"/>
                <a:gd name="connsiteY18" fmla="*/ 706067 h 1813903"/>
                <a:gd name="connsiteX19" fmla="*/ 790354 w 1744918"/>
                <a:gd name="connsiteY19" fmla="*/ 860423 h 1813903"/>
                <a:gd name="connsiteX20" fmla="*/ 797406 w 1744918"/>
                <a:gd name="connsiteY20" fmla="*/ 874527 h 1813903"/>
                <a:gd name="connsiteX21" fmla="*/ 848727 w 1744918"/>
                <a:gd name="connsiteY21" fmla="*/ 846711 h 1813903"/>
                <a:gd name="connsiteX22" fmla="*/ 902791 w 1744918"/>
                <a:gd name="connsiteY22" fmla="*/ 688829 h 1813903"/>
                <a:gd name="connsiteX23" fmla="*/ 952154 w 1744918"/>
                <a:gd name="connsiteY23" fmla="*/ 665323 h 1813903"/>
                <a:gd name="connsiteX24" fmla="*/ 1325117 w 1744918"/>
                <a:gd name="connsiteY24" fmla="*/ 734666 h 1813903"/>
                <a:gd name="connsiteX25" fmla="*/ 1413265 w 1744918"/>
                <a:gd name="connsiteY25" fmla="*/ 771884 h 1813903"/>
                <a:gd name="connsiteX26" fmla="*/ 1421101 w 1744918"/>
                <a:gd name="connsiteY26" fmla="*/ 748769 h 1813903"/>
                <a:gd name="connsiteX27" fmla="*/ 1453225 w 1744918"/>
                <a:gd name="connsiteY27" fmla="*/ 714685 h 1813903"/>
                <a:gd name="connsiteX28" fmla="*/ 1633831 w 1744918"/>
                <a:gd name="connsiteY28" fmla="*/ 551710 h 1813903"/>
                <a:gd name="connsiteX29" fmla="*/ 1703174 w 1744918"/>
                <a:gd name="connsiteY29" fmla="*/ 509791 h 1813903"/>
                <a:gd name="connsiteX30" fmla="*/ 1711009 w 1744918"/>
                <a:gd name="connsiteY30" fmla="*/ 633981 h 1813903"/>
                <a:gd name="connsiteX31" fmla="*/ 1743917 w 1744918"/>
                <a:gd name="connsiteY31" fmla="*/ 795782 h 1813903"/>
                <a:gd name="connsiteX32" fmla="*/ 1721978 w 1744918"/>
                <a:gd name="connsiteY32" fmla="*/ 957973 h 1813903"/>
                <a:gd name="connsiteX33" fmla="*/ 1660862 w 1744918"/>
                <a:gd name="connsiteY33" fmla="*/ 1311348 h 1813903"/>
                <a:gd name="connsiteX34" fmla="*/ 1618552 w 1744918"/>
                <a:gd name="connsiteY34" fmla="*/ 1567565 h 1813903"/>
                <a:gd name="connsiteX35" fmla="*/ 1597396 w 1744918"/>
                <a:gd name="connsiteY35" fmla="*/ 1695673 h 1813903"/>
                <a:gd name="connsiteX36" fmla="*/ 1569189 w 1744918"/>
                <a:gd name="connsiteY36" fmla="*/ 1800667 h 1813903"/>
                <a:gd name="connsiteX0" fmla="*/ 1633865 w 1744918"/>
                <a:gd name="connsiteY0" fmla="*/ 1881511 h 1881512"/>
                <a:gd name="connsiteX1" fmla="*/ 1568014 w 1744918"/>
                <a:gd name="connsiteY1" fmla="*/ 1801842 h 1881512"/>
                <a:gd name="connsiteX2" fmla="*/ 959989 w 1744918"/>
                <a:gd name="connsiteY2" fmla="*/ 1806935 h 1881512"/>
                <a:gd name="connsiteX3" fmla="*/ 964691 w 1744918"/>
                <a:gd name="connsiteY3" fmla="*/ 1694889 h 1881512"/>
                <a:gd name="connsiteX4" fmla="*/ 820912 w 1744918"/>
                <a:gd name="connsiteY4" fmla="*/ 1613793 h 1881512"/>
                <a:gd name="connsiteX5" fmla="*/ 395452 w 1744918"/>
                <a:gd name="connsiteY5" fmla="*/ 1453168 h 1881512"/>
                <a:gd name="connsiteX6" fmla="*/ 390359 w 1744918"/>
                <a:gd name="connsiteY6" fmla="*/ 1451601 h 1881512"/>
                <a:gd name="connsiteX7" fmla="*/ 196042 w 1744918"/>
                <a:gd name="connsiteY7" fmla="*/ 1350133 h 1881512"/>
                <a:gd name="connsiteX8" fmla="*/ 51871 w 1744918"/>
                <a:gd name="connsiteY8" fmla="*/ 1191859 h 1881512"/>
                <a:gd name="connsiteX9" fmla="*/ 6034 w 1744918"/>
                <a:gd name="connsiteY9" fmla="*/ 1120557 h 1881512"/>
                <a:gd name="connsiteX10" fmla="*/ 107502 w 1744918"/>
                <a:gd name="connsiteY10" fmla="*/ 827515 h 1881512"/>
                <a:gd name="connsiteX11" fmla="*/ 401720 w 1744918"/>
                <a:gd name="connsiteY11" fmla="*/ 469830 h 1881512"/>
                <a:gd name="connsiteX12" fmla="*/ 805241 w 1744918"/>
                <a:gd name="connsiteY12" fmla="*/ 8328 h 1881512"/>
                <a:gd name="connsiteX13" fmla="*/ 830314 w 1744918"/>
                <a:gd name="connsiteY13" fmla="*/ 8719 h 1881512"/>
                <a:gd name="connsiteX14" fmla="*/ 952546 w 1744918"/>
                <a:gd name="connsiteY14" fmla="*/ 125466 h 1881512"/>
                <a:gd name="connsiteX15" fmla="*/ 1092799 w 1744918"/>
                <a:gd name="connsiteY15" fmla="*/ 242605 h 1881512"/>
                <a:gd name="connsiteX16" fmla="*/ 1126099 w 1744918"/>
                <a:gd name="connsiteY16" fmla="*/ 282957 h 1881512"/>
                <a:gd name="connsiteX17" fmla="*/ 979578 w 1744918"/>
                <a:gd name="connsiteY17" fmla="*/ 589711 h 1881512"/>
                <a:gd name="connsiteX18" fmla="*/ 869883 w 1744918"/>
                <a:gd name="connsiteY18" fmla="*/ 706067 h 1881512"/>
                <a:gd name="connsiteX19" fmla="*/ 790354 w 1744918"/>
                <a:gd name="connsiteY19" fmla="*/ 860423 h 1881512"/>
                <a:gd name="connsiteX20" fmla="*/ 797406 w 1744918"/>
                <a:gd name="connsiteY20" fmla="*/ 874527 h 1881512"/>
                <a:gd name="connsiteX21" fmla="*/ 848727 w 1744918"/>
                <a:gd name="connsiteY21" fmla="*/ 846711 h 1881512"/>
                <a:gd name="connsiteX22" fmla="*/ 902791 w 1744918"/>
                <a:gd name="connsiteY22" fmla="*/ 688829 h 1881512"/>
                <a:gd name="connsiteX23" fmla="*/ 952154 w 1744918"/>
                <a:gd name="connsiteY23" fmla="*/ 665323 h 1881512"/>
                <a:gd name="connsiteX24" fmla="*/ 1325117 w 1744918"/>
                <a:gd name="connsiteY24" fmla="*/ 734666 h 1881512"/>
                <a:gd name="connsiteX25" fmla="*/ 1413265 w 1744918"/>
                <a:gd name="connsiteY25" fmla="*/ 771884 h 1881512"/>
                <a:gd name="connsiteX26" fmla="*/ 1421101 w 1744918"/>
                <a:gd name="connsiteY26" fmla="*/ 748769 h 1881512"/>
                <a:gd name="connsiteX27" fmla="*/ 1453225 w 1744918"/>
                <a:gd name="connsiteY27" fmla="*/ 714685 h 1881512"/>
                <a:gd name="connsiteX28" fmla="*/ 1633831 w 1744918"/>
                <a:gd name="connsiteY28" fmla="*/ 551710 h 1881512"/>
                <a:gd name="connsiteX29" fmla="*/ 1703174 w 1744918"/>
                <a:gd name="connsiteY29" fmla="*/ 509791 h 1881512"/>
                <a:gd name="connsiteX30" fmla="*/ 1711009 w 1744918"/>
                <a:gd name="connsiteY30" fmla="*/ 633981 h 1881512"/>
                <a:gd name="connsiteX31" fmla="*/ 1743917 w 1744918"/>
                <a:gd name="connsiteY31" fmla="*/ 795782 h 1881512"/>
                <a:gd name="connsiteX32" fmla="*/ 1721978 w 1744918"/>
                <a:gd name="connsiteY32" fmla="*/ 957973 h 1881512"/>
                <a:gd name="connsiteX33" fmla="*/ 1660862 w 1744918"/>
                <a:gd name="connsiteY33" fmla="*/ 1311348 h 1881512"/>
                <a:gd name="connsiteX34" fmla="*/ 1618552 w 1744918"/>
                <a:gd name="connsiteY34" fmla="*/ 1567565 h 1881512"/>
                <a:gd name="connsiteX35" fmla="*/ 1597396 w 1744918"/>
                <a:gd name="connsiteY35" fmla="*/ 1695673 h 1881512"/>
                <a:gd name="connsiteX36" fmla="*/ 1633865 w 1744918"/>
                <a:gd name="connsiteY36" fmla="*/ 1881511 h 1881512"/>
                <a:gd name="connsiteX0" fmla="*/ 1597396 w 1744918"/>
                <a:gd name="connsiteY0" fmla="*/ 1695673 h 1818256"/>
                <a:gd name="connsiteX1" fmla="*/ 1568014 w 1744918"/>
                <a:gd name="connsiteY1" fmla="*/ 1801842 h 1818256"/>
                <a:gd name="connsiteX2" fmla="*/ 959989 w 1744918"/>
                <a:gd name="connsiteY2" fmla="*/ 1806935 h 1818256"/>
                <a:gd name="connsiteX3" fmla="*/ 964691 w 1744918"/>
                <a:gd name="connsiteY3" fmla="*/ 1694889 h 1818256"/>
                <a:gd name="connsiteX4" fmla="*/ 820912 w 1744918"/>
                <a:gd name="connsiteY4" fmla="*/ 1613793 h 1818256"/>
                <a:gd name="connsiteX5" fmla="*/ 395452 w 1744918"/>
                <a:gd name="connsiteY5" fmla="*/ 1453168 h 1818256"/>
                <a:gd name="connsiteX6" fmla="*/ 390359 w 1744918"/>
                <a:gd name="connsiteY6" fmla="*/ 1451601 h 1818256"/>
                <a:gd name="connsiteX7" fmla="*/ 196042 w 1744918"/>
                <a:gd name="connsiteY7" fmla="*/ 1350133 h 1818256"/>
                <a:gd name="connsiteX8" fmla="*/ 51871 w 1744918"/>
                <a:gd name="connsiteY8" fmla="*/ 1191859 h 1818256"/>
                <a:gd name="connsiteX9" fmla="*/ 6034 w 1744918"/>
                <a:gd name="connsiteY9" fmla="*/ 1120557 h 1818256"/>
                <a:gd name="connsiteX10" fmla="*/ 107502 w 1744918"/>
                <a:gd name="connsiteY10" fmla="*/ 827515 h 1818256"/>
                <a:gd name="connsiteX11" fmla="*/ 401720 w 1744918"/>
                <a:gd name="connsiteY11" fmla="*/ 469830 h 1818256"/>
                <a:gd name="connsiteX12" fmla="*/ 805241 w 1744918"/>
                <a:gd name="connsiteY12" fmla="*/ 8328 h 1818256"/>
                <a:gd name="connsiteX13" fmla="*/ 830314 w 1744918"/>
                <a:gd name="connsiteY13" fmla="*/ 8719 h 1818256"/>
                <a:gd name="connsiteX14" fmla="*/ 952546 w 1744918"/>
                <a:gd name="connsiteY14" fmla="*/ 125466 h 1818256"/>
                <a:gd name="connsiteX15" fmla="*/ 1092799 w 1744918"/>
                <a:gd name="connsiteY15" fmla="*/ 242605 h 1818256"/>
                <a:gd name="connsiteX16" fmla="*/ 1126099 w 1744918"/>
                <a:gd name="connsiteY16" fmla="*/ 282957 h 1818256"/>
                <a:gd name="connsiteX17" fmla="*/ 979578 w 1744918"/>
                <a:gd name="connsiteY17" fmla="*/ 589711 h 1818256"/>
                <a:gd name="connsiteX18" fmla="*/ 869883 w 1744918"/>
                <a:gd name="connsiteY18" fmla="*/ 706067 h 1818256"/>
                <a:gd name="connsiteX19" fmla="*/ 790354 w 1744918"/>
                <a:gd name="connsiteY19" fmla="*/ 860423 h 1818256"/>
                <a:gd name="connsiteX20" fmla="*/ 797406 w 1744918"/>
                <a:gd name="connsiteY20" fmla="*/ 874527 h 1818256"/>
                <a:gd name="connsiteX21" fmla="*/ 848727 w 1744918"/>
                <a:gd name="connsiteY21" fmla="*/ 846711 h 1818256"/>
                <a:gd name="connsiteX22" fmla="*/ 902791 w 1744918"/>
                <a:gd name="connsiteY22" fmla="*/ 688829 h 1818256"/>
                <a:gd name="connsiteX23" fmla="*/ 952154 w 1744918"/>
                <a:gd name="connsiteY23" fmla="*/ 665323 h 1818256"/>
                <a:gd name="connsiteX24" fmla="*/ 1325117 w 1744918"/>
                <a:gd name="connsiteY24" fmla="*/ 734666 h 1818256"/>
                <a:gd name="connsiteX25" fmla="*/ 1413265 w 1744918"/>
                <a:gd name="connsiteY25" fmla="*/ 771884 h 1818256"/>
                <a:gd name="connsiteX26" fmla="*/ 1421101 w 1744918"/>
                <a:gd name="connsiteY26" fmla="*/ 748769 h 1818256"/>
                <a:gd name="connsiteX27" fmla="*/ 1453225 w 1744918"/>
                <a:gd name="connsiteY27" fmla="*/ 714685 h 1818256"/>
                <a:gd name="connsiteX28" fmla="*/ 1633831 w 1744918"/>
                <a:gd name="connsiteY28" fmla="*/ 551710 h 1818256"/>
                <a:gd name="connsiteX29" fmla="*/ 1703174 w 1744918"/>
                <a:gd name="connsiteY29" fmla="*/ 509791 h 1818256"/>
                <a:gd name="connsiteX30" fmla="*/ 1711009 w 1744918"/>
                <a:gd name="connsiteY30" fmla="*/ 633981 h 1818256"/>
                <a:gd name="connsiteX31" fmla="*/ 1743917 w 1744918"/>
                <a:gd name="connsiteY31" fmla="*/ 795782 h 1818256"/>
                <a:gd name="connsiteX32" fmla="*/ 1721978 w 1744918"/>
                <a:gd name="connsiteY32" fmla="*/ 957973 h 1818256"/>
                <a:gd name="connsiteX33" fmla="*/ 1660862 w 1744918"/>
                <a:gd name="connsiteY33" fmla="*/ 1311348 h 1818256"/>
                <a:gd name="connsiteX34" fmla="*/ 1618552 w 1744918"/>
                <a:gd name="connsiteY34" fmla="*/ 1567565 h 1818256"/>
                <a:gd name="connsiteX35" fmla="*/ 1597396 w 1744918"/>
                <a:gd name="connsiteY35" fmla="*/ 1695673 h 1818256"/>
                <a:gd name="connsiteX0" fmla="*/ 1597396 w 1744918"/>
                <a:gd name="connsiteY0" fmla="*/ 1695673 h 1818256"/>
                <a:gd name="connsiteX1" fmla="*/ 1568014 w 1744918"/>
                <a:gd name="connsiteY1" fmla="*/ 1801842 h 1818256"/>
                <a:gd name="connsiteX2" fmla="*/ 959989 w 1744918"/>
                <a:gd name="connsiteY2" fmla="*/ 1806935 h 1818256"/>
                <a:gd name="connsiteX3" fmla="*/ 964691 w 1744918"/>
                <a:gd name="connsiteY3" fmla="*/ 1694889 h 1818256"/>
                <a:gd name="connsiteX4" fmla="*/ 820912 w 1744918"/>
                <a:gd name="connsiteY4" fmla="*/ 1613793 h 1818256"/>
                <a:gd name="connsiteX5" fmla="*/ 395452 w 1744918"/>
                <a:gd name="connsiteY5" fmla="*/ 1453168 h 1818256"/>
                <a:gd name="connsiteX6" fmla="*/ 390359 w 1744918"/>
                <a:gd name="connsiteY6" fmla="*/ 1451601 h 1818256"/>
                <a:gd name="connsiteX7" fmla="*/ 196042 w 1744918"/>
                <a:gd name="connsiteY7" fmla="*/ 1350133 h 1818256"/>
                <a:gd name="connsiteX8" fmla="*/ 51871 w 1744918"/>
                <a:gd name="connsiteY8" fmla="*/ 1191859 h 1818256"/>
                <a:gd name="connsiteX9" fmla="*/ 6034 w 1744918"/>
                <a:gd name="connsiteY9" fmla="*/ 1120557 h 1818256"/>
                <a:gd name="connsiteX10" fmla="*/ 107502 w 1744918"/>
                <a:gd name="connsiteY10" fmla="*/ 827515 h 1818256"/>
                <a:gd name="connsiteX11" fmla="*/ 401720 w 1744918"/>
                <a:gd name="connsiteY11" fmla="*/ 469830 h 1818256"/>
                <a:gd name="connsiteX12" fmla="*/ 805241 w 1744918"/>
                <a:gd name="connsiteY12" fmla="*/ 8328 h 1818256"/>
                <a:gd name="connsiteX13" fmla="*/ 830314 w 1744918"/>
                <a:gd name="connsiteY13" fmla="*/ 8719 h 1818256"/>
                <a:gd name="connsiteX14" fmla="*/ 952546 w 1744918"/>
                <a:gd name="connsiteY14" fmla="*/ 125466 h 1818256"/>
                <a:gd name="connsiteX15" fmla="*/ 1092799 w 1744918"/>
                <a:gd name="connsiteY15" fmla="*/ 242605 h 1818256"/>
                <a:gd name="connsiteX16" fmla="*/ 1126099 w 1744918"/>
                <a:gd name="connsiteY16" fmla="*/ 282957 h 1818256"/>
                <a:gd name="connsiteX17" fmla="*/ 979578 w 1744918"/>
                <a:gd name="connsiteY17" fmla="*/ 589711 h 1818256"/>
                <a:gd name="connsiteX18" fmla="*/ 869883 w 1744918"/>
                <a:gd name="connsiteY18" fmla="*/ 706067 h 1818256"/>
                <a:gd name="connsiteX19" fmla="*/ 790354 w 1744918"/>
                <a:gd name="connsiteY19" fmla="*/ 860423 h 1818256"/>
                <a:gd name="connsiteX20" fmla="*/ 797406 w 1744918"/>
                <a:gd name="connsiteY20" fmla="*/ 874527 h 1818256"/>
                <a:gd name="connsiteX21" fmla="*/ 848727 w 1744918"/>
                <a:gd name="connsiteY21" fmla="*/ 846711 h 1818256"/>
                <a:gd name="connsiteX22" fmla="*/ 902791 w 1744918"/>
                <a:gd name="connsiteY22" fmla="*/ 688829 h 1818256"/>
                <a:gd name="connsiteX23" fmla="*/ 952154 w 1744918"/>
                <a:gd name="connsiteY23" fmla="*/ 665323 h 1818256"/>
                <a:gd name="connsiteX24" fmla="*/ 1325117 w 1744918"/>
                <a:gd name="connsiteY24" fmla="*/ 734666 h 1818256"/>
                <a:gd name="connsiteX25" fmla="*/ 1413265 w 1744918"/>
                <a:gd name="connsiteY25" fmla="*/ 771884 h 1818256"/>
                <a:gd name="connsiteX26" fmla="*/ 1421101 w 1744918"/>
                <a:gd name="connsiteY26" fmla="*/ 748769 h 1818256"/>
                <a:gd name="connsiteX27" fmla="*/ 1453225 w 1744918"/>
                <a:gd name="connsiteY27" fmla="*/ 714685 h 1818256"/>
                <a:gd name="connsiteX28" fmla="*/ 1633831 w 1744918"/>
                <a:gd name="connsiteY28" fmla="*/ 551710 h 1818256"/>
                <a:gd name="connsiteX29" fmla="*/ 1703174 w 1744918"/>
                <a:gd name="connsiteY29" fmla="*/ 509791 h 1818256"/>
                <a:gd name="connsiteX30" fmla="*/ 1711009 w 1744918"/>
                <a:gd name="connsiteY30" fmla="*/ 633981 h 1818256"/>
                <a:gd name="connsiteX31" fmla="*/ 1743917 w 1744918"/>
                <a:gd name="connsiteY31" fmla="*/ 795782 h 1818256"/>
                <a:gd name="connsiteX32" fmla="*/ 1721978 w 1744918"/>
                <a:gd name="connsiteY32" fmla="*/ 957973 h 1818256"/>
                <a:gd name="connsiteX33" fmla="*/ 1660862 w 1744918"/>
                <a:gd name="connsiteY33" fmla="*/ 1311348 h 1818256"/>
                <a:gd name="connsiteX34" fmla="*/ 1618552 w 1744918"/>
                <a:gd name="connsiteY34" fmla="*/ 1567565 h 1818256"/>
                <a:gd name="connsiteX35" fmla="*/ 1597396 w 1744918"/>
                <a:gd name="connsiteY35" fmla="*/ 1695673 h 1818256"/>
                <a:gd name="connsiteX0" fmla="*/ 1597396 w 1744918"/>
                <a:gd name="connsiteY0" fmla="*/ 1695673 h 1821314"/>
                <a:gd name="connsiteX1" fmla="*/ 1568014 w 1744918"/>
                <a:gd name="connsiteY1" fmla="*/ 1801842 h 1821314"/>
                <a:gd name="connsiteX2" fmla="*/ 946548 w 1744918"/>
                <a:gd name="connsiteY2" fmla="*/ 1811416 h 1821314"/>
                <a:gd name="connsiteX3" fmla="*/ 964691 w 1744918"/>
                <a:gd name="connsiteY3" fmla="*/ 1694889 h 1821314"/>
                <a:gd name="connsiteX4" fmla="*/ 820912 w 1744918"/>
                <a:gd name="connsiteY4" fmla="*/ 1613793 h 1821314"/>
                <a:gd name="connsiteX5" fmla="*/ 395452 w 1744918"/>
                <a:gd name="connsiteY5" fmla="*/ 1453168 h 1821314"/>
                <a:gd name="connsiteX6" fmla="*/ 390359 w 1744918"/>
                <a:gd name="connsiteY6" fmla="*/ 1451601 h 1821314"/>
                <a:gd name="connsiteX7" fmla="*/ 196042 w 1744918"/>
                <a:gd name="connsiteY7" fmla="*/ 1350133 h 1821314"/>
                <a:gd name="connsiteX8" fmla="*/ 51871 w 1744918"/>
                <a:gd name="connsiteY8" fmla="*/ 1191859 h 1821314"/>
                <a:gd name="connsiteX9" fmla="*/ 6034 w 1744918"/>
                <a:gd name="connsiteY9" fmla="*/ 1120557 h 1821314"/>
                <a:gd name="connsiteX10" fmla="*/ 107502 w 1744918"/>
                <a:gd name="connsiteY10" fmla="*/ 827515 h 1821314"/>
                <a:gd name="connsiteX11" fmla="*/ 401720 w 1744918"/>
                <a:gd name="connsiteY11" fmla="*/ 469830 h 1821314"/>
                <a:gd name="connsiteX12" fmla="*/ 805241 w 1744918"/>
                <a:gd name="connsiteY12" fmla="*/ 8328 h 1821314"/>
                <a:gd name="connsiteX13" fmla="*/ 830314 w 1744918"/>
                <a:gd name="connsiteY13" fmla="*/ 8719 h 1821314"/>
                <a:gd name="connsiteX14" fmla="*/ 952546 w 1744918"/>
                <a:gd name="connsiteY14" fmla="*/ 125466 h 1821314"/>
                <a:gd name="connsiteX15" fmla="*/ 1092799 w 1744918"/>
                <a:gd name="connsiteY15" fmla="*/ 242605 h 1821314"/>
                <a:gd name="connsiteX16" fmla="*/ 1126099 w 1744918"/>
                <a:gd name="connsiteY16" fmla="*/ 282957 h 1821314"/>
                <a:gd name="connsiteX17" fmla="*/ 979578 w 1744918"/>
                <a:gd name="connsiteY17" fmla="*/ 589711 h 1821314"/>
                <a:gd name="connsiteX18" fmla="*/ 869883 w 1744918"/>
                <a:gd name="connsiteY18" fmla="*/ 706067 h 1821314"/>
                <a:gd name="connsiteX19" fmla="*/ 790354 w 1744918"/>
                <a:gd name="connsiteY19" fmla="*/ 860423 h 1821314"/>
                <a:gd name="connsiteX20" fmla="*/ 797406 w 1744918"/>
                <a:gd name="connsiteY20" fmla="*/ 874527 h 1821314"/>
                <a:gd name="connsiteX21" fmla="*/ 848727 w 1744918"/>
                <a:gd name="connsiteY21" fmla="*/ 846711 h 1821314"/>
                <a:gd name="connsiteX22" fmla="*/ 902791 w 1744918"/>
                <a:gd name="connsiteY22" fmla="*/ 688829 h 1821314"/>
                <a:gd name="connsiteX23" fmla="*/ 952154 w 1744918"/>
                <a:gd name="connsiteY23" fmla="*/ 665323 h 1821314"/>
                <a:gd name="connsiteX24" fmla="*/ 1325117 w 1744918"/>
                <a:gd name="connsiteY24" fmla="*/ 734666 h 1821314"/>
                <a:gd name="connsiteX25" fmla="*/ 1413265 w 1744918"/>
                <a:gd name="connsiteY25" fmla="*/ 771884 h 1821314"/>
                <a:gd name="connsiteX26" fmla="*/ 1421101 w 1744918"/>
                <a:gd name="connsiteY26" fmla="*/ 748769 h 1821314"/>
                <a:gd name="connsiteX27" fmla="*/ 1453225 w 1744918"/>
                <a:gd name="connsiteY27" fmla="*/ 714685 h 1821314"/>
                <a:gd name="connsiteX28" fmla="*/ 1633831 w 1744918"/>
                <a:gd name="connsiteY28" fmla="*/ 551710 h 1821314"/>
                <a:gd name="connsiteX29" fmla="*/ 1703174 w 1744918"/>
                <a:gd name="connsiteY29" fmla="*/ 509791 h 1821314"/>
                <a:gd name="connsiteX30" fmla="*/ 1711009 w 1744918"/>
                <a:gd name="connsiteY30" fmla="*/ 633981 h 1821314"/>
                <a:gd name="connsiteX31" fmla="*/ 1743917 w 1744918"/>
                <a:gd name="connsiteY31" fmla="*/ 795782 h 1821314"/>
                <a:gd name="connsiteX32" fmla="*/ 1721978 w 1744918"/>
                <a:gd name="connsiteY32" fmla="*/ 957973 h 1821314"/>
                <a:gd name="connsiteX33" fmla="*/ 1660862 w 1744918"/>
                <a:gd name="connsiteY33" fmla="*/ 1311348 h 1821314"/>
                <a:gd name="connsiteX34" fmla="*/ 1618552 w 1744918"/>
                <a:gd name="connsiteY34" fmla="*/ 1567565 h 1821314"/>
                <a:gd name="connsiteX35" fmla="*/ 1597396 w 1744918"/>
                <a:gd name="connsiteY35" fmla="*/ 1695673 h 1821314"/>
                <a:gd name="connsiteX0" fmla="*/ 1597396 w 1744918"/>
                <a:gd name="connsiteY0" fmla="*/ 1695673 h 1830306"/>
                <a:gd name="connsiteX1" fmla="*/ 1554573 w 1744918"/>
                <a:gd name="connsiteY1" fmla="*/ 1819764 h 1830306"/>
                <a:gd name="connsiteX2" fmla="*/ 946548 w 1744918"/>
                <a:gd name="connsiteY2" fmla="*/ 1811416 h 1830306"/>
                <a:gd name="connsiteX3" fmla="*/ 964691 w 1744918"/>
                <a:gd name="connsiteY3" fmla="*/ 1694889 h 1830306"/>
                <a:gd name="connsiteX4" fmla="*/ 820912 w 1744918"/>
                <a:gd name="connsiteY4" fmla="*/ 1613793 h 1830306"/>
                <a:gd name="connsiteX5" fmla="*/ 395452 w 1744918"/>
                <a:gd name="connsiteY5" fmla="*/ 1453168 h 1830306"/>
                <a:gd name="connsiteX6" fmla="*/ 390359 w 1744918"/>
                <a:gd name="connsiteY6" fmla="*/ 1451601 h 1830306"/>
                <a:gd name="connsiteX7" fmla="*/ 196042 w 1744918"/>
                <a:gd name="connsiteY7" fmla="*/ 1350133 h 1830306"/>
                <a:gd name="connsiteX8" fmla="*/ 51871 w 1744918"/>
                <a:gd name="connsiteY8" fmla="*/ 1191859 h 1830306"/>
                <a:gd name="connsiteX9" fmla="*/ 6034 w 1744918"/>
                <a:gd name="connsiteY9" fmla="*/ 1120557 h 1830306"/>
                <a:gd name="connsiteX10" fmla="*/ 107502 w 1744918"/>
                <a:gd name="connsiteY10" fmla="*/ 827515 h 1830306"/>
                <a:gd name="connsiteX11" fmla="*/ 401720 w 1744918"/>
                <a:gd name="connsiteY11" fmla="*/ 469830 h 1830306"/>
                <a:gd name="connsiteX12" fmla="*/ 805241 w 1744918"/>
                <a:gd name="connsiteY12" fmla="*/ 8328 h 1830306"/>
                <a:gd name="connsiteX13" fmla="*/ 830314 w 1744918"/>
                <a:gd name="connsiteY13" fmla="*/ 8719 h 1830306"/>
                <a:gd name="connsiteX14" fmla="*/ 952546 w 1744918"/>
                <a:gd name="connsiteY14" fmla="*/ 125466 h 1830306"/>
                <a:gd name="connsiteX15" fmla="*/ 1092799 w 1744918"/>
                <a:gd name="connsiteY15" fmla="*/ 242605 h 1830306"/>
                <a:gd name="connsiteX16" fmla="*/ 1126099 w 1744918"/>
                <a:gd name="connsiteY16" fmla="*/ 282957 h 1830306"/>
                <a:gd name="connsiteX17" fmla="*/ 979578 w 1744918"/>
                <a:gd name="connsiteY17" fmla="*/ 589711 h 1830306"/>
                <a:gd name="connsiteX18" fmla="*/ 869883 w 1744918"/>
                <a:gd name="connsiteY18" fmla="*/ 706067 h 1830306"/>
                <a:gd name="connsiteX19" fmla="*/ 790354 w 1744918"/>
                <a:gd name="connsiteY19" fmla="*/ 860423 h 1830306"/>
                <a:gd name="connsiteX20" fmla="*/ 797406 w 1744918"/>
                <a:gd name="connsiteY20" fmla="*/ 874527 h 1830306"/>
                <a:gd name="connsiteX21" fmla="*/ 848727 w 1744918"/>
                <a:gd name="connsiteY21" fmla="*/ 846711 h 1830306"/>
                <a:gd name="connsiteX22" fmla="*/ 902791 w 1744918"/>
                <a:gd name="connsiteY22" fmla="*/ 688829 h 1830306"/>
                <a:gd name="connsiteX23" fmla="*/ 952154 w 1744918"/>
                <a:gd name="connsiteY23" fmla="*/ 665323 h 1830306"/>
                <a:gd name="connsiteX24" fmla="*/ 1325117 w 1744918"/>
                <a:gd name="connsiteY24" fmla="*/ 734666 h 1830306"/>
                <a:gd name="connsiteX25" fmla="*/ 1413265 w 1744918"/>
                <a:gd name="connsiteY25" fmla="*/ 771884 h 1830306"/>
                <a:gd name="connsiteX26" fmla="*/ 1421101 w 1744918"/>
                <a:gd name="connsiteY26" fmla="*/ 748769 h 1830306"/>
                <a:gd name="connsiteX27" fmla="*/ 1453225 w 1744918"/>
                <a:gd name="connsiteY27" fmla="*/ 714685 h 1830306"/>
                <a:gd name="connsiteX28" fmla="*/ 1633831 w 1744918"/>
                <a:gd name="connsiteY28" fmla="*/ 551710 h 1830306"/>
                <a:gd name="connsiteX29" fmla="*/ 1703174 w 1744918"/>
                <a:gd name="connsiteY29" fmla="*/ 509791 h 1830306"/>
                <a:gd name="connsiteX30" fmla="*/ 1711009 w 1744918"/>
                <a:gd name="connsiteY30" fmla="*/ 633981 h 1830306"/>
                <a:gd name="connsiteX31" fmla="*/ 1743917 w 1744918"/>
                <a:gd name="connsiteY31" fmla="*/ 795782 h 1830306"/>
                <a:gd name="connsiteX32" fmla="*/ 1721978 w 1744918"/>
                <a:gd name="connsiteY32" fmla="*/ 957973 h 1830306"/>
                <a:gd name="connsiteX33" fmla="*/ 1660862 w 1744918"/>
                <a:gd name="connsiteY33" fmla="*/ 1311348 h 1830306"/>
                <a:gd name="connsiteX34" fmla="*/ 1618552 w 1744918"/>
                <a:gd name="connsiteY34" fmla="*/ 1567565 h 1830306"/>
                <a:gd name="connsiteX35" fmla="*/ 1597396 w 1744918"/>
                <a:gd name="connsiteY35" fmla="*/ 1695673 h 1830306"/>
                <a:gd name="connsiteX0" fmla="*/ 1597396 w 1744918"/>
                <a:gd name="connsiteY0" fmla="*/ 1695673 h 1823655"/>
                <a:gd name="connsiteX1" fmla="*/ 1554573 w 1744918"/>
                <a:gd name="connsiteY1" fmla="*/ 1819764 h 1823655"/>
                <a:gd name="connsiteX2" fmla="*/ 946548 w 1744918"/>
                <a:gd name="connsiteY2" fmla="*/ 1811416 h 1823655"/>
                <a:gd name="connsiteX3" fmla="*/ 964691 w 1744918"/>
                <a:gd name="connsiteY3" fmla="*/ 1694889 h 1823655"/>
                <a:gd name="connsiteX4" fmla="*/ 820912 w 1744918"/>
                <a:gd name="connsiteY4" fmla="*/ 1613793 h 1823655"/>
                <a:gd name="connsiteX5" fmla="*/ 395452 w 1744918"/>
                <a:gd name="connsiteY5" fmla="*/ 1453168 h 1823655"/>
                <a:gd name="connsiteX6" fmla="*/ 390359 w 1744918"/>
                <a:gd name="connsiteY6" fmla="*/ 1451601 h 1823655"/>
                <a:gd name="connsiteX7" fmla="*/ 196042 w 1744918"/>
                <a:gd name="connsiteY7" fmla="*/ 1350133 h 1823655"/>
                <a:gd name="connsiteX8" fmla="*/ 51871 w 1744918"/>
                <a:gd name="connsiteY8" fmla="*/ 1191859 h 1823655"/>
                <a:gd name="connsiteX9" fmla="*/ 6034 w 1744918"/>
                <a:gd name="connsiteY9" fmla="*/ 1120557 h 1823655"/>
                <a:gd name="connsiteX10" fmla="*/ 107502 w 1744918"/>
                <a:gd name="connsiteY10" fmla="*/ 827515 h 1823655"/>
                <a:gd name="connsiteX11" fmla="*/ 401720 w 1744918"/>
                <a:gd name="connsiteY11" fmla="*/ 469830 h 1823655"/>
                <a:gd name="connsiteX12" fmla="*/ 805241 w 1744918"/>
                <a:gd name="connsiteY12" fmla="*/ 8328 h 1823655"/>
                <a:gd name="connsiteX13" fmla="*/ 830314 w 1744918"/>
                <a:gd name="connsiteY13" fmla="*/ 8719 h 1823655"/>
                <a:gd name="connsiteX14" fmla="*/ 952546 w 1744918"/>
                <a:gd name="connsiteY14" fmla="*/ 125466 h 1823655"/>
                <a:gd name="connsiteX15" fmla="*/ 1092799 w 1744918"/>
                <a:gd name="connsiteY15" fmla="*/ 242605 h 1823655"/>
                <a:gd name="connsiteX16" fmla="*/ 1126099 w 1744918"/>
                <a:gd name="connsiteY16" fmla="*/ 282957 h 1823655"/>
                <a:gd name="connsiteX17" fmla="*/ 979578 w 1744918"/>
                <a:gd name="connsiteY17" fmla="*/ 589711 h 1823655"/>
                <a:gd name="connsiteX18" fmla="*/ 869883 w 1744918"/>
                <a:gd name="connsiteY18" fmla="*/ 706067 h 1823655"/>
                <a:gd name="connsiteX19" fmla="*/ 790354 w 1744918"/>
                <a:gd name="connsiteY19" fmla="*/ 860423 h 1823655"/>
                <a:gd name="connsiteX20" fmla="*/ 797406 w 1744918"/>
                <a:gd name="connsiteY20" fmla="*/ 874527 h 1823655"/>
                <a:gd name="connsiteX21" fmla="*/ 848727 w 1744918"/>
                <a:gd name="connsiteY21" fmla="*/ 846711 h 1823655"/>
                <a:gd name="connsiteX22" fmla="*/ 902791 w 1744918"/>
                <a:gd name="connsiteY22" fmla="*/ 688829 h 1823655"/>
                <a:gd name="connsiteX23" fmla="*/ 952154 w 1744918"/>
                <a:gd name="connsiteY23" fmla="*/ 665323 h 1823655"/>
                <a:gd name="connsiteX24" fmla="*/ 1325117 w 1744918"/>
                <a:gd name="connsiteY24" fmla="*/ 734666 h 1823655"/>
                <a:gd name="connsiteX25" fmla="*/ 1413265 w 1744918"/>
                <a:gd name="connsiteY25" fmla="*/ 771884 h 1823655"/>
                <a:gd name="connsiteX26" fmla="*/ 1421101 w 1744918"/>
                <a:gd name="connsiteY26" fmla="*/ 748769 h 1823655"/>
                <a:gd name="connsiteX27" fmla="*/ 1453225 w 1744918"/>
                <a:gd name="connsiteY27" fmla="*/ 714685 h 1823655"/>
                <a:gd name="connsiteX28" fmla="*/ 1633831 w 1744918"/>
                <a:gd name="connsiteY28" fmla="*/ 551710 h 1823655"/>
                <a:gd name="connsiteX29" fmla="*/ 1703174 w 1744918"/>
                <a:gd name="connsiteY29" fmla="*/ 509791 h 1823655"/>
                <a:gd name="connsiteX30" fmla="*/ 1711009 w 1744918"/>
                <a:gd name="connsiteY30" fmla="*/ 633981 h 1823655"/>
                <a:gd name="connsiteX31" fmla="*/ 1743917 w 1744918"/>
                <a:gd name="connsiteY31" fmla="*/ 795782 h 1823655"/>
                <a:gd name="connsiteX32" fmla="*/ 1721978 w 1744918"/>
                <a:gd name="connsiteY32" fmla="*/ 957973 h 1823655"/>
                <a:gd name="connsiteX33" fmla="*/ 1660862 w 1744918"/>
                <a:gd name="connsiteY33" fmla="*/ 1311348 h 1823655"/>
                <a:gd name="connsiteX34" fmla="*/ 1618552 w 1744918"/>
                <a:gd name="connsiteY34" fmla="*/ 1567565 h 1823655"/>
                <a:gd name="connsiteX35" fmla="*/ 1597396 w 1744918"/>
                <a:gd name="connsiteY35" fmla="*/ 1695673 h 1823655"/>
                <a:gd name="connsiteX0" fmla="*/ 1597396 w 1744918"/>
                <a:gd name="connsiteY0" fmla="*/ 1695673 h 1823655"/>
                <a:gd name="connsiteX1" fmla="*/ 1554573 w 1744918"/>
                <a:gd name="connsiteY1" fmla="*/ 1819764 h 1823655"/>
                <a:gd name="connsiteX2" fmla="*/ 946548 w 1744918"/>
                <a:gd name="connsiteY2" fmla="*/ 1811416 h 1823655"/>
                <a:gd name="connsiteX3" fmla="*/ 964691 w 1744918"/>
                <a:gd name="connsiteY3" fmla="*/ 1694889 h 1823655"/>
                <a:gd name="connsiteX4" fmla="*/ 820912 w 1744918"/>
                <a:gd name="connsiteY4" fmla="*/ 1613793 h 1823655"/>
                <a:gd name="connsiteX5" fmla="*/ 395452 w 1744918"/>
                <a:gd name="connsiteY5" fmla="*/ 1453168 h 1823655"/>
                <a:gd name="connsiteX6" fmla="*/ 390359 w 1744918"/>
                <a:gd name="connsiteY6" fmla="*/ 1451601 h 1823655"/>
                <a:gd name="connsiteX7" fmla="*/ 196042 w 1744918"/>
                <a:gd name="connsiteY7" fmla="*/ 1350133 h 1823655"/>
                <a:gd name="connsiteX8" fmla="*/ 51871 w 1744918"/>
                <a:gd name="connsiteY8" fmla="*/ 1191859 h 1823655"/>
                <a:gd name="connsiteX9" fmla="*/ 6034 w 1744918"/>
                <a:gd name="connsiteY9" fmla="*/ 1120557 h 1823655"/>
                <a:gd name="connsiteX10" fmla="*/ 107502 w 1744918"/>
                <a:gd name="connsiteY10" fmla="*/ 827515 h 1823655"/>
                <a:gd name="connsiteX11" fmla="*/ 401720 w 1744918"/>
                <a:gd name="connsiteY11" fmla="*/ 469830 h 1823655"/>
                <a:gd name="connsiteX12" fmla="*/ 805241 w 1744918"/>
                <a:gd name="connsiteY12" fmla="*/ 8328 h 1823655"/>
                <a:gd name="connsiteX13" fmla="*/ 830314 w 1744918"/>
                <a:gd name="connsiteY13" fmla="*/ 8719 h 1823655"/>
                <a:gd name="connsiteX14" fmla="*/ 952546 w 1744918"/>
                <a:gd name="connsiteY14" fmla="*/ 125466 h 1823655"/>
                <a:gd name="connsiteX15" fmla="*/ 1092799 w 1744918"/>
                <a:gd name="connsiteY15" fmla="*/ 242605 h 1823655"/>
                <a:gd name="connsiteX16" fmla="*/ 1126099 w 1744918"/>
                <a:gd name="connsiteY16" fmla="*/ 282957 h 1823655"/>
                <a:gd name="connsiteX17" fmla="*/ 979578 w 1744918"/>
                <a:gd name="connsiteY17" fmla="*/ 589711 h 1823655"/>
                <a:gd name="connsiteX18" fmla="*/ 869883 w 1744918"/>
                <a:gd name="connsiteY18" fmla="*/ 706067 h 1823655"/>
                <a:gd name="connsiteX19" fmla="*/ 790354 w 1744918"/>
                <a:gd name="connsiteY19" fmla="*/ 860423 h 1823655"/>
                <a:gd name="connsiteX20" fmla="*/ 797406 w 1744918"/>
                <a:gd name="connsiteY20" fmla="*/ 874527 h 1823655"/>
                <a:gd name="connsiteX21" fmla="*/ 848727 w 1744918"/>
                <a:gd name="connsiteY21" fmla="*/ 846711 h 1823655"/>
                <a:gd name="connsiteX22" fmla="*/ 902791 w 1744918"/>
                <a:gd name="connsiteY22" fmla="*/ 688829 h 1823655"/>
                <a:gd name="connsiteX23" fmla="*/ 952154 w 1744918"/>
                <a:gd name="connsiteY23" fmla="*/ 665323 h 1823655"/>
                <a:gd name="connsiteX24" fmla="*/ 1325117 w 1744918"/>
                <a:gd name="connsiteY24" fmla="*/ 734666 h 1823655"/>
                <a:gd name="connsiteX25" fmla="*/ 1413265 w 1744918"/>
                <a:gd name="connsiteY25" fmla="*/ 771884 h 1823655"/>
                <a:gd name="connsiteX26" fmla="*/ 1421101 w 1744918"/>
                <a:gd name="connsiteY26" fmla="*/ 748769 h 1823655"/>
                <a:gd name="connsiteX27" fmla="*/ 1453225 w 1744918"/>
                <a:gd name="connsiteY27" fmla="*/ 714685 h 1823655"/>
                <a:gd name="connsiteX28" fmla="*/ 1633831 w 1744918"/>
                <a:gd name="connsiteY28" fmla="*/ 551710 h 1823655"/>
                <a:gd name="connsiteX29" fmla="*/ 1703174 w 1744918"/>
                <a:gd name="connsiteY29" fmla="*/ 509791 h 1823655"/>
                <a:gd name="connsiteX30" fmla="*/ 1711009 w 1744918"/>
                <a:gd name="connsiteY30" fmla="*/ 633981 h 1823655"/>
                <a:gd name="connsiteX31" fmla="*/ 1743917 w 1744918"/>
                <a:gd name="connsiteY31" fmla="*/ 795782 h 1823655"/>
                <a:gd name="connsiteX32" fmla="*/ 1721978 w 1744918"/>
                <a:gd name="connsiteY32" fmla="*/ 957973 h 1823655"/>
                <a:gd name="connsiteX33" fmla="*/ 1660862 w 1744918"/>
                <a:gd name="connsiteY33" fmla="*/ 1311348 h 1823655"/>
                <a:gd name="connsiteX34" fmla="*/ 1618552 w 1744918"/>
                <a:gd name="connsiteY34" fmla="*/ 1567565 h 1823655"/>
                <a:gd name="connsiteX35" fmla="*/ 1597396 w 1744918"/>
                <a:gd name="connsiteY35" fmla="*/ 1695673 h 1823655"/>
                <a:gd name="connsiteX0" fmla="*/ 1597396 w 1744918"/>
                <a:gd name="connsiteY0" fmla="*/ 1695673 h 1822525"/>
                <a:gd name="connsiteX1" fmla="*/ 1570255 w 1744918"/>
                <a:gd name="connsiteY1" fmla="*/ 1817524 h 1822525"/>
                <a:gd name="connsiteX2" fmla="*/ 946548 w 1744918"/>
                <a:gd name="connsiteY2" fmla="*/ 1811416 h 1822525"/>
                <a:gd name="connsiteX3" fmla="*/ 964691 w 1744918"/>
                <a:gd name="connsiteY3" fmla="*/ 1694889 h 1822525"/>
                <a:gd name="connsiteX4" fmla="*/ 820912 w 1744918"/>
                <a:gd name="connsiteY4" fmla="*/ 1613793 h 1822525"/>
                <a:gd name="connsiteX5" fmla="*/ 395452 w 1744918"/>
                <a:gd name="connsiteY5" fmla="*/ 1453168 h 1822525"/>
                <a:gd name="connsiteX6" fmla="*/ 390359 w 1744918"/>
                <a:gd name="connsiteY6" fmla="*/ 1451601 h 1822525"/>
                <a:gd name="connsiteX7" fmla="*/ 196042 w 1744918"/>
                <a:gd name="connsiteY7" fmla="*/ 1350133 h 1822525"/>
                <a:gd name="connsiteX8" fmla="*/ 51871 w 1744918"/>
                <a:gd name="connsiteY8" fmla="*/ 1191859 h 1822525"/>
                <a:gd name="connsiteX9" fmla="*/ 6034 w 1744918"/>
                <a:gd name="connsiteY9" fmla="*/ 1120557 h 1822525"/>
                <a:gd name="connsiteX10" fmla="*/ 107502 w 1744918"/>
                <a:gd name="connsiteY10" fmla="*/ 827515 h 1822525"/>
                <a:gd name="connsiteX11" fmla="*/ 401720 w 1744918"/>
                <a:gd name="connsiteY11" fmla="*/ 469830 h 1822525"/>
                <a:gd name="connsiteX12" fmla="*/ 805241 w 1744918"/>
                <a:gd name="connsiteY12" fmla="*/ 8328 h 1822525"/>
                <a:gd name="connsiteX13" fmla="*/ 830314 w 1744918"/>
                <a:gd name="connsiteY13" fmla="*/ 8719 h 1822525"/>
                <a:gd name="connsiteX14" fmla="*/ 952546 w 1744918"/>
                <a:gd name="connsiteY14" fmla="*/ 125466 h 1822525"/>
                <a:gd name="connsiteX15" fmla="*/ 1092799 w 1744918"/>
                <a:gd name="connsiteY15" fmla="*/ 242605 h 1822525"/>
                <a:gd name="connsiteX16" fmla="*/ 1126099 w 1744918"/>
                <a:gd name="connsiteY16" fmla="*/ 282957 h 1822525"/>
                <a:gd name="connsiteX17" fmla="*/ 979578 w 1744918"/>
                <a:gd name="connsiteY17" fmla="*/ 589711 h 1822525"/>
                <a:gd name="connsiteX18" fmla="*/ 869883 w 1744918"/>
                <a:gd name="connsiteY18" fmla="*/ 706067 h 1822525"/>
                <a:gd name="connsiteX19" fmla="*/ 790354 w 1744918"/>
                <a:gd name="connsiteY19" fmla="*/ 860423 h 1822525"/>
                <a:gd name="connsiteX20" fmla="*/ 797406 w 1744918"/>
                <a:gd name="connsiteY20" fmla="*/ 874527 h 1822525"/>
                <a:gd name="connsiteX21" fmla="*/ 848727 w 1744918"/>
                <a:gd name="connsiteY21" fmla="*/ 846711 h 1822525"/>
                <a:gd name="connsiteX22" fmla="*/ 902791 w 1744918"/>
                <a:gd name="connsiteY22" fmla="*/ 688829 h 1822525"/>
                <a:gd name="connsiteX23" fmla="*/ 952154 w 1744918"/>
                <a:gd name="connsiteY23" fmla="*/ 665323 h 1822525"/>
                <a:gd name="connsiteX24" fmla="*/ 1325117 w 1744918"/>
                <a:gd name="connsiteY24" fmla="*/ 734666 h 1822525"/>
                <a:gd name="connsiteX25" fmla="*/ 1413265 w 1744918"/>
                <a:gd name="connsiteY25" fmla="*/ 771884 h 1822525"/>
                <a:gd name="connsiteX26" fmla="*/ 1421101 w 1744918"/>
                <a:gd name="connsiteY26" fmla="*/ 748769 h 1822525"/>
                <a:gd name="connsiteX27" fmla="*/ 1453225 w 1744918"/>
                <a:gd name="connsiteY27" fmla="*/ 714685 h 1822525"/>
                <a:gd name="connsiteX28" fmla="*/ 1633831 w 1744918"/>
                <a:gd name="connsiteY28" fmla="*/ 551710 h 1822525"/>
                <a:gd name="connsiteX29" fmla="*/ 1703174 w 1744918"/>
                <a:gd name="connsiteY29" fmla="*/ 509791 h 1822525"/>
                <a:gd name="connsiteX30" fmla="*/ 1711009 w 1744918"/>
                <a:gd name="connsiteY30" fmla="*/ 633981 h 1822525"/>
                <a:gd name="connsiteX31" fmla="*/ 1743917 w 1744918"/>
                <a:gd name="connsiteY31" fmla="*/ 795782 h 1822525"/>
                <a:gd name="connsiteX32" fmla="*/ 1721978 w 1744918"/>
                <a:gd name="connsiteY32" fmla="*/ 957973 h 1822525"/>
                <a:gd name="connsiteX33" fmla="*/ 1660862 w 1744918"/>
                <a:gd name="connsiteY33" fmla="*/ 1311348 h 1822525"/>
                <a:gd name="connsiteX34" fmla="*/ 1618552 w 1744918"/>
                <a:gd name="connsiteY34" fmla="*/ 1567565 h 1822525"/>
                <a:gd name="connsiteX35" fmla="*/ 1597396 w 1744918"/>
                <a:gd name="connsiteY35" fmla="*/ 1695673 h 1822525"/>
                <a:gd name="connsiteX0" fmla="*/ 1597396 w 1744918"/>
                <a:gd name="connsiteY0" fmla="*/ 1695673 h 1822525"/>
                <a:gd name="connsiteX1" fmla="*/ 1570255 w 1744918"/>
                <a:gd name="connsiteY1" fmla="*/ 1817524 h 1822525"/>
                <a:gd name="connsiteX2" fmla="*/ 946548 w 1744918"/>
                <a:gd name="connsiteY2" fmla="*/ 1811416 h 1822525"/>
                <a:gd name="connsiteX3" fmla="*/ 964691 w 1744918"/>
                <a:gd name="connsiteY3" fmla="*/ 1694889 h 1822525"/>
                <a:gd name="connsiteX4" fmla="*/ 820912 w 1744918"/>
                <a:gd name="connsiteY4" fmla="*/ 1613793 h 1822525"/>
                <a:gd name="connsiteX5" fmla="*/ 395452 w 1744918"/>
                <a:gd name="connsiteY5" fmla="*/ 1453168 h 1822525"/>
                <a:gd name="connsiteX6" fmla="*/ 390359 w 1744918"/>
                <a:gd name="connsiteY6" fmla="*/ 1451601 h 1822525"/>
                <a:gd name="connsiteX7" fmla="*/ 196042 w 1744918"/>
                <a:gd name="connsiteY7" fmla="*/ 1350133 h 1822525"/>
                <a:gd name="connsiteX8" fmla="*/ 51871 w 1744918"/>
                <a:gd name="connsiteY8" fmla="*/ 1191859 h 1822525"/>
                <a:gd name="connsiteX9" fmla="*/ 6034 w 1744918"/>
                <a:gd name="connsiteY9" fmla="*/ 1120557 h 1822525"/>
                <a:gd name="connsiteX10" fmla="*/ 107502 w 1744918"/>
                <a:gd name="connsiteY10" fmla="*/ 827515 h 1822525"/>
                <a:gd name="connsiteX11" fmla="*/ 401720 w 1744918"/>
                <a:gd name="connsiteY11" fmla="*/ 469830 h 1822525"/>
                <a:gd name="connsiteX12" fmla="*/ 805241 w 1744918"/>
                <a:gd name="connsiteY12" fmla="*/ 8328 h 1822525"/>
                <a:gd name="connsiteX13" fmla="*/ 830314 w 1744918"/>
                <a:gd name="connsiteY13" fmla="*/ 8719 h 1822525"/>
                <a:gd name="connsiteX14" fmla="*/ 952546 w 1744918"/>
                <a:gd name="connsiteY14" fmla="*/ 125466 h 1822525"/>
                <a:gd name="connsiteX15" fmla="*/ 1092799 w 1744918"/>
                <a:gd name="connsiteY15" fmla="*/ 242605 h 1822525"/>
                <a:gd name="connsiteX16" fmla="*/ 1126099 w 1744918"/>
                <a:gd name="connsiteY16" fmla="*/ 282957 h 1822525"/>
                <a:gd name="connsiteX17" fmla="*/ 979578 w 1744918"/>
                <a:gd name="connsiteY17" fmla="*/ 589711 h 1822525"/>
                <a:gd name="connsiteX18" fmla="*/ 869883 w 1744918"/>
                <a:gd name="connsiteY18" fmla="*/ 706067 h 1822525"/>
                <a:gd name="connsiteX19" fmla="*/ 790354 w 1744918"/>
                <a:gd name="connsiteY19" fmla="*/ 860423 h 1822525"/>
                <a:gd name="connsiteX20" fmla="*/ 797406 w 1744918"/>
                <a:gd name="connsiteY20" fmla="*/ 874527 h 1822525"/>
                <a:gd name="connsiteX21" fmla="*/ 848727 w 1744918"/>
                <a:gd name="connsiteY21" fmla="*/ 846711 h 1822525"/>
                <a:gd name="connsiteX22" fmla="*/ 902791 w 1744918"/>
                <a:gd name="connsiteY22" fmla="*/ 688829 h 1822525"/>
                <a:gd name="connsiteX23" fmla="*/ 952154 w 1744918"/>
                <a:gd name="connsiteY23" fmla="*/ 665323 h 1822525"/>
                <a:gd name="connsiteX24" fmla="*/ 1325117 w 1744918"/>
                <a:gd name="connsiteY24" fmla="*/ 734666 h 1822525"/>
                <a:gd name="connsiteX25" fmla="*/ 1413265 w 1744918"/>
                <a:gd name="connsiteY25" fmla="*/ 771884 h 1822525"/>
                <a:gd name="connsiteX26" fmla="*/ 1421101 w 1744918"/>
                <a:gd name="connsiteY26" fmla="*/ 748769 h 1822525"/>
                <a:gd name="connsiteX27" fmla="*/ 1453225 w 1744918"/>
                <a:gd name="connsiteY27" fmla="*/ 714685 h 1822525"/>
                <a:gd name="connsiteX28" fmla="*/ 1633831 w 1744918"/>
                <a:gd name="connsiteY28" fmla="*/ 551710 h 1822525"/>
                <a:gd name="connsiteX29" fmla="*/ 1703174 w 1744918"/>
                <a:gd name="connsiteY29" fmla="*/ 509791 h 1822525"/>
                <a:gd name="connsiteX30" fmla="*/ 1711009 w 1744918"/>
                <a:gd name="connsiteY30" fmla="*/ 633981 h 1822525"/>
                <a:gd name="connsiteX31" fmla="*/ 1743917 w 1744918"/>
                <a:gd name="connsiteY31" fmla="*/ 795782 h 1822525"/>
                <a:gd name="connsiteX32" fmla="*/ 1721978 w 1744918"/>
                <a:gd name="connsiteY32" fmla="*/ 957973 h 1822525"/>
                <a:gd name="connsiteX33" fmla="*/ 1660862 w 1744918"/>
                <a:gd name="connsiteY33" fmla="*/ 1311348 h 1822525"/>
                <a:gd name="connsiteX34" fmla="*/ 1618552 w 1744918"/>
                <a:gd name="connsiteY34" fmla="*/ 1567565 h 1822525"/>
                <a:gd name="connsiteX35" fmla="*/ 1597396 w 1744918"/>
                <a:gd name="connsiteY35" fmla="*/ 1695673 h 1822525"/>
                <a:gd name="connsiteX0" fmla="*/ 1618552 w 1744918"/>
                <a:gd name="connsiteY0" fmla="*/ 1567565 h 1822525"/>
                <a:gd name="connsiteX1" fmla="*/ 1570255 w 1744918"/>
                <a:gd name="connsiteY1" fmla="*/ 1817524 h 1822525"/>
                <a:gd name="connsiteX2" fmla="*/ 946548 w 1744918"/>
                <a:gd name="connsiteY2" fmla="*/ 1811416 h 1822525"/>
                <a:gd name="connsiteX3" fmla="*/ 964691 w 1744918"/>
                <a:gd name="connsiteY3" fmla="*/ 1694889 h 1822525"/>
                <a:gd name="connsiteX4" fmla="*/ 820912 w 1744918"/>
                <a:gd name="connsiteY4" fmla="*/ 1613793 h 1822525"/>
                <a:gd name="connsiteX5" fmla="*/ 395452 w 1744918"/>
                <a:gd name="connsiteY5" fmla="*/ 1453168 h 1822525"/>
                <a:gd name="connsiteX6" fmla="*/ 390359 w 1744918"/>
                <a:gd name="connsiteY6" fmla="*/ 1451601 h 1822525"/>
                <a:gd name="connsiteX7" fmla="*/ 196042 w 1744918"/>
                <a:gd name="connsiteY7" fmla="*/ 1350133 h 1822525"/>
                <a:gd name="connsiteX8" fmla="*/ 51871 w 1744918"/>
                <a:gd name="connsiteY8" fmla="*/ 1191859 h 1822525"/>
                <a:gd name="connsiteX9" fmla="*/ 6034 w 1744918"/>
                <a:gd name="connsiteY9" fmla="*/ 1120557 h 1822525"/>
                <a:gd name="connsiteX10" fmla="*/ 107502 w 1744918"/>
                <a:gd name="connsiteY10" fmla="*/ 827515 h 1822525"/>
                <a:gd name="connsiteX11" fmla="*/ 401720 w 1744918"/>
                <a:gd name="connsiteY11" fmla="*/ 469830 h 1822525"/>
                <a:gd name="connsiteX12" fmla="*/ 805241 w 1744918"/>
                <a:gd name="connsiteY12" fmla="*/ 8328 h 1822525"/>
                <a:gd name="connsiteX13" fmla="*/ 830314 w 1744918"/>
                <a:gd name="connsiteY13" fmla="*/ 8719 h 1822525"/>
                <a:gd name="connsiteX14" fmla="*/ 952546 w 1744918"/>
                <a:gd name="connsiteY14" fmla="*/ 125466 h 1822525"/>
                <a:gd name="connsiteX15" fmla="*/ 1092799 w 1744918"/>
                <a:gd name="connsiteY15" fmla="*/ 242605 h 1822525"/>
                <a:gd name="connsiteX16" fmla="*/ 1126099 w 1744918"/>
                <a:gd name="connsiteY16" fmla="*/ 282957 h 1822525"/>
                <a:gd name="connsiteX17" fmla="*/ 979578 w 1744918"/>
                <a:gd name="connsiteY17" fmla="*/ 589711 h 1822525"/>
                <a:gd name="connsiteX18" fmla="*/ 869883 w 1744918"/>
                <a:gd name="connsiteY18" fmla="*/ 706067 h 1822525"/>
                <a:gd name="connsiteX19" fmla="*/ 790354 w 1744918"/>
                <a:gd name="connsiteY19" fmla="*/ 860423 h 1822525"/>
                <a:gd name="connsiteX20" fmla="*/ 797406 w 1744918"/>
                <a:gd name="connsiteY20" fmla="*/ 874527 h 1822525"/>
                <a:gd name="connsiteX21" fmla="*/ 848727 w 1744918"/>
                <a:gd name="connsiteY21" fmla="*/ 846711 h 1822525"/>
                <a:gd name="connsiteX22" fmla="*/ 902791 w 1744918"/>
                <a:gd name="connsiteY22" fmla="*/ 688829 h 1822525"/>
                <a:gd name="connsiteX23" fmla="*/ 952154 w 1744918"/>
                <a:gd name="connsiteY23" fmla="*/ 665323 h 1822525"/>
                <a:gd name="connsiteX24" fmla="*/ 1325117 w 1744918"/>
                <a:gd name="connsiteY24" fmla="*/ 734666 h 1822525"/>
                <a:gd name="connsiteX25" fmla="*/ 1413265 w 1744918"/>
                <a:gd name="connsiteY25" fmla="*/ 771884 h 1822525"/>
                <a:gd name="connsiteX26" fmla="*/ 1421101 w 1744918"/>
                <a:gd name="connsiteY26" fmla="*/ 748769 h 1822525"/>
                <a:gd name="connsiteX27" fmla="*/ 1453225 w 1744918"/>
                <a:gd name="connsiteY27" fmla="*/ 714685 h 1822525"/>
                <a:gd name="connsiteX28" fmla="*/ 1633831 w 1744918"/>
                <a:gd name="connsiteY28" fmla="*/ 551710 h 1822525"/>
                <a:gd name="connsiteX29" fmla="*/ 1703174 w 1744918"/>
                <a:gd name="connsiteY29" fmla="*/ 509791 h 1822525"/>
                <a:gd name="connsiteX30" fmla="*/ 1711009 w 1744918"/>
                <a:gd name="connsiteY30" fmla="*/ 633981 h 1822525"/>
                <a:gd name="connsiteX31" fmla="*/ 1743917 w 1744918"/>
                <a:gd name="connsiteY31" fmla="*/ 795782 h 1822525"/>
                <a:gd name="connsiteX32" fmla="*/ 1721978 w 1744918"/>
                <a:gd name="connsiteY32" fmla="*/ 957973 h 1822525"/>
                <a:gd name="connsiteX33" fmla="*/ 1660862 w 1744918"/>
                <a:gd name="connsiteY33" fmla="*/ 1311348 h 1822525"/>
                <a:gd name="connsiteX34" fmla="*/ 1618552 w 1744918"/>
                <a:gd name="connsiteY34" fmla="*/ 1567565 h 1822525"/>
                <a:gd name="connsiteX0" fmla="*/ 1660862 w 1744918"/>
                <a:gd name="connsiteY0" fmla="*/ 1311348 h 1822525"/>
                <a:gd name="connsiteX1" fmla="*/ 1570255 w 1744918"/>
                <a:gd name="connsiteY1" fmla="*/ 1817524 h 1822525"/>
                <a:gd name="connsiteX2" fmla="*/ 946548 w 1744918"/>
                <a:gd name="connsiteY2" fmla="*/ 1811416 h 1822525"/>
                <a:gd name="connsiteX3" fmla="*/ 964691 w 1744918"/>
                <a:gd name="connsiteY3" fmla="*/ 1694889 h 1822525"/>
                <a:gd name="connsiteX4" fmla="*/ 820912 w 1744918"/>
                <a:gd name="connsiteY4" fmla="*/ 1613793 h 1822525"/>
                <a:gd name="connsiteX5" fmla="*/ 395452 w 1744918"/>
                <a:gd name="connsiteY5" fmla="*/ 1453168 h 1822525"/>
                <a:gd name="connsiteX6" fmla="*/ 390359 w 1744918"/>
                <a:gd name="connsiteY6" fmla="*/ 1451601 h 1822525"/>
                <a:gd name="connsiteX7" fmla="*/ 196042 w 1744918"/>
                <a:gd name="connsiteY7" fmla="*/ 1350133 h 1822525"/>
                <a:gd name="connsiteX8" fmla="*/ 51871 w 1744918"/>
                <a:gd name="connsiteY8" fmla="*/ 1191859 h 1822525"/>
                <a:gd name="connsiteX9" fmla="*/ 6034 w 1744918"/>
                <a:gd name="connsiteY9" fmla="*/ 1120557 h 1822525"/>
                <a:gd name="connsiteX10" fmla="*/ 107502 w 1744918"/>
                <a:gd name="connsiteY10" fmla="*/ 827515 h 1822525"/>
                <a:gd name="connsiteX11" fmla="*/ 401720 w 1744918"/>
                <a:gd name="connsiteY11" fmla="*/ 469830 h 1822525"/>
                <a:gd name="connsiteX12" fmla="*/ 805241 w 1744918"/>
                <a:gd name="connsiteY12" fmla="*/ 8328 h 1822525"/>
                <a:gd name="connsiteX13" fmla="*/ 830314 w 1744918"/>
                <a:gd name="connsiteY13" fmla="*/ 8719 h 1822525"/>
                <a:gd name="connsiteX14" fmla="*/ 952546 w 1744918"/>
                <a:gd name="connsiteY14" fmla="*/ 125466 h 1822525"/>
                <a:gd name="connsiteX15" fmla="*/ 1092799 w 1744918"/>
                <a:gd name="connsiteY15" fmla="*/ 242605 h 1822525"/>
                <a:gd name="connsiteX16" fmla="*/ 1126099 w 1744918"/>
                <a:gd name="connsiteY16" fmla="*/ 282957 h 1822525"/>
                <a:gd name="connsiteX17" fmla="*/ 979578 w 1744918"/>
                <a:gd name="connsiteY17" fmla="*/ 589711 h 1822525"/>
                <a:gd name="connsiteX18" fmla="*/ 869883 w 1744918"/>
                <a:gd name="connsiteY18" fmla="*/ 706067 h 1822525"/>
                <a:gd name="connsiteX19" fmla="*/ 790354 w 1744918"/>
                <a:gd name="connsiteY19" fmla="*/ 860423 h 1822525"/>
                <a:gd name="connsiteX20" fmla="*/ 797406 w 1744918"/>
                <a:gd name="connsiteY20" fmla="*/ 874527 h 1822525"/>
                <a:gd name="connsiteX21" fmla="*/ 848727 w 1744918"/>
                <a:gd name="connsiteY21" fmla="*/ 846711 h 1822525"/>
                <a:gd name="connsiteX22" fmla="*/ 902791 w 1744918"/>
                <a:gd name="connsiteY22" fmla="*/ 688829 h 1822525"/>
                <a:gd name="connsiteX23" fmla="*/ 952154 w 1744918"/>
                <a:gd name="connsiteY23" fmla="*/ 665323 h 1822525"/>
                <a:gd name="connsiteX24" fmla="*/ 1325117 w 1744918"/>
                <a:gd name="connsiteY24" fmla="*/ 734666 h 1822525"/>
                <a:gd name="connsiteX25" fmla="*/ 1413265 w 1744918"/>
                <a:gd name="connsiteY25" fmla="*/ 771884 h 1822525"/>
                <a:gd name="connsiteX26" fmla="*/ 1421101 w 1744918"/>
                <a:gd name="connsiteY26" fmla="*/ 748769 h 1822525"/>
                <a:gd name="connsiteX27" fmla="*/ 1453225 w 1744918"/>
                <a:gd name="connsiteY27" fmla="*/ 714685 h 1822525"/>
                <a:gd name="connsiteX28" fmla="*/ 1633831 w 1744918"/>
                <a:gd name="connsiteY28" fmla="*/ 551710 h 1822525"/>
                <a:gd name="connsiteX29" fmla="*/ 1703174 w 1744918"/>
                <a:gd name="connsiteY29" fmla="*/ 509791 h 1822525"/>
                <a:gd name="connsiteX30" fmla="*/ 1711009 w 1744918"/>
                <a:gd name="connsiteY30" fmla="*/ 633981 h 1822525"/>
                <a:gd name="connsiteX31" fmla="*/ 1743917 w 1744918"/>
                <a:gd name="connsiteY31" fmla="*/ 795782 h 1822525"/>
                <a:gd name="connsiteX32" fmla="*/ 1721978 w 1744918"/>
                <a:gd name="connsiteY32" fmla="*/ 957973 h 1822525"/>
                <a:gd name="connsiteX33" fmla="*/ 1660862 w 1744918"/>
                <a:gd name="connsiteY33" fmla="*/ 1311348 h 1822525"/>
                <a:gd name="connsiteX0" fmla="*/ 1721978 w 1744918"/>
                <a:gd name="connsiteY0" fmla="*/ 957973 h 1822525"/>
                <a:gd name="connsiteX1" fmla="*/ 1570255 w 1744918"/>
                <a:gd name="connsiteY1" fmla="*/ 1817524 h 1822525"/>
                <a:gd name="connsiteX2" fmla="*/ 946548 w 1744918"/>
                <a:gd name="connsiteY2" fmla="*/ 1811416 h 1822525"/>
                <a:gd name="connsiteX3" fmla="*/ 964691 w 1744918"/>
                <a:gd name="connsiteY3" fmla="*/ 1694889 h 1822525"/>
                <a:gd name="connsiteX4" fmla="*/ 820912 w 1744918"/>
                <a:gd name="connsiteY4" fmla="*/ 1613793 h 1822525"/>
                <a:gd name="connsiteX5" fmla="*/ 395452 w 1744918"/>
                <a:gd name="connsiteY5" fmla="*/ 1453168 h 1822525"/>
                <a:gd name="connsiteX6" fmla="*/ 390359 w 1744918"/>
                <a:gd name="connsiteY6" fmla="*/ 1451601 h 1822525"/>
                <a:gd name="connsiteX7" fmla="*/ 196042 w 1744918"/>
                <a:gd name="connsiteY7" fmla="*/ 1350133 h 1822525"/>
                <a:gd name="connsiteX8" fmla="*/ 51871 w 1744918"/>
                <a:gd name="connsiteY8" fmla="*/ 1191859 h 1822525"/>
                <a:gd name="connsiteX9" fmla="*/ 6034 w 1744918"/>
                <a:gd name="connsiteY9" fmla="*/ 1120557 h 1822525"/>
                <a:gd name="connsiteX10" fmla="*/ 107502 w 1744918"/>
                <a:gd name="connsiteY10" fmla="*/ 827515 h 1822525"/>
                <a:gd name="connsiteX11" fmla="*/ 401720 w 1744918"/>
                <a:gd name="connsiteY11" fmla="*/ 469830 h 1822525"/>
                <a:gd name="connsiteX12" fmla="*/ 805241 w 1744918"/>
                <a:gd name="connsiteY12" fmla="*/ 8328 h 1822525"/>
                <a:gd name="connsiteX13" fmla="*/ 830314 w 1744918"/>
                <a:gd name="connsiteY13" fmla="*/ 8719 h 1822525"/>
                <a:gd name="connsiteX14" fmla="*/ 952546 w 1744918"/>
                <a:gd name="connsiteY14" fmla="*/ 125466 h 1822525"/>
                <a:gd name="connsiteX15" fmla="*/ 1092799 w 1744918"/>
                <a:gd name="connsiteY15" fmla="*/ 242605 h 1822525"/>
                <a:gd name="connsiteX16" fmla="*/ 1126099 w 1744918"/>
                <a:gd name="connsiteY16" fmla="*/ 282957 h 1822525"/>
                <a:gd name="connsiteX17" fmla="*/ 979578 w 1744918"/>
                <a:gd name="connsiteY17" fmla="*/ 589711 h 1822525"/>
                <a:gd name="connsiteX18" fmla="*/ 869883 w 1744918"/>
                <a:gd name="connsiteY18" fmla="*/ 706067 h 1822525"/>
                <a:gd name="connsiteX19" fmla="*/ 790354 w 1744918"/>
                <a:gd name="connsiteY19" fmla="*/ 860423 h 1822525"/>
                <a:gd name="connsiteX20" fmla="*/ 797406 w 1744918"/>
                <a:gd name="connsiteY20" fmla="*/ 874527 h 1822525"/>
                <a:gd name="connsiteX21" fmla="*/ 848727 w 1744918"/>
                <a:gd name="connsiteY21" fmla="*/ 846711 h 1822525"/>
                <a:gd name="connsiteX22" fmla="*/ 902791 w 1744918"/>
                <a:gd name="connsiteY22" fmla="*/ 688829 h 1822525"/>
                <a:gd name="connsiteX23" fmla="*/ 952154 w 1744918"/>
                <a:gd name="connsiteY23" fmla="*/ 665323 h 1822525"/>
                <a:gd name="connsiteX24" fmla="*/ 1325117 w 1744918"/>
                <a:gd name="connsiteY24" fmla="*/ 734666 h 1822525"/>
                <a:gd name="connsiteX25" fmla="*/ 1413265 w 1744918"/>
                <a:gd name="connsiteY25" fmla="*/ 771884 h 1822525"/>
                <a:gd name="connsiteX26" fmla="*/ 1421101 w 1744918"/>
                <a:gd name="connsiteY26" fmla="*/ 748769 h 1822525"/>
                <a:gd name="connsiteX27" fmla="*/ 1453225 w 1744918"/>
                <a:gd name="connsiteY27" fmla="*/ 714685 h 1822525"/>
                <a:gd name="connsiteX28" fmla="*/ 1633831 w 1744918"/>
                <a:gd name="connsiteY28" fmla="*/ 551710 h 1822525"/>
                <a:gd name="connsiteX29" fmla="*/ 1703174 w 1744918"/>
                <a:gd name="connsiteY29" fmla="*/ 509791 h 1822525"/>
                <a:gd name="connsiteX30" fmla="*/ 1711009 w 1744918"/>
                <a:gd name="connsiteY30" fmla="*/ 633981 h 1822525"/>
                <a:gd name="connsiteX31" fmla="*/ 1743917 w 1744918"/>
                <a:gd name="connsiteY31" fmla="*/ 795782 h 1822525"/>
                <a:gd name="connsiteX32" fmla="*/ 1721978 w 1744918"/>
                <a:gd name="connsiteY32" fmla="*/ 957973 h 1822525"/>
                <a:gd name="connsiteX0" fmla="*/ 1721978 w 1744918"/>
                <a:gd name="connsiteY0" fmla="*/ 957973 h 1822525"/>
                <a:gd name="connsiteX1" fmla="*/ 1570255 w 1744918"/>
                <a:gd name="connsiteY1" fmla="*/ 1817524 h 1822525"/>
                <a:gd name="connsiteX2" fmla="*/ 946548 w 1744918"/>
                <a:gd name="connsiteY2" fmla="*/ 1811416 h 1822525"/>
                <a:gd name="connsiteX3" fmla="*/ 964691 w 1744918"/>
                <a:gd name="connsiteY3" fmla="*/ 1694889 h 1822525"/>
                <a:gd name="connsiteX4" fmla="*/ 820912 w 1744918"/>
                <a:gd name="connsiteY4" fmla="*/ 1613793 h 1822525"/>
                <a:gd name="connsiteX5" fmla="*/ 395452 w 1744918"/>
                <a:gd name="connsiteY5" fmla="*/ 1453168 h 1822525"/>
                <a:gd name="connsiteX6" fmla="*/ 390359 w 1744918"/>
                <a:gd name="connsiteY6" fmla="*/ 1451601 h 1822525"/>
                <a:gd name="connsiteX7" fmla="*/ 196042 w 1744918"/>
                <a:gd name="connsiteY7" fmla="*/ 1350133 h 1822525"/>
                <a:gd name="connsiteX8" fmla="*/ 51871 w 1744918"/>
                <a:gd name="connsiteY8" fmla="*/ 1191859 h 1822525"/>
                <a:gd name="connsiteX9" fmla="*/ 6034 w 1744918"/>
                <a:gd name="connsiteY9" fmla="*/ 1120557 h 1822525"/>
                <a:gd name="connsiteX10" fmla="*/ 107502 w 1744918"/>
                <a:gd name="connsiteY10" fmla="*/ 827515 h 1822525"/>
                <a:gd name="connsiteX11" fmla="*/ 401720 w 1744918"/>
                <a:gd name="connsiteY11" fmla="*/ 469830 h 1822525"/>
                <a:gd name="connsiteX12" fmla="*/ 805241 w 1744918"/>
                <a:gd name="connsiteY12" fmla="*/ 8328 h 1822525"/>
                <a:gd name="connsiteX13" fmla="*/ 830314 w 1744918"/>
                <a:gd name="connsiteY13" fmla="*/ 8719 h 1822525"/>
                <a:gd name="connsiteX14" fmla="*/ 952546 w 1744918"/>
                <a:gd name="connsiteY14" fmla="*/ 125466 h 1822525"/>
                <a:gd name="connsiteX15" fmla="*/ 1092799 w 1744918"/>
                <a:gd name="connsiteY15" fmla="*/ 242605 h 1822525"/>
                <a:gd name="connsiteX16" fmla="*/ 1126099 w 1744918"/>
                <a:gd name="connsiteY16" fmla="*/ 282957 h 1822525"/>
                <a:gd name="connsiteX17" fmla="*/ 979578 w 1744918"/>
                <a:gd name="connsiteY17" fmla="*/ 589711 h 1822525"/>
                <a:gd name="connsiteX18" fmla="*/ 869883 w 1744918"/>
                <a:gd name="connsiteY18" fmla="*/ 706067 h 1822525"/>
                <a:gd name="connsiteX19" fmla="*/ 790354 w 1744918"/>
                <a:gd name="connsiteY19" fmla="*/ 860423 h 1822525"/>
                <a:gd name="connsiteX20" fmla="*/ 797406 w 1744918"/>
                <a:gd name="connsiteY20" fmla="*/ 874527 h 1822525"/>
                <a:gd name="connsiteX21" fmla="*/ 848727 w 1744918"/>
                <a:gd name="connsiteY21" fmla="*/ 846711 h 1822525"/>
                <a:gd name="connsiteX22" fmla="*/ 902791 w 1744918"/>
                <a:gd name="connsiteY22" fmla="*/ 688829 h 1822525"/>
                <a:gd name="connsiteX23" fmla="*/ 952154 w 1744918"/>
                <a:gd name="connsiteY23" fmla="*/ 665323 h 1822525"/>
                <a:gd name="connsiteX24" fmla="*/ 1325117 w 1744918"/>
                <a:gd name="connsiteY24" fmla="*/ 734666 h 1822525"/>
                <a:gd name="connsiteX25" fmla="*/ 1413265 w 1744918"/>
                <a:gd name="connsiteY25" fmla="*/ 771884 h 1822525"/>
                <a:gd name="connsiteX26" fmla="*/ 1421101 w 1744918"/>
                <a:gd name="connsiteY26" fmla="*/ 748769 h 1822525"/>
                <a:gd name="connsiteX27" fmla="*/ 1453225 w 1744918"/>
                <a:gd name="connsiteY27" fmla="*/ 714685 h 1822525"/>
                <a:gd name="connsiteX28" fmla="*/ 1633831 w 1744918"/>
                <a:gd name="connsiteY28" fmla="*/ 551710 h 1822525"/>
                <a:gd name="connsiteX29" fmla="*/ 1703174 w 1744918"/>
                <a:gd name="connsiteY29" fmla="*/ 509791 h 1822525"/>
                <a:gd name="connsiteX30" fmla="*/ 1711009 w 1744918"/>
                <a:gd name="connsiteY30" fmla="*/ 633981 h 1822525"/>
                <a:gd name="connsiteX31" fmla="*/ 1743917 w 1744918"/>
                <a:gd name="connsiteY31" fmla="*/ 795782 h 1822525"/>
                <a:gd name="connsiteX32" fmla="*/ 1721978 w 1744918"/>
                <a:gd name="connsiteY32" fmla="*/ 957973 h 182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44918" h="1822525">
                  <a:moveTo>
                    <a:pt x="1721978" y="957973"/>
                  </a:moveTo>
                  <a:lnTo>
                    <a:pt x="1570255" y="1817524"/>
                  </a:lnTo>
                  <a:cubicBezTo>
                    <a:pt x="1457300" y="1821133"/>
                    <a:pt x="1047102" y="1829242"/>
                    <a:pt x="946548" y="1811416"/>
                  </a:cubicBezTo>
                  <a:cubicBezTo>
                    <a:pt x="956536" y="1767135"/>
                    <a:pt x="963515" y="1727406"/>
                    <a:pt x="964691" y="1694889"/>
                  </a:cubicBezTo>
                  <a:cubicBezTo>
                    <a:pt x="966650" y="1644351"/>
                    <a:pt x="861264" y="1629072"/>
                    <a:pt x="820912" y="1613793"/>
                  </a:cubicBezTo>
                  <a:cubicBezTo>
                    <a:pt x="679484" y="1562472"/>
                    <a:pt x="539622" y="1495871"/>
                    <a:pt x="395452" y="1453168"/>
                  </a:cubicBezTo>
                  <a:cubicBezTo>
                    <a:pt x="393885" y="1452777"/>
                    <a:pt x="392318" y="1451993"/>
                    <a:pt x="390359" y="1451601"/>
                  </a:cubicBezTo>
                  <a:cubicBezTo>
                    <a:pt x="326501" y="1424177"/>
                    <a:pt x="253240" y="1392053"/>
                    <a:pt x="196042" y="1350133"/>
                  </a:cubicBezTo>
                  <a:cubicBezTo>
                    <a:pt x="138844" y="1308214"/>
                    <a:pt x="94574" y="1247490"/>
                    <a:pt x="51871" y="1191859"/>
                  </a:cubicBezTo>
                  <a:cubicBezTo>
                    <a:pt x="34633" y="1169136"/>
                    <a:pt x="13478" y="1148373"/>
                    <a:pt x="6034" y="1120557"/>
                  </a:cubicBezTo>
                  <a:cubicBezTo>
                    <a:pt x="-21389" y="1016739"/>
                    <a:pt x="50304" y="907827"/>
                    <a:pt x="107502" y="827515"/>
                  </a:cubicBezTo>
                  <a:cubicBezTo>
                    <a:pt x="196825" y="701757"/>
                    <a:pt x="301819" y="587361"/>
                    <a:pt x="401720" y="469830"/>
                  </a:cubicBezTo>
                  <a:cubicBezTo>
                    <a:pt x="534529" y="313907"/>
                    <a:pt x="667339" y="158767"/>
                    <a:pt x="805241" y="8328"/>
                  </a:cubicBezTo>
                  <a:cubicBezTo>
                    <a:pt x="815819" y="-3034"/>
                    <a:pt x="820128" y="-2642"/>
                    <a:pt x="830314" y="8719"/>
                  </a:cubicBezTo>
                  <a:cubicBezTo>
                    <a:pt x="858130" y="58474"/>
                    <a:pt x="908668" y="91382"/>
                    <a:pt x="952546" y="125466"/>
                  </a:cubicBezTo>
                  <a:cubicBezTo>
                    <a:pt x="1000733" y="162684"/>
                    <a:pt x="1046962" y="202645"/>
                    <a:pt x="1092799" y="242605"/>
                  </a:cubicBezTo>
                  <a:cubicBezTo>
                    <a:pt x="1110820" y="258276"/>
                    <a:pt x="1146471" y="244956"/>
                    <a:pt x="1126099" y="282957"/>
                  </a:cubicBezTo>
                  <a:cubicBezTo>
                    <a:pt x="1073210" y="383250"/>
                    <a:pt x="1027374" y="487068"/>
                    <a:pt x="979578" y="589711"/>
                  </a:cubicBezTo>
                  <a:cubicBezTo>
                    <a:pt x="956072" y="639858"/>
                    <a:pt x="902791" y="662972"/>
                    <a:pt x="869883" y="706067"/>
                  </a:cubicBezTo>
                  <a:cubicBezTo>
                    <a:pt x="834624" y="752295"/>
                    <a:pt x="815819" y="808710"/>
                    <a:pt x="790354" y="860423"/>
                  </a:cubicBezTo>
                  <a:cubicBezTo>
                    <a:pt x="785261" y="871001"/>
                    <a:pt x="786436" y="872960"/>
                    <a:pt x="797406" y="874527"/>
                  </a:cubicBezTo>
                  <a:cubicBezTo>
                    <a:pt x="824829" y="879228"/>
                    <a:pt x="838150" y="872960"/>
                    <a:pt x="848727" y="846711"/>
                  </a:cubicBezTo>
                  <a:cubicBezTo>
                    <a:pt x="868708" y="796565"/>
                    <a:pt x="876151" y="735057"/>
                    <a:pt x="902791" y="688829"/>
                  </a:cubicBezTo>
                  <a:cubicBezTo>
                    <a:pt x="913761" y="670024"/>
                    <a:pt x="930607" y="662972"/>
                    <a:pt x="952154" y="665323"/>
                  </a:cubicBezTo>
                  <a:cubicBezTo>
                    <a:pt x="1077520" y="680602"/>
                    <a:pt x="1202102" y="706850"/>
                    <a:pt x="1325117" y="734666"/>
                  </a:cubicBezTo>
                  <a:cubicBezTo>
                    <a:pt x="1337654" y="737408"/>
                    <a:pt x="1408956" y="774626"/>
                    <a:pt x="1413265" y="771884"/>
                  </a:cubicBezTo>
                  <a:cubicBezTo>
                    <a:pt x="1418750" y="768749"/>
                    <a:pt x="1417575" y="755038"/>
                    <a:pt x="1421101" y="748769"/>
                  </a:cubicBezTo>
                  <a:cubicBezTo>
                    <a:pt x="1428544" y="735449"/>
                    <a:pt x="1442648" y="725263"/>
                    <a:pt x="1453225" y="714685"/>
                  </a:cubicBezTo>
                  <a:cubicBezTo>
                    <a:pt x="1511207" y="657487"/>
                    <a:pt x="1575457" y="608125"/>
                    <a:pt x="1633831" y="551710"/>
                  </a:cubicBezTo>
                  <a:cubicBezTo>
                    <a:pt x="1641666" y="544266"/>
                    <a:pt x="1710184" y="485993"/>
                    <a:pt x="1703174" y="509791"/>
                  </a:cubicBezTo>
                  <a:cubicBezTo>
                    <a:pt x="1692243" y="546898"/>
                    <a:pt x="1704741" y="596371"/>
                    <a:pt x="1711009" y="633981"/>
                  </a:cubicBezTo>
                  <a:cubicBezTo>
                    <a:pt x="1720019" y="688045"/>
                    <a:pt x="1738433" y="740934"/>
                    <a:pt x="1743917" y="795782"/>
                  </a:cubicBezTo>
                  <a:cubicBezTo>
                    <a:pt x="1749402" y="848670"/>
                    <a:pt x="1730989" y="905868"/>
                    <a:pt x="1721978" y="957973"/>
                  </a:cubicBezTo>
                  <a:close/>
                </a:path>
              </a:pathLst>
            </a:custGeom>
            <a:solidFill>
              <a:srgbClr val="000000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5">
              <a:extLst>
                <a:ext uri="{FF2B5EF4-FFF2-40B4-BE49-F238E27FC236}">
                  <a16:creationId xmlns:a16="http://schemas.microsoft.com/office/drawing/2014/main" id="{E171B93B-AE56-42FD-ACF5-720F81C92184}"/>
                </a:ext>
              </a:extLst>
            </p:cNvPr>
            <p:cNvSpPr/>
            <p:nvPr/>
          </p:nvSpPr>
          <p:spPr>
            <a:xfrm>
              <a:off x="10946163" y="4998448"/>
              <a:ext cx="1722567" cy="1783016"/>
            </a:xfrm>
            <a:custGeom>
              <a:avLst/>
              <a:gdLst>
                <a:gd name="connsiteX0" fmla="*/ 782411 w 1719861"/>
                <a:gd name="connsiteY0" fmla="*/ 1769183 h 1770791"/>
                <a:gd name="connsiteX1" fmla="*/ 707191 w 1719861"/>
                <a:gd name="connsiteY1" fmla="*/ 1769574 h 1770791"/>
                <a:gd name="connsiteX2" fmla="*/ 622961 w 1719861"/>
                <a:gd name="connsiteY2" fmla="*/ 1769574 h 1770791"/>
                <a:gd name="connsiteX3" fmla="*/ 292309 w 1719861"/>
                <a:gd name="connsiteY3" fmla="*/ 1769574 h 1770791"/>
                <a:gd name="connsiteX4" fmla="*/ 283690 w 1719861"/>
                <a:gd name="connsiteY4" fmla="*/ 1751553 h 1770791"/>
                <a:gd name="connsiteX5" fmla="*/ 215130 w 1719861"/>
                <a:gd name="connsiteY5" fmla="*/ 1500821 h 1770791"/>
                <a:gd name="connsiteX6" fmla="*/ 35309 w 1719861"/>
                <a:gd name="connsiteY6" fmla="*/ 852445 h 1770791"/>
                <a:gd name="connsiteX7" fmla="*/ 4751 w 1719861"/>
                <a:gd name="connsiteY7" fmla="*/ 753720 h 1770791"/>
                <a:gd name="connsiteX8" fmla="*/ 50 w 1719861"/>
                <a:gd name="connsiteY8" fmla="*/ 725904 h 1770791"/>
                <a:gd name="connsiteX9" fmla="*/ 50 w 1719861"/>
                <a:gd name="connsiteY9" fmla="*/ 482224 h 1770791"/>
                <a:gd name="connsiteX10" fmla="*/ 1617 w 1719861"/>
                <a:gd name="connsiteY10" fmla="*/ 467337 h 1770791"/>
                <a:gd name="connsiteX11" fmla="*/ 15329 w 1719861"/>
                <a:gd name="connsiteY11" fmla="*/ 466945 h 1770791"/>
                <a:gd name="connsiteX12" fmla="*/ 34525 w 1719861"/>
                <a:gd name="connsiteY12" fmla="*/ 484183 h 1770791"/>
                <a:gd name="connsiteX13" fmla="*/ 158324 w 1719861"/>
                <a:gd name="connsiteY13" fmla="*/ 602497 h 1770791"/>
                <a:gd name="connsiteX14" fmla="*/ 184181 w 1719861"/>
                <a:gd name="connsiteY14" fmla="*/ 631488 h 1770791"/>
                <a:gd name="connsiteX15" fmla="*/ 214739 w 1719861"/>
                <a:gd name="connsiteY15" fmla="*/ 624828 h 1770791"/>
                <a:gd name="connsiteX16" fmla="*/ 316598 w 1719861"/>
                <a:gd name="connsiteY16" fmla="*/ 603281 h 1770791"/>
                <a:gd name="connsiteX17" fmla="*/ 494461 w 1719861"/>
                <a:gd name="connsiteY17" fmla="*/ 579383 h 1770791"/>
                <a:gd name="connsiteX18" fmla="*/ 634714 w 1719861"/>
                <a:gd name="connsiteY18" fmla="*/ 540598 h 1770791"/>
                <a:gd name="connsiteX19" fmla="*/ 749894 w 1719861"/>
                <a:gd name="connsiteY19" fmla="*/ 584084 h 1770791"/>
                <a:gd name="connsiteX20" fmla="*/ 801215 w 1719861"/>
                <a:gd name="connsiteY20" fmla="*/ 721203 h 1770791"/>
                <a:gd name="connsiteX21" fmla="*/ 805525 w 1719861"/>
                <a:gd name="connsiteY21" fmla="*/ 738441 h 1770791"/>
                <a:gd name="connsiteX22" fmla="*/ 828247 w 1719861"/>
                <a:gd name="connsiteY22" fmla="*/ 761947 h 1770791"/>
                <a:gd name="connsiteX23" fmla="*/ 892106 w 1719861"/>
                <a:gd name="connsiteY23" fmla="*/ 799165 h 1770791"/>
                <a:gd name="connsiteX24" fmla="*/ 929715 w 1719861"/>
                <a:gd name="connsiteY24" fmla="*/ 808959 h 1770791"/>
                <a:gd name="connsiteX25" fmla="*/ 951654 w 1719861"/>
                <a:gd name="connsiteY25" fmla="*/ 800732 h 1770791"/>
                <a:gd name="connsiteX26" fmla="*/ 936375 w 1719861"/>
                <a:gd name="connsiteY26" fmla="*/ 781927 h 1770791"/>
                <a:gd name="connsiteX27" fmla="*/ 744801 w 1719861"/>
                <a:gd name="connsiteY27" fmla="*/ 493194 h 1770791"/>
                <a:gd name="connsiteX28" fmla="*/ 619043 w 1719861"/>
                <a:gd name="connsiteY28" fmla="*/ 278505 h 1770791"/>
                <a:gd name="connsiteX29" fmla="*/ 632363 w 1719861"/>
                <a:gd name="connsiteY29" fmla="*/ 248731 h 1770791"/>
                <a:gd name="connsiteX30" fmla="*/ 821196 w 1719861"/>
                <a:gd name="connsiteY30" fmla="*/ 168418 h 1770791"/>
                <a:gd name="connsiteX31" fmla="*/ 884270 w 1719861"/>
                <a:gd name="connsiteY31" fmla="*/ 53238 h 1770791"/>
                <a:gd name="connsiteX32" fmla="*/ 913261 w 1719861"/>
                <a:gd name="connsiteY32" fmla="*/ 9752 h 1770791"/>
                <a:gd name="connsiteX33" fmla="*/ 971634 w 1719861"/>
                <a:gd name="connsiteY33" fmla="*/ 64991 h 1770791"/>
                <a:gd name="connsiteX34" fmla="*/ 1198077 w 1719861"/>
                <a:gd name="connsiteY34" fmla="*/ 294567 h 1770791"/>
                <a:gd name="connsiteX35" fmla="*/ 1428828 w 1719861"/>
                <a:gd name="connsiteY35" fmla="*/ 554701 h 1770791"/>
                <a:gd name="connsiteX36" fmla="*/ 1704632 w 1719861"/>
                <a:gd name="connsiteY36" fmla="*/ 927665 h 1770791"/>
                <a:gd name="connsiteX37" fmla="*/ 1718736 w 1719861"/>
                <a:gd name="connsiteY37" fmla="*/ 1061649 h 1770791"/>
                <a:gd name="connsiteX38" fmla="*/ 1661930 w 1719861"/>
                <a:gd name="connsiteY38" fmla="*/ 1210521 h 1770791"/>
                <a:gd name="connsiteX39" fmla="*/ 1510707 w 1719861"/>
                <a:gd name="connsiteY39" fmla="*/ 1304545 h 1770791"/>
                <a:gd name="connsiteX40" fmla="*/ 1153807 w 1719861"/>
                <a:gd name="connsiteY40" fmla="*/ 1446366 h 1770791"/>
                <a:gd name="connsiteX41" fmla="*/ 968500 w 1719861"/>
                <a:gd name="connsiteY41" fmla="*/ 1505914 h 1770791"/>
                <a:gd name="connsiteX42" fmla="*/ 817670 w 1719861"/>
                <a:gd name="connsiteY42" fmla="*/ 1537256 h 1770791"/>
                <a:gd name="connsiteX43" fmla="*/ 791029 w 1719861"/>
                <a:gd name="connsiteY43" fmla="*/ 1627362 h 1770791"/>
                <a:gd name="connsiteX44" fmla="*/ 782411 w 1719861"/>
                <a:gd name="connsiteY44" fmla="*/ 1769183 h 1770791"/>
                <a:gd name="connsiteX0" fmla="*/ 782411 w 1722566"/>
                <a:gd name="connsiteY0" fmla="*/ 1769183 h 1773117"/>
                <a:gd name="connsiteX1" fmla="*/ 707191 w 1722566"/>
                <a:gd name="connsiteY1" fmla="*/ 1769574 h 1773117"/>
                <a:gd name="connsiteX2" fmla="*/ 622961 w 1722566"/>
                <a:gd name="connsiteY2" fmla="*/ 1769574 h 1773117"/>
                <a:gd name="connsiteX3" fmla="*/ 292309 w 1722566"/>
                <a:gd name="connsiteY3" fmla="*/ 1769574 h 1773117"/>
                <a:gd name="connsiteX4" fmla="*/ 283690 w 1722566"/>
                <a:gd name="connsiteY4" fmla="*/ 1751553 h 1773117"/>
                <a:gd name="connsiteX5" fmla="*/ 215130 w 1722566"/>
                <a:gd name="connsiteY5" fmla="*/ 1500821 h 1773117"/>
                <a:gd name="connsiteX6" fmla="*/ 4751 w 1722566"/>
                <a:gd name="connsiteY6" fmla="*/ 753720 h 1773117"/>
                <a:gd name="connsiteX7" fmla="*/ 50 w 1722566"/>
                <a:gd name="connsiteY7" fmla="*/ 725904 h 1773117"/>
                <a:gd name="connsiteX8" fmla="*/ 50 w 1722566"/>
                <a:gd name="connsiteY8" fmla="*/ 482224 h 1773117"/>
                <a:gd name="connsiteX9" fmla="*/ 1617 w 1722566"/>
                <a:gd name="connsiteY9" fmla="*/ 467337 h 1773117"/>
                <a:gd name="connsiteX10" fmla="*/ 15329 w 1722566"/>
                <a:gd name="connsiteY10" fmla="*/ 466945 h 1773117"/>
                <a:gd name="connsiteX11" fmla="*/ 34525 w 1722566"/>
                <a:gd name="connsiteY11" fmla="*/ 484183 h 1773117"/>
                <a:gd name="connsiteX12" fmla="*/ 158324 w 1722566"/>
                <a:gd name="connsiteY12" fmla="*/ 602497 h 1773117"/>
                <a:gd name="connsiteX13" fmla="*/ 184181 w 1722566"/>
                <a:gd name="connsiteY13" fmla="*/ 631488 h 1773117"/>
                <a:gd name="connsiteX14" fmla="*/ 214739 w 1722566"/>
                <a:gd name="connsiteY14" fmla="*/ 624828 h 1773117"/>
                <a:gd name="connsiteX15" fmla="*/ 316598 w 1722566"/>
                <a:gd name="connsiteY15" fmla="*/ 603281 h 1773117"/>
                <a:gd name="connsiteX16" fmla="*/ 494461 w 1722566"/>
                <a:gd name="connsiteY16" fmla="*/ 579383 h 1773117"/>
                <a:gd name="connsiteX17" fmla="*/ 634714 w 1722566"/>
                <a:gd name="connsiteY17" fmla="*/ 540598 h 1773117"/>
                <a:gd name="connsiteX18" fmla="*/ 749894 w 1722566"/>
                <a:gd name="connsiteY18" fmla="*/ 584084 h 1773117"/>
                <a:gd name="connsiteX19" fmla="*/ 801215 w 1722566"/>
                <a:gd name="connsiteY19" fmla="*/ 721203 h 1773117"/>
                <a:gd name="connsiteX20" fmla="*/ 805525 w 1722566"/>
                <a:gd name="connsiteY20" fmla="*/ 738441 h 1773117"/>
                <a:gd name="connsiteX21" fmla="*/ 828247 w 1722566"/>
                <a:gd name="connsiteY21" fmla="*/ 761947 h 1773117"/>
                <a:gd name="connsiteX22" fmla="*/ 892106 w 1722566"/>
                <a:gd name="connsiteY22" fmla="*/ 799165 h 1773117"/>
                <a:gd name="connsiteX23" fmla="*/ 929715 w 1722566"/>
                <a:gd name="connsiteY23" fmla="*/ 808959 h 1773117"/>
                <a:gd name="connsiteX24" fmla="*/ 951654 w 1722566"/>
                <a:gd name="connsiteY24" fmla="*/ 800732 h 1773117"/>
                <a:gd name="connsiteX25" fmla="*/ 936375 w 1722566"/>
                <a:gd name="connsiteY25" fmla="*/ 781927 h 1773117"/>
                <a:gd name="connsiteX26" fmla="*/ 744801 w 1722566"/>
                <a:gd name="connsiteY26" fmla="*/ 493194 h 1773117"/>
                <a:gd name="connsiteX27" fmla="*/ 619043 w 1722566"/>
                <a:gd name="connsiteY27" fmla="*/ 278505 h 1773117"/>
                <a:gd name="connsiteX28" fmla="*/ 632363 w 1722566"/>
                <a:gd name="connsiteY28" fmla="*/ 248731 h 1773117"/>
                <a:gd name="connsiteX29" fmla="*/ 821196 w 1722566"/>
                <a:gd name="connsiteY29" fmla="*/ 168418 h 1773117"/>
                <a:gd name="connsiteX30" fmla="*/ 884270 w 1722566"/>
                <a:gd name="connsiteY30" fmla="*/ 53238 h 1773117"/>
                <a:gd name="connsiteX31" fmla="*/ 913261 w 1722566"/>
                <a:gd name="connsiteY31" fmla="*/ 9752 h 1773117"/>
                <a:gd name="connsiteX32" fmla="*/ 971634 w 1722566"/>
                <a:gd name="connsiteY32" fmla="*/ 64991 h 1773117"/>
                <a:gd name="connsiteX33" fmla="*/ 1198077 w 1722566"/>
                <a:gd name="connsiteY33" fmla="*/ 294567 h 1773117"/>
                <a:gd name="connsiteX34" fmla="*/ 1428828 w 1722566"/>
                <a:gd name="connsiteY34" fmla="*/ 554701 h 1773117"/>
                <a:gd name="connsiteX35" fmla="*/ 1704632 w 1722566"/>
                <a:gd name="connsiteY35" fmla="*/ 927665 h 1773117"/>
                <a:gd name="connsiteX36" fmla="*/ 1718736 w 1722566"/>
                <a:gd name="connsiteY36" fmla="*/ 1061649 h 1773117"/>
                <a:gd name="connsiteX37" fmla="*/ 1661930 w 1722566"/>
                <a:gd name="connsiteY37" fmla="*/ 1210521 h 1773117"/>
                <a:gd name="connsiteX38" fmla="*/ 1510707 w 1722566"/>
                <a:gd name="connsiteY38" fmla="*/ 1304545 h 1773117"/>
                <a:gd name="connsiteX39" fmla="*/ 1153807 w 1722566"/>
                <a:gd name="connsiteY39" fmla="*/ 1446366 h 1773117"/>
                <a:gd name="connsiteX40" fmla="*/ 968500 w 1722566"/>
                <a:gd name="connsiteY40" fmla="*/ 1505914 h 1773117"/>
                <a:gd name="connsiteX41" fmla="*/ 817670 w 1722566"/>
                <a:gd name="connsiteY41" fmla="*/ 1537256 h 1773117"/>
                <a:gd name="connsiteX42" fmla="*/ 791029 w 1722566"/>
                <a:gd name="connsiteY42" fmla="*/ 1627362 h 1773117"/>
                <a:gd name="connsiteX43" fmla="*/ 782411 w 1722566"/>
                <a:gd name="connsiteY43" fmla="*/ 1769183 h 1773117"/>
                <a:gd name="connsiteX0" fmla="*/ 782411 w 1722566"/>
                <a:gd name="connsiteY0" fmla="*/ 1769183 h 1773117"/>
                <a:gd name="connsiteX1" fmla="*/ 707191 w 1722566"/>
                <a:gd name="connsiteY1" fmla="*/ 1769574 h 1773117"/>
                <a:gd name="connsiteX2" fmla="*/ 622961 w 1722566"/>
                <a:gd name="connsiteY2" fmla="*/ 1769574 h 1773117"/>
                <a:gd name="connsiteX3" fmla="*/ 292309 w 1722566"/>
                <a:gd name="connsiteY3" fmla="*/ 1769574 h 1773117"/>
                <a:gd name="connsiteX4" fmla="*/ 283690 w 1722566"/>
                <a:gd name="connsiteY4" fmla="*/ 1751553 h 1773117"/>
                <a:gd name="connsiteX5" fmla="*/ 4751 w 1722566"/>
                <a:gd name="connsiteY5" fmla="*/ 753720 h 1773117"/>
                <a:gd name="connsiteX6" fmla="*/ 50 w 1722566"/>
                <a:gd name="connsiteY6" fmla="*/ 725904 h 1773117"/>
                <a:gd name="connsiteX7" fmla="*/ 50 w 1722566"/>
                <a:gd name="connsiteY7" fmla="*/ 482224 h 1773117"/>
                <a:gd name="connsiteX8" fmla="*/ 1617 w 1722566"/>
                <a:gd name="connsiteY8" fmla="*/ 467337 h 1773117"/>
                <a:gd name="connsiteX9" fmla="*/ 15329 w 1722566"/>
                <a:gd name="connsiteY9" fmla="*/ 466945 h 1773117"/>
                <a:gd name="connsiteX10" fmla="*/ 34525 w 1722566"/>
                <a:gd name="connsiteY10" fmla="*/ 484183 h 1773117"/>
                <a:gd name="connsiteX11" fmla="*/ 158324 w 1722566"/>
                <a:gd name="connsiteY11" fmla="*/ 602497 h 1773117"/>
                <a:gd name="connsiteX12" fmla="*/ 184181 w 1722566"/>
                <a:gd name="connsiteY12" fmla="*/ 631488 h 1773117"/>
                <a:gd name="connsiteX13" fmla="*/ 214739 w 1722566"/>
                <a:gd name="connsiteY13" fmla="*/ 624828 h 1773117"/>
                <a:gd name="connsiteX14" fmla="*/ 316598 w 1722566"/>
                <a:gd name="connsiteY14" fmla="*/ 603281 h 1773117"/>
                <a:gd name="connsiteX15" fmla="*/ 494461 w 1722566"/>
                <a:gd name="connsiteY15" fmla="*/ 579383 h 1773117"/>
                <a:gd name="connsiteX16" fmla="*/ 634714 w 1722566"/>
                <a:gd name="connsiteY16" fmla="*/ 540598 h 1773117"/>
                <a:gd name="connsiteX17" fmla="*/ 749894 w 1722566"/>
                <a:gd name="connsiteY17" fmla="*/ 584084 h 1773117"/>
                <a:gd name="connsiteX18" fmla="*/ 801215 w 1722566"/>
                <a:gd name="connsiteY18" fmla="*/ 721203 h 1773117"/>
                <a:gd name="connsiteX19" fmla="*/ 805525 w 1722566"/>
                <a:gd name="connsiteY19" fmla="*/ 738441 h 1773117"/>
                <a:gd name="connsiteX20" fmla="*/ 828247 w 1722566"/>
                <a:gd name="connsiteY20" fmla="*/ 761947 h 1773117"/>
                <a:gd name="connsiteX21" fmla="*/ 892106 w 1722566"/>
                <a:gd name="connsiteY21" fmla="*/ 799165 h 1773117"/>
                <a:gd name="connsiteX22" fmla="*/ 929715 w 1722566"/>
                <a:gd name="connsiteY22" fmla="*/ 808959 h 1773117"/>
                <a:gd name="connsiteX23" fmla="*/ 951654 w 1722566"/>
                <a:gd name="connsiteY23" fmla="*/ 800732 h 1773117"/>
                <a:gd name="connsiteX24" fmla="*/ 936375 w 1722566"/>
                <a:gd name="connsiteY24" fmla="*/ 781927 h 1773117"/>
                <a:gd name="connsiteX25" fmla="*/ 744801 w 1722566"/>
                <a:gd name="connsiteY25" fmla="*/ 493194 h 1773117"/>
                <a:gd name="connsiteX26" fmla="*/ 619043 w 1722566"/>
                <a:gd name="connsiteY26" fmla="*/ 278505 h 1773117"/>
                <a:gd name="connsiteX27" fmla="*/ 632363 w 1722566"/>
                <a:gd name="connsiteY27" fmla="*/ 248731 h 1773117"/>
                <a:gd name="connsiteX28" fmla="*/ 821196 w 1722566"/>
                <a:gd name="connsiteY28" fmla="*/ 168418 h 1773117"/>
                <a:gd name="connsiteX29" fmla="*/ 884270 w 1722566"/>
                <a:gd name="connsiteY29" fmla="*/ 53238 h 1773117"/>
                <a:gd name="connsiteX30" fmla="*/ 913261 w 1722566"/>
                <a:gd name="connsiteY30" fmla="*/ 9752 h 1773117"/>
                <a:gd name="connsiteX31" fmla="*/ 971634 w 1722566"/>
                <a:gd name="connsiteY31" fmla="*/ 64991 h 1773117"/>
                <a:gd name="connsiteX32" fmla="*/ 1198077 w 1722566"/>
                <a:gd name="connsiteY32" fmla="*/ 294567 h 1773117"/>
                <a:gd name="connsiteX33" fmla="*/ 1428828 w 1722566"/>
                <a:gd name="connsiteY33" fmla="*/ 554701 h 1773117"/>
                <a:gd name="connsiteX34" fmla="*/ 1704632 w 1722566"/>
                <a:gd name="connsiteY34" fmla="*/ 927665 h 1773117"/>
                <a:gd name="connsiteX35" fmla="*/ 1718736 w 1722566"/>
                <a:gd name="connsiteY35" fmla="*/ 1061649 h 1773117"/>
                <a:gd name="connsiteX36" fmla="*/ 1661930 w 1722566"/>
                <a:gd name="connsiteY36" fmla="*/ 1210521 h 1773117"/>
                <a:gd name="connsiteX37" fmla="*/ 1510707 w 1722566"/>
                <a:gd name="connsiteY37" fmla="*/ 1304545 h 1773117"/>
                <a:gd name="connsiteX38" fmla="*/ 1153807 w 1722566"/>
                <a:gd name="connsiteY38" fmla="*/ 1446366 h 1773117"/>
                <a:gd name="connsiteX39" fmla="*/ 968500 w 1722566"/>
                <a:gd name="connsiteY39" fmla="*/ 1505914 h 1773117"/>
                <a:gd name="connsiteX40" fmla="*/ 817670 w 1722566"/>
                <a:gd name="connsiteY40" fmla="*/ 1537256 h 1773117"/>
                <a:gd name="connsiteX41" fmla="*/ 791029 w 1722566"/>
                <a:gd name="connsiteY41" fmla="*/ 1627362 h 1773117"/>
                <a:gd name="connsiteX42" fmla="*/ 782411 w 1722566"/>
                <a:gd name="connsiteY42" fmla="*/ 1769183 h 1773117"/>
                <a:gd name="connsiteX0" fmla="*/ 782411 w 1722566"/>
                <a:gd name="connsiteY0" fmla="*/ 1769183 h 1773117"/>
                <a:gd name="connsiteX1" fmla="*/ 707191 w 1722566"/>
                <a:gd name="connsiteY1" fmla="*/ 1769574 h 1773117"/>
                <a:gd name="connsiteX2" fmla="*/ 622961 w 1722566"/>
                <a:gd name="connsiteY2" fmla="*/ 1769574 h 1773117"/>
                <a:gd name="connsiteX3" fmla="*/ 292309 w 1722566"/>
                <a:gd name="connsiteY3" fmla="*/ 1769574 h 1773117"/>
                <a:gd name="connsiteX4" fmla="*/ 4751 w 1722566"/>
                <a:gd name="connsiteY4" fmla="*/ 753720 h 1773117"/>
                <a:gd name="connsiteX5" fmla="*/ 50 w 1722566"/>
                <a:gd name="connsiteY5" fmla="*/ 725904 h 1773117"/>
                <a:gd name="connsiteX6" fmla="*/ 50 w 1722566"/>
                <a:gd name="connsiteY6" fmla="*/ 482224 h 1773117"/>
                <a:gd name="connsiteX7" fmla="*/ 1617 w 1722566"/>
                <a:gd name="connsiteY7" fmla="*/ 467337 h 1773117"/>
                <a:gd name="connsiteX8" fmla="*/ 15329 w 1722566"/>
                <a:gd name="connsiteY8" fmla="*/ 466945 h 1773117"/>
                <a:gd name="connsiteX9" fmla="*/ 34525 w 1722566"/>
                <a:gd name="connsiteY9" fmla="*/ 484183 h 1773117"/>
                <a:gd name="connsiteX10" fmla="*/ 158324 w 1722566"/>
                <a:gd name="connsiteY10" fmla="*/ 602497 h 1773117"/>
                <a:gd name="connsiteX11" fmla="*/ 184181 w 1722566"/>
                <a:gd name="connsiteY11" fmla="*/ 631488 h 1773117"/>
                <a:gd name="connsiteX12" fmla="*/ 214739 w 1722566"/>
                <a:gd name="connsiteY12" fmla="*/ 624828 h 1773117"/>
                <a:gd name="connsiteX13" fmla="*/ 316598 w 1722566"/>
                <a:gd name="connsiteY13" fmla="*/ 603281 h 1773117"/>
                <a:gd name="connsiteX14" fmla="*/ 494461 w 1722566"/>
                <a:gd name="connsiteY14" fmla="*/ 579383 h 1773117"/>
                <a:gd name="connsiteX15" fmla="*/ 634714 w 1722566"/>
                <a:gd name="connsiteY15" fmla="*/ 540598 h 1773117"/>
                <a:gd name="connsiteX16" fmla="*/ 749894 w 1722566"/>
                <a:gd name="connsiteY16" fmla="*/ 584084 h 1773117"/>
                <a:gd name="connsiteX17" fmla="*/ 801215 w 1722566"/>
                <a:gd name="connsiteY17" fmla="*/ 721203 h 1773117"/>
                <a:gd name="connsiteX18" fmla="*/ 805525 w 1722566"/>
                <a:gd name="connsiteY18" fmla="*/ 738441 h 1773117"/>
                <a:gd name="connsiteX19" fmla="*/ 828247 w 1722566"/>
                <a:gd name="connsiteY19" fmla="*/ 761947 h 1773117"/>
                <a:gd name="connsiteX20" fmla="*/ 892106 w 1722566"/>
                <a:gd name="connsiteY20" fmla="*/ 799165 h 1773117"/>
                <a:gd name="connsiteX21" fmla="*/ 929715 w 1722566"/>
                <a:gd name="connsiteY21" fmla="*/ 808959 h 1773117"/>
                <a:gd name="connsiteX22" fmla="*/ 951654 w 1722566"/>
                <a:gd name="connsiteY22" fmla="*/ 800732 h 1773117"/>
                <a:gd name="connsiteX23" fmla="*/ 936375 w 1722566"/>
                <a:gd name="connsiteY23" fmla="*/ 781927 h 1773117"/>
                <a:gd name="connsiteX24" fmla="*/ 744801 w 1722566"/>
                <a:gd name="connsiteY24" fmla="*/ 493194 h 1773117"/>
                <a:gd name="connsiteX25" fmla="*/ 619043 w 1722566"/>
                <a:gd name="connsiteY25" fmla="*/ 278505 h 1773117"/>
                <a:gd name="connsiteX26" fmla="*/ 632363 w 1722566"/>
                <a:gd name="connsiteY26" fmla="*/ 248731 h 1773117"/>
                <a:gd name="connsiteX27" fmla="*/ 821196 w 1722566"/>
                <a:gd name="connsiteY27" fmla="*/ 168418 h 1773117"/>
                <a:gd name="connsiteX28" fmla="*/ 884270 w 1722566"/>
                <a:gd name="connsiteY28" fmla="*/ 53238 h 1773117"/>
                <a:gd name="connsiteX29" fmla="*/ 913261 w 1722566"/>
                <a:gd name="connsiteY29" fmla="*/ 9752 h 1773117"/>
                <a:gd name="connsiteX30" fmla="*/ 971634 w 1722566"/>
                <a:gd name="connsiteY30" fmla="*/ 64991 h 1773117"/>
                <a:gd name="connsiteX31" fmla="*/ 1198077 w 1722566"/>
                <a:gd name="connsiteY31" fmla="*/ 294567 h 1773117"/>
                <a:gd name="connsiteX32" fmla="*/ 1428828 w 1722566"/>
                <a:gd name="connsiteY32" fmla="*/ 554701 h 1773117"/>
                <a:gd name="connsiteX33" fmla="*/ 1704632 w 1722566"/>
                <a:gd name="connsiteY33" fmla="*/ 927665 h 1773117"/>
                <a:gd name="connsiteX34" fmla="*/ 1718736 w 1722566"/>
                <a:gd name="connsiteY34" fmla="*/ 1061649 h 1773117"/>
                <a:gd name="connsiteX35" fmla="*/ 1661930 w 1722566"/>
                <a:gd name="connsiteY35" fmla="*/ 1210521 h 1773117"/>
                <a:gd name="connsiteX36" fmla="*/ 1510707 w 1722566"/>
                <a:gd name="connsiteY36" fmla="*/ 1304545 h 1773117"/>
                <a:gd name="connsiteX37" fmla="*/ 1153807 w 1722566"/>
                <a:gd name="connsiteY37" fmla="*/ 1446366 h 1773117"/>
                <a:gd name="connsiteX38" fmla="*/ 968500 w 1722566"/>
                <a:gd name="connsiteY38" fmla="*/ 1505914 h 1773117"/>
                <a:gd name="connsiteX39" fmla="*/ 817670 w 1722566"/>
                <a:gd name="connsiteY39" fmla="*/ 1537256 h 1773117"/>
                <a:gd name="connsiteX40" fmla="*/ 791029 w 1722566"/>
                <a:gd name="connsiteY40" fmla="*/ 1627362 h 1773117"/>
                <a:gd name="connsiteX41" fmla="*/ 782411 w 1722566"/>
                <a:gd name="connsiteY41" fmla="*/ 1769183 h 1773117"/>
                <a:gd name="connsiteX0" fmla="*/ 782411 w 1722566"/>
                <a:gd name="connsiteY0" fmla="*/ 1769183 h 1773117"/>
                <a:gd name="connsiteX1" fmla="*/ 707191 w 1722566"/>
                <a:gd name="connsiteY1" fmla="*/ 1769574 h 1773117"/>
                <a:gd name="connsiteX2" fmla="*/ 622961 w 1722566"/>
                <a:gd name="connsiteY2" fmla="*/ 1769574 h 1773117"/>
                <a:gd name="connsiteX3" fmla="*/ 292309 w 1722566"/>
                <a:gd name="connsiteY3" fmla="*/ 1769574 h 1773117"/>
                <a:gd name="connsiteX4" fmla="*/ 4751 w 1722566"/>
                <a:gd name="connsiteY4" fmla="*/ 753720 h 1773117"/>
                <a:gd name="connsiteX5" fmla="*/ 50 w 1722566"/>
                <a:gd name="connsiteY5" fmla="*/ 725904 h 1773117"/>
                <a:gd name="connsiteX6" fmla="*/ 50 w 1722566"/>
                <a:gd name="connsiteY6" fmla="*/ 482224 h 1773117"/>
                <a:gd name="connsiteX7" fmla="*/ 1617 w 1722566"/>
                <a:gd name="connsiteY7" fmla="*/ 467337 h 1773117"/>
                <a:gd name="connsiteX8" fmla="*/ 15329 w 1722566"/>
                <a:gd name="connsiteY8" fmla="*/ 466945 h 1773117"/>
                <a:gd name="connsiteX9" fmla="*/ 34525 w 1722566"/>
                <a:gd name="connsiteY9" fmla="*/ 484183 h 1773117"/>
                <a:gd name="connsiteX10" fmla="*/ 158324 w 1722566"/>
                <a:gd name="connsiteY10" fmla="*/ 602497 h 1773117"/>
                <a:gd name="connsiteX11" fmla="*/ 184181 w 1722566"/>
                <a:gd name="connsiteY11" fmla="*/ 631488 h 1773117"/>
                <a:gd name="connsiteX12" fmla="*/ 214739 w 1722566"/>
                <a:gd name="connsiteY12" fmla="*/ 624828 h 1773117"/>
                <a:gd name="connsiteX13" fmla="*/ 316598 w 1722566"/>
                <a:gd name="connsiteY13" fmla="*/ 603281 h 1773117"/>
                <a:gd name="connsiteX14" fmla="*/ 494461 w 1722566"/>
                <a:gd name="connsiteY14" fmla="*/ 579383 h 1773117"/>
                <a:gd name="connsiteX15" fmla="*/ 634714 w 1722566"/>
                <a:gd name="connsiteY15" fmla="*/ 540598 h 1773117"/>
                <a:gd name="connsiteX16" fmla="*/ 749894 w 1722566"/>
                <a:gd name="connsiteY16" fmla="*/ 584084 h 1773117"/>
                <a:gd name="connsiteX17" fmla="*/ 801215 w 1722566"/>
                <a:gd name="connsiteY17" fmla="*/ 721203 h 1773117"/>
                <a:gd name="connsiteX18" fmla="*/ 805525 w 1722566"/>
                <a:gd name="connsiteY18" fmla="*/ 738441 h 1773117"/>
                <a:gd name="connsiteX19" fmla="*/ 828247 w 1722566"/>
                <a:gd name="connsiteY19" fmla="*/ 761947 h 1773117"/>
                <a:gd name="connsiteX20" fmla="*/ 892106 w 1722566"/>
                <a:gd name="connsiteY20" fmla="*/ 799165 h 1773117"/>
                <a:gd name="connsiteX21" fmla="*/ 929715 w 1722566"/>
                <a:gd name="connsiteY21" fmla="*/ 808959 h 1773117"/>
                <a:gd name="connsiteX22" fmla="*/ 951654 w 1722566"/>
                <a:gd name="connsiteY22" fmla="*/ 800732 h 1773117"/>
                <a:gd name="connsiteX23" fmla="*/ 936375 w 1722566"/>
                <a:gd name="connsiteY23" fmla="*/ 781927 h 1773117"/>
                <a:gd name="connsiteX24" fmla="*/ 744801 w 1722566"/>
                <a:gd name="connsiteY24" fmla="*/ 493194 h 1773117"/>
                <a:gd name="connsiteX25" fmla="*/ 619043 w 1722566"/>
                <a:gd name="connsiteY25" fmla="*/ 278505 h 1773117"/>
                <a:gd name="connsiteX26" fmla="*/ 632363 w 1722566"/>
                <a:gd name="connsiteY26" fmla="*/ 248731 h 1773117"/>
                <a:gd name="connsiteX27" fmla="*/ 821196 w 1722566"/>
                <a:gd name="connsiteY27" fmla="*/ 168418 h 1773117"/>
                <a:gd name="connsiteX28" fmla="*/ 884270 w 1722566"/>
                <a:gd name="connsiteY28" fmla="*/ 53238 h 1773117"/>
                <a:gd name="connsiteX29" fmla="*/ 913261 w 1722566"/>
                <a:gd name="connsiteY29" fmla="*/ 9752 h 1773117"/>
                <a:gd name="connsiteX30" fmla="*/ 971634 w 1722566"/>
                <a:gd name="connsiteY30" fmla="*/ 64991 h 1773117"/>
                <a:gd name="connsiteX31" fmla="*/ 1198077 w 1722566"/>
                <a:gd name="connsiteY31" fmla="*/ 294567 h 1773117"/>
                <a:gd name="connsiteX32" fmla="*/ 1428828 w 1722566"/>
                <a:gd name="connsiteY32" fmla="*/ 554701 h 1773117"/>
                <a:gd name="connsiteX33" fmla="*/ 1704632 w 1722566"/>
                <a:gd name="connsiteY33" fmla="*/ 927665 h 1773117"/>
                <a:gd name="connsiteX34" fmla="*/ 1718736 w 1722566"/>
                <a:gd name="connsiteY34" fmla="*/ 1061649 h 1773117"/>
                <a:gd name="connsiteX35" fmla="*/ 1661930 w 1722566"/>
                <a:gd name="connsiteY35" fmla="*/ 1210521 h 1773117"/>
                <a:gd name="connsiteX36" fmla="*/ 1510707 w 1722566"/>
                <a:gd name="connsiteY36" fmla="*/ 1304545 h 1773117"/>
                <a:gd name="connsiteX37" fmla="*/ 1153807 w 1722566"/>
                <a:gd name="connsiteY37" fmla="*/ 1446366 h 1773117"/>
                <a:gd name="connsiteX38" fmla="*/ 968500 w 1722566"/>
                <a:gd name="connsiteY38" fmla="*/ 1505914 h 1773117"/>
                <a:gd name="connsiteX39" fmla="*/ 817670 w 1722566"/>
                <a:gd name="connsiteY39" fmla="*/ 1537256 h 1773117"/>
                <a:gd name="connsiteX40" fmla="*/ 791029 w 1722566"/>
                <a:gd name="connsiteY40" fmla="*/ 1627362 h 1773117"/>
                <a:gd name="connsiteX41" fmla="*/ 782411 w 1722566"/>
                <a:gd name="connsiteY41" fmla="*/ 1769183 h 1773117"/>
                <a:gd name="connsiteX0" fmla="*/ 782411 w 1722566"/>
                <a:gd name="connsiteY0" fmla="*/ 1769183 h 1783015"/>
                <a:gd name="connsiteX1" fmla="*/ 707191 w 1722566"/>
                <a:gd name="connsiteY1" fmla="*/ 1769574 h 1783015"/>
                <a:gd name="connsiteX2" fmla="*/ 622961 w 1722566"/>
                <a:gd name="connsiteY2" fmla="*/ 1769574 h 1783015"/>
                <a:gd name="connsiteX3" fmla="*/ 292309 w 1722566"/>
                <a:gd name="connsiteY3" fmla="*/ 1783015 h 1783015"/>
                <a:gd name="connsiteX4" fmla="*/ 4751 w 1722566"/>
                <a:gd name="connsiteY4" fmla="*/ 753720 h 1783015"/>
                <a:gd name="connsiteX5" fmla="*/ 50 w 1722566"/>
                <a:gd name="connsiteY5" fmla="*/ 725904 h 1783015"/>
                <a:gd name="connsiteX6" fmla="*/ 50 w 1722566"/>
                <a:gd name="connsiteY6" fmla="*/ 482224 h 1783015"/>
                <a:gd name="connsiteX7" fmla="*/ 1617 w 1722566"/>
                <a:gd name="connsiteY7" fmla="*/ 467337 h 1783015"/>
                <a:gd name="connsiteX8" fmla="*/ 15329 w 1722566"/>
                <a:gd name="connsiteY8" fmla="*/ 466945 h 1783015"/>
                <a:gd name="connsiteX9" fmla="*/ 34525 w 1722566"/>
                <a:gd name="connsiteY9" fmla="*/ 484183 h 1783015"/>
                <a:gd name="connsiteX10" fmla="*/ 158324 w 1722566"/>
                <a:gd name="connsiteY10" fmla="*/ 602497 h 1783015"/>
                <a:gd name="connsiteX11" fmla="*/ 184181 w 1722566"/>
                <a:gd name="connsiteY11" fmla="*/ 631488 h 1783015"/>
                <a:gd name="connsiteX12" fmla="*/ 214739 w 1722566"/>
                <a:gd name="connsiteY12" fmla="*/ 624828 h 1783015"/>
                <a:gd name="connsiteX13" fmla="*/ 316598 w 1722566"/>
                <a:gd name="connsiteY13" fmla="*/ 603281 h 1783015"/>
                <a:gd name="connsiteX14" fmla="*/ 494461 w 1722566"/>
                <a:gd name="connsiteY14" fmla="*/ 579383 h 1783015"/>
                <a:gd name="connsiteX15" fmla="*/ 634714 w 1722566"/>
                <a:gd name="connsiteY15" fmla="*/ 540598 h 1783015"/>
                <a:gd name="connsiteX16" fmla="*/ 749894 w 1722566"/>
                <a:gd name="connsiteY16" fmla="*/ 584084 h 1783015"/>
                <a:gd name="connsiteX17" fmla="*/ 801215 w 1722566"/>
                <a:gd name="connsiteY17" fmla="*/ 721203 h 1783015"/>
                <a:gd name="connsiteX18" fmla="*/ 805525 w 1722566"/>
                <a:gd name="connsiteY18" fmla="*/ 738441 h 1783015"/>
                <a:gd name="connsiteX19" fmla="*/ 828247 w 1722566"/>
                <a:gd name="connsiteY19" fmla="*/ 761947 h 1783015"/>
                <a:gd name="connsiteX20" fmla="*/ 892106 w 1722566"/>
                <a:gd name="connsiteY20" fmla="*/ 799165 h 1783015"/>
                <a:gd name="connsiteX21" fmla="*/ 929715 w 1722566"/>
                <a:gd name="connsiteY21" fmla="*/ 808959 h 1783015"/>
                <a:gd name="connsiteX22" fmla="*/ 951654 w 1722566"/>
                <a:gd name="connsiteY22" fmla="*/ 800732 h 1783015"/>
                <a:gd name="connsiteX23" fmla="*/ 936375 w 1722566"/>
                <a:gd name="connsiteY23" fmla="*/ 781927 h 1783015"/>
                <a:gd name="connsiteX24" fmla="*/ 744801 w 1722566"/>
                <a:gd name="connsiteY24" fmla="*/ 493194 h 1783015"/>
                <a:gd name="connsiteX25" fmla="*/ 619043 w 1722566"/>
                <a:gd name="connsiteY25" fmla="*/ 278505 h 1783015"/>
                <a:gd name="connsiteX26" fmla="*/ 632363 w 1722566"/>
                <a:gd name="connsiteY26" fmla="*/ 248731 h 1783015"/>
                <a:gd name="connsiteX27" fmla="*/ 821196 w 1722566"/>
                <a:gd name="connsiteY27" fmla="*/ 168418 h 1783015"/>
                <a:gd name="connsiteX28" fmla="*/ 884270 w 1722566"/>
                <a:gd name="connsiteY28" fmla="*/ 53238 h 1783015"/>
                <a:gd name="connsiteX29" fmla="*/ 913261 w 1722566"/>
                <a:gd name="connsiteY29" fmla="*/ 9752 h 1783015"/>
                <a:gd name="connsiteX30" fmla="*/ 971634 w 1722566"/>
                <a:gd name="connsiteY30" fmla="*/ 64991 h 1783015"/>
                <a:gd name="connsiteX31" fmla="*/ 1198077 w 1722566"/>
                <a:gd name="connsiteY31" fmla="*/ 294567 h 1783015"/>
                <a:gd name="connsiteX32" fmla="*/ 1428828 w 1722566"/>
                <a:gd name="connsiteY32" fmla="*/ 554701 h 1783015"/>
                <a:gd name="connsiteX33" fmla="*/ 1704632 w 1722566"/>
                <a:gd name="connsiteY33" fmla="*/ 927665 h 1783015"/>
                <a:gd name="connsiteX34" fmla="*/ 1718736 w 1722566"/>
                <a:gd name="connsiteY34" fmla="*/ 1061649 h 1783015"/>
                <a:gd name="connsiteX35" fmla="*/ 1661930 w 1722566"/>
                <a:gd name="connsiteY35" fmla="*/ 1210521 h 1783015"/>
                <a:gd name="connsiteX36" fmla="*/ 1510707 w 1722566"/>
                <a:gd name="connsiteY36" fmla="*/ 1304545 h 1783015"/>
                <a:gd name="connsiteX37" fmla="*/ 1153807 w 1722566"/>
                <a:gd name="connsiteY37" fmla="*/ 1446366 h 1783015"/>
                <a:gd name="connsiteX38" fmla="*/ 968500 w 1722566"/>
                <a:gd name="connsiteY38" fmla="*/ 1505914 h 1783015"/>
                <a:gd name="connsiteX39" fmla="*/ 817670 w 1722566"/>
                <a:gd name="connsiteY39" fmla="*/ 1537256 h 1783015"/>
                <a:gd name="connsiteX40" fmla="*/ 791029 w 1722566"/>
                <a:gd name="connsiteY40" fmla="*/ 1627362 h 1783015"/>
                <a:gd name="connsiteX41" fmla="*/ 782411 w 1722566"/>
                <a:gd name="connsiteY41" fmla="*/ 1769183 h 1783015"/>
                <a:gd name="connsiteX0" fmla="*/ 782411 w 1722566"/>
                <a:gd name="connsiteY0" fmla="*/ 1769183 h 1855406"/>
                <a:gd name="connsiteX1" fmla="*/ 707191 w 1722566"/>
                <a:gd name="connsiteY1" fmla="*/ 1769574 h 1855406"/>
                <a:gd name="connsiteX2" fmla="*/ 292309 w 1722566"/>
                <a:gd name="connsiteY2" fmla="*/ 1783015 h 1855406"/>
                <a:gd name="connsiteX3" fmla="*/ 4751 w 1722566"/>
                <a:gd name="connsiteY3" fmla="*/ 753720 h 1855406"/>
                <a:gd name="connsiteX4" fmla="*/ 50 w 1722566"/>
                <a:gd name="connsiteY4" fmla="*/ 725904 h 1855406"/>
                <a:gd name="connsiteX5" fmla="*/ 50 w 1722566"/>
                <a:gd name="connsiteY5" fmla="*/ 482224 h 1855406"/>
                <a:gd name="connsiteX6" fmla="*/ 1617 w 1722566"/>
                <a:gd name="connsiteY6" fmla="*/ 467337 h 1855406"/>
                <a:gd name="connsiteX7" fmla="*/ 15329 w 1722566"/>
                <a:gd name="connsiteY7" fmla="*/ 466945 h 1855406"/>
                <a:gd name="connsiteX8" fmla="*/ 34525 w 1722566"/>
                <a:gd name="connsiteY8" fmla="*/ 484183 h 1855406"/>
                <a:gd name="connsiteX9" fmla="*/ 158324 w 1722566"/>
                <a:gd name="connsiteY9" fmla="*/ 602497 h 1855406"/>
                <a:gd name="connsiteX10" fmla="*/ 184181 w 1722566"/>
                <a:gd name="connsiteY10" fmla="*/ 631488 h 1855406"/>
                <a:gd name="connsiteX11" fmla="*/ 214739 w 1722566"/>
                <a:gd name="connsiteY11" fmla="*/ 624828 h 1855406"/>
                <a:gd name="connsiteX12" fmla="*/ 316598 w 1722566"/>
                <a:gd name="connsiteY12" fmla="*/ 603281 h 1855406"/>
                <a:gd name="connsiteX13" fmla="*/ 494461 w 1722566"/>
                <a:gd name="connsiteY13" fmla="*/ 579383 h 1855406"/>
                <a:gd name="connsiteX14" fmla="*/ 634714 w 1722566"/>
                <a:gd name="connsiteY14" fmla="*/ 540598 h 1855406"/>
                <a:gd name="connsiteX15" fmla="*/ 749894 w 1722566"/>
                <a:gd name="connsiteY15" fmla="*/ 584084 h 1855406"/>
                <a:gd name="connsiteX16" fmla="*/ 801215 w 1722566"/>
                <a:gd name="connsiteY16" fmla="*/ 721203 h 1855406"/>
                <a:gd name="connsiteX17" fmla="*/ 805525 w 1722566"/>
                <a:gd name="connsiteY17" fmla="*/ 738441 h 1855406"/>
                <a:gd name="connsiteX18" fmla="*/ 828247 w 1722566"/>
                <a:gd name="connsiteY18" fmla="*/ 761947 h 1855406"/>
                <a:gd name="connsiteX19" fmla="*/ 892106 w 1722566"/>
                <a:gd name="connsiteY19" fmla="*/ 799165 h 1855406"/>
                <a:gd name="connsiteX20" fmla="*/ 929715 w 1722566"/>
                <a:gd name="connsiteY20" fmla="*/ 808959 h 1855406"/>
                <a:gd name="connsiteX21" fmla="*/ 951654 w 1722566"/>
                <a:gd name="connsiteY21" fmla="*/ 800732 h 1855406"/>
                <a:gd name="connsiteX22" fmla="*/ 936375 w 1722566"/>
                <a:gd name="connsiteY22" fmla="*/ 781927 h 1855406"/>
                <a:gd name="connsiteX23" fmla="*/ 744801 w 1722566"/>
                <a:gd name="connsiteY23" fmla="*/ 493194 h 1855406"/>
                <a:gd name="connsiteX24" fmla="*/ 619043 w 1722566"/>
                <a:gd name="connsiteY24" fmla="*/ 278505 h 1855406"/>
                <a:gd name="connsiteX25" fmla="*/ 632363 w 1722566"/>
                <a:gd name="connsiteY25" fmla="*/ 248731 h 1855406"/>
                <a:gd name="connsiteX26" fmla="*/ 821196 w 1722566"/>
                <a:gd name="connsiteY26" fmla="*/ 168418 h 1855406"/>
                <a:gd name="connsiteX27" fmla="*/ 884270 w 1722566"/>
                <a:gd name="connsiteY27" fmla="*/ 53238 h 1855406"/>
                <a:gd name="connsiteX28" fmla="*/ 913261 w 1722566"/>
                <a:gd name="connsiteY28" fmla="*/ 9752 h 1855406"/>
                <a:gd name="connsiteX29" fmla="*/ 971634 w 1722566"/>
                <a:gd name="connsiteY29" fmla="*/ 64991 h 1855406"/>
                <a:gd name="connsiteX30" fmla="*/ 1198077 w 1722566"/>
                <a:gd name="connsiteY30" fmla="*/ 294567 h 1855406"/>
                <a:gd name="connsiteX31" fmla="*/ 1428828 w 1722566"/>
                <a:gd name="connsiteY31" fmla="*/ 554701 h 1855406"/>
                <a:gd name="connsiteX32" fmla="*/ 1704632 w 1722566"/>
                <a:gd name="connsiteY32" fmla="*/ 927665 h 1855406"/>
                <a:gd name="connsiteX33" fmla="*/ 1718736 w 1722566"/>
                <a:gd name="connsiteY33" fmla="*/ 1061649 h 1855406"/>
                <a:gd name="connsiteX34" fmla="*/ 1661930 w 1722566"/>
                <a:gd name="connsiteY34" fmla="*/ 1210521 h 1855406"/>
                <a:gd name="connsiteX35" fmla="*/ 1510707 w 1722566"/>
                <a:gd name="connsiteY35" fmla="*/ 1304545 h 1855406"/>
                <a:gd name="connsiteX36" fmla="*/ 1153807 w 1722566"/>
                <a:gd name="connsiteY36" fmla="*/ 1446366 h 1855406"/>
                <a:gd name="connsiteX37" fmla="*/ 968500 w 1722566"/>
                <a:gd name="connsiteY37" fmla="*/ 1505914 h 1855406"/>
                <a:gd name="connsiteX38" fmla="*/ 817670 w 1722566"/>
                <a:gd name="connsiteY38" fmla="*/ 1537256 h 1855406"/>
                <a:gd name="connsiteX39" fmla="*/ 791029 w 1722566"/>
                <a:gd name="connsiteY39" fmla="*/ 1627362 h 1855406"/>
                <a:gd name="connsiteX40" fmla="*/ 782411 w 1722566"/>
                <a:gd name="connsiteY40" fmla="*/ 1769183 h 1855406"/>
                <a:gd name="connsiteX0" fmla="*/ 782411 w 1722566"/>
                <a:gd name="connsiteY0" fmla="*/ 1769183 h 1860440"/>
                <a:gd name="connsiteX1" fmla="*/ 292309 w 1722566"/>
                <a:gd name="connsiteY1" fmla="*/ 1783015 h 1860440"/>
                <a:gd name="connsiteX2" fmla="*/ 4751 w 1722566"/>
                <a:gd name="connsiteY2" fmla="*/ 753720 h 1860440"/>
                <a:gd name="connsiteX3" fmla="*/ 50 w 1722566"/>
                <a:gd name="connsiteY3" fmla="*/ 725904 h 1860440"/>
                <a:gd name="connsiteX4" fmla="*/ 50 w 1722566"/>
                <a:gd name="connsiteY4" fmla="*/ 482224 h 1860440"/>
                <a:gd name="connsiteX5" fmla="*/ 1617 w 1722566"/>
                <a:gd name="connsiteY5" fmla="*/ 467337 h 1860440"/>
                <a:gd name="connsiteX6" fmla="*/ 15329 w 1722566"/>
                <a:gd name="connsiteY6" fmla="*/ 466945 h 1860440"/>
                <a:gd name="connsiteX7" fmla="*/ 34525 w 1722566"/>
                <a:gd name="connsiteY7" fmla="*/ 484183 h 1860440"/>
                <a:gd name="connsiteX8" fmla="*/ 158324 w 1722566"/>
                <a:gd name="connsiteY8" fmla="*/ 602497 h 1860440"/>
                <a:gd name="connsiteX9" fmla="*/ 184181 w 1722566"/>
                <a:gd name="connsiteY9" fmla="*/ 631488 h 1860440"/>
                <a:gd name="connsiteX10" fmla="*/ 214739 w 1722566"/>
                <a:gd name="connsiteY10" fmla="*/ 624828 h 1860440"/>
                <a:gd name="connsiteX11" fmla="*/ 316598 w 1722566"/>
                <a:gd name="connsiteY11" fmla="*/ 603281 h 1860440"/>
                <a:gd name="connsiteX12" fmla="*/ 494461 w 1722566"/>
                <a:gd name="connsiteY12" fmla="*/ 579383 h 1860440"/>
                <a:gd name="connsiteX13" fmla="*/ 634714 w 1722566"/>
                <a:gd name="connsiteY13" fmla="*/ 540598 h 1860440"/>
                <a:gd name="connsiteX14" fmla="*/ 749894 w 1722566"/>
                <a:gd name="connsiteY14" fmla="*/ 584084 h 1860440"/>
                <a:gd name="connsiteX15" fmla="*/ 801215 w 1722566"/>
                <a:gd name="connsiteY15" fmla="*/ 721203 h 1860440"/>
                <a:gd name="connsiteX16" fmla="*/ 805525 w 1722566"/>
                <a:gd name="connsiteY16" fmla="*/ 738441 h 1860440"/>
                <a:gd name="connsiteX17" fmla="*/ 828247 w 1722566"/>
                <a:gd name="connsiteY17" fmla="*/ 761947 h 1860440"/>
                <a:gd name="connsiteX18" fmla="*/ 892106 w 1722566"/>
                <a:gd name="connsiteY18" fmla="*/ 799165 h 1860440"/>
                <a:gd name="connsiteX19" fmla="*/ 929715 w 1722566"/>
                <a:gd name="connsiteY19" fmla="*/ 808959 h 1860440"/>
                <a:gd name="connsiteX20" fmla="*/ 951654 w 1722566"/>
                <a:gd name="connsiteY20" fmla="*/ 800732 h 1860440"/>
                <a:gd name="connsiteX21" fmla="*/ 936375 w 1722566"/>
                <a:gd name="connsiteY21" fmla="*/ 781927 h 1860440"/>
                <a:gd name="connsiteX22" fmla="*/ 744801 w 1722566"/>
                <a:gd name="connsiteY22" fmla="*/ 493194 h 1860440"/>
                <a:gd name="connsiteX23" fmla="*/ 619043 w 1722566"/>
                <a:gd name="connsiteY23" fmla="*/ 278505 h 1860440"/>
                <a:gd name="connsiteX24" fmla="*/ 632363 w 1722566"/>
                <a:gd name="connsiteY24" fmla="*/ 248731 h 1860440"/>
                <a:gd name="connsiteX25" fmla="*/ 821196 w 1722566"/>
                <a:gd name="connsiteY25" fmla="*/ 168418 h 1860440"/>
                <a:gd name="connsiteX26" fmla="*/ 884270 w 1722566"/>
                <a:gd name="connsiteY26" fmla="*/ 53238 h 1860440"/>
                <a:gd name="connsiteX27" fmla="*/ 913261 w 1722566"/>
                <a:gd name="connsiteY27" fmla="*/ 9752 h 1860440"/>
                <a:gd name="connsiteX28" fmla="*/ 971634 w 1722566"/>
                <a:gd name="connsiteY28" fmla="*/ 64991 h 1860440"/>
                <a:gd name="connsiteX29" fmla="*/ 1198077 w 1722566"/>
                <a:gd name="connsiteY29" fmla="*/ 294567 h 1860440"/>
                <a:gd name="connsiteX30" fmla="*/ 1428828 w 1722566"/>
                <a:gd name="connsiteY30" fmla="*/ 554701 h 1860440"/>
                <a:gd name="connsiteX31" fmla="*/ 1704632 w 1722566"/>
                <a:gd name="connsiteY31" fmla="*/ 927665 h 1860440"/>
                <a:gd name="connsiteX32" fmla="*/ 1718736 w 1722566"/>
                <a:gd name="connsiteY32" fmla="*/ 1061649 h 1860440"/>
                <a:gd name="connsiteX33" fmla="*/ 1661930 w 1722566"/>
                <a:gd name="connsiteY33" fmla="*/ 1210521 h 1860440"/>
                <a:gd name="connsiteX34" fmla="*/ 1510707 w 1722566"/>
                <a:gd name="connsiteY34" fmla="*/ 1304545 h 1860440"/>
                <a:gd name="connsiteX35" fmla="*/ 1153807 w 1722566"/>
                <a:gd name="connsiteY35" fmla="*/ 1446366 h 1860440"/>
                <a:gd name="connsiteX36" fmla="*/ 968500 w 1722566"/>
                <a:gd name="connsiteY36" fmla="*/ 1505914 h 1860440"/>
                <a:gd name="connsiteX37" fmla="*/ 817670 w 1722566"/>
                <a:gd name="connsiteY37" fmla="*/ 1537256 h 1860440"/>
                <a:gd name="connsiteX38" fmla="*/ 791029 w 1722566"/>
                <a:gd name="connsiteY38" fmla="*/ 1627362 h 1860440"/>
                <a:gd name="connsiteX39" fmla="*/ 782411 w 1722566"/>
                <a:gd name="connsiteY39" fmla="*/ 1769183 h 1860440"/>
                <a:gd name="connsiteX0" fmla="*/ 782411 w 1722566"/>
                <a:gd name="connsiteY0" fmla="*/ 1769183 h 1860440"/>
                <a:gd name="connsiteX1" fmla="*/ 292309 w 1722566"/>
                <a:gd name="connsiteY1" fmla="*/ 1783015 h 1860440"/>
                <a:gd name="connsiteX2" fmla="*/ 4751 w 1722566"/>
                <a:gd name="connsiteY2" fmla="*/ 753720 h 1860440"/>
                <a:gd name="connsiteX3" fmla="*/ 50 w 1722566"/>
                <a:gd name="connsiteY3" fmla="*/ 725904 h 1860440"/>
                <a:gd name="connsiteX4" fmla="*/ 50 w 1722566"/>
                <a:gd name="connsiteY4" fmla="*/ 482224 h 1860440"/>
                <a:gd name="connsiteX5" fmla="*/ 1617 w 1722566"/>
                <a:gd name="connsiteY5" fmla="*/ 467337 h 1860440"/>
                <a:gd name="connsiteX6" fmla="*/ 15329 w 1722566"/>
                <a:gd name="connsiteY6" fmla="*/ 466945 h 1860440"/>
                <a:gd name="connsiteX7" fmla="*/ 34525 w 1722566"/>
                <a:gd name="connsiteY7" fmla="*/ 484183 h 1860440"/>
                <a:gd name="connsiteX8" fmla="*/ 158324 w 1722566"/>
                <a:gd name="connsiteY8" fmla="*/ 602497 h 1860440"/>
                <a:gd name="connsiteX9" fmla="*/ 184181 w 1722566"/>
                <a:gd name="connsiteY9" fmla="*/ 631488 h 1860440"/>
                <a:gd name="connsiteX10" fmla="*/ 214739 w 1722566"/>
                <a:gd name="connsiteY10" fmla="*/ 624828 h 1860440"/>
                <a:gd name="connsiteX11" fmla="*/ 316598 w 1722566"/>
                <a:gd name="connsiteY11" fmla="*/ 603281 h 1860440"/>
                <a:gd name="connsiteX12" fmla="*/ 494461 w 1722566"/>
                <a:gd name="connsiteY12" fmla="*/ 579383 h 1860440"/>
                <a:gd name="connsiteX13" fmla="*/ 634714 w 1722566"/>
                <a:gd name="connsiteY13" fmla="*/ 540598 h 1860440"/>
                <a:gd name="connsiteX14" fmla="*/ 749894 w 1722566"/>
                <a:gd name="connsiteY14" fmla="*/ 584084 h 1860440"/>
                <a:gd name="connsiteX15" fmla="*/ 801215 w 1722566"/>
                <a:gd name="connsiteY15" fmla="*/ 721203 h 1860440"/>
                <a:gd name="connsiteX16" fmla="*/ 805525 w 1722566"/>
                <a:gd name="connsiteY16" fmla="*/ 738441 h 1860440"/>
                <a:gd name="connsiteX17" fmla="*/ 828247 w 1722566"/>
                <a:gd name="connsiteY17" fmla="*/ 761947 h 1860440"/>
                <a:gd name="connsiteX18" fmla="*/ 892106 w 1722566"/>
                <a:gd name="connsiteY18" fmla="*/ 799165 h 1860440"/>
                <a:gd name="connsiteX19" fmla="*/ 929715 w 1722566"/>
                <a:gd name="connsiteY19" fmla="*/ 808959 h 1860440"/>
                <a:gd name="connsiteX20" fmla="*/ 951654 w 1722566"/>
                <a:gd name="connsiteY20" fmla="*/ 800732 h 1860440"/>
                <a:gd name="connsiteX21" fmla="*/ 936375 w 1722566"/>
                <a:gd name="connsiteY21" fmla="*/ 781927 h 1860440"/>
                <a:gd name="connsiteX22" fmla="*/ 744801 w 1722566"/>
                <a:gd name="connsiteY22" fmla="*/ 493194 h 1860440"/>
                <a:gd name="connsiteX23" fmla="*/ 619043 w 1722566"/>
                <a:gd name="connsiteY23" fmla="*/ 278505 h 1860440"/>
                <a:gd name="connsiteX24" fmla="*/ 632363 w 1722566"/>
                <a:gd name="connsiteY24" fmla="*/ 248731 h 1860440"/>
                <a:gd name="connsiteX25" fmla="*/ 821196 w 1722566"/>
                <a:gd name="connsiteY25" fmla="*/ 168418 h 1860440"/>
                <a:gd name="connsiteX26" fmla="*/ 884270 w 1722566"/>
                <a:gd name="connsiteY26" fmla="*/ 53238 h 1860440"/>
                <a:gd name="connsiteX27" fmla="*/ 913261 w 1722566"/>
                <a:gd name="connsiteY27" fmla="*/ 9752 h 1860440"/>
                <a:gd name="connsiteX28" fmla="*/ 971634 w 1722566"/>
                <a:gd name="connsiteY28" fmla="*/ 64991 h 1860440"/>
                <a:gd name="connsiteX29" fmla="*/ 1198077 w 1722566"/>
                <a:gd name="connsiteY29" fmla="*/ 294567 h 1860440"/>
                <a:gd name="connsiteX30" fmla="*/ 1428828 w 1722566"/>
                <a:gd name="connsiteY30" fmla="*/ 554701 h 1860440"/>
                <a:gd name="connsiteX31" fmla="*/ 1704632 w 1722566"/>
                <a:gd name="connsiteY31" fmla="*/ 927665 h 1860440"/>
                <a:gd name="connsiteX32" fmla="*/ 1718736 w 1722566"/>
                <a:gd name="connsiteY32" fmla="*/ 1061649 h 1860440"/>
                <a:gd name="connsiteX33" fmla="*/ 1661930 w 1722566"/>
                <a:gd name="connsiteY33" fmla="*/ 1210521 h 1860440"/>
                <a:gd name="connsiteX34" fmla="*/ 1510707 w 1722566"/>
                <a:gd name="connsiteY34" fmla="*/ 1304545 h 1860440"/>
                <a:gd name="connsiteX35" fmla="*/ 1153807 w 1722566"/>
                <a:gd name="connsiteY35" fmla="*/ 1446366 h 1860440"/>
                <a:gd name="connsiteX36" fmla="*/ 968500 w 1722566"/>
                <a:gd name="connsiteY36" fmla="*/ 1505914 h 1860440"/>
                <a:gd name="connsiteX37" fmla="*/ 817670 w 1722566"/>
                <a:gd name="connsiteY37" fmla="*/ 1537256 h 1860440"/>
                <a:gd name="connsiteX38" fmla="*/ 791029 w 1722566"/>
                <a:gd name="connsiteY38" fmla="*/ 1627362 h 1860440"/>
                <a:gd name="connsiteX39" fmla="*/ 782411 w 1722566"/>
                <a:gd name="connsiteY39" fmla="*/ 1769183 h 1860440"/>
                <a:gd name="connsiteX0" fmla="*/ 782411 w 1722566"/>
                <a:gd name="connsiteY0" fmla="*/ 1769183 h 1856008"/>
                <a:gd name="connsiteX1" fmla="*/ 292309 w 1722566"/>
                <a:gd name="connsiteY1" fmla="*/ 1783015 h 1856008"/>
                <a:gd name="connsiteX2" fmla="*/ 4751 w 1722566"/>
                <a:gd name="connsiteY2" fmla="*/ 753720 h 1856008"/>
                <a:gd name="connsiteX3" fmla="*/ 50 w 1722566"/>
                <a:gd name="connsiteY3" fmla="*/ 725904 h 1856008"/>
                <a:gd name="connsiteX4" fmla="*/ 50 w 1722566"/>
                <a:gd name="connsiteY4" fmla="*/ 482224 h 1856008"/>
                <a:gd name="connsiteX5" fmla="*/ 1617 w 1722566"/>
                <a:gd name="connsiteY5" fmla="*/ 467337 h 1856008"/>
                <a:gd name="connsiteX6" fmla="*/ 15329 w 1722566"/>
                <a:gd name="connsiteY6" fmla="*/ 466945 h 1856008"/>
                <a:gd name="connsiteX7" fmla="*/ 34525 w 1722566"/>
                <a:gd name="connsiteY7" fmla="*/ 484183 h 1856008"/>
                <a:gd name="connsiteX8" fmla="*/ 158324 w 1722566"/>
                <a:gd name="connsiteY8" fmla="*/ 602497 h 1856008"/>
                <a:gd name="connsiteX9" fmla="*/ 184181 w 1722566"/>
                <a:gd name="connsiteY9" fmla="*/ 631488 h 1856008"/>
                <a:gd name="connsiteX10" fmla="*/ 214739 w 1722566"/>
                <a:gd name="connsiteY10" fmla="*/ 624828 h 1856008"/>
                <a:gd name="connsiteX11" fmla="*/ 316598 w 1722566"/>
                <a:gd name="connsiteY11" fmla="*/ 603281 h 1856008"/>
                <a:gd name="connsiteX12" fmla="*/ 494461 w 1722566"/>
                <a:gd name="connsiteY12" fmla="*/ 579383 h 1856008"/>
                <a:gd name="connsiteX13" fmla="*/ 634714 w 1722566"/>
                <a:gd name="connsiteY13" fmla="*/ 540598 h 1856008"/>
                <a:gd name="connsiteX14" fmla="*/ 749894 w 1722566"/>
                <a:gd name="connsiteY14" fmla="*/ 584084 h 1856008"/>
                <a:gd name="connsiteX15" fmla="*/ 801215 w 1722566"/>
                <a:gd name="connsiteY15" fmla="*/ 721203 h 1856008"/>
                <a:gd name="connsiteX16" fmla="*/ 805525 w 1722566"/>
                <a:gd name="connsiteY16" fmla="*/ 738441 h 1856008"/>
                <a:gd name="connsiteX17" fmla="*/ 828247 w 1722566"/>
                <a:gd name="connsiteY17" fmla="*/ 761947 h 1856008"/>
                <a:gd name="connsiteX18" fmla="*/ 892106 w 1722566"/>
                <a:gd name="connsiteY18" fmla="*/ 799165 h 1856008"/>
                <a:gd name="connsiteX19" fmla="*/ 929715 w 1722566"/>
                <a:gd name="connsiteY19" fmla="*/ 808959 h 1856008"/>
                <a:gd name="connsiteX20" fmla="*/ 951654 w 1722566"/>
                <a:gd name="connsiteY20" fmla="*/ 800732 h 1856008"/>
                <a:gd name="connsiteX21" fmla="*/ 936375 w 1722566"/>
                <a:gd name="connsiteY21" fmla="*/ 781927 h 1856008"/>
                <a:gd name="connsiteX22" fmla="*/ 744801 w 1722566"/>
                <a:gd name="connsiteY22" fmla="*/ 493194 h 1856008"/>
                <a:gd name="connsiteX23" fmla="*/ 619043 w 1722566"/>
                <a:gd name="connsiteY23" fmla="*/ 278505 h 1856008"/>
                <a:gd name="connsiteX24" fmla="*/ 632363 w 1722566"/>
                <a:gd name="connsiteY24" fmla="*/ 248731 h 1856008"/>
                <a:gd name="connsiteX25" fmla="*/ 821196 w 1722566"/>
                <a:gd name="connsiteY25" fmla="*/ 168418 h 1856008"/>
                <a:gd name="connsiteX26" fmla="*/ 884270 w 1722566"/>
                <a:gd name="connsiteY26" fmla="*/ 53238 h 1856008"/>
                <a:gd name="connsiteX27" fmla="*/ 913261 w 1722566"/>
                <a:gd name="connsiteY27" fmla="*/ 9752 h 1856008"/>
                <a:gd name="connsiteX28" fmla="*/ 971634 w 1722566"/>
                <a:gd name="connsiteY28" fmla="*/ 64991 h 1856008"/>
                <a:gd name="connsiteX29" fmla="*/ 1198077 w 1722566"/>
                <a:gd name="connsiteY29" fmla="*/ 294567 h 1856008"/>
                <a:gd name="connsiteX30" fmla="*/ 1428828 w 1722566"/>
                <a:gd name="connsiteY30" fmla="*/ 554701 h 1856008"/>
                <a:gd name="connsiteX31" fmla="*/ 1704632 w 1722566"/>
                <a:gd name="connsiteY31" fmla="*/ 927665 h 1856008"/>
                <a:gd name="connsiteX32" fmla="*/ 1718736 w 1722566"/>
                <a:gd name="connsiteY32" fmla="*/ 1061649 h 1856008"/>
                <a:gd name="connsiteX33" fmla="*/ 1661930 w 1722566"/>
                <a:gd name="connsiteY33" fmla="*/ 1210521 h 1856008"/>
                <a:gd name="connsiteX34" fmla="*/ 1510707 w 1722566"/>
                <a:gd name="connsiteY34" fmla="*/ 1304545 h 1856008"/>
                <a:gd name="connsiteX35" fmla="*/ 1153807 w 1722566"/>
                <a:gd name="connsiteY35" fmla="*/ 1446366 h 1856008"/>
                <a:gd name="connsiteX36" fmla="*/ 968500 w 1722566"/>
                <a:gd name="connsiteY36" fmla="*/ 1505914 h 1856008"/>
                <a:gd name="connsiteX37" fmla="*/ 817670 w 1722566"/>
                <a:gd name="connsiteY37" fmla="*/ 1537256 h 1856008"/>
                <a:gd name="connsiteX38" fmla="*/ 791029 w 1722566"/>
                <a:gd name="connsiteY38" fmla="*/ 1627362 h 1856008"/>
                <a:gd name="connsiteX39" fmla="*/ 782411 w 1722566"/>
                <a:gd name="connsiteY39" fmla="*/ 1769183 h 1856008"/>
                <a:gd name="connsiteX0" fmla="*/ 782411 w 1722566"/>
                <a:gd name="connsiteY0" fmla="*/ 1769183 h 1783015"/>
                <a:gd name="connsiteX1" fmla="*/ 292309 w 1722566"/>
                <a:gd name="connsiteY1" fmla="*/ 1783015 h 1783015"/>
                <a:gd name="connsiteX2" fmla="*/ 4751 w 1722566"/>
                <a:gd name="connsiteY2" fmla="*/ 753720 h 1783015"/>
                <a:gd name="connsiteX3" fmla="*/ 50 w 1722566"/>
                <a:gd name="connsiteY3" fmla="*/ 725904 h 1783015"/>
                <a:gd name="connsiteX4" fmla="*/ 50 w 1722566"/>
                <a:gd name="connsiteY4" fmla="*/ 482224 h 1783015"/>
                <a:gd name="connsiteX5" fmla="*/ 1617 w 1722566"/>
                <a:gd name="connsiteY5" fmla="*/ 467337 h 1783015"/>
                <a:gd name="connsiteX6" fmla="*/ 15329 w 1722566"/>
                <a:gd name="connsiteY6" fmla="*/ 466945 h 1783015"/>
                <a:gd name="connsiteX7" fmla="*/ 34525 w 1722566"/>
                <a:gd name="connsiteY7" fmla="*/ 484183 h 1783015"/>
                <a:gd name="connsiteX8" fmla="*/ 158324 w 1722566"/>
                <a:gd name="connsiteY8" fmla="*/ 602497 h 1783015"/>
                <a:gd name="connsiteX9" fmla="*/ 184181 w 1722566"/>
                <a:gd name="connsiteY9" fmla="*/ 631488 h 1783015"/>
                <a:gd name="connsiteX10" fmla="*/ 214739 w 1722566"/>
                <a:gd name="connsiteY10" fmla="*/ 624828 h 1783015"/>
                <a:gd name="connsiteX11" fmla="*/ 316598 w 1722566"/>
                <a:gd name="connsiteY11" fmla="*/ 603281 h 1783015"/>
                <a:gd name="connsiteX12" fmla="*/ 494461 w 1722566"/>
                <a:gd name="connsiteY12" fmla="*/ 579383 h 1783015"/>
                <a:gd name="connsiteX13" fmla="*/ 634714 w 1722566"/>
                <a:gd name="connsiteY13" fmla="*/ 540598 h 1783015"/>
                <a:gd name="connsiteX14" fmla="*/ 749894 w 1722566"/>
                <a:gd name="connsiteY14" fmla="*/ 584084 h 1783015"/>
                <a:gd name="connsiteX15" fmla="*/ 801215 w 1722566"/>
                <a:gd name="connsiteY15" fmla="*/ 721203 h 1783015"/>
                <a:gd name="connsiteX16" fmla="*/ 805525 w 1722566"/>
                <a:gd name="connsiteY16" fmla="*/ 738441 h 1783015"/>
                <a:gd name="connsiteX17" fmla="*/ 828247 w 1722566"/>
                <a:gd name="connsiteY17" fmla="*/ 761947 h 1783015"/>
                <a:gd name="connsiteX18" fmla="*/ 892106 w 1722566"/>
                <a:gd name="connsiteY18" fmla="*/ 799165 h 1783015"/>
                <a:gd name="connsiteX19" fmla="*/ 929715 w 1722566"/>
                <a:gd name="connsiteY19" fmla="*/ 808959 h 1783015"/>
                <a:gd name="connsiteX20" fmla="*/ 951654 w 1722566"/>
                <a:gd name="connsiteY20" fmla="*/ 800732 h 1783015"/>
                <a:gd name="connsiteX21" fmla="*/ 936375 w 1722566"/>
                <a:gd name="connsiteY21" fmla="*/ 781927 h 1783015"/>
                <a:gd name="connsiteX22" fmla="*/ 744801 w 1722566"/>
                <a:gd name="connsiteY22" fmla="*/ 493194 h 1783015"/>
                <a:gd name="connsiteX23" fmla="*/ 619043 w 1722566"/>
                <a:gd name="connsiteY23" fmla="*/ 278505 h 1783015"/>
                <a:gd name="connsiteX24" fmla="*/ 632363 w 1722566"/>
                <a:gd name="connsiteY24" fmla="*/ 248731 h 1783015"/>
                <a:gd name="connsiteX25" fmla="*/ 821196 w 1722566"/>
                <a:gd name="connsiteY25" fmla="*/ 168418 h 1783015"/>
                <a:gd name="connsiteX26" fmla="*/ 884270 w 1722566"/>
                <a:gd name="connsiteY26" fmla="*/ 53238 h 1783015"/>
                <a:gd name="connsiteX27" fmla="*/ 913261 w 1722566"/>
                <a:gd name="connsiteY27" fmla="*/ 9752 h 1783015"/>
                <a:gd name="connsiteX28" fmla="*/ 971634 w 1722566"/>
                <a:gd name="connsiteY28" fmla="*/ 64991 h 1783015"/>
                <a:gd name="connsiteX29" fmla="*/ 1198077 w 1722566"/>
                <a:gd name="connsiteY29" fmla="*/ 294567 h 1783015"/>
                <a:gd name="connsiteX30" fmla="*/ 1428828 w 1722566"/>
                <a:gd name="connsiteY30" fmla="*/ 554701 h 1783015"/>
                <a:gd name="connsiteX31" fmla="*/ 1704632 w 1722566"/>
                <a:gd name="connsiteY31" fmla="*/ 927665 h 1783015"/>
                <a:gd name="connsiteX32" fmla="*/ 1718736 w 1722566"/>
                <a:gd name="connsiteY32" fmla="*/ 1061649 h 1783015"/>
                <a:gd name="connsiteX33" fmla="*/ 1661930 w 1722566"/>
                <a:gd name="connsiteY33" fmla="*/ 1210521 h 1783015"/>
                <a:gd name="connsiteX34" fmla="*/ 1510707 w 1722566"/>
                <a:gd name="connsiteY34" fmla="*/ 1304545 h 1783015"/>
                <a:gd name="connsiteX35" fmla="*/ 1153807 w 1722566"/>
                <a:gd name="connsiteY35" fmla="*/ 1446366 h 1783015"/>
                <a:gd name="connsiteX36" fmla="*/ 968500 w 1722566"/>
                <a:gd name="connsiteY36" fmla="*/ 1505914 h 1783015"/>
                <a:gd name="connsiteX37" fmla="*/ 817670 w 1722566"/>
                <a:gd name="connsiteY37" fmla="*/ 1537256 h 1783015"/>
                <a:gd name="connsiteX38" fmla="*/ 791029 w 1722566"/>
                <a:gd name="connsiteY38" fmla="*/ 1627362 h 1783015"/>
                <a:gd name="connsiteX39" fmla="*/ 782411 w 1722566"/>
                <a:gd name="connsiteY39" fmla="*/ 1769183 h 1783015"/>
                <a:gd name="connsiteX0" fmla="*/ 784651 w 1722566"/>
                <a:gd name="connsiteY0" fmla="*/ 1780384 h 1783015"/>
                <a:gd name="connsiteX1" fmla="*/ 292309 w 1722566"/>
                <a:gd name="connsiteY1" fmla="*/ 1783015 h 1783015"/>
                <a:gd name="connsiteX2" fmla="*/ 4751 w 1722566"/>
                <a:gd name="connsiteY2" fmla="*/ 753720 h 1783015"/>
                <a:gd name="connsiteX3" fmla="*/ 50 w 1722566"/>
                <a:gd name="connsiteY3" fmla="*/ 725904 h 1783015"/>
                <a:gd name="connsiteX4" fmla="*/ 50 w 1722566"/>
                <a:gd name="connsiteY4" fmla="*/ 482224 h 1783015"/>
                <a:gd name="connsiteX5" fmla="*/ 1617 w 1722566"/>
                <a:gd name="connsiteY5" fmla="*/ 467337 h 1783015"/>
                <a:gd name="connsiteX6" fmla="*/ 15329 w 1722566"/>
                <a:gd name="connsiteY6" fmla="*/ 466945 h 1783015"/>
                <a:gd name="connsiteX7" fmla="*/ 34525 w 1722566"/>
                <a:gd name="connsiteY7" fmla="*/ 484183 h 1783015"/>
                <a:gd name="connsiteX8" fmla="*/ 158324 w 1722566"/>
                <a:gd name="connsiteY8" fmla="*/ 602497 h 1783015"/>
                <a:gd name="connsiteX9" fmla="*/ 184181 w 1722566"/>
                <a:gd name="connsiteY9" fmla="*/ 631488 h 1783015"/>
                <a:gd name="connsiteX10" fmla="*/ 214739 w 1722566"/>
                <a:gd name="connsiteY10" fmla="*/ 624828 h 1783015"/>
                <a:gd name="connsiteX11" fmla="*/ 316598 w 1722566"/>
                <a:gd name="connsiteY11" fmla="*/ 603281 h 1783015"/>
                <a:gd name="connsiteX12" fmla="*/ 494461 w 1722566"/>
                <a:gd name="connsiteY12" fmla="*/ 579383 h 1783015"/>
                <a:gd name="connsiteX13" fmla="*/ 634714 w 1722566"/>
                <a:gd name="connsiteY13" fmla="*/ 540598 h 1783015"/>
                <a:gd name="connsiteX14" fmla="*/ 749894 w 1722566"/>
                <a:gd name="connsiteY14" fmla="*/ 584084 h 1783015"/>
                <a:gd name="connsiteX15" fmla="*/ 801215 w 1722566"/>
                <a:gd name="connsiteY15" fmla="*/ 721203 h 1783015"/>
                <a:gd name="connsiteX16" fmla="*/ 805525 w 1722566"/>
                <a:gd name="connsiteY16" fmla="*/ 738441 h 1783015"/>
                <a:gd name="connsiteX17" fmla="*/ 828247 w 1722566"/>
                <a:gd name="connsiteY17" fmla="*/ 761947 h 1783015"/>
                <a:gd name="connsiteX18" fmla="*/ 892106 w 1722566"/>
                <a:gd name="connsiteY18" fmla="*/ 799165 h 1783015"/>
                <a:gd name="connsiteX19" fmla="*/ 929715 w 1722566"/>
                <a:gd name="connsiteY19" fmla="*/ 808959 h 1783015"/>
                <a:gd name="connsiteX20" fmla="*/ 951654 w 1722566"/>
                <a:gd name="connsiteY20" fmla="*/ 800732 h 1783015"/>
                <a:gd name="connsiteX21" fmla="*/ 936375 w 1722566"/>
                <a:gd name="connsiteY21" fmla="*/ 781927 h 1783015"/>
                <a:gd name="connsiteX22" fmla="*/ 744801 w 1722566"/>
                <a:gd name="connsiteY22" fmla="*/ 493194 h 1783015"/>
                <a:gd name="connsiteX23" fmla="*/ 619043 w 1722566"/>
                <a:gd name="connsiteY23" fmla="*/ 278505 h 1783015"/>
                <a:gd name="connsiteX24" fmla="*/ 632363 w 1722566"/>
                <a:gd name="connsiteY24" fmla="*/ 248731 h 1783015"/>
                <a:gd name="connsiteX25" fmla="*/ 821196 w 1722566"/>
                <a:gd name="connsiteY25" fmla="*/ 168418 h 1783015"/>
                <a:gd name="connsiteX26" fmla="*/ 884270 w 1722566"/>
                <a:gd name="connsiteY26" fmla="*/ 53238 h 1783015"/>
                <a:gd name="connsiteX27" fmla="*/ 913261 w 1722566"/>
                <a:gd name="connsiteY27" fmla="*/ 9752 h 1783015"/>
                <a:gd name="connsiteX28" fmla="*/ 971634 w 1722566"/>
                <a:gd name="connsiteY28" fmla="*/ 64991 h 1783015"/>
                <a:gd name="connsiteX29" fmla="*/ 1198077 w 1722566"/>
                <a:gd name="connsiteY29" fmla="*/ 294567 h 1783015"/>
                <a:gd name="connsiteX30" fmla="*/ 1428828 w 1722566"/>
                <a:gd name="connsiteY30" fmla="*/ 554701 h 1783015"/>
                <a:gd name="connsiteX31" fmla="*/ 1704632 w 1722566"/>
                <a:gd name="connsiteY31" fmla="*/ 927665 h 1783015"/>
                <a:gd name="connsiteX32" fmla="*/ 1718736 w 1722566"/>
                <a:gd name="connsiteY32" fmla="*/ 1061649 h 1783015"/>
                <a:gd name="connsiteX33" fmla="*/ 1661930 w 1722566"/>
                <a:gd name="connsiteY33" fmla="*/ 1210521 h 1783015"/>
                <a:gd name="connsiteX34" fmla="*/ 1510707 w 1722566"/>
                <a:gd name="connsiteY34" fmla="*/ 1304545 h 1783015"/>
                <a:gd name="connsiteX35" fmla="*/ 1153807 w 1722566"/>
                <a:gd name="connsiteY35" fmla="*/ 1446366 h 1783015"/>
                <a:gd name="connsiteX36" fmla="*/ 968500 w 1722566"/>
                <a:gd name="connsiteY36" fmla="*/ 1505914 h 1783015"/>
                <a:gd name="connsiteX37" fmla="*/ 817670 w 1722566"/>
                <a:gd name="connsiteY37" fmla="*/ 1537256 h 1783015"/>
                <a:gd name="connsiteX38" fmla="*/ 791029 w 1722566"/>
                <a:gd name="connsiteY38" fmla="*/ 1627362 h 1783015"/>
                <a:gd name="connsiteX39" fmla="*/ 784651 w 1722566"/>
                <a:gd name="connsiteY39" fmla="*/ 1780384 h 178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722566" h="1783015">
                  <a:moveTo>
                    <a:pt x="784651" y="1780384"/>
                  </a:moveTo>
                  <a:cubicBezTo>
                    <a:pt x="663447" y="1786164"/>
                    <a:pt x="507049" y="1777519"/>
                    <a:pt x="292309" y="1783015"/>
                  </a:cubicBezTo>
                  <a:cubicBezTo>
                    <a:pt x="243040" y="1602505"/>
                    <a:pt x="53461" y="927665"/>
                    <a:pt x="4751" y="753720"/>
                  </a:cubicBezTo>
                  <a:cubicBezTo>
                    <a:pt x="1617" y="744709"/>
                    <a:pt x="-342" y="735306"/>
                    <a:pt x="50" y="725904"/>
                  </a:cubicBezTo>
                  <a:lnTo>
                    <a:pt x="50" y="482224"/>
                  </a:lnTo>
                  <a:cubicBezTo>
                    <a:pt x="50" y="477131"/>
                    <a:pt x="-342" y="472038"/>
                    <a:pt x="1617" y="467337"/>
                  </a:cubicBezTo>
                  <a:cubicBezTo>
                    <a:pt x="5926" y="459894"/>
                    <a:pt x="11019" y="463811"/>
                    <a:pt x="15329" y="466945"/>
                  </a:cubicBezTo>
                  <a:cubicBezTo>
                    <a:pt x="22380" y="472038"/>
                    <a:pt x="28649" y="477915"/>
                    <a:pt x="34525" y="484183"/>
                  </a:cubicBezTo>
                  <a:cubicBezTo>
                    <a:pt x="74877" y="524535"/>
                    <a:pt x="118364" y="561753"/>
                    <a:pt x="158324" y="602497"/>
                  </a:cubicBezTo>
                  <a:cubicBezTo>
                    <a:pt x="166159" y="610724"/>
                    <a:pt x="173995" y="626395"/>
                    <a:pt x="184181" y="631488"/>
                  </a:cubicBezTo>
                  <a:cubicBezTo>
                    <a:pt x="202986" y="640499"/>
                    <a:pt x="195542" y="633839"/>
                    <a:pt x="214739" y="624828"/>
                  </a:cubicBezTo>
                  <a:cubicBezTo>
                    <a:pt x="247255" y="609549"/>
                    <a:pt x="281731" y="608374"/>
                    <a:pt x="316598" y="603281"/>
                  </a:cubicBezTo>
                  <a:lnTo>
                    <a:pt x="494461" y="579383"/>
                  </a:lnTo>
                  <a:cubicBezTo>
                    <a:pt x="543040" y="572723"/>
                    <a:pt x="588485" y="555093"/>
                    <a:pt x="634714" y="540598"/>
                  </a:cubicBezTo>
                  <a:cubicBezTo>
                    <a:pt x="684468" y="524927"/>
                    <a:pt x="724037" y="536680"/>
                    <a:pt x="749894" y="584084"/>
                  </a:cubicBezTo>
                  <a:cubicBezTo>
                    <a:pt x="773792" y="627570"/>
                    <a:pt x="787503" y="674191"/>
                    <a:pt x="801215" y="721203"/>
                  </a:cubicBezTo>
                  <a:cubicBezTo>
                    <a:pt x="802782" y="726688"/>
                    <a:pt x="804350" y="732564"/>
                    <a:pt x="805525" y="738441"/>
                  </a:cubicBezTo>
                  <a:cubicBezTo>
                    <a:pt x="807875" y="751761"/>
                    <a:pt x="814927" y="758421"/>
                    <a:pt x="828247" y="761947"/>
                  </a:cubicBezTo>
                  <a:cubicBezTo>
                    <a:pt x="852929" y="768215"/>
                    <a:pt x="874868" y="780752"/>
                    <a:pt x="892106" y="799165"/>
                  </a:cubicBezTo>
                  <a:cubicBezTo>
                    <a:pt x="903467" y="811310"/>
                    <a:pt x="915220" y="813660"/>
                    <a:pt x="929715" y="808959"/>
                  </a:cubicBezTo>
                  <a:cubicBezTo>
                    <a:pt x="937551" y="806608"/>
                    <a:pt x="949696" y="807000"/>
                    <a:pt x="951654" y="800732"/>
                  </a:cubicBezTo>
                  <a:cubicBezTo>
                    <a:pt x="953613" y="792896"/>
                    <a:pt x="942644" y="787412"/>
                    <a:pt x="936375" y="781927"/>
                  </a:cubicBezTo>
                  <a:cubicBezTo>
                    <a:pt x="852537" y="709058"/>
                    <a:pt x="800824" y="587218"/>
                    <a:pt x="744801" y="493194"/>
                  </a:cubicBezTo>
                  <a:cubicBezTo>
                    <a:pt x="703273" y="423851"/>
                    <a:pt x="660179" y="349415"/>
                    <a:pt x="619043" y="278505"/>
                  </a:cubicBezTo>
                  <a:cubicBezTo>
                    <a:pt x="609249" y="261267"/>
                    <a:pt x="612775" y="253432"/>
                    <a:pt x="632363" y="248731"/>
                  </a:cubicBezTo>
                  <a:cubicBezTo>
                    <a:pt x="707975" y="252256"/>
                    <a:pt x="767523" y="216997"/>
                    <a:pt x="821196" y="168418"/>
                  </a:cubicBezTo>
                  <a:cubicBezTo>
                    <a:pt x="858022" y="135118"/>
                    <a:pt x="883095" y="104560"/>
                    <a:pt x="884270" y="53238"/>
                  </a:cubicBezTo>
                  <a:cubicBezTo>
                    <a:pt x="884662" y="36392"/>
                    <a:pt x="879177" y="-23157"/>
                    <a:pt x="913261" y="9752"/>
                  </a:cubicBezTo>
                  <a:cubicBezTo>
                    <a:pt x="932458" y="28165"/>
                    <a:pt x="952438" y="46186"/>
                    <a:pt x="971634" y="64991"/>
                  </a:cubicBezTo>
                  <a:cubicBezTo>
                    <a:pt x="1048029" y="140994"/>
                    <a:pt x="1124816" y="215822"/>
                    <a:pt x="1198077" y="294567"/>
                  </a:cubicBezTo>
                  <a:cubicBezTo>
                    <a:pt x="1277214" y="379189"/>
                    <a:pt x="1353608" y="466554"/>
                    <a:pt x="1428828" y="554701"/>
                  </a:cubicBezTo>
                  <a:cubicBezTo>
                    <a:pt x="1524811" y="667139"/>
                    <a:pt x="1643517" y="789371"/>
                    <a:pt x="1704632" y="927665"/>
                  </a:cubicBezTo>
                  <a:cubicBezTo>
                    <a:pt x="1723437" y="969976"/>
                    <a:pt x="1726180" y="1016204"/>
                    <a:pt x="1718736" y="1061649"/>
                  </a:cubicBezTo>
                  <a:cubicBezTo>
                    <a:pt x="1710117" y="1114146"/>
                    <a:pt x="1693663" y="1167427"/>
                    <a:pt x="1661930" y="1210521"/>
                  </a:cubicBezTo>
                  <a:cubicBezTo>
                    <a:pt x="1623537" y="1263018"/>
                    <a:pt x="1569081" y="1281823"/>
                    <a:pt x="1510707" y="1304545"/>
                  </a:cubicBezTo>
                  <a:cubicBezTo>
                    <a:pt x="1391610" y="1351166"/>
                    <a:pt x="1274079" y="1402487"/>
                    <a:pt x="1153807" y="1446366"/>
                  </a:cubicBezTo>
                  <a:cubicBezTo>
                    <a:pt x="1092691" y="1468696"/>
                    <a:pt x="1031183" y="1489068"/>
                    <a:pt x="968500" y="1505914"/>
                  </a:cubicBezTo>
                  <a:cubicBezTo>
                    <a:pt x="920705" y="1518843"/>
                    <a:pt x="862723" y="1516100"/>
                    <a:pt x="817670" y="1537256"/>
                  </a:cubicBezTo>
                  <a:cubicBezTo>
                    <a:pt x="786328" y="1552143"/>
                    <a:pt x="790638" y="1598763"/>
                    <a:pt x="791029" y="1627362"/>
                  </a:cubicBezTo>
                  <a:cubicBezTo>
                    <a:pt x="792205" y="1653219"/>
                    <a:pt x="791580" y="1714643"/>
                    <a:pt x="784651" y="1780384"/>
                  </a:cubicBezTo>
                  <a:close/>
                </a:path>
              </a:pathLst>
            </a:custGeom>
            <a:solidFill>
              <a:srgbClr val="000000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reeform: Shape 6">
              <a:extLst>
                <a:ext uri="{FF2B5EF4-FFF2-40B4-BE49-F238E27FC236}">
                  <a16:creationId xmlns:a16="http://schemas.microsoft.com/office/drawing/2014/main" id="{60B1BA43-51E9-41A1-9F00-CE184EC6ECAE}"/>
                </a:ext>
              </a:extLst>
            </p:cNvPr>
            <p:cNvSpPr/>
            <p:nvPr/>
          </p:nvSpPr>
          <p:spPr>
            <a:xfrm>
              <a:off x="9396770" y="4836027"/>
              <a:ext cx="403521" cy="376097"/>
            </a:xfrm>
            <a:custGeom>
              <a:avLst/>
              <a:gdLst>
                <a:gd name="connsiteX0" fmla="*/ 391768 w 403521"/>
                <a:gd name="connsiteY0" fmla="*/ 180007 h 376097"/>
                <a:gd name="connsiteX1" fmla="*/ 399603 w 403521"/>
                <a:gd name="connsiteY1" fmla="*/ 190977 h 376097"/>
                <a:gd name="connsiteX2" fmla="*/ 401562 w 403521"/>
                <a:gd name="connsiteY2" fmla="*/ 207823 h 376097"/>
                <a:gd name="connsiteX3" fmla="*/ 388242 w 403521"/>
                <a:gd name="connsiteY3" fmla="*/ 225844 h 376097"/>
                <a:gd name="connsiteX4" fmla="*/ 295393 w 403521"/>
                <a:gd name="connsiteY4" fmla="*/ 370406 h 376097"/>
                <a:gd name="connsiteX5" fmla="*/ 273062 w 403521"/>
                <a:gd name="connsiteY5" fmla="*/ 372365 h 376097"/>
                <a:gd name="connsiteX6" fmla="*/ 0 w 403521"/>
                <a:gd name="connsiteY6" fmla="*/ 143573 h 376097"/>
                <a:gd name="connsiteX7" fmla="*/ 9011 w 403521"/>
                <a:gd name="connsiteY7" fmla="*/ 133387 h 376097"/>
                <a:gd name="connsiteX8" fmla="*/ 30166 w 403521"/>
                <a:gd name="connsiteY8" fmla="*/ 112231 h 376097"/>
                <a:gd name="connsiteX9" fmla="*/ 57982 w 403521"/>
                <a:gd name="connsiteY9" fmla="*/ 84807 h 376097"/>
                <a:gd name="connsiteX10" fmla="*/ 83838 w 403521"/>
                <a:gd name="connsiteY10" fmla="*/ 59734 h 376097"/>
                <a:gd name="connsiteX11" fmla="*/ 94024 w 403521"/>
                <a:gd name="connsiteY11" fmla="*/ 49157 h 376097"/>
                <a:gd name="connsiteX12" fmla="*/ 132809 w 403521"/>
                <a:gd name="connsiteY12" fmla="*/ 10763 h 376097"/>
                <a:gd name="connsiteX13" fmla="*/ 144171 w 403521"/>
                <a:gd name="connsiteY13" fmla="*/ 186 h 376097"/>
                <a:gd name="connsiteX14" fmla="*/ 162975 w 403521"/>
                <a:gd name="connsiteY14" fmla="*/ 6062 h 376097"/>
                <a:gd name="connsiteX15" fmla="*/ 172770 w 403521"/>
                <a:gd name="connsiteY15" fmla="*/ 8021 h 376097"/>
                <a:gd name="connsiteX16" fmla="*/ 187657 w 403521"/>
                <a:gd name="connsiteY16" fmla="*/ 14681 h 376097"/>
                <a:gd name="connsiteX17" fmla="*/ 197059 w 403521"/>
                <a:gd name="connsiteY17" fmla="*/ 18990 h 376097"/>
                <a:gd name="connsiteX18" fmla="*/ 230751 w 403521"/>
                <a:gd name="connsiteY18" fmla="*/ 35836 h 376097"/>
                <a:gd name="connsiteX19" fmla="*/ 239762 w 403521"/>
                <a:gd name="connsiteY19" fmla="*/ 41321 h 376097"/>
                <a:gd name="connsiteX20" fmla="*/ 250732 w 403521"/>
                <a:gd name="connsiteY20" fmla="*/ 47981 h 376097"/>
                <a:gd name="connsiteX21" fmla="*/ 275413 w 403521"/>
                <a:gd name="connsiteY21" fmla="*/ 62477 h 376097"/>
                <a:gd name="connsiteX22" fmla="*/ 323209 w 403521"/>
                <a:gd name="connsiteY22" fmla="*/ 99695 h 376097"/>
                <a:gd name="connsiteX23" fmla="*/ 386283 w 403521"/>
                <a:gd name="connsiteY23" fmla="*/ 170605 h 376097"/>
                <a:gd name="connsiteX24" fmla="*/ 391768 w 403521"/>
                <a:gd name="connsiteY24" fmla="*/ 180007 h 376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03521" h="376097">
                  <a:moveTo>
                    <a:pt x="391768" y="180007"/>
                  </a:moveTo>
                  <a:cubicBezTo>
                    <a:pt x="393335" y="184708"/>
                    <a:pt x="396078" y="188234"/>
                    <a:pt x="399603" y="190977"/>
                  </a:cubicBezTo>
                  <a:cubicBezTo>
                    <a:pt x="406263" y="195678"/>
                    <a:pt x="407439" y="201163"/>
                    <a:pt x="401562" y="207823"/>
                  </a:cubicBezTo>
                  <a:cubicBezTo>
                    <a:pt x="396861" y="213307"/>
                    <a:pt x="394510" y="221143"/>
                    <a:pt x="388242" y="225844"/>
                  </a:cubicBezTo>
                  <a:cubicBezTo>
                    <a:pt x="356509" y="273640"/>
                    <a:pt x="325167" y="321435"/>
                    <a:pt x="295393" y="370406"/>
                  </a:cubicBezTo>
                  <a:cubicBezTo>
                    <a:pt x="289125" y="384118"/>
                    <a:pt x="282073" y="379809"/>
                    <a:pt x="273062" y="372365"/>
                  </a:cubicBezTo>
                  <a:cubicBezTo>
                    <a:pt x="182172" y="295971"/>
                    <a:pt x="91282" y="219967"/>
                    <a:pt x="0" y="143573"/>
                  </a:cubicBezTo>
                  <a:cubicBezTo>
                    <a:pt x="3134" y="140047"/>
                    <a:pt x="5877" y="136913"/>
                    <a:pt x="9011" y="133387"/>
                  </a:cubicBezTo>
                  <a:cubicBezTo>
                    <a:pt x="16062" y="126335"/>
                    <a:pt x="23114" y="119283"/>
                    <a:pt x="30166" y="112231"/>
                  </a:cubicBezTo>
                  <a:cubicBezTo>
                    <a:pt x="37610" y="101262"/>
                    <a:pt x="46229" y="91468"/>
                    <a:pt x="57982" y="84807"/>
                  </a:cubicBezTo>
                  <a:cubicBezTo>
                    <a:pt x="66601" y="76580"/>
                    <a:pt x="75219" y="67961"/>
                    <a:pt x="83838" y="59734"/>
                  </a:cubicBezTo>
                  <a:cubicBezTo>
                    <a:pt x="86581" y="55425"/>
                    <a:pt x="89715" y="51507"/>
                    <a:pt x="94024" y="49157"/>
                  </a:cubicBezTo>
                  <a:cubicBezTo>
                    <a:pt x="108128" y="37404"/>
                    <a:pt x="121056" y="24475"/>
                    <a:pt x="132809" y="10763"/>
                  </a:cubicBezTo>
                  <a:cubicBezTo>
                    <a:pt x="134768" y="5279"/>
                    <a:pt x="139469" y="2928"/>
                    <a:pt x="144171" y="186"/>
                  </a:cubicBezTo>
                  <a:cubicBezTo>
                    <a:pt x="151614" y="-990"/>
                    <a:pt x="156707" y="3711"/>
                    <a:pt x="162975" y="6062"/>
                  </a:cubicBezTo>
                  <a:cubicBezTo>
                    <a:pt x="165718" y="8804"/>
                    <a:pt x="169636" y="7237"/>
                    <a:pt x="172770" y="8021"/>
                  </a:cubicBezTo>
                  <a:cubicBezTo>
                    <a:pt x="178646" y="8413"/>
                    <a:pt x="183347" y="11547"/>
                    <a:pt x="187657" y="14681"/>
                  </a:cubicBezTo>
                  <a:cubicBezTo>
                    <a:pt x="190399" y="17423"/>
                    <a:pt x="193533" y="18599"/>
                    <a:pt x="197059" y="18990"/>
                  </a:cubicBezTo>
                  <a:cubicBezTo>
                    <a:pt x="208812" y="23692"/>
                    <a:pt x="221349" y="26826"/>
                    <a:pt x="230751" y="35836"/>
                  </a:cubicBezTo>
                  <a:cubicBezTo>
                    <a:pt x="233102" y="38579"/>
                    <a:pt x="236236" y="40538"/>
                    <a:pt x="239762" y="41321"/>
                  </a:cubicBezTo>
                  <a:cubicBezTo>
                    <a:pt x="243680" y="42888"/>
                    <a:pt x="247206" y="45239"/>
                    <a:pt x="250732" y="47981"/>
                  </a:cubicBezTo>
                  <a:cubicBezTo>
                    <a:pt x="256608" y="56600"/>
                    <a:pt x="266402" y="58951"/>
                    <a:pt x="275413" y="62477"/>
                  </a:cubicBezTo>
                  <a:cubicBezTo>
                    <a:pt x="294610" y="70704"/>
                    <a:pt x="308713" y="85983"/>
                    <a:pt x="323209" y="99695"/>
                  </a:cubicBezTo>
                  <a:cubicBezTo>
                    <a:pt x="345931" y="121634"/>
                    <a:pt x="367478" y="144748"/>
                    <a:pt x="386283" y="170605"/>
                  </a:cubicBezTo>
                  <a:cubicBezTo>
                    <a:pt x="389026" y="173347"/>
                    <a:pt x="391768" y="176089"/>
                    <a:pt x="391768" y="180007"/>
                  </a:cubicBezTo>
                  <a:close/>
                </a:path>
              </a:pathLst>
            </a:custGeom>
            <a:solidFill>
              <a:srgbClr val="FEFEFE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7">
              <a:extLst>
                <a:ext uri="{FF2B5EF4-FFF2-40B4-BE49-F238E27FC236}">
                  <a16:creationId xmlns:a16="http://schemas.microsoft.com/office/drawing/2014/main" id="{D7424494-45FF-4342-B526-4EE7F6860F42}"/>
                </a:ext>
              </a:extLst>
            </p:cNvPr>
            <p:cNvSpPr/>
            <p:nvPr/>
          </p:nvSpPr>
          <p:spPr>
            <a:xfrm>
              <a:off x="11486047" y="4919699"/>
              <a:ext cx="348674" cy="329085"/>
            </a:xfrm>
            <a:custGeom>
              <a:avLst/>
              <a:gdLst>
                <a:gd name="connsiteX0" fmla="*/ 92479 w 348673"/>
                <a:gd name="connsiteY0" fmla="*/ 330221 h 329085"/>
                <a:gd name="connsiteX1" fmla="*/ 4331 w 348673"/>
                <a:gd name="connsiteY1" fmla="*/ 200154 h 329085"/>
                <a:gd name="connsiteX2" fmla="*/ 3939 w 348673"/>
                <a:gd name="connsiteY2" fmla="*/ 188401 h 329085"/>
                <a:gd name="connsiteX3" fmla="*/ 14125 w 348673"/>
                <a:gd name="connsiteY3" fmla="*/ 175081 h 329085"/>
                <a:gd name="connsiteX4" fmla="*/ 223721 w 348673"/>
                <a:gd name="connsiteY4" fmla="*/ 9363 h 329085"/>
                <a:gd name="connsiteX5" fmla="*/ 242526 w 348673"/>
                <a:gd name="connsiteY5" fmla="*/ 352 h 329085"/>
                <a:gd name="connsiteX6" fmla="*/ 333024 w 348673"/>
                <a:gd name="connsiteY6" fmla="*/ 85366 h 329085"/>
                <a:gd name="connsiteX7" fmla="*/ 343602 w 348673"/>
                <a:gd name="connsiteY7" fmla="*/ 93593 h 329085"/>
                <a:gd name="connsiteX8" fmla="*/ 336158 w 348673"/>
                <a:gd name="connsiteY8" fmla="*/ 189968 h 329085"/>
                <a:gd name="connsiteX9" fmla="*/ 159863 w 348673"/>
                <a:gd name="connsiteY9" fmla="*/ 322777 h 329085"/>
                <a:gd name="connsiteX10" fmla="*/ 92479 w 348673"/>
                <a:gd name="connsiteY10" fmla="*/ 330221 h 329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8673" h="329085">
                  <a:moveTo>
                    <a:pt x="92479" y="330221"/>
                  </a:moveTo>
                  <a:cubicBezTo>
                    <a:pt x="63096" y="286735"/>
                    <a:pt x="33713" y="243640"/>
                    <a:pt x="4331" y="200154"/>
                  </a:cubicBezTo>
                  <a:cubicBezTo>
                    <a:pt x="1980" y="196628"/>
                    <a:pt x="-3896" y="192318"/>
                    <a:pt x="3939" y="188401"/>
                  </a:cubicBezTo>
                  <a:cubicBezTo>
                    <a:pt x="4331" y="181349"/>
                    <a:pt x="9816" y="178607"/>
                    <a:pt x="14125" y="175081"/>
                  </a:cubicBezTo>
                  <a:cubicBezTo>
                    <a:pt x="84643" y="120625"/>
                    <a:pt x="153594" y="64602"/>
                    <a:pt x="223721" y="9363"/>
                  </a:cubicBezTo>
                  <a:cubicBezTo>
                    <a:pt x="229206" y="5053"/>
                    <a:pt x="233515" y="-1607"/>
                    <a:pt x="242526" y="352"/>
                  </a:cubicBezTo>
                  <a:cubicBezTo>
                    <a:pt x="272692" y="28951"/>
                    <a:pt x="302858" y="57158"/>
                    <a:pt x="333024" y="85366"/>
                  </a:cubicBezTo>
                  <a:cubicBezTo>
                    <a:pt x="336158" y="88500"/>
                    <a:pt x="338901" y="92418"/>
                    <a:pt x="343602" y="93593"/>
                  </a:cubicBezTo>
                  <a:cubicBezTo>
                    <a:pt x="353788" y="126893"/>
                    <a:pt x="356530" y="160585"/>
                    <a:pt x="336158" y="189968"/>
                  </a:cubicBezTo>
                  <a:cubicBezTo>
                    <a:pt x="292280" y="253434"/>
                    <a:pt x="234299" y="299663"/>
                    <a:pt x="159863" y="322777"/>
                  </a:cubicBezTo>
                  <a:cubicBezTo>
                    <a:pt x="137924" y="330221"/>
                    <a:pt x="115201" y="332180"/>
                    <a:pt x="92479" y="330221"/>
                  </a:cubicBezTo>
                  <a:close/>
                </a:path>
              </a:pathLst>
            </a:custGeom>
            <a:solidFill>
              <a:srgbClr val="FEFEFE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8">
              <a:extLst>
                <a:ext uri="{FF2B5EF4-FFF2-40B4-BE49-F238E27FC236}">
                  <a16:creationId xmlns:a16="http://schemas.microsoft.com/office/drawing/2014/main" id="{0C513DE5-6868-4A62-96E0-F298A88F8D45}"/>
                </a:ext>
              </a:extLst>
            </p:cNvPr>
            <p:cNvSpPr/>
            <p:nvPr/>
          </p:nvSpPr>
          <p:spPr>
            <a:xfrm>
              <a:off x="9562096" y="4002922"/>
              <a:ext cx="2162560" cy="1570990"/>
            </a:xfrm>
            <a:custGeom>
              <a:avLst/>
              <a:gdLst>
                <a:gd name="connsiteX0" fmla="*/ 1117322 w 2162559"/>
                <a:gd name="connsiteY0" fmla="*/ 0 h 1570989"/>
                <a:gd name="connsiteX1" fmla="*/ 1073836 w 2162559"/>
                <a:gd name="connsiteY1" fmla="*/ 10186 h 1570989"/>
                <a:gd name="connsiteX2" fmla="*/ 986864 w 2162559"/>
                <a:gd name="connsiteY2" fmla="*/ 48579 h 1570989"/>
                <a:gd name="connsiteX3" fmla="*/ 987255 w 2162559"/>
                <a:gd name="connsiteY3" fmla="*/ 48971 h 1570989"/>
                <a:gd name="connsiteX4" fmla="*/ 902242 w 2162559"/>
                <a:gd name="connsiteY4" fmla="*/ 75219 h 1570989"/>
                <a:gd name="connsiteX5" fmla="*/ 861498 w 2162559"/>
                <a:gd name="connsiteY5" fmla="*/ 91674 h 1570989"/>
                <a:gd name="connsiteX6" fmla="*/ 807434 w 2162559"/>
                <a:gd name="connsiteY6" fmla="*/ 134376 h 1570989"/>
                <a:gd name="connsiteX7" fmla="*/ 746318 w 2162559"/>
                <a:gd name="connsiteY7" fmla="*/ 155924 h 1570989"/>
                <a:gd name="connsiteX8" fmla="*/ 680893 w 2162559"/>
                <a:gd name="connsiteY8" fmla="*/ 180605 h 1570989"/>
                <a:gd name="connsiteX9" fmla="*/ 680893 w 2162559"/>
                <a:gd name="connsiteY9" fmla="*/ 180605 h 1570989"/>
                <a:gd name="connsiteX10" fmla="*/ 601364 w 2162559"/>
                <a:gd name="connsiteY10" fmla="*/ 193142 h 1570989"/>
                <a:gd name="connsiteX11" fmla="*/ 517526 w 2162559"/>
                <a:gd name="connsiteY11" fmla="*/ 244072 h 1570989"/>
                <a:gd name="connsiteX12" fmla="*/ 506556 w 2162559"/>
                <a:gd name="connsiteY12" fmla="*/ 249165 h 1570989"/>
                <a:gd name="connsiteX13" fmla="*/ 352591 w 2162559"/>
                <a:gd name="connsiteY13" fmla="*/ 363561 h 1570989"/>
                <a:gd name="connsiteX14" fmla="*/ 310280 w 2162559"/>
                <a:gd name="connsiteY14" fmla="*/ 418017 h 1570989"/>
                <a:gd name="connsiteX15" fmla="*/ 310280 w 2162559"/>
                <a:gd name="connsiteY15" fmla="*/ 418017 h 1570989"/>
                <a:gd name="connsiteX16" fmla="*/ 180605 w 2162559"/>
                <a:gd name="connsiteY16" fmla="*/ 607241 h 1570989"/>
                <a:gd name="connsiteX17" fmla="*/ 0 w 2162559"/>
                <a:gd name="connsiteY17" fmla="*/ 837992 h 1570989"/>
                <a:gd name="connsiteX18" fmla="*/ 65425 w 2162559"/>
                <a:gd name="connsiteY18" fmla="*/ 870900 h 1570989"/>
                <a:gd name="connsiteX19" fmla="*/ 159450 w 2162559"/>
                <a:gd name="connsiteY19" fmla="*/ 938285 h 1570989"/>
                <a:gd name="connsiteX20" fmla="*/ 225658 w 2162559"/>
                <a:gd name="connsiteY20" fmla="*/ 1012721 h 1570989"/>
                <a:gd name="connsiteX21" fmla="*/ 343189 w 2162559"/>
                <a:gd name="connsiteY21" fmla="*/ 907727 h 1570989"/>
                <a:gd name="connsiteX22" fmla="*/ 440347 w 2162559"/>
                <a:gd name="connsiteY22" fmla="*/ 865807 h 1570989"/>
                <a:gd name="connsiteX23" fmla="*/ 490102 w 2162559"/>
                <a:gd name="connsiteY23" fmla="*/ 868942 h 1570989"/>
                <a:gd name="connsiteX24" fmla="*/ 501855 w 2162559"/>
                <a:gd name="connsiteY24" fmla="*/ 914778 h 1570989"/>
                <a:gd name="connsiteX25" fmla="*/ 539856 w 2162559"/>
                <a:gd name="connsiteY25" fmla="*/ 1009978 h 1570989"/>
                <a:gd name="connsiteX26" fmla="*/ 609983 w 2162559"/>
                <a:gd name="connsiteY26" fmla="*/ 1037402 h 1570989"/>
                <a:gd name="connsiteX27" fmla="*/ 669532 w 2162559"/>
                <a:gd name="connsiteY27" fmla="*/ 1015463 h 1570989"/>
                <a:gd name="connsiteX28" fmla="*/ 679718 w 2162559"/>
                <a:gd name="connsiteY28" fmla="*/ 1020556 h 1570989"/>
                <a:gd name="connsiteX29" fmla="*/ 691862 w 2162559"/>
                <a:gd name="connsiteY29" fmla="*/ 1081672 h 1570989"/>
                <a:gd name="connsiteX30" fmla="*/ 746710 w 2162559"/>
                <a:gd name="connsiteY30" fmla="*/ 1361002 h 1570989"/>
                <a:gd name="connsiteX31" fmla="*/ 757679 w 2162559"/>
                <a:gd name="connsiteY31" fmla="*/ 1393911 h 1570989"/>
                <a:gd name="connsiteX32" fmla="*/ 1106353 w 2162559"/>
                <a:gd name="connsiteY32" fmla="*/ 1567856 h 1570989"/>
                <a:gd name="connsiteX33" fmla="*/ 1138870 w 2162559"/>
                <a:gd name="connsiteY33" fmla="*/ 1567856 h 1570989"/>
                <a:gd name="connsiteX34" fmla="*/ 1334362 w 2162559"/>
                <a:gd name="connsiteY34" fmla="*/ 1441315 h 1570989"/>
                <a:gd name="connsiteX35" fmla="*/ 1422902 w 2162559"/>
                <a:gd name="connsiteY35" fmla="*/ 1036618 h 1570989"/>
                <a:gd name="connsiteX36" fmla="*/ 1434263 w 2162559"/>
                <a:gd name="connsiteY36" fmla="*/ 1031134 h 1570989"/>
                <a:gd name="connsiteX37" fmla="*/ 1490677 w 2162559"/>
                <a:gd name="connsiteY37" fmla="*/ 1053856 h 1570989"/>
                <a:gd name="connsiteX38" fmla="*/ 1551010 w 2162559"/>
                <a:gd name="connsiteY38" fmla="*/ 1030350 h 1570989"/>
                <a:gd name="connsiteX39" fmla="*/ 1580000 w 2162559"/>
                <a:gd name="connsiteY39" fmla="*/ 877952 h 1570989"/>
                <a:gd name="connsiteX40" fmla="*/ 1601156 w 2162559"/>
                <a:gd name="connsiteY40" fmla="*/ 863457 h 1570989"/>
                <a:gd name="connsiteX41" fmla="*/ 1727697 w 2162559"/>
                <a:gd name="connsiteY41" fmla="*/ 915170 h 1570989"/>
                <a:gd name="connsiteX42" fmla="*/ 1800958 w 2162559"/>
                <a:gd name="connsiteY42" fmla="*/ 963750 h 1570989"/>
                <a:gd name="connsiteX43" fmla="*/ 1927107 w 2162559"/>
                <a:gd name="connsiteY43" fmla="*/ 1104002 h 1570989"/>
                <a:gd name="connsiteX44" fmla="*/ 2165302 w 2162559"/>
                <a:gd name="connsiteY44" fmla="*/ 915954 h 1570989"/>
                <a:gd name="connsiteX45" fmla="*/ 2023482 w 2162559"/>
                <a:gd name="connsiteY45" fmla="*/ 751019 h 1570989"/>
                <a:gd name="connsiteX46" fmla="*/ 1894198 w 2162559"/>
                <a:gd name="connsiteY46" fmla="*/ 627221 h 1570989"/>
                <a:gd name="connsiteX47" fmla="*/ 1800174 w 2162559"/>
                <a:gd name="connsiteY47" fmla="*/ 504989 h 1570989"/>
                <a:gd name="connsiteX48" fmla="*/ 1751203 w 2162559"/>
                <a:gd name="connsiteY48" fmla="*/ 421151 h 1570989"/>
                <a:gd name="connsiteX49" fmla="*/ 1751203 w 2162559"/>
                <a:gd name="connsiteY49" fmla="*/ 421151 h 1570989"/>
                <a:gd name="connsiteX50" fmla="*/ 1699098 w 2162559"/>
                <a:gd name="connsiteY50" fmla="*/ 333395 h 1570989"/>
                <a:gd name="connsiteX51" fmla="*/ 1669324 w 2162559"/>
                <a:gd name="connsiteY51" fmla="*/ 311064 h 1570989"/>
                <a:gd name="connsiteX52" fmla="*/ 1598414 w 2162559"/>
                <a:gd name="connsiteY52" fmla="*/ 271495 h 1570989"/>
                <a:gd name="connsiteX53" fmla="*/ 1591362 w 2162559"/>
                <a:gd name="connsiteY53" fmla="*/ 265227 h 1570989"/>
                <a:gd name="connsiteX54" fmla="*/ 1580000 w 2162559"/>
                <a:gd name="connsiteY54" fmla="*/ 238195 h 1570989"/>
                <a:gd name="connsiteX55" fmla="*/ 1580000 w 2162559"/>
                <a:gd name="connsiteY55" fmla="*/ 238195 h 1570989"/>
                <a:gd name="connsiteX56" fmla="*/ 1552577 w 2162559"/>
                <a:gd name="connsiteY56" fmla="*/ 195101 h 1570989"/>
                <a:gd name="connsiteX57" fmla="*/ 1529854 w 2162559"/>
                <a:gd name="connsiteY57" fmla="*/ 173162 h 1570989"/>
                <a:gd name="connsiteX58" fmla="*/ 1463254 w 2162559"/>
                <a:gd name="connsiteY58" fmla="*/ 145346 h 1570989"/>
                <a:gd name="connsiteX59" fmla="*/ 1357476 w 2162559"/>
                <a:gd name="connsiteY59" fmla="*/ 159058 h 1570989"/>
                <a:gd name="connsiteX60" fmla="*/ 1284999 w 2162559"/>
                <a:gd name="connsiteY60" fmla="*/ 86189 h 1570989"/>
                <a:gd name="connsiteX61" fmla="*/ 1210955 w 2162559"/>
                <a:gd name="connsiteY61" fmla="*/ 36434 h 1570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162559" h="1570989">
                  <a:moveTo>
                    <a:pt x="1117322" y="0"/>
                  </a:moveTo>
                  <a:cubicBezTo>
                    <a:pt x="1102043" y="0"/>
                    <a:pt x="1087156" y="1959"/>
                    <a:pt x="1073836" y="10186"/>
                  </a:cubicBezTo>
                  <a:cubicBezTo>
                    <a:pt x="1071486" y="14495"/>
                    <a:pt x="1011937" y="43878"/>
                    <a:pt x="986864" y="48579"/>
                  </a:cubicBezTo>
                  <a:cubicBezTo>
                    <a:pt x="986864" y="48579"/>
                    <a:pt x="987255" y="48971"/>
                    <a:pt x="987255" y="48971"/>
                  </a:cubicBezTo>
                  <a:cubicBezTo>
                    <a:pt x="983338" y="52497"/>
                    <a:pt x="904592" y="72477"/>
                    <a:pt x="902242" y="75219"/>
                  </a:cubicBezTo>
                  <a:cubicBezTo>
                    <a:pt x="899891" y="75611"/>
                    <a:pt x="870509" y="81880"/>
                    <a:pt x="861498" y="91674"/>
                  </a:cubicBezTo>
                  <a:cubicBezTo>
                    <a:pt x="845827" y="101076"/>
                    <a:pt x="809393" y="129283"/>
                    <a:pt x="807434" y="134376"/>
                  </a:cubicBezTo>
                  <a:cubicBezTo>
                    <a:pt x="787062" y="141428"/>
                    <a:pt x="767082" y="149264"/>
                    <a:pt x="746318" y="155924"/>
                  </a:cubicBezTo>
                  <a:cubicBezTo>
                    <a:pt x="728297" y="161408"/>
                    <a:pt x="684811" y="178646"/>
                    <a:pt x="680893" y="180605"/>
                  </a:cubicBezTo>
                  <a:cubicBezTo>
                    <a:pt x="680893" y="180605"/>
                    <a:pt x="680893" y="180605"/>
                    <a:pt x="680893" y="180605"/>
                  </a:cubicBezTo>
                  <a:cubicBezTo>
                    <a:pt x="653469" y="178254"/>
                    <a:pt x="626829" y="183739"/>
                    <a:pt x="601364" y="193142"/>
                  </a:cubicBezTo>
                  <a:cubicBezTo>
                    <a:pt x="577466" y="202152"/>
                    <a:pt x="523794" y="239762"/>
                    <a:pt x="517526" y="244072"/>
                  </a:cubicBezTo>
                  <a:cubicBezTo>
                    <a:pt x="517526" y="244072"/>
                    <a:pt x="510474" y="247597"/>
                    <a:pt x="506556" y="249165"/>
                  </a:cubicBezTo>
                  <a:cubicBezTo>
                    <a:pt x="448183" y="277764"/>
                    <a:pt x="392943" y="310672"/>
                    <a:pt x="352591" y="363561"/>
                  </a:cubicBezTo>
                  <a:cubicBezTo>
                    <a:pt x="349849" y="367087"/>
                    <a:pt x="310280" y="418017"/>
                    <a:pt x="310280" y="418017"/>
                  </a:cubicBezTo>
                  <a:cubicBezTo>
                    <a:pt x="310280" y="418017"/>
                    <a:pt x="310280" y="418017"/>
                    <a:pt x="310280" y="418017"/>
                  </a:cubicBezTo>
                  <a:cubicBezTo>
                    <a:pt x="310280" y="418017"/>
                    <a:pt x="198626" y="579817"/>
                    <a:pt x="180605" y="607241"/>
                  </a:cubicBezTo>
                  <a:cubicBezTo>
                    <a:pt x="141428" y="667965"/>
                    <a:pt x="10970" y="824280"/>
                    <a:pt x="0" y="837992"/>
                  </a:cubicBezTo>
                  <a:cubicBezTo>
                    <a:pt x="392" y="841126"/>
                    <a:pt x="54064" y="864240"/>
                    <a:pt x="65425" y="870900"/>
                  </a:cubicBezTo>
                  <a:cubicBezTo>
                    <a:pt x="67776" y="873251"/>
                    <a:pt x="143779" y="923397"/>
                    <a:pt x="159450" y="938285"/>
                  </a:cubicBezTo>
                  <a:cubicBezTo>
                    <a:pt x="183739" y="961007"/>
                    <a:pt x="203719" y="987647"/>
                    <a:pt x="225658" y="1012721"/>
                  </a:cubicBezTo>
                  <a:cubicBezTo>
                    <a:pt x="253866" y="986080"/>
                    <a:pt x="335353" y="913995"/>
                    <a:pt x="343189" y="907727"/>
                  </a:cubicBezTo>
                  <a:cubicBezTo>
                    <a:pt x="372180" y="885788"/>
                    <a:pt x="402738" y="867375"/>
                    <a:pt x="440347" y="865807"/>
                  </a:cubicBezTo>
                  <a:cubicBezTo>
                    <a:pt x="449358" y="865416"/>
                    <a:pt x="489318" y="864632"/>
                    <a:pt x="490102" y="868942"/>
                  </a:cubicBezTo>
                  <a:cubicBezTo>
                    <a:pt x="494019" y="884221"/>
                    <a:pt x="497154" y="899891"/>
                    <a:pt x="501855" y="914778"/>
                  </a:cubicBezTo>
                  <a:cubicBezTo>
                    <a:pt x="511257" y="947687"/>
                    <a:pt x="521051" y="980987"/>
                    <a:pt x="539856" y="1009978"/>
                  </a:cubicBezTo>
                  <a:cubicBezTo>
                    <a:pt x="556311" y="1035443"/>
                    <a:pt x="580208" y="1044454"/>
                    <a:pt x="609983" y="1037402"/>
                  </a:cubicBezTo>
                  <a:cubicBezTo>
                    <a:pt x="630747" y="1032309"/>
                    <a:pt x="650727" y="1025257"/>
                    <a:pt x="669532" y="1015463"/>
                  </a:cubicBezTo>
                  <a:cubicBezTo>
                    <a:pt x="676975" y="1011545"/>
                    <a:pt x="678542" y="1013504"/>
                    <a:pt x="679718" y="1020556"/>
                  </a:cubicBezTo>
                  <a:cubicBezTo>
                    <a:pt x="683635" y="1040928"/>
                    <a:pt x="687945" y="1061300"/>
                    <a:pt x="691862" y="1081672"/>
                  </a:cubicBezTo>
                  <a:cubicBezTo>
                    <a:pt x="710275" y="1174913"/>
                    <a:pt x="728297" y="1268153"/>
                    <a:pt x="746710" y="1361002"/>
                  </a:cubicBezTo>
                  <a:cubicBezTo>
                    <a:pt x="749452" y="1372364"/>
                    <a:pt x="746710" y="1387643"/>
                    <a:pt x="757679" y="1393911"/>
                  </a:cubicBezTo>
                  <a:cubicBezTo>
                    <a:pt x="778835" y="1406056"/>
                    <a:pt x="1094600" y="1562371"/>
                    <a:pt x="1106353" y="1567856"/>
                  </a:cubicBezTo>
                  <a:cubicBezTo>
                    <a:pt x="1117322" y="1577258"/>
                    <a:pt x="1128292" y="1573732"/>
                    <a:pt x="1138870" y="1567856"/>
                  </a:cubicBezTo>
                  <a:cubicBezTo>
                    <a:pt x="1145530" y="1561196"/>
                    <a:pt x="1332795" y="1447583"/>
                    <a:pt x="1334362" y="1441315"/>
                  </a:cubicBezTo>
                  <a:cubicBezTo>
                    <a:pt x="1338671" y="1422902"/>
                    <a:pt x="1416241" y="1067176"/>
                    <a:pt x="1422902" y="1036618"/>
                  </a:cubicBezTo>
                  <a:cubicBezTo>
                    <a:pt x="1424469" y="1029175"/>
                    <a:pt x="1426428" y="1026824"/>
                    <a:pt x="1434263" y="1031134"/>
                  </a:cubicBezTo>
                  <a:cubicBezTo>
                    <a:pt x="1452284" y="1040928"/>
                    <a:pt x="1471089" y="1048371"/>
                    <a:pt x="1490677" y="1053856"/>
                  </a:cubicBezTo>
                  <a:cubicBezTo>
                    <a:pt x="1520452" y="1062083"/>
                    <a:pt x="1538473" y="1055423"/>
                    <a:pt x="1551010" y="1030350"/>
                  </a:cubicBezTo>
                  <a:cubicBezTo>
                    <a:pt x="1554144" y="1024082"/>
                    <a:pt x="1579217" y="879128"/>
                    <a:pt x="1580000" y="877952"/>
                  </a:cubicBezTo>
                  <a:cubicBezTo>
                    <a:pt x="1580392" y="856013"/>
                    <a:pt x="1581176" y="855230"/>
                    <a:pt x="1601156" y="863457"/>
                  </a:cubicBezTo>
                  <a:cubicBezTo>
                    <a:pt x="1643467" y="880695"/>
                    <a:pt x="1685386" y="898324"/>
                    <a:pt x="1727697" y="915170"/>
                  </a:cubicBezTo>
                  <a:cubicBezTo>
                    <a:pt x="1755513" y="926532"/>
                    <a:pt x="1780586" y="939852"/>
                    <a:pt x="1800958" y="963750"/>
                  </a:cubicBezTo>
                  <a:cubicBezTo>
                    <a:pt x="1834258" y="1003318"/>
                    <a:pt x="1923581" y="1092641"/>
                    <a:pt x="1927107" y="1104002"/>
                  </a:cubicBezTo>
                  <a:cubicBezTo>
                    <a:pt x="1929066" y="1102044"/>
                    <a:pt x="2139837" y="932800"/>
                    <a:pt x="2165302" y="915954"/>
                  </a:cubicBezTo>
                  <a:cubicBezTo>
                    <a:pt x="2162560" y="912428"/>
                    <a:pt x="2029358" y="752587"/>
                    <a:pt x="2023482" y="751019"/>
                  </a:cubicBezTo>
                  <a:cubicBezTo>
                    <a:pt x="2021915" y="750628"/>
                    <a:pt x="1931025" y="672666"/>
                    <a:pt x="1894198" y="627221"/>
                  </a:cubicBezTo>
                  <a:cubicBezTo>
                    <a:pt x="1861682" y="587260"/>
                    <a:pt x="1827598" y="548867"/>
                    <a:pt x="1800174" y="504989"/>
                  </a:cubicBezTo>
                  <a:cubicBezTo>
                    <a:pt x="1782936" y="477565"/>
                    <a:pt x="1767657" y="448966"/>
                    <a:pt x="1751203" y="421151"/>
                  </a:cubicBezTo>
                  <a:cubicBezTo>
                    <a:pt x="1751203" y="421151"/>
                    <a:pt x="1751203" y="421151"/>
                    <a:pt x="1751203" y="421151"/>
                  </a:cubicBezTo>
                  <a:cubicBezTo>
                    <a:pt x="1735924" y="390593"/>
                    <a:pt x="1719470" y="360818"/>
                    <a:pt x="1699098" y="333395"/>
                  </a:cubicBezTo>
                  <a:cubicBezTo>
                    <a:pt x="1691654" y="323209"/>
                    <a:pt x="1682252" y="313806"/>
                    <a:pt x="1669324" y="311064"/>
                  </a:cubicBezTo>
                  <a:cubicBezTo>
                    <a:pt x="1641508" y="305187"/>
                    <a:pt x="1619569" y="289517"/>
                    <a:pt x="1598414" y="271495"/>
                  </a:cubicBezTo>
                  <a:cubicBezTo>
                    <a:pt x="1597238" y="267969"/>
                    <a:pt x="1595671" y="265619"/>
                    <a:pt x="1591362" y="265227"/>
                  </a:cubicBezTo>
                  <a:cubicBezTo>
                    <a:pt x="1591362" y="265227"/>
                    <a:pt x="1585877" y="238979"/>
                    <a:pt x="1580000" y="238195"/>
                  </a:cubicBezTo>
                  <a:lnTo>
                    <a:pt x="1580000" y="238195"/>
                  </a:lnTo>
                  <a:cubicBezTo>
                    <a:pt x="1572557" y="222916"/>
                    <a:pt x="1562371" y="209204"/>
                    <a:pt x="1552577" y="195101"/>
                  </a:cubicBezTo>
                  <a:cubicBezTo>
                    <a:pt x="1547484" y="185306"/>
                    <a:pt x="1540432" y="177471"/>
                    <a:pt x="1529854" y="173162"/>
                  </a:cubicBezTo>
                  <a:cubicBezTo>
                    <a:pt x="1509091" y="160233"/>
                    <a:pt x="1487935" y="149264"/>
                    <a:pt x="1463254" y="145346"/>
                  </a:cubicBezTo>
                  <a:cubicBezTo>
                    <a:pt x="1426428" y="139078"/>
                    <a:pt x="1391560" y="146129"/>
                    <a:pt x="1357476" y="159058"/>
                  </a:cubicBezTo>
                  <a:cubicBezTo>
                    <a:pt x="1343373" y="142995"/>
                    <a:pt x="1296361" y="92457"/>
                    <a:pt x="1284999" y="86189"/>
                  </a:cubicBezTo>
                  <a:cubicBezTo>
                    <a:pt x="1283040" y="86189"/>
                    <a:pt x="1234069" y="51322"/>
                    <a:pt x="1210955" y="36434"/>
                  </a:cubicBezTo>
                </a:path>
              </a:pathLst>
            </a:custGeom>
            <a:solidFill>
              <a:srgbClr val="F9BA99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9">
              <a:extLst>
                <a:ext uri="{FF2B5EF4-FFF2-40B4-BE49-F238E27FC236}">
                  <a16:creationId xmlns:a16="http://schemas.microsoft.com/office/drawing/2014/main" id="{23513310-1B9D-4B34-A30D-E7373EB483D6}"/>
                </a:ext>
              </a:extLst>
            </p:cNvPr>
            <p:cNvSpPr/>
            <p:nvPr/>
          </p:nvSpPr>
          <p:spPr>
            <a:xfrm>
              <a:off x="10380108" y="4133773"/>
              <a:ext cx="3918" cy="3918"/>
            </a:xfrm>
            <a:custGeom>
              <a:avLst/>
              <a:gdLst>
                <a:gd name="connsiteX0" fmla="*/ 0 w 0"/>
                <a:gd name="connsiteY0" fmla="*/ 784 h 0"/>
                <a:gd name="connsiteX1" fmla="*/ 0 w 0"/>
                <a:gd name="connsiteY1" fmla="*/ 0 h 0"/>
                <a:gd name="connsiteX2" fmla="*/ 783 w 0"/>
                <a:gd name="connsiteY2" fmla="*/ 392 h 0"/>
                <a:gd name="connsiteX3" fmla="*/ 0 w 0"/>
                <a:gd name="connsiteY3" fmla="*/ 78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784"/>
                  </a:moveTo>
                  <a:cubicBezTo>
                    <a:pt x="0" y="392"/>
                    <a:pt x="0" y="392"/>
                    <a:pt x="0" y="0"/>
                  </a:cubicBezTo>
                  <a:cubicBezTo>
                    <a:pt x="392" y="0"/>
                    <a:pt x="392" y="392"/>
                    <a:pt x="783" y="392"/>
                  </a:cubicBezTo>
                  <a:cubicBezTo>
                    <a:pt x="783" y="784"/>
                    <a:pt x="392" y="784"/>
                    <a:pt x="0" y="784"/>
                  </a:cubicBezTo>
                  <a:close/>
                </a:path>
              </a:pathLst>
            </a:custGeom>
            <a:solidFill>
              <a:srgbClr val="F4970C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10">
              <a:extLst>
                <a:ext uri="{FF2B5EF4-FFF2-40B4-BE49-F238E27FC236}">
                  <a16:creationId xmlns:a16="http://schemas.microsoft.com/office/drawing/2014/main" id="{FBDDFFFF-8478-42EE-90EF-168E6A014703}"/>
                </a:ext>
              </a:extLst>
            </p:cNvPr>
            <p:cNvSpPr/>
            <p:nvPr/>
          </p:nvSpPr>
          <p:spPr>
            <a:xfrm>
              <a:off x="10288390" y="5133457"/>
              <a:ext cx="669923" cy="438780"/>
            </a:xfrm>
            <a:custGeom>
              <a:avLst/>
              <a:gdLst>
                <a:gd name="connsiteX0" fmla="*/ 94068 w 669923"/>
                <a:gd name="connsiteY0" fmla="*/ 300593 h 438780"/>
                <a:gd name="connsiteX1" fmla="*/ 44 w 669923"/>
                <a:gd name="connsiteY1" fmla="*/ 4808 h 438780"/>
                <a:gd name="connsiteX2" fmla="*/ 24333 w 669923"/>
                <a:gd name="connsiteY2" fmla="*/ 48295 h 438780"/>
                <a:gd name="connsiteX3" fmla="*/ 140296 w 669923"/>
                <a:gd name="connsiteY3" fmla="*/ 156031 h 438780"/>
                <a:gd name="connsiteX4" fmla="*/ 327953 w 669923"/>
                <a:gd name="connsiteY4" fmla="*/ 196775 h 438780"/>
                <a:gd name="connsiteX5" fmla="*/ 463897 w 669923"/>
                <a:gd name="connsiteY5" fmla="*/ 185805 h 438780"/>
                <a:gd name="connsiteX6" fmla="*/ 628831 w 669923"/>
                <a:gd name="connsiteY6" fmla="*/ 74151 h 438780"/>
                <a:gd name="connsiteX7" fmla="*/ 671534 w 669923"/>
                <a:gd name="connsiteY7" fmla="*/ 107 h 438780"/>
                <a:gd name="connsiteX8" fmla="*/ 573592 w 669923"/>
                <a:gd name="connsiteY8" fmla="*/ 338203 h 438780"/>
                <a:gd name="connsiteX9" fmla="*/ 431380 w 669923"/>
                <a:gd name="connsiteY9" fmla="*/ 424000 h 438780"/>
                <a:gd name="connsiteX10" fmla="*/ 361254 w 669923"/>
                <a:gd name="connsiteY10" fmla="*/ 427918 h 438780"/>
                <a:gd name="connsiteX11" fmla="*/ 94068 w 669923"/>
                <a:gd name="connsiteY11" fmla="*/ 300593 h 438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9923" h="438780">
                  <a:moveTo>
                    <a:pt x="94068" y="300593"/>
                  </a:moveTo>
                  <a:cubicBezTo>
                    <a:pt x="91325" y="281788"/>
                    <a:pt x="-2307" y="11860"/>
                    <a:pt x="44" y="4808"/>
                  </a:cubicBezTo>
                  <a:cubicBezTo>
                    <a:pt x="8662" y="20087"/>
                    <a:pt x="16106" y="34583"/>
                    <a:pt x="24333" y="48295"/>
                  </a:cubicBezTo>
                  <a:cubicBezTo>
                    <a:pt x="51757" y="96090"/>
                    <a:pt x="89367" y="132525"/>
                    <a:pt x="140296" y="156031"/>
                  </a:cubicBezTo>
                  <a:cubicBezTo>
                    <a:pt x="200237" y="183455"/>
                    <a:pt x="262136" y="196775"/>
                    <a:pt x="327953" y="196775"/>
                  </a:cubicBezTo>
                  <a:cubicBezTo>
                    <a:pt x="373790" y="196775"/>
                    <a:pt x="419235" y="196775"/>
                    <a:pt x="463897" y="185805"/>
                  </a:cubicBezTo>
                  <a:cubicBezTo>
                    <a:pt x="532848" y="168568"/>
                    <a:pt x="590438" y="136834"/>
                    <a:pt x="628831" y="74151"/>
                  </a:cubicBezTo>
                  <a:cubicBezTo>
                    <a:pt x="644894" y="47903"/>
                    <a:pt x="671142" y="-2635"/>
                    <a:pt x="671534" y="107"/>
                  </a:cubicBezTo>
                  <a:cubicBezTo>
                    <a:pt x="653513" y="78069"/>
                    <a:pt x="579468" y="331935"/>
                    <a:pt x="573592" y="338203"/>
                  </a:cubicBezTo>
                  <a:cubicBezTo>
                    <a:pt x="529322" y="365627"/>
                    <a:pt x="434122" y="422433"/>
                    <a:pt x="431380" y="424000"/>
                  </a:cubicBezTo>
                  <a:cubicBezTo>
                    <a:pt x="391028" y="448682"/>
                    <a:pt x="402781" y="447506"/>
                    <a:pt x="361254" y="427918"/>
                  </a:cubicBezTo>
                  <a:cubicBezTo>
                    <a:pt x="352243" y="424000"/>
                    <a:pt x="96027" y="302160"/>
                    <a:pt x="94068" y="300593"/>
                  </a:cubicBezTo>
                  <a:close/>
                </a:path>
              </a:pathLst>
            </a:custGeom>
            <a:solidFill>
              <a:srgbClr val="F9A687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11">
              <a:extLst>
                <a:ext uri="{FF2B5EF4-FFF2-40B4-BE49-F238E27FC236}">
                  <a16:creationId xmlns:a16="http://schemas.microsoft.com/office/drawing/2014/main" id="{684B9EF8-051B-44D7-A34D-B3DCED073E0B}"/>
                </a:ext>
              </a:extLst>
            </p:cNvPr>
            <p:cNvSpPr/>
            <p:nvPr/>
          </p:nvSpPr>
          <p:spPr>
            <a:xfrm>
              <a:off x="10983822" y="4477353"/>
              <a:ext cx="227225" cy="266402"/>
            </a:xfrm>
            <a:custGeom>
              <a:avLst/>
              <a:gdLst>
                <a:gd name="connsiteX0" fmla="*/ 155532 w 227225"/>
                <a:gd name="connsiteY0" fmla="*/ 0 h 266402"/>
                <a:gd name="connsiteX1" fmla="*/ 227225 w 227225"/>
                <a:gd name="connsiteY1" fmla="*/ 268753 h 266402"/>
                <a:gd name="connsiteX2" fmla="*/ 0 w 227225"/>
                <a:gd name="connsiteY2" fmla="*/ 119881 h 266402"/>
                <a:gd name="connsiteX3" fmla="*/ 99117 w 227225"/>
                <a:gd name="connsiteY3" fmla="*/ 70910 h 266402"/>
                <a:gd name="connsiteX4" fmla="*/ 155532 w 227225"/>
                <a:gd name="connsiteY4" fmla="*/ 0 h 2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225" h="266402">
                  <a:moveTo>
                    <a:pt x="155532" y="0"/>
                  </a:moveTo>
                  <a:cubicBezTo>
                    <a:pt x="183739" y="98334"/>
                    <a:pt x="220565" y="243680"/>
                    <a:pt x="227225" y="268753"/>
                  </a:cubicBezTo>
                  <a:cubicBezTo>
                    <a:pt x="193142" y="246030"/>
                    <a:pt x="28991" y="137119"/>
                    <a:pt x="0" y="119881"/>
                  </a:cubicBezTo>
                  <a:cubicBezTo>
                    <a:pt x="56414" y="101468"/>
                    <a:pt x="74436" y="87756"/>
                    <a:pt x="99117" y="70910"/>
                  </a:cubicBezTo>
                  <a:cubicBezTo>
                    <a:pt x="128892" y="47796"/>
                    <a:pt x="144562" y="17630"/>
                    <a:pt x="155532" y="0"/>
                  </a:cubicBezTo>
                  <a:close/>
                </a:path>
              </a:pathLst>
            </a:custGeom>
            <a:solidFill>
              <a:srgbClr val="F9A687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12">
              <a:extLst>
                <a:ext uri="{FF2B5EF4-FFF2-40B4-BE49-F238E27FC236}">
                  <a16:creationId xmlns:a16="http://schemas.microsoft.com/office/drawing/2014/main" id="{884BAE9D-7C95-42E2-8DED-7C7829242E49}"/>
                </a:ext>
              </a:extLst>
            </p:cNvPr>
            <p:cNvSpPr/>
            <p:nvPr/>
          </p:nvSpPr>
          <p:spPr>
            <a:xfrm>
              <a:off x="10010670" y="4488323"/>
              <a:ext cx="58765" cy="164543"/>
            </a:xfrm>
            <a:custGeom>
              <a:avLst/>
              <a:gdLst>
                <a:gd name="connsiteX0" fmla="*/ 0 w 58765"/>
                <a:gd name="connsiteY0" fmla="*/ 168069 h 164542"/>
                <a:gd name="connsiteX1" fmla="*/ 58765 w 58765"/>
                <a:gd name="connsiteY1" fmla="*/ 0 h 164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765" h="164542">
                  <a:moveTo>
                    <a:pt x="0" y="168069"/>
                  </a:moveTo>
                  <a:cubicBezTo>
                    <a:pt x="19197" y="114788"/>
                    <a:pt x="52497" y="20372"/>
                    <a:pt x="58765" y="0"/>
                  </a:cubicBezTo>
                </a:path>
              </a:pathLst>
            </a:custGeom>
            <a:solidFill>
              <a:srgbClr val="FEB47A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13">
              <a:extLst>
                <a:ext uri="{FF2B5EF4-FFF2-40B4-BE49-F238E27FC236}">
                  <a16:creationId xmlns:a16="http://schemas.microsoft.com/office/drawing/2014/main" id="{77716BB5-5F39-48B0-8313-32379ED62D5B}"/>
                </a:ext>
              </a:extLst>
            </p:cNvPr>
            <p:cNvSpPr/>
            <p:nvPr/>
          </p:nvSpPr>
          <p:spPr>
            <a:xfrm>
              <a:off x="10038775" y="4150583"/>
              <a:ext cx="1132210" cy="477957"/>
            </a:xfrm>
            <a:custGeom>
              <a:avLst/>
              <a:gdLst>
                <a:gd name="connsiteX0" fmla="*/ 1128786 w 1132209"/>
                <a:gd name="connsiteY0" fmla="*/ 167321 h 477957"/>
                <a:gd name="connsiteX1" fmla="*/ 1117817 w 1132209"/>
                <a:gd name="connsiteY1" fmla="*/ 127361 h 477957"/>
                <a:gd name="connsiteX2" fmla="*/ 984224 w 1132209"/>
                <a:gd name="connsiteY2" fmla="*/ 2387 h 477957"/>
                <a:gd name="connsiteX3" fmla="*/ 782071 w 1132209"/>
                <a:gd name="connsiteY3" fmla="*/ 88576 h 477957"/>
                <a:gd name="connsiteX4" fmla="*/ 708419 w 1132209"/>
                <a:gd name="connsiteY4" fmla="*/ 111298 h 477957"/>
                <a:gd name="connsiteX5" fmla="*/ 584228 w 1132209"/>
                <a:gd name="connsiteY5" fmla="*/ 79173 h 477957"/>
                <a:gd name="connsiteX6" fmla="*/ 501957 w 1132209"/>
                <a:gd name="connsiteY6" fmla="*/ 83483 h 477957"/>
                <a:gd name="connsiteX7" fmla="*/ 371890 w 1132209"/>
                <a:gd name="connsiteY7" fmla="*/ 116783 h 477957"/>
                <a:gd name="connsiteX8" fmla="*/ 333889 w 1132209"/>
                <a:gd name="connsiteY8" fmla="*/ 90534 h 477957"/>
                <a:gd name="connsiteX9" fmla="*/ 241823 w 1132209"/>
                <a:gd name="connsiteY9" fmla="*/ 45873 h 477957"/>
                <a:gd name="connsiteX10" fmla="*/ 215575 w 1132209"/>
                <a:gd name="connsiteY10" fmla="*/ 40388 h 477957"/>
                <a:gd name="connsiteX11" fmla="*/ 53383 w 1132209"/>
                <a:gd name="connsiteY11" fmla="*/ 93669 h 477957"/>
                <a:gd name="connsiteX12" fmla="*/ 6371 w 1132209"/>
                <a:gd name="connsiteY12" fmla="*/ 164187 h 477957"/>
                <a:gd name="connsiteX13" fmla="*/ 3628 w 1132209"/>
                <a:gd name="connsiteY13" fmla="*/ 257819 h 477957"/>
                <a:gd name="connsiteX14" fmla="*/ 83157 w 1132209"/>
                <a:gd name="connsiteY14" fmla="*/ 416485 h 477957"/>
                <a:gd name="connsiteX15" fmla="*/ 157593 w 1132209"/>
                <a:gd name="connsiteY15" fmla="*/ 469374 h 477957"/>
                <a:gd name="connsiteX16" fmla="*/ 253576 w 1132209"/>
                <a:gd name="connsiteY16" fmla="*/ 476426 h 477957"/>
                <a:gd name="connsiteX17" fmla="*/ 274340 w 1132209"/>
                <a:gd name="connsiteY17" fmla="*/ 472508 h 477957"/>
                <a:gd name="connsiteX18" fmla="*/ 355044 w 1132209"/>
                <a:gd name="connsiteY18" fmla="*/ 444301 h 477957"/>
                <a:gd name="connsiteX19" fmla="*/ 389520 w 1132209"/>
                <a:gd name="connsiteY19" fmla="*/ 427455 h 477957"/>
                <a:gd name="connsiteX20" fmla="*/ 468657 w 1132209"/>
                <a:gd name="connsiteY20" fmla="*/ 403557 h 477957"/>
                <a:gd name="connsiteX21" fmla="*/ 530164 w 1132209"/>
                <a:gd name="connsiteY21" fmla="*/ 322069 h 477957"/>
                <a:gd name="connsiteX22" fmla="*/ 614395 w 1132209"/>
                <a:gd name="connsiteY22" fmla="*/ 345575 h 477957"/>
                <a:gd name="connsiteX23" fmla="*/ 698233 w 1132209"/>
                <a:gd name="connsiteY23" fmla="*/ 397681 h 477957"/>
                <a:gd name="connsiteX24" fmla="*/ 768359 w 1132209"/>
                <a:gd name="connsiteY24" fmla="*/ 400815 h 477957"/>
                <a:gd name="connsiteX25" fmla="*/ 829867 w 1132209"/>
                <a:gd name="connsiteY25" fmla="*/ 410609 h 477957"/>
                <a:gd name="connsiteX26" fmla="*/ 950923 w 1132209"/>
                <a:gd name="connsiteY26" fmla="*/ 445868 h 477957"/>
                <a:gd name="connsiteX27" fmla="*/ 1128786 w 1132209"/>
                <a:gd name="connsiteY27" fmla="*/ 167321 h 477957"/>
                <a:gd name="connsiteX28" fmla="*/ 1062969 w 1132209"/>
                <a:gd name="connsiteY28" fmla="*/ 307966 h 477957"/>
                <a:gd name="connsiteX29" fmla="*/ 1062969 w 1132209"/>
                <a:gd name="connsiteY29" fmla="*/ 307966 h 477957"/>
                <a:gd name="connsiteX30" fmla="*/ 1062969 w 1132209"/>
                <a:gd name="connsiteY30" fmla="*/ 307966 h 477957"/>
                <a:gd name="connsiteX31" fmla="*/ 1062969 w 1132209"/>
                <a:gd name="connsiteY31" fmla="*/ 307966 h 477957"/>
                <a:gd name="connsiteX32" fmla="*/ 1062969 w 1132209"/>
                <a:gd name="connsiteY32" fmla="*/ 307966 h 477957"/>
                <a:gd name="connsiteX33" fmla="*/ 1062969 w 1132209"/>
                <a:gd name="connsiteY33" fmla="*/ 307966 h 477957"/>
                <a:gd name="connsiteX34" fmla="*/ 1062969 w 1132209"/>
                <a:gd name="connsiteY34" fmla="*/ 307966 h 477957"/>
                <a:gd name="connsiteX35" fmla="*/ 1062969 w 1132209"/>
                <a:gd name="connsiteY35" fmla="*/ 307966 h 47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32209" h="477957">
                  <a:moveTo>
                    <a:pt x="1128786" y="167321"/>
                  </a:moveTo>
                  <a:cubicBezTo>
                    <a:pt x="1126827" y="156743"/>
                    <a:pt x="1118992" y="130103"/>
                    <a:pt x="1117817" y="127361"/>
                  </a:cubicBezTo>
                  <a:cubicBezTo>
                    <a:pt x="1095486" y="68204"/>
                    <a:pt x="1048865" y="13356"/>
                    <a:pt x="984224" y="2387"/>
                  </a:cubicBezTo>
                  <a:cubicBezTo>
                    <a:pt x="907045" y="-10542"/>
                    <a:pt x="830651" y="30594"/>
                    <a:pt x="782071" y="88576"/>
                  </a:cubicBezTo>
                  <a:cubicBezTo>
                    <a:pt x="762091" y="112473"/>
                    <a:pt x="753472" y="124618"/>
                    <a:pt x="708419" y="111298"/>
                  </a:cubicBezTo>
                  <a:cubicBezTo>
                    <a:pt x="702151" y="108164"/>
                    <a:pt x="597549" y="83091"/>
                    <a:pt x="584228" y="79173"/>
                  </a:cubicBezTo>
                  <a:cubicBezTo>
                    <a:pt x="560331" y="72121"/>
                    <a:pt x="525072" y="70554"/>
                    <a:pt x="501957" y="83483"/>
                  </a:cubicBezTo>
                  <a:cubicBezTo>
                    <a:pt x="493338" y="88184"/>
                    <a:pt x="389912" y="120701"/>
                    <a:pt x="371890" y="116783"/>
                  </a:cubicBezTo>
                  <a:cubicBezTo>
                    <a:pt x="359745" y="114432"/>
                    <a:pt x="344858" y="97978"/>
                    <a:pt x="333889" y="90534"/>
                  </a:cubicBezTo>
                  <a:cubicBezTo>
                    <a:pt x="306073" y="70946"/>
                    <a:pt x="275124" y="54884"/>
                    <a:pt x="241823" y="45873"/>
                  </a:cubicBezTo>
                  <a:cubicBezTo>
                    <a:pt x="233204" y="43522"/>
                    <a:pt x="224585" y="41563"/>
                    <a:pt x="215575" y="40388"/>
                  </a:cubicBezTo>
                  <a:cubicBezTo>
                    <a:pt x="156810" y="31769"/>
                    <a:pt x="96086" y="52533"/>
                    <a:pt x="53383" y="93669"/>
                  </a:cubicBezTo>
                  <a:cubicBezTo>
                    <a:pt x="33794" y="112473"/>
                    <a:pt x="14598" y="137938"/>
                    <a:pt x="6371" y="164187"/>
                  </a:cubicBezTo>
                  <a:cubicBezTo>
                    <a:pt x="-2640" y="192786"/>
                    <a:pt x="-681" y="228829"/>
                    <a:pt x="3628" y="257819"/>
                  </a:cubicBezTo>
                  <a:cubicBezTo>
                    <a:pt x="11855" y="317368"/>
                    <a:pt x="40063" y="374174"/>
                    <a:pt x="83157" y="416485"/>
                  </a:cubicBezTo>
                  <a:cubicBezTo>
                    <a:pt x="103921" y="437249"/>
                    <a:pt x="129778" y="458796"/>
                    <a:pt x="157593" y="469374"/>
                  </a:cubicBezTo>
                  <a:cubicBezTo>
                    <a:pt x="188151" y="481127"/>
                    <a:pt x="221843" y="481127"/>
                    <a:pt x="253576" y="476426"/>
                  </a:cubicBezTo>
                  <a:cubicBezTo>
                    <a:pt x="260628" y="475251"/>
                    <a:pt x="267680" y="474075"/>
                    <a:pt x="274340" y="472508"/>
                  </a:cubicBezTo>
                  <a:cubicBezTo>
                    <a:pt x="302156" y="466240"/>
                    <a:pt x="329187" y="456446"/>
                    <a:pt x="355044" y="444301"/>
                  </a:cubicBezTo>
                  <a:cubicBezTo>
                    <a:pt x="366405" y="438816"/>
                    <a:pt x="377767" y="431373"/>
                    <a:pt x="389520" y="427455"/>
                  </a:cubicBezTo>
                  <a:cubicBezTo>
                    <a:pt x="415376" y="419620"/>
                    <a:pt x="444759" y="416877"/>
                    <a:pt x="468657" y="403557"/>
                  </a:cubicBezTo>
                  <a:cubicBezTo>
                    <a:pt x="498040" y="386711"/>
                    <a:pt x="512535" y="349493"/>
                    <a:pt x="530164" y="322069"/>
                  </a:cubicBezTo>
                  <a:cubicBezTo>
                    <a:pt x="557588" y="278583"/>
                    <a:pt x="596765" y="316193"/>
                    <a:pt x="614395" y="345575"/>
                  </a:cubicBezTo>
                  <a:cubicBezTo>
                    <a:pt x="645344" y="397289"/>
                    <a:pt x="670417" y="396505"/>
                    <a:pt x="698233" y="397681"/>
                  </a:cubicBezTo>
                  <a:cubicBezTo>
                    <a:pt x="721739" y="398856"/>
                    <a:pt x="745245" y="400031"/>
                    <a:pt x="768359" y="400815"/>
                  </a:cubicBezTo>
                  <a:cubicBezTo>
                    <a:pt x="787948" y="401598"/>
                    <a:pt x="813021" y="398464"/>
                    <a:pt x="829867" y="410609"/>
                  </a:cubicBezTo>
                  <a:cubicBezTo>
                    <a:pt x="867869" y="432548"/>
                    <a:pt x="905087" y="454879"/>
                    <a:pt x="950923" y="445868"/>
                  </a:cubicBezTo>
                  <a:cubicBezTo>
                    <a:pt x="1073938" y="422362"/>
                    <a:pt x="1149942" y="286027"/>
                    <a:pt x="1128786" y="167321"/>
                  </a:cubicBezTo>
                  <a:close/>
                  <a:moveTo>
                    <a:pt x="1062969" y="307966"/>
                  </a:moveTo>
                  <a:cubicBezTo>
                    <a:pt x="1062969" y="307966"/>
                    <a:pt x="1062969" y="307966"/>
                    <a:pt x="1062969" y="307966"/>
                  </a:cubicBezTo>
                  <a:cubicBezTo>
                    <a:pt x="1062969" y="307966"/>
                    <a:pt x="1062969" y="307966"/>
                    <a:pt x="1062969" y="307966"/>
                  </a:cubicBezTo>
                  <a:cubicBezTo>
                    <a:pt x="1062969" y="307966"/>
                    <a:pt x="1062969" y="307966"/>
                    <a:pt x="1062969" y="307966"/>
                  </a:cubicBezTo>
                  <a:close/>
                  <a:moveTo>
                    <a:pt x="1062969" y="307966"/>
                  </a:moveTo>
                  <a:cubicBezTo>
                    <a:pt x="1062969" y="307966"/>
                    <a:pt x="1062969" y="307966"/>
                    <a:pt x="1062969" y="307966"/>
                  </a:cubicBezTo>
                  <a:cubicBezTo>
                    <a:pt x="1062969" y="307966"/>
                    <a:pt x="1062969" y="307966"/>
                    <a:pt x="1062969" y="307966"/>
                  </a:cubicBezTo>
                  <a:cubicBezTo>
                    <a:pt x="1062969" y="307966"/>
                    <a:pt x="1062969" y="307966"/>
                    <a:pt x="1062969" y="307966"/>
                  </a:cubicBezTo>
                  <a:close/>
                </a:path>
              </a:pathLst>
            </a:custGeom>
            <a:solidFill>
              <a:srgbClr val="000000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14">
              <a:extLst>
                <a:ext uri="{FF2B5EF4-FFF2-40B4-BE49-F238E27FC236}">
                  <a16:creationId xmlns:a16="http://schemas.microsoft.com/office/drawing/2014/main" id="{EBE2FDD2-A6DC-43EB-8D4A-5FDC2973ACA2}"/>
                </a:ext>
              </a:extLst>
            </p:cNvPr>
            <p:cNvSpPr/>
            <p:nvPr/>
          </p:nvSpPr>
          <p:spPr>
            <a:xfrm>
              <a:off x="10082756" y="4240333"/>
              <a:ext cx="278155" cy="278155"/>
            </a:xfrm>
            <a:custGeom>
              <a:avLst/>
              <a:gdLst>
                <a:gd name="connsiteX0" fmla="*/ 278155 w 278155"/>
                <a:gd name="connsiteY0" fmla="*/ 139078 h 278155"/>
                <a:gd name="connsiteX1" fmla="*/ 139078 w 278155"/>
                <a:gd name="connsiteY1" fmla="*/ 278155 h 278155"/>
                <a:gd name="connsiteX2" fmla="*/ 0 w 278155"/>
                <a:gd name="connsiteY2" fmla="*/ 139078 h 278155"/>
                <a:gd name="connsiteX3" fmla="*/ 139078 w 278155"/>
                <a:gd name="connsiteY3" fmla="*/ 0 h 278155"/>
                <a:gd name="connsiteX4" fmla="*/ 278155 w 278155"/>
                <a:gd name="connsiteY4" fmla="*/ 139078 h 2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155" h="278155">
                  <a:moveTo>
                    <a:pt x="278155" y="139078"/>
                  </a:moveTo>
                  <a:cubicBezTo>
                    <a:pt x="278155" y="215888"/>
                    <a:pt x="215888" y="278155"/>
                    <a:pt x="139078" y="278155"/>
                  </a:cubicBezTo>
                  <a:cubicBezTo>
                    <a:pt x="62267" y="278155"/>
                    <a:pt x="0" y="215888"/>
                    <a:pt x="0" y="139078"/>
                  </a:cubicBezTo>
                  <a:cubicBezTo>
                    <a:pt x="0" y="62267"/>
                    <a:pt x="62267" y="0"/>
                    <a:pt x="139078" y="0"/>
                  </a:cubicBezTo>
                  <a:cubicBezTo>
                    <a:pt x="215888" y="0"/>
                    <a:pt x="278155" y="62267"/>
                    <a:pt x="278155" y="139078"/>
                  </a:cubicBezTo>
                  <a:close/>
                </a:path>
              </a:pathLst>
            </a:custGeom>
            <a:solidFill>
              <a:schemeClr val="accent2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15">
              <a:extLst>
                <a:ext uri="{FF2B5EF4-FFF2-40B4-BE49-F238E27FC236}">
                  <a16:creationId xmlns:a16="http://schemas.microsoft.com/office/drawing/2014/main" id="{5D31B6F5-036B-4EFE-8A2F-97862701FE31}"/>
                </a:ext>
              </a:extLst>
            </p:cNvPr>
            <p:cNvSpPr/>
            <p:nvPr/>
          </p:nvSpPr>
          <p:spPr>
            <a:xfrm>
              <a:off x="10851013" y="4205466"/>
              <a:ext cx="278155" cy="278155"/>
            </a:xfrm>
            <a:custGeom>
              <a:avLst/>
              <a:gdLst>
                <a:gd name="connsiteX0" fmla="*/ 278155 w 278155"/>
                <a:gd name="connsiteY0" fmla="*/ 139078 h 278155"/>
                <a:gd name="connsiteX1" fmla="*/ 139078 w 278155"/>
                <a:gd name="connsiteY1" fmla="*/ 278155 h 278155"/>
                <a:gd name="connsiteX2" fmla="*/ 0 w 278155"/>
                <a:gd name="connsiteY2" fmla="*/ 139078 h 278155"/>
                <a:gd name="connsiteX3" fmla="*/ 139078 w 278155"/>
                <a:gd name="connsiteY3" fmla="*/ 0 h 278155"/>
                <a:gd name="connsiteX4" fmla="*/ 278155 w 278155"/>
                <a:gd name="connsiteY4" fmla="*/ 139078 h 2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155" h="278155">
                  <a:moveTo>
                    <a:pt x="278155" y="139078"/>
                  </a:moveTo>
                  <a:cubicBezTo>
                    <a:pt x="278155" y="215888"/>
                    <a:pt x="215888" y="278155"/>
                    <a:pt x="139078" y="278155"/>
                  </a:cubicBezTo>
                  <a:cubicBezTo>
                    <a:pt x="62267" y="278155"/>
                    <a:pt x="0" y="215888"/>
                    <a:pt x="0" y="139078"/>
                  </a:cubicBezTo>
                  <a:cubicBezTo>
                    <a:pt x="0" y="62267"/>
                    <a:pt x="62267" y="0"/>
                    <a:pt x="139078" y="0"/>
                  </a:cubicBezTo>
                  <a:cubicBezTo>
                    <a:pt x="215888" y="0"/>
                    <a:pt x="278155" y="62267"/>
                    <a:pt x="278155" y="139078"/>
                  </a:cubicBezTo>
                  <a:close/>
                </a:path>
              </a:pathLst>
            </a:custGeom>
            <a:solidFill>
              <a:schemeClr val="accent2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16">
              <a:extLst>
                <a:ext uri="{FF2B5EF4-FFF2-40B4-BE49-F238E27FC236}">
                  <a16:creationId xmlns:a16="http://schemas.microsoft.com/office/drawing/2014/main" id="{7982D471-F7D5-4C1D-A97C-189461470B31}"/>
                </a:ext>
              </a:extLst>
            </p:cNvPr>
            <p:cNvSpPr/>
            <p:nvPr/>
          </p:nvSpPr>
          <p:spPr>
            <a:xfrm>
              <a:off x="10147789" y="5363532"/>
              <a:ext cx="1089115" cy="1402530"/>
            </a:xfrm>
            <a:custGeom>
              <a:avLst/>
              <a:gdLst>
                <a:gd name="connsiteX0" fmla="*/ 915170 w 1089115"/>
                <a:gd name="connsiteY0" fmla="*/ 763556 h 1402529"/>
                <a:gd name="connsiteX1" fmla="*/ 803125 w 1089115"/>
                <a:gd name="connsiteY1" fmla="*/ 377665 h 1402529"/>
                <a:gd name="connsiteX2" fmla="*/ 801949 w 1089115"/>
                <a:gd name="connsiteY2" fmla="*/ 364344 h 1402529"/>
                <a:gd name="connsiteX3" fmla="*/ 801949 w 1089115"/>
                <a:gd name="connsiteY3" fmla="*/ 209204 h 1402529"/>
                <a:gd name="connsiteX4" fmla="*/ 802733 w 1089115"/>
                <a:gd name="connsiteY4" fmla="*/ 99117 h 1402529"/>
                <a:gd name="connsiteX5" fmla="*/ 805083 w 1089115"/>
                <a:gd name="connsiteY5" fmla="*/ 63075 h 1402529"/>
                <a:gd name="connsiteX6" fmla="*/ 800774 w 1089115"/>
                <a:gd name="connsiteY6" fmla="*/ 46620 h 1402529"/>
                <a:gd name="connsiteX7" fmla="*/ 766690 w 1089115"/>
                <a:gd name="connsiteY7" fmla="*/ 14104 h 1402529"/>
                <a:gd name="connsiteX8" fmla="*/ 757680 w 1089115"/>
                <a:gd name="connsiteY8" fmla="*/ 24290 h 1402529"/>
                <a:gd name="connsiteX9" fmla="*/ 752195 w 1089115"/>
                <a:gd name="connsiteY9" fmla="*/ 50930 h 1402529"/>
                <a:gd name="connsiteX10" fmla="*/ 716936 w 1089115"/>
                <a:gd name="connsiteY10" fmla="*/ 101860 h 1402529"/>
                <a:gd name="connsiteX11" fmla="*/ 583343 w 1089115"/>
                <a:gd name="connsiteY11" fmla="*/ 184523 h 1402529"/>
                <a:gd name="connsiteX12" fmla="*/ 574332 w 1089115"/>
                <a:gd name="connsiteY12" fmla="*/ 191183 h 1402529"/>
                <a:gd name="connsiteX13" fmla="*/ 555135 w 1089115"/>
                <a:gd name="connsiteY13" fmla="*/ 205678 h 1402529"/>
                <a:gd name="connsiteX14" fmla="*/ 521052 w 1089115"/>
                <a:gd name="connsiteY14" fmla="*/ 208812 h 1402529"/>
                <a:gd name="connsiteX15" fmla="*/ 515567 w 1089115"/>
                <a:gd name="connsiteY15" fmla="*/ 202152 h 1402529"/>
                <a:gd name="connsiteX16" fmla="*/ 487751 w 1089115"/>
                <a:gd name="connsiteY16" fmla="*/ 189224 h 1402529"/>
                <a:gd name="connsiteX17" fmla="*/ 467379 w 1089115"/>
                <a:gd name="connsiteY17" fmla="*/ 179822 h 1402529"/>
                <a:gd name="connsiteX18" fmla="*/ 404305 w 1089115"/>
                <a:gd name="connsiteY18" fmla="*/ 147697 h 1402529"/>
                <a:gd name="connsiteX19" fmla="*/ 400779 w 1089115"/>
                <a:gd name="connsiteY19" fmla="*/ 146130 h 1402529"/>
                <a:gd name="connsiteX20" fmla="*/ 389418 w 1089115"/>
                <a:gd name="connsiteY20" fmla="*/ 139469 h 1402529"/>
                <a:gd name="connsiteX21" fmla="*/ 237803 w 1089115"/>
                <a:gd name="connsiteY21" fmla="*/ 64250 h 1402529"/>
                <a:gd name="connsiteX22" fmla="*/ 181780 w 1089115"/>
                <a:gd name="connsiteY22" fmla="*/ 36435 h 1402529"/>
                <a:gd name="connsiteX23" fmla="*/ 167285 w 1089115"/>
                <a:gd name="connsiteY23" fmla="*/ 18021 h 1402529"/>
                <a:gd name="connsiteX24" fmla="*/ 159450 w 1089115"/>
                <a:gd name="connsiteY24" fmla="*/ 0 h 1402529"/>
                <a:gd name="connsiteX25" fmla="*/ 138294 w 1089115"/>
                <a:gd name="connsiteY25" fmla="*/ 24681 h 1402529"/>
                <a:gd name="connsiteX26" fmla="*/ 129283 w 1089115"/>
                <a:gd name="connsiteY26" fmla="*/ 81880 h 1402529"/>
                <a:gd name="connsiteX27" fmla="*/ 129283 w 1089115"/>
                <a:gd name="connsiteY27" fmla="*/ 103035 h 1402529"/>
                <a:gd name="connsiteX28" fmla="*/ 126541 w 1089115"/>
                <a:gd name="connsiteY28" fmla="*/ 121840 h 1402529"/>
                <a:gd name="connsiteX29" fmla="*/ 121448 w 1089115"/>
                <a:gd name="connsiteY29" fmla="*/ 167285 h 1402529"/>
                <a:gd name="connsiteX30" fmla="*/ 162976 w 1089115"/>
                <a:gd name="connsiteY30" fmla="*/ 363561 h 1402529"/>
                <a:gd name="connsiteX31" fmla="*/ 170811 w 1089115"/>
                <a:gd name="connsiteY31" fmla="*/ 408614 h 1402529"/>
                <a:gd name="connsiteX32" fmla="*/ 124191 w 1089115"/>
                <a:gd name="connsiteY32" fmla="*/ 680110 h 1402529"/>
                <a:gd name="connsiteX33" fmla="*/ 76395 w 1089115"/>
                <a:gd name="connsiteY33" fmla="*/ 958265 h 1402529"/>
                <a:gd name="connsiteX34" fmla="*/ 28599 w 1089115"/>
                <a:gd name="connsiteY34" fmla="*/ 1234853 h 1402529"/>
                <a:gd name="connsiteX35" fmla="*/ 0 w 1089115"/>
                <a:gd name="connsiteY35" fmla="*/ 1403313 h 1402529"/>
                <a:gd name="connsiteX36" fmla="*/ 327126 w 1089115"/>
                <a:gd name="connsiteY36" fmla="*/ 1403313 h 1402529"/>
                <a:gd name="connsiteX37" fmla="*/ 465812 w 1089115"/>
                <a:gd name="connsiteY37" fmla="*/ 1403313 h 1402529"/>
                <a:gd name="connsiteX38" fmla="*/ 776484 w 1089115"/>
                <a:gd name="connsiteY38" fmla="*/ 1403313 h 1402529"/>
                <a:gd name="connsiteX39" fmla="*/ 891272 w 1089115"/>
                <a:gd name="connsiteY39" fmla="*/ 1403313 h 1402529"/>
                <a:gd name="connsiteX40" fmla="*/ 1089899 w 1089115"/>
                <a:gd name="connsiteY40" fmla="*/ 1403313 h 1402529"/>
                <a:gd name="connsiteX41" fmla="*/ 915170 w 1089115"/>
                <a:gd name="connsiteY41" fmla="*/ 763556 h 1402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089115" h="1402529">
                  <a:moveTo>
                    <a:pt x="915170" y="763556"/>
                  </a:moveTo>
                  <a:cubicBezTo>
                    <a:pt x="879519" y="634664"/>
                    <a:pt x="845827" y="504597"/>
                    <a:pt x="803125" y="377665"/>
                  </a:cubicBezTo>
                  <a:cubicBezTo>
                    <a:pt x="801558" y="372963"/>
                    <a:pt x="801949" y="368654"/>
                    <a:pt x="801949" y="364344"/>
                  </a:cubicBezTo>
                  <a:cubicBezTo>
                    <a:pt x="801949" y="312631"/>
                    <a:pt x="801949" y="260918"/>
                    <a:pt x="801949" y="209204"/>
                  </a:cubicBezTo>
                  <a:cubicBezTo>
                    <a:pt x="801949" y="172378"/>
                    <a:pt x="802341" y="135944"/>
                    <a:pt x="802733" y="99117"/>
                  </a:cubicBezTo>
                  <a:cubicBezTo>
                    <a:pt x="807826" y="87364"/>
                    <a:pt x="804692" y="75220"/>
                    <a:pt x="805083" y="63075"/>
                  </a:cubicBezTo>
                  <a:cubicBezTo>
                    <a:pt x="805475" y="57198"/>
                    <a:pt x="804692" y="50930"/>
                    <a:pt x="800774" y="46620"/>
                  </a:cubicBezTo>
                  <a:cubicBezTo>
                    <a:pt x="790196" y="35259"/>
                    <a:pt x="780010" y="22723"/>
                    <a:pt x="766690" y="14104"/>
                  </a:cubicBezTo>
                  <a:cubicBezTo>
                    <a:pt x="760030" y="14104"/>
                    <a:pt x="758463" y="18805"/>
                    <a:pt x="757680" y="24290"/>
                  </a:cubicBezTo>
                  <a:cubicBezTo>
                    <a:pt x="756896" y="33300"/>
                    <a:pt x="753370" y="41919"/>
                    <a:pt x="752195" y="50930"/>
                  </a:cubicBezTo>
                  <a:cubicBezTo>
                    <a:pt x="749452" y="74044"/>
                    <a:pt x="741225" y="93633"/>
                    <a:pt x="716936" y="101860"/>
                  </a:cubicBezTo>
                  <a:cubicBezTo>
                    <a:pt x="672666" y="129675"/>
                    <a:pt x="627612" y="156316"/>
                    <a:pt x="583343" y="184523"/>
                  </a:cubicBezTo>
                  <a:cubicBezTo>
                    <a:pt x="580600" y="186873"/>
                    <a:pt x="577466" y="189224"/>
                    <a:pt x="574332" y="191183"/>
                  </a:cubicBezTo>
                  <a:cubicBezTo>
                    <a:pt x="568847" y="197059"/>
                    <a:pt x="559053" y="198235"/>
                    <a:pt x="555135" y="205678"/>
                  </a:cubicBezTo>
                  <a:cubicBezTo>
                    <a:pt x="544166" y="210771"/>
                    <a:pt x="532805" y="209596"/>
                    <a:pt x="521052" y="208812"/>
                  </a:cubicBezTo>
                  <a:cubicBezTo>
                    <a:pt x="523010" y="204895"/>
                    <a:pt x="518309" y="203328"/>
                    <a:pt x="515567" y="202152"/>
                  </a:cubicBezTo>
                  <a:cubicBezTo>
                    <a:pt x="506164" y="198235"/>
                    <a:pt x="497545" y="192750"/>
                    <a:pt x="487751" y="189224"/>
                  </a:cubicBezTo>
                  <a:cubicBezTo>
                    <a:pt x="480308" y="187265"/>
                    <a:pt x="472864" y="186090"/>
                    <a:pt x="467379" y="179822"/>
                  </a:cubicBezTo>
                  <a:cubicBezTo>
                    <a:pt x="447007" y="167677"/>
                    <a:pt x="425068" y="158666"/>
                    <a:pt x="404305" y="147697"/>
                  </a:cubicBezTo>
                  <a:cubicBezTo>
                    <a:pt x="403129" y="146913"/>
                    <a:pt x="401954" y="146521"/>
                    <a:pt x="400779" y="146130"/>
                  </a:cubicBezTo>
                  <a:cubicBezTo>
                    <a:pt x="396861" y="144563"/>
                    <a:pt x="392943" y="142212"/>
                    <a:pt x="389418" y="139469"/>
                  </a:cubicBezTo>
                  <a:cubicBezTo>
                    <a:pt x="338879" y="114005"/>
                    <a:pt x="287950" y="90107"/>
                    <a:pt x="237803" y="64250"/>
                  </a:cubicBezTo>
                  <a:cubicBezTo>
                    <a:pt x="218607" y="55631"/>
                    <a:pt x="200977" y="45053"/>
                    <a:pt x="181780" y="36435"/>
                  </a:cubicBezTo>
                  <a:cubicBezTo>
                    <a:pt x="173553" y="32517"/>
                    <a:pt x="169636" y="26640"/>
                    <a:pt x="167285" y="18021"/>
                  </a:cubicBezTo>
                  <a:cubicBezTo>
                    <a:pt x="165718" y="11753"/>
                    <a:pt x="166501" y="4309"/>
                    <a:pt x="159450" y="0"/>
                  </a:cubicBezTo>
                  <a:cubicBezTo>
                    <a:pt x="146521" y="3134"/>
                    <a:pt x="140253" y="12145"/>
                    <a:pt x="138294" y="24681"/>
                  </a:cubicBezTo>
                  <a:cubicBezTo>
                    <a:pt x="135160" y="43878"/>
                    <a:pt x="131634" y="62683"/>
                    <a:pt x="129283" y="81880"/>
                  </a:cubicBezTo>
                  <a:cubicBezTo>
                    <a:pt x="128500" y="88931"/>
                    <a:pt x="127325" y="95983"/>
                    <a:pt x="129283" y="103035"/>
                  </a:cubicBezTo>
                  <a:cubicBezTo>
                    <a:pt x="128500" y="109303"/>
                    <a:pt x="126933" y="115572"/>
                    <a:pt x="126541" y="121840"/>
                  </a:cubicBezTo>
                  <a:cubicBezTo>
                    <a:pt x="125758" y="137119"/>
                    <a:pt x="118314" y="152006"/>
                    <a:pt x="121448" y="167285"/>
                  </a:cubicBezTo>
                  <a:cubicBezTo>
                    <a:pt x="135160" y="232710"/>
                    <a:pt x="149655" y="298136"/>
                    <a:pt x="162976" y="363561"/>
                  </a:cubicBezTo>
                  <a:cubicBezTo>
                    <a:pt x="166110" y="378448"/>
                    <a:pt x="173162" y="393727"/>
                    <a:pt x="170811" y="408614"/>
                  </a:cubicBezTo>
                  <a:cubicBezTo>
                    <a:pt x="155924" y="499113"/>
                    <a:pt x="139861" y="589611"/>
                    <a:pt x="124191" y="680110"/>
                  </a:cubicBezTo>
                  <a:cubicBezTo>
                    <a:pt x="108128" y="772958"/>
                    <a:pt x="92457" y="865416"/>
                    <a:pt x="76395" y="958265"/>
                  </a:cubicBezTo>
                  <a:cubicBezTo>
                    <a:pt x="60332" y="1050330"/>
                    <a:pt x="44662" y="1142788"/>
                    <a:pt x="28599" y="1234853"/>
                  </a:cubicBezTo>
                  <a:cubicBezTo>
                    <a:pt x="18805" y="1290876"/>
                    <a:pt x="9403" y="1347291"/>
                    <a:pt x="0" y="1403313"/>
                  </a:cubicBezTo>
                  <a:cubicBezTo>
                    <a:pt x="108912" y="1403313"/>
                    <a:pt x="218215" y="1403313"/>
                    <a:pt x="327126" y="1403313"/>
                  </a:cubicBezTo>
                  <a:cubicBezTo>
                    <a:pt x="373355" y="1403313"/>
                    <a:pt x="419584" y="1403313"/>
                    <a:pt x="465812" y="1403313"/>
                  </a:cubicBezTo>
                  <a:lnTo>
                    <a:pt x="776484" y="1403313"/>
                  </a:lnTo>
                  <a:cubicBezTo>
                    <a:pt x="814878" y="1403313"/>
                    <a:pt x="852879" y="1403313"/>
                    <a:pt x="891272" y="1403313"/>
                  </a:cubicBezTo>
                  <a:cubicBezTo>
                    <a:pt x="957481" y="1403313"/>
                    <a:pt x="1023690" y="1403313"/>
                    <a:pt x="1089899" y="1403313"/>
                  </a:cubicBezTo>
                  <a:cubicBezTo>
                    <a:pt x="1032309" y="1190583"/>
                    <a:pt x="974327" y="977070"/>
                    <a:pt x="915170" y="763556"/>
                  </a:cubicBezTo>
                  <a:close/>
                </a:path>
              </a:pathLst>
            </a:custGeom>
            <a:solidFill>
              <a:srgbClr val="FEFEFE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17">
              <a:extLst>
                <a:ext uri="{FF2B5EF4-FFF2-40B4-BE49-F238E27FC236}">
                  <a16:creationId xmlns:a16="http://schemas.microsoft.com/office/drawing/2014/main" id="{EEEF966B-07BF-4988-A260-E926D261FCD5}"/>
                </a:ext>
              </a:extLst>
            </p:cNvPr>
            <p:cNvSpPr/>
            <p:nvPr/>
          </p:nvSpPr>
          <p:spPr>
            <a:xfrm>
              <a:off x="10522459" y="5576554"/>
              <a:ext cx="368262" cy="1190975"/>
            </a:xfrm>
            <a:custGeom>
              <a:avLst/>
              <a:gdLst>
                <a:gd name="connsiteX0" fmla="*/ 63719 w 368261"/>
                <a:gd name="connsiteY0" fmla="*/ 1189117 h 1190974"/>
                <a:gd name="connsiteX1" fmla="*/ 49615 w 368261"/>
                <a:gd name="connsiteY1" fmla="*/ 373064 h 1190974"/>
                <a:gd name="connsiteX2" fmla="*/ 55883 w 368261"/>
                <a:gd name="connsiteY2" fmla="*/ 340155 h 1190974"/>
                <a:gd name="connsiteX3" fmla="*/ 103287 w 368261"/>
                <a:gd name="connsiteY3" fmla="*/ 224975 h 1190974"/>
                <a:gd name="connsiteX4" fmla="*/ 1819 w 368261"/>
                <a:gd name="connsiteY4" fmla="*/ 97651 h 1190974"/>
                <a:gd name="connsiteX5" fmla="*/ 116999 w 368261"/>
                <a:gd name="connsiteY5" fmla="*/ 6369 h 1190974"/>
                <a:gd name="connsiteX6" fmla="*/ 151475 w 368261"/>
                <a:gd name="connsiteY6" fmla="*/ 2843 h 1190974"/>
                <a:gd name="connsiteX7" fmla="*/ 308574 w 368261"/>
                <a:gd name="connsiteY7" fmla="*/ 104311 h 1190974"/>
                <a:gd name="connsiteX8" fmla="*/ 229045 w 368261"/>
                <a:gd name="connsiteY8" fmla="*/ 224584 h 1190974"/>
                <a:gd name="connsiteX9" fmla="*/ 282717 w 368261"/>
                <a:gd name="connsiteY9" fmla="*/ 331536 h 1190974"/>
                <a:gd name="connsiteX10" fmla="*/ 298780 w 368261"/>
                <a:gd name="connsiteY10" fmla="*/ 378940 h 1190974"/>
                <a:gd name="connsiteX11" fmla="*/ 372040 w 368261"/>
                <a:gd name="connsiteY11" fmla="*/ 1190684 h 1190974"/>
                <a:gd name="connsiteX12" fmla="*/ 63719 w 368261"/>
                <a:gd name="connsiteY12" fmla="*/ 1189117 h 1190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8261" h="1190974">
                  <a:moveTo>
                    <a:pt x="63719" y="1189117"/>
                  </a:moveTo>
                  <a:cubicBezTo>
                    <a:pt x="57059" y="1132310"/>
                    <a:pt x="54708" y="601073"/>
                    <a:pt x="49615" y="373064"/>
                  </a:cubicBezTo>
                  <a:cubicBezTo>
                    <a:pt x="49223" y="361702"/>
                    <a:pt x="51182" y="350733"/>
                    <a:pt x="55883" y="340155"/>
                  </a:cubicBezTo>
                  <a:cubicBezTo>
                    <a:pt x="71946" y="301762"/>
                    <a:pt x="87225" y="263369"/>
                    <a:pt x="103287" y="224975"/>
                  </a:cubicBezTo>
                  <a:cubicBezTo>
                    <a:pt x="122092" y="180705"/>
                    <a:pt x="-17377" y="132126"/>
                    <a:pt x="1819" y="97651"/>
                  </a:cubicBezTo>
                  <a:cubicBezTo>
                    <a:pt x="21800" y="62000"/>
                    <a:pt x="71162" y="3235"/>
                    <a:pt x="116999" y="6369"/>
                  </a:cubicBezTo>
                  <a:cubicBezTo>
                    <a:pt x="128752" y="7152"/>
                    <a:pt x="140505" y="8327"/>
                    <a:pt x="151475" y="2843"/>
                  </a:cubicBezTo>
                  <a:cubicBezTo>
                    <a:pt x="187909" y="-15179"/>
                    <a:pt x="343049" y="56515"/>
                    <a:pt x="308574" y="104311"/>
                  </a:cubicBezTo>
                  <a:cubicBezTo>
                    <a:pt x="285459" y="136436"/>
                    <a:pt x="231787" y="184231"/>
                    <a:pt x="229045" y="224584"/>
                  </a:cubicBezTo>
                  <a:cubicBezTo>
                    <a:pt x="226694" y="259059"/>
                    <a:pt x="263520" y="305680"/>
                    <a:pt x="282717" y="331536"/>
                  </a:cubicBezTo>
                  <a:cubicBezTo>
                    <a:pt x="299171" y="354259"/>
                    <a:pt x="292119" y="344073"/>
                    <a:pt x="298780" y="378940"/>
                  </a:cubicBezTo>
                  <a:cubicBezTo>
                    <a:pt x="312491" y="451025"/>
                    <a:pt x="367731" y="1139362"/>
                    <a:pt x="372040" y="1190684"/>
                  </a:cubicBezTo>
                  <a:cubicBezTo>
                    <a:pt x="311708" y="1196560"/>
                    <a:pt x="141289" y="1193818"/>
                    <a:pt x="63719" y="1189117"/>
                  </a:cubicBezTo>
                  <a:close/>
                </a:path>
              </a:pathLst>
            </a:custGeom>
            <a:solidFill>
              <a:srgbClr val="000000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Graphic 124">
              <a:extLst>
                <a:ext uri="{FF2B5EF4-FFF2-40B4-BE49-F238E27FC236}">
                  <a16:creationId xmlns:a16="http://schemas.microsoft.com/office/drawing/2014/main" id="{DE17FF0A-6671-499B-8CB0-9ED942768D9E}"/>
                </a:ext>
              </a:extLst>
            </p:cNvPr>
            <p:cNvSpPr/>
            <p:nvPr/>
          </p:nvSpPr>
          <p:spPr>
            <a:xfrm>
              <a:off x="9969682" y="4494830"/>
              <a:ext cx="251589" cy="243340"/>
            </a:xfrm>
            <a:custGeom>
              <a:avLst/>
              <a:gdLst>
                <a:gd name="connsiteX0" fmla="*/ 113220 w 333642"/>
                <a:gd name="connsiteY0" fmla="*/ 0 h 322703"/>
                <a:gd name="connsiteX1" fmla="*/ 230815 w 333642"/>
                <a:gd name="connsiteY1" fmla="*/ 145490 h 322703"/>
                <a:gd name="connsiteX2" fmla="*/ 333642 w 333642"/>
                <a:gd name="connsiteY2" fmla="*/ 191434 h 322703"/>
                <a:gd name="connsiteX3" fmla="*/ 48132 w 333642"/>
                <a:gd name="connsiteY3" fmla="*/ 305747 h 322703"/>
                <a:gd name="connsiteX4" fmla="*/ 0 w 333642"/>
                <a:gd name="connsiteY4" fmla="*/ 322703 h 322703"/>
                <a:gd name="connsiteX5" fmla="*/ 31176 w 333642"/>
                <a:gd name="connsiteY5" fmla="*/ 234643 h 322703"/>
                <a:gd name="connsiteX6" fmla="*/ 113220 w 333642"/>
                <a:gd name="connsiteY6" fmla="*/ 0 h 32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642" h="322703">
                  <a:moveTo>
                    <a:pt x="113220" y="0"/>
                  </a:moveTo>
                  <a:cubicBezTo>
                    <a:pt x="144943" y="57977"/>
                    <a:pt x="177760" y="98452"/>
                    <a:pt x="230815" y="145490"/>
                  </a:cubicBezTo>
                  <a:cubicBezTo>
                    <a:pt x="262538" y="166821"/>
                    <a:pt x="294261" y="180495"/>
                    <a:pt x="333642" y="191434"/>
                  </a:cubicBezTo>
                  <a:cubicBezTo>
                    <a:pt x="309029" y="201279"/>
                    <a:pt x="135098" y="270742"/>
                    <a:pt x="48132" y="305747"/>
                  </a:cubicBezTo>
                  <a:cubicBezTo>
                    <a:pt x="35005" y="310670"/>
                    <a:pt x="16409" y="317233"/>
                    <a:pt x="0" y="322703"/>
                  </a:cubicBezTo>
                  <a:cubicBezTo>
                    <a:pt x="12580" y="288792"/>
                    <a:pt x="19690" y="265820"/>
                    <a:pt x="31176" y="234643"/>
                  </a:cubicBezTo>
                  <a:cubicBezTo>
                    <a:pt x="57430" y="160258"/>
                    <a:pt x="104468" y="28989"/>
                    <a:pt x="113220" y="0"/>
                  </a:cubicBezTo>
                  <a:close/>
                </a:path>
              </a:pathLst>
            </a:custGeom>
            <a:solidFill>
              <a:srgbClr val="F9A687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19">
              <a:extLst>
                <a:ext uri="{FF2B5EF4-FFF2-40B4-BE49-F238E27FC236}">
                  <a16:creationId xmlns:a16="http://schemas.microsoft.com/office/drawing/2014/main" id="{DC7C60C6-8F30-49BE-B54D-832E0191C85D}"/>
                </a:ext>
              </a:extLst>
            </p:cNvPr>
            <p:cNvSpPr/>
            <p:nvPr/>
          </p:nvSpPr>
          <p:spPr>
            <a:xfrm>
              <a:off x="10362506" y="4002385"/>
              <a:ext cx="556127" cy="178755"/>
            </a:xfrm>
            <a:custGeom>
              <a:avLst/>
              <a:gdLst>
                <a:gd name="connsiteX0" fmla="*/ 1230630 w 1333500"/>
                <a:gd name="connsiteY0" fmla="*/ 276508 h 428625"/>
                <a:gd name="connsiteX1" fmla="*/ 1150620 w 1333500"/>
                <a:gd name="connsiteY1" fmla="*/ 206975 h 428625"/>
                <a:gd name="connsiteX2" fmla="*/ 982028 w 1333500"/>
                <a:gd name="connsiteY2" fmla="*/ 91723 h 428625"/>
                <a:gd name="connsiteX3" fmla="*/ 752475 w 1333500"/>
                <a:gd name="connsiteY3" fmla="*/ 283 h 428625"/>
                <a:gd name="connsiteX4" fmla="*/ 647700 w 1333500"/>
                <a:gd name="connsiteY4" fmla="*/ 26000 h 428625"/>
                <a:gd name="connsiteX5" fmla="*/ 603885 w 1333500"/>
                <a:gd name="connsiteY5" fmla="*/ 46955 h 428625"/>
                <a:gd name="connsiteX6" fmla="*/ 436245 w 1333500"/>
                <a:gd name="connsiteY6" fmla="*/ 119345 h 428625"/>
                <a:gd name="connsiteX7" fmla="*/ 383858 w 1333500"/>
                <a:gd name="connsiteY7" fmla="*/ 133633 h 428625"/>
                <a:gd name="connsiteX8" fmla="*/ 304800 w 1333500"/>
                <a:gd name="connsiteY8" fmla="*/ 155540 h 428625"/>
                <a:gd name="connsiteX9" fmla="*/ 251460 w 1333500"/>
                <a:gd name="connsiteY9" fmla="*/ 172685 h 428625"/>
                <a:gd name="connsiteX10" fmla="*/ 131445 w 1333500"/>
                <a:gd name="connsiteY10" fmla="*/ 224120 h 428625"/>
                <a:gd name="connsiteX11" fmla="*/ 25718 w 1333500"/>
                <a:gd name="connsiteY11" fmla="*/ 301273 h 428625"/>
                <a:gd name="connsiteX12" fmla="*/ 0 w 1333500"/>
                <a:gd name="connsiteY12" fmla="*/ 328895 h 428625"/>
                <a:gd name="connsiteX13" fmla="*/ 24765 w 1333500"/>
                <a:gd name="connsiteY13" fmla="*/ 321275 h 428625"/>
                <a:gd name="connsiteX14" fmla="*/ 68580 w 1333500"/>
                <a:gd name="connsiteY14" fmla="*/ 309845 h 428625"/>
                <a:gd name="connsiteX15" fmla="*/ 93345 w 1333500"/>
                <a:gd name="connsiteY15" fmla="*/ 303178 h 428625"/>
                <a:gd name="connsiteX16" fmla="*/ 229553 w 1333500"/>
                <a:gd name="connsiteY16" fmla="*/ 291748 h 428625"/>
                <a:gd name="connsiteX17" fmla="*/ 270510 w 1333500"/>
                <a:gd name="connsiteY17" fmla="*/ 315560 h 428625"/>
                <a:gd name="connsiteX18" fmla="*/ 280988 w 1333500"/>
                <a:gd name="connsiteY18" fmla="*/ 329848 h 428625"/>
                <a:gd name="connsiteX19" fmla="*/ 285750 w 1333500"/>
                <a:gd name="connsiteY19" fmla="*/ 338420 h 428625"/>
                <a:gd name="connsiteX20" fmla="*/ 301943 w 1333500"/>
                <a:gd name="connsiteY20" fmla="*/ 356518 h 428625"/>
                <a:gd name="connsiteX21" fmla="*/ 322898 w 1333500"/>
                <a:gd name="connsiteY21" fmla="*/ 365090 h 428625"/>
                <a:gd name="connsiteX22" fmla="*/ 367665 w 1333500"/>
                <a:gd name="connsiteY22" fmla="*/ 359375 h 428625"/>
                <a:gd name="connsiteX23" fmla="*/ 371475 w 1333500"/>
                <a:gd name="connsiteY23" fmla="*/ 357470 h 428625"/>
                <a:gd name="connsiteX24" fmla="*/ 389573 w 1333500"/>
                <a:gd name="connsiteY24" fmla="*/ 356518 h 428625"/>
                <a:gd name="connsiteX25" fmla="*/ 397193 w 1333500"/>
                <a:gd name="connsiteY25" fmla="*/ 357470 h 428625"/>
                <a:gd name="connsiteX26" fmla="*/ 426720 w 1333500"/>
                <a:gd name="connsiteY26" fmla="*/ 352708 h 428625"/>
                <a:gd name="connsiteX27" fmla="*/ 456248 w 1333500"/>
                <a:gd name="connsiteY27" fmla="*/ 348898 h 428625"/>
                <a:gd name="connsiteX28" fmla="*/ 541973 w 1333500"/>
                <a:gd name="connsiteY28" fmla="*/ 350803 h 428625"/>
                <a:gd name="connsiteX29" fmla="*/ 674370 w 1333500"/>
                <a:gd name="connsiteY29" fmla="*/ 409858 h 428625"/>
                <a:gd name="connsiteX30" fmla="*/ 674370 w 1333500"/>
                <a:gd name="connsiteY30" fmla="*/ 416525 h 428625"/>
                <a:gd name="connsiteX31" fmla="*/ 701993 w 1333500"/>
                <a:gd name="connsiteY31" fmla="*/ 436528 h 428625"/>
                <a:gd name="connsiteX32" fmla="*/ 1025843 w 1333500"/>
                <a:gd name="connsiteY32" fmla="*/ 414620 h 428625"/>
                <a:gd name="connsiteX33" fmla="*/ 1026795 w 1333500"/>
                <a:gd name="connsiteY33" fmla="*/ 413668 h 428625"/>
                <a:gd name="connsiteX34" fmla="*/ 1044893 w 1333500"/>
                <a:gd name="connsiteY34" fmla="*/ 415573 h 428625"/>
                <a:gd name="connsiteX35" fmla="*/ 1095375 w 1333500"/>
                <a:gd name="connsiteY35" fmla="*/ 413668 h 428625"/>
                <a:gd name="connsiteX36" fmla="*/ 1098233 w 1333500"/>
                <a:gd name="connsiteY36" fmla="*/ 411763 h 428625"/>
                <a:gd name="connsiteX37" fmla="*/ 1220153 w 1333500"/>
                <a:gd name="connsiteY37" fmla="*/ 406048 h 428625"/>
                <a:gd name="connsiteX38" fmla="*/ 1234440 w 1333500"/>
                <a:gd name="connsiteY38" fmla="*/ 406048 h 428625"/>
                <a:gd name="connsiteX39" fmla="*/ 1300163 w 1333500"/>
                <a:gd name="connsiteY39" fmla="*/ 407000 h 428625"/>
                <a:gd name="connsiteX40" fmla="*/ 1338263 w 1333500"/>
                <a:gd name="connsiteY40" fmla="*/ 389855 h 428625"/>
                <a:gd name="connsiteX41" fmla="*/ 1230630 w 1333500"/>
                <a:gd name="connsiteY41" fmla="*/ 276508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333500" h="428625">
                  <a:moveTo>
                    <a:pt x="1230630" y="276508"/>
                  </a:moveTo>
                  <a:cubicBezTo>
                    <a:pt x="1210628" y="252695"/>
                    <a:pt x="1152525" y="212690"/>
                    <a:pt x="1150620" y="206975"/>
                  </a:cubicBezTo>
                  <a:cubicBezTo>
                    <a:pt x="1094423" y="168875"/>
                    <a:pt x="1039178" y="128870"/>
                    <a:pt x="982028" y="91723"/>
                  </a:cubicBezTo>
                  <a:cubicBezTo>
                    <a:pt x="927735" y="56480"/>
                    <a:pt x="766763" y="283"/>
                    <a:pt x="752475" y="283"/>
                  </a:cubicBezTo>
                  <a:cubicBezTo>
                    <a:pt x="714375" y="-1622"/>
                    <a:pt x="680085" y="5998"/>
                    <a:pt x="647700" y="26000"/>
                  </a:cubicBezTo>
                  <a:cubicBezTo>
                    <a:pt x="636270" y="34573"/>
                    <a:pt x="609600" y="43145"/>
                    <a:pt x="603885" y="46955"/>
                  </a:cubicBezTo>
                  <a:cubicBezTo>
                    <a:pt x="550545" y="76483"/>
                    <a:pt x="498158" y="107915"/>
                    <a:pt x="436245" y="119345"/>
                  </a:cubicBezTo>
                  <a:cubicBezTo>
                    <a:pt x="436245" y="119345"/>
                    <a:pt x="392430" y="128870"/>
                    <a:pt x="383858" y="133633"/>
                  </a:cubicBezTo>
                  <a:cubicBezTo>
                    <a:pt x="374333" y="140300"/>
                    <a:pt x="315278" y="150778"/>
                    <a:pt x="304800" y="155540"/>
                  </a:cubicBezTo>
                  <a:cubicBezTo>
                    <a:pt x="292418" y="162208"/>
                    <a:pt x="257175" y="171733"/>
                    <a:pt x="251460" y="172685"/>
                  </a:cubicBezTo>
                  <a:cubicBezTo>
                    <a:pt x="239078" y="175543"/>
                    <a:pt x="153353" y="200308"/>
                    <a:pt x="131445" y="224120"/>
                  </a:cubicBezTo>
                  <a:cubicBezTo>
                    <a:pt x="110490" y="241265"/>
                    <a:pt x="56198" y="268888"/>
                    <a:pt x="25718" y="301273"/>
                  </a:cubicBezTo>
                  <a:cubicBezTo>
                    <a:pt x="19050" y="307940"/>
                    <a:pt x="9525" y="312703"/>
                    <a:pt x="0" y="328895"/>
                  </a:cubicBezTo>
                  <a:cubicBezTo>
                    <a:pt x="6668" y="321275"/>
                    <a:pt x="20955" y="323180"/>
                    <a:pt x="24765" y="321275"/>
                  </a:cubicBezTo>
                  <a:cubicBezTo>
                    <a:pt x="39053" y="317465"/>
                    <a:pt x="53340" y="313655"/>
                    <a:pt x="68580" y="309845"/>
                  </a:cubicBezTo>
                  <a:cubicBezTo>
                    <a:pt x="76200" y="307940"/>
                    <a:pt x="84773" y="306035"/>
                    <a:pt x="93345" y="303178"/>
                  </a:cubicBezTo>
                  <a:cubicBezTo>
                    <a:pt x="143828" y="286985"/>
                    <a:pt x="183833" y="282223"/>
                    <a:pt x="229553" y="291748"/>
                  </a:cubicBezTo>
                  <a:cubicBezTo>
                    <a:pt x="249555" y="295558"/>
                    <a:pt x="260985" y="303178"/>
                    <a:pt x="270510" y="315560"/>
                  </a:cubicBezTo>
                  <a:cubicBezTo>
                    <a:pt x="275273" y="320323"/>
                    <a:pt x="278130" y="323180"/>
                    <a:pt x="280988" y="329848"/>
                  </a:cubicBezTo>
                  <a:cubicBezTo>
                    <a:pt x="281940" y="332705"/>
                    <a:pt x="284798" y="336515"/>
                    <a:pt x="285750" y="338420"/>
                  </a:cubicBezTo>
                  <a:cubicBezTo>
                    <a:pt x="291465" y="345088"/>
                    <a:pt x="296228" y="351755"/>
                    <a:pt x="301943" y="356518"/>
                  </a:cubicBezTo>
                  <a:cubicBezTo>
                    <a:pt x="308610" y="361280"/>
                    <a:pt x="315278" y="364138"/>
                    <a:pt x="322898" y="365090"/>
                  </a:cubicBezTo>
                  <a:cubicBezTo>
                    <a:pt x="333375" y="366043"/>
                    <a:pt x="345758" y="365090"/>
                    <a:pt x="367665" y="359375"/>
                  </a:cubicBezTo>
                  <a:cubicBezTo>
                    <a:pt x="368618" y="359375"/>
                    <a:pt x="371475" y="358423"/>
                    <a:pt x="371475" y="357470"/>
                  </a:cubicBezTo>
                  <a:cubicBezTo>
                    <a:pt x="374333" y="354613"/>
                    <a:pt x="382905" y="353660"/>
                    <a:pt x="389573" y="356518"/>
                  </a:cubicBezTo>
                  <a:cubicBezTo>
                    <a:pt x="392430" y="358423"/>
                    <a:pt x="394335" y="358423"/>
                    <a:pt x="397193" y="357470"/>
                  </a:cubicBezTo>
                  <a:cubicBezTo>
                    <a:pt x="397193" y="357470"/>
                    <a:pt x="421005" y="356518"/>
                    <a:pt x="426720" y="352708"/>
                  </a:cubicBezTo>
                  <a:cubicBezTo>
                    <a:pt x="436245" y="345088"/>
                    <a:pt x="446723" y="347945"/>
                    <a:pt x="456248" y="348898"/>
                  </a:cubicBezTo>
                  <a:cubicBezTo>
                    <a:pt x="484823" y="349850"/>
                    <a:pt x="513398" y="350803"/>
                    <a:pt x="541973" y="350803"/>
                  </a:cubicBezTo>
                  <a:cubicBezTo>
                    <a:pt x="592455" y="355565"/>
                    <a:pt x="640080" y="368900"/>
                    <a:pt x="674370" y="409858"/>
                  </a:cubicBezTo>
                  <a:cubicBezTo>
                    <a:pt x="674370" y="412715"/>
                    <a:pt x="674370" y="414620"/>
                    <a:pt x="674370" y="416525"/>
                  </a:cubicBezTo>
                  <a:cubicBezTo>
                    <a:pt x="674370" y="431765"/>
                    <a:pt x="681990" y="437480"/>
                    <a:pt x="701993" y="436528"/>
                  </a:cubicBezTo>
                  <a:cubicBezTo>
                    <a:pt x="809625" y="427955"/>
                    <a:pt x="918210" y="422240"/>
                    <a:pt x="1025843" y="414620"/>
                  </a:cubicBezTo>
                  <a:cubicBezTo>
                    <a:pt x="1025843" y="414620"/>
                    <a:pt x="1026795" y="413668"/>
                    <a:pt x="1026795" y="413668"/>
                  </a:cubicBezTo>
                  <a:cubicBezTo>
                    <a:pt x="1032510" y="414620"/>
                    <a:pt x="1039178" y="414620"/>
                    <a:pt x="1044893" y="415573"/>
                  </a:cubicBezTo>
                  <a:cubicBezTo>
                    <a:pt x="1062038" y="414620"/>
                    <a:pt x="1078230" y="414620"/>
                    <a:pt x="1095375" y="413668"/>
                  </a:cubicBezTo>
                  <a:cubicBezTo>
                    <a:pt x="1096328" y="413668"/>
                    <a:pt x="1098233" y="412715"/>
                    <a:pt x="1098233" y="411763"/>
                  </a:cubicBezTo>
                  <a:cubicBezTo>
                    <a:pt x="1139190" y="408905"/>
                    <a:pt x="1180148" y="407000"/>
                    <a:pt x="1220153" y="406048"/>
                  </a:cubicBezTo>
                  <a:cubicBezTo>
                    <a:pt x="1224915" y="406048"/>
                    <a:pt x="1229678" y="405095"/>
                    <a:pt x="1234440" y="406048"/>
                  </a:cubicBezTo>
                  <a:cubicBezTo>
                    <a:pt x="1256348" y="406048"/>
                    <a:pt x="1278255" y="406048"/>
                    <a:pt x="1300163" y="407000"/>
                  </a:cubicBezTo>
                  <a:cubicBezTo>
                    <a:pt x="1316355" y="409858"/>
                    <a:pt x="1329690" y="406048"/>
                    <a:pt x="1338263" y="389855"/>
                  </a:cubicBezTo>
                  <a:cubicBezTo>
                    <a:pt x="1303973" y="350803"/>
                    <a:pt x="1272540" y="309845"/>
                    <a:pt x="1230630" y="276508"/>
                  </a:cubicBezTo>
                  <a:close/>
                </a:path>
              </a:pathLst>
            </a:custGeom>
            <a:solidFill>
              <a:srgbClr val="6039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1" name="Group 20">
            <a:extLst>
              <a:ext uri="{FF2B5EF4-FFF2-40B4-BE49-F238E27FC236}">
                <a16:creationId xmlns:a16="http://schemas.microsoft.com/office/drawing/2014/main" id="{FC12D490-A22B-46A2-8281-DEF35243620E}"/>
              </a:ext>
            </a:extLst>
          </p:cNvPr>
          <p:cNvGrpSpPr/>
          <p:nvPr/>
        </p:nvGrpSpPr>
        <p:grpSpPr>
          <a:xfrm>
            <a:off x="5887492" y="4807933"/>
            <a:ext cx="2076915" cy="2013048"/>
            <a:chOff x="4113357" y="571500"/>
            <a:chExt cx="3755953" cy="3640454"/>
          </a:xfrm>
        </p:grpSpPr>
        <p:grpSp>
          <p:nvGrpSpPr>
            <p:cNvPr id="82" name="Group 21">
              <a:extLst>
                <a:ext uri="{FF2B5EF4-FFF2-40B4-BE49-F238E27FC236}">
                  <a16:creationId xmlns:a16="http://schemas.microsoft.com/office/drawing/2014/main" id="{642FAE84-CDB9-4997-8391-28AC79850DB4}"/>
                </a:ext>
              </a:extLst>
            </p:cNvPr>
            <p:cNvGrpSpPr/>
            <p:nvPr/>
          </p:nvGrpSpPr>
          <p:grpSpPr>
            <a:xfrm>
              <a:off x="4113357" y="571500"/>
              <a:ext cx="3755953" cy="3640454"/>
              <a:chOff x="8245666" y="1149228"/>
              <a:chExt cx="3755953" cy="3640454"/>
            </a:xfrm>
            <a:solidFill>
              <a:schemeClr val="accent2"/>
            </a:solidFill>
          </p:grpSpPr>
          <p:sp>
            <p:nvSpPr>
              <p:cNvPr id="92" name="Freeform: Shape 31">
                <a:extLst>
                  <a:ext uri="{FF2B5EF4-FFF2-40B4-BE49-F238E27FC236}">
                    <a16:creationId xmlns:a16="http://schemas.microsoft.com/office/drawing/2014/main" id="{75C91974-7FD5-49FD-81E8-FE34A2FF8E95}"/>
                  </a:ext>
                </a:extLst>
              </p:cNvPr>
              <p:cNvSpPr/>
              <p:nvPr/>
            </p:nvSpPr>
            <p:spPr>
              <a:xfrm>
                <a:off x="9267944" y="1608332"/>
                <a:ext cx="2733675" cy="3181350"/>
              </a:xfrm>
              <a:custGeom>
                <a:avLst/>
                <a:gdLst>
                  <a:gd name="connsiteX0" fmla="*/ 2160516 w 2733675"/>
                  <a:gd name="connsiteY0" fmla="*/ 930593 h 3181350"/>
                  <a:gd name="connsiteX1" fmla="*/ 2030976 w 2733675"/>
                  <a:gd name="connsiteY1" fmla="*/ 1176338 h 3181350"/>
                  <a:gd name="connsiteX2" fmla="*/ 917503 w 2733675"/>
                  <a:gd name="connsiteY2" fmla="*/ 2543175 h 3181350"/>
                  <a:gd name="connsiteX3" fmla="*/ 254563 w 2733675"/>
                  <a:gd name="connsiteY3" fmla="*/ 3052763 h 3181350"/>
                  <a:gd name="connsiteX4" fmla="*/ 223131 w 2733675"/>
                  <a:gd name="connsiteY4" fmla="*/ 3042285 h 3181350"/>
                  <a:gd name="connsiteX5" fmla="*/ 42156 w 2733675"/>
                  <a:gd name="connsiteY5" fmla="*/ 2341245 h 3181350"/>
                  <a:gd name="connsiteX6" fmla="*/ 7866 w 2733675"/>
                  <a:gd name="connsiteY6" fmla="*/ 1731645 h 3181350"/>
                  <a:gd name="connsiteX7" fmla="*/ 275519 w 2733675"/>
                  <a:gd name="connsiteY7" fmla="*/ 1079183 h 3181350"/>
                  <a:gd name="connsiteX8" fmla="*/ 719383 w 2733675"/>
                  <a:gd name="connsiteY8" fmla="*/ 780098 h 3181350"/>
                  <a:gd name="connsiteX9" fmla="*/ 1295646 w 2733675"/>
                  <a:gd name="connsiteY9" fmla="*/ 602933 h 3181350"/>
                  <a:gd name="connsiteX10" fmla="*/ 1938583 w 2733675"/>
                  <a:gd name="connsiteY10" fmla="*/ 435292 h 3181350"/>
                  <a:gd name="connsiteX11" fmla="*/ 2379591 w 2733675"/>
                  <a:gd name="connsiteY11" fmla="*/ 197168 h 3181350"/>
                  <a:gd name="connsiteX12" fmla="*/ 2462458 w 2733675"/>
                  <a:gd name="connsiteY12" fmla="*/ 106680 h 3181350"/>
                  <a:gd name="connsiteX13" fmla="*/ 2529133 w 2733675"/>
                  <a:gd name="connsiteY13" fmla="*/ 0 h 3181350"/>
                  <a:gd name="connsiteX14" fmla="*/ 2572948 w 2733675"/>
                  <a:gd name="connsiteY14" fmla="*/ 172403 h 3181350"/>
                  <a:gd name="connsiteX15" fmla="*/ 2686296 w 2733675"/>
                  <a:gd name="connsiteY15" fmla="*/ 754380 h 3181350"/>
                  <a:gd name="connsiteX16" fmla="*/ 2723444 w 2733675"/>
                  <a:gd name="connsiteY16" fmla="*/ 1638300 h 3181350"/>
                  <a:gd name="connsiteX17" fmla="*/ 2520561 w 2733675"/>
                  <a:gd name="connsiteY17" fmla="*/ 2395538 h 3181350"/>
                  <a:gd name="connsiteX18" fmla="*/ 2168136 w 2733675"/>
                  <a:gd name="connsiteY18" fmla="*/ 2827973 h 3181350"/>
                  <a:gd name="connsiteX19" fmla="*/ 1865241 w 2733675"/>
                  <a:gd name="connsiteY19" fmla="*/ 3012758 h 3181350"/>
                  <a:gd name="connsiteX20" fmla="*/ 1408994 w 2733675"/>
                  <a:gd name="connsiteY20" fmla="*/ 3148013 h 3181350"/>
                  <a:gd name="connsiteX21" fmla="*/ 752721 w 2733675"/>
                  <a:gd name="connsiteY21" fmla="*/ 3177540 h 3181350"/>
                  <a:gd name="connsiteX22" fmla="*/ 547933 w 2733675"/>
                  <a:gd name="connsiteY22" fmla="*/ 3162300 h 3181350"/>
                  <a:gd name="connsiteX23" fmla="*/ 393628 w 2733675"/>
                  <a:gd name="connsiteY23" fmla="*/ 3141345 h 3181350"/>
                  <a:gd name="connsiteX24" fmla="*/ 339336 w 2733675"/>
                  <a:gd name="connsiteY24" fmla="*/ 3137535 h 3181350"/>
                  <a:gd name="connsiteX25" fmla="*/ 323144 w 2733675"/>
                  <a:gd name="connsiteY25" fmla="*/ 3133725 h 3181350"/>
                  <a:gd name="connsiteX26" fmla="*/ 334573 w 2733675"/>
                  <a:gd name="connsiteY26" fmla="*/ 3119438 h 3181350"/>
                  <a:gd name="connsiteX27" fmla="*/ 534598 w 2733675"/>
                  <a:gd name="connsiteY27" fmla="*/ 2997518 h 3181350"/>
                  <a:gd name="connsiteX28" fmla="*/ 1953823 w 2733675"/>
                  <a:gd name="connsiteY28" fmla="*/ 1418273 h 3181350"/>
                  <a:gd name="connsiteX29" fmla="*/ 2157658 w 2733675"/>
                  <a:gd name="connsiteY29" fmla="*/ 950595 h 3181350"/>
                  <a:gd name="connsiteX30" fmla="*/ 2162421 w 2733675"/>
                  <a:gd name="connsiteY30" fmla="*/ 933450 h 3181350"/>
                  <a:gd name="connsiteX31" fmla="*/ 2166231 w 2733675"/>
                  <a:gd name="connsiteY31" fmla="*/ 927735 h 3181350"/>
                  <a:gd name="connsiteX32" fmla="*/ 2163373 w 2733675"/>
                  <a:gd name="connsiteY32" fmla="*/ 924878 h 3181350"/>
                  <a:gd name="connsiteX33" fmla="*/ 2160516 w 2733675"/>
                  <a:gd name="connsiteY33" fmla="*/ 930593 h 318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733675" h="3181350">
                    <a:moveTo>
                      <a:pt x="2160516" y="930593"/>
                    </a:moveTo>
                    <a:cubicBezTo>
                      <a:pt x="2117653" y="1012508"/>
                      <a:pt x="2075744" y="1095375"/>
                      <a:pt x="2030976" y="1176338"/>
                    </a:cubicBezTo>
                    <a:cubicBezTo>
                      <a:pt x="1742369" y="1699260"/>
                      <a:pt x="1366131" y="2150745"/>
                      <a:pt x="917503" y="2543175"/>
                    </a:cubicBezTo>
                    <a:cubicBezTo>
                      <a:pt x="707001" y="2727008"/>
                      <a:pt x="485069" y="2895600"/>
                      <a:pt x="254563" y="3052763"/>
                    </a:cubicBezTo>
                    <a:cubicBezTo>
                      <a:pt x="236466" y="3065145"/>
                      <a:pt x="230751" y="3066098"/>
                      <a:pt x="223131" y="3042285"/>
                    </a:cubicBezTo>
                    <a:cubicBezTo>
                      <a:pt x="130738" y="2756535"/>
                      <a:pt x="83113" y="2572703"/>
                      <a:pt x="42156" y="2341245"/>
                    </a:cubicBezTo>
                    <a:cubicBezTo>
                      <a:pt x="5961" y="2139315"/>
                      <a:pt x="-11184" y="1936433"/>
                      <a:pt x="7866" y="1731645"/>
                    </a:cubicBezTo>
                    <a:cubicBezTo>
                      <a:pt x="30726" y="1486853"/>
                      <a:pt x="106926" y="1263968"/>
                      <a:pt x="275519" y="1079183"/>
                    </a:cubicBezTo>
                    <a:cubicBezTo>
                      <a:pt x="399344" y="943928"/>
                      <a:pt x="552696" y="851535"/>
                      <a:pt x="719383" y="780098"/>
                    </a:cubicBezTo>
                    <a:cubicBezTo>
                      <a:pt x="905121" y="701040"/>
                      <a:pt x="1099431" y="649605"/>
                      <a:pt x="1295646" y="602933"/>
                    </a:cubicBezTo>
                    <a:cubicBezTo>
                      <a:pt x="1510911" y="550545"/>
                      <a:pt x="1728081" y="506730"/>
                      <a:pt x="1938583" y="435292"/>
                    </a:cubicBezTo>
                    <a:cubicBezTo>
                      <a:pt x="2099556" y="381000"/>
                      <a:pt x="2251956" y="312420"/>
                      <a:pt x="2379591" y="197168"/>
                    </a:cubicBezTo>
                    <a:cubicBezTo>
                      <a:pt x="2410071" y="169545"/>
                      <a:pt x="2437694" y="140018"/>
                      <a:pt x="2462458" y="106680"/>
                    </a:cubicBezTo>
                    <a:cubicBezTo>
                      <a:pt x="2486271" y="74295"/>
                      <a:pt x="2509131" y="40958"/>
                      <a:pt x="2529133" y="0"/>
                    </a:cubicBezTo>
                    <a:cubicBezTo>
                      <a:pt x="2544373" y="60960"/>
                      <a:pt x="2559614" y="116205"/>
                      <a:pt x="2572948" y="172403"/>
                    </a:cubicBezTo>
                    <a:cubicBezTo>
                      <a:pt x="2618669" y="364808"/>
                      <a:pt x="2658673" y="559118"/>
                      <a:pt x="2686296" y="754380"/>
                    </a:cubicBezTo>
                    <a:cubicBezTo>
                      <a:pt x="2728206" y="1047750"/>
                      <a:pt x="2749161" y="1342073"/>
                      <a:pt x="2723444" y="1638300"/>
                    </a:cubicBezTo>
                    <a:cubicBezTo>
                      <a:pt x="2700583" y="1902143"/>
                      <a:pt x="2643433" y="2157413"/>
                      <a:pt x="2520561" y="2395538"/>
                    </a:cubicBezTo>
                    <a:cubicBezTo>
                      <a:pt x="2432931" y="2564130"/>
                      <a:pt x="2316726" y="2708910"/>
                      <a:pt x="2168136" y="2827973"/>
                    </a:cubicBezTo>
                    <a:cubicBezTo>
                      <a:pt x="2074791" y="2903220"/>
                      <a:pt x="1972873" y="2963228"/>
                      <a:pt x="1865241" y="3012758"/>
                    </a:cubicBezTo>
                    <a:cubicBezTo>
                      <a:pt x="1719508" y="3079433"/>
                      <a:pt x="1566156" y="3121343"/>
                      <a:pt x="1408994" y="3148013"/>
                    </a:cubicBezTo>
                    <a:cubicBezTo>
                      <a:pt x="1191823" y="3185160"/>
                      <a:pt x="972748" y="3188018"/>
                      <a:pt x="752721" y="3177540"/>
                    </a:cubicBezTo>
                    <a:cubicBezTo>
                      <a:pt x="684141" y="3174683"/>
                      <a:pt x="615561" y="3168015"/>
                      <a:pt x="547933" y="3162300"/>
                    </a:cubicBezTo>
                    <a:cubicBezTo>
                      <a:pt x="496498" y="3157538"/>
                      <a:pt x="445063" y="3149918"/>
                      <a:pt x="393628" y="3141345"/>
                    </a:cubicBezTo>
                    <a:cubicBezTo>
                      <a:pt x="375531" y="3138488"/>
                      <a:pt x="357433" y="3134678"/>
                      <a:pt x="339336" y="3137535"/>
                    </a:cubicBezTo>
                    <a:cubicBezTo>
                      <a:pt x="333621" y="3138488"/>
                      <a:pt x="326001" y="3140393"/>
                      <a:pt x="323144" y="3133725"/>
                    </a:cubicBezTo>
                    <a:cubicBezTo>
                      <a:pt x="319333" y="3125153"/>
                      <a:pt x="328858" y="3122295"/>
                      <a:pt x="334573" y="3119438"/>
                    </a:cubicBezTo>
                    <a:cubicBezTo>
                      <a:pt x="401248" y="3078480"/>
                      <a:pt x="468876" y="3039428"/>
                      <a:pt x="534598" y="2997518"/>
                    </a:cubicBezTo>
                    <a:cubicBezTo>
                      <a:pt x="1151819" y="2601278"/>
                      <a:pt x="1626163" y="2075498"/>
                      <a:pt x="1953823" y="1418273"/>
                    </a:cubicBezTo>
                    <a:cubicBezTo>
                      <a:pt x="2030023" y="1265873"/>
                      <a:pt x="2097651" y="1109663"/>
                      <a:pt x="2157658" y="950595"/>
                    </a:cubicBezTo>
                    <a:cubicBezTo>
                      <a:pt x="2159564" y="944880"/>
                      <a:pt x="2160516" y="939165"/>
                      <a:pt x="2162421" y="933450"/>
                    </a:cubicBezTo>
                    <a:cubicBezTo>
                      <a:pt x="2163373" y="931545"/>
                      <a:pt x="2165278" y="929640"/>
                      <a:pt x="2166231" y="927735"/>
                    </a:cubicBezTo>
                    <a:cubicBezTo>
                      <a:pt x="2166231" y="927735"/>
                      <a:pt x="2164326" y="925830"/>
                      <a:pt x="2163373" y="924878"/>
                    </a:cubicBezTo>
                    <a:cubicBezTo>
                      <a:pt x="2162421" y="925830"/>
                      <a:pt x="2161469" y="927735"/>
                      <a:pt x="2160516" y="93059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32">
                <a:extLst>
                  <a:ext uri="{FF2B5EF4-FFF2-40B4-BE49-F238E27FC236}">
                    <a16:creationId xmlns:a16="http://schemas.microsoft.com/office/drawing/2014/main" id="{6896D06F-42E4-4F3C-82A1-EF7F04F9FBAC}"/>
                  </a:ext>
                </a:extLst>
              </p:cNvPr>
              <p:cNvSpPr/>
              <p:nvPr/>
            </p:nvSpPr>
            <p:spPr>
              <a:xfrm>
                <a:off x="8245666" y="1149228"/>
                <a:ext cx="1733550" cy="3343275"/>
              </a:xfrm>
              <a:custGeom>
                <a:avLst/>
                <a:gdLst>
                  <a:gd name="connsiteX0" fmla="*/ 1007284 w 1733550"/>
                  <a:gd name="connsiteY0" fmla="*/ 2741295 h 3343275"/>
                  <a:gd name="connsiteX1" fmla="*/ 930131 w 1733550"/>
                  <a:gd name="connsiteY1" fmla="*/ 2366963 h 3343275"/>
                  <a:gd name="connsiteX2" fmla="*/ 868219 w 1733550"/>
                  <a:gd name="connsiteY2" fmla="*/ 1476375 h 3343275"/>
                  <a:gd name="connsiteX3" fmla="*/ 929179 w 1733550"/>
                  <a:gd name="connsiteY3" fmla="*/ 875347 h 3343275"/>
                  <a:gd name="connsiteX4" fmla="*/ 931084 w 1733550"/>
                  <a:gd name="connsiteY4" fmla="*/ 855345 h 3343275"/>
                  <a:gd name="connsiteX5" fmla="*/ 1096819 w 1733550"/>
                  <a:gd name="connsiteY5" fmla="*/ 3348038 h 3343275"/>
                  <a:gd name="connsiteX6" fmla="*/ 1014904 w 1733550"/>
                  <a:gd name="connsiteY6" fmla="*/ 3311843 h 3343275"/>
                  <a:gd name="connsiteX7" fmla="*/ 886316 w 1733550"/>
                  <a:gd name="connsiteY7" fmla="*/ 3243263 h 3343275"/>
                  <a:gd name="connsiteX8" fmla="*/ 818688 w 1733550"/>
                  <a:gd name="connsiteY8" fmla="*/ 3202305 h 3343275"/>
                  <a:gd name="connsiteX9" fmla="*/ 302434 w 1733550"/>
                  <a:gd name="connsiteY9" fmla="*/ 2772728 h 3343275"/>
                  <a:gd name="connsiteX10" fmla="*/ 8111 w 1733550"/>
                  <a:gd name="connsiteY10" fmla="*/ 2094548 h 3343275"/>
                  <a:gd name="connsiteX11" fmla="*/ 72881 w 1733550"/>
                  <a:gd name="connsiteY11" fmla="*/ 1495425 h 3343275"/>
                  <a:gd name="connsiteX12" fmla="*/ 450071 w 1733550"/>
                  <a:gd name="connsiteY12" fmla="*/ 764858 h 3343275"/>
                  <a:gd name="connsiteX13" fmla="*/ 629141 w 1733550"/>
                  <a:gd name="connsiteY13" fmla="*/ 531495 h 3343275"/>
                  <a:gd name="connsiteX14" fmla="*/ 1130156 w 1733550"/>
                  <a:gd name="connsiteY14" fmla="*/ 14288 h 3343275"/>
                  <a:gd name="connsiteX15" fmla="*/ 1148254 w 1733550"/>
                  <a:gd name="connsiteY15" fmla="*/ 0 h 3343275"/>
                  <a:gd name="connsiteX16" fmla="*/ 1152064 w 1733550"/>
                  <a:gd name="connsiteY16" fmla="*/ 133350 h 3343275"/>
                  <a:gd name="connsiteX17" fmla="*/ 1249219 w 1733550"/>
                  <a:gd name="connsiteY17" fmla="*/ 456248 h 3343275"/>
                  <a:gd name="connsiteX18" fmla="*/ 1501631 w 1733550"/>
                  <a:gd name="connsiteY18" fmla="*/ 859155 h 3343275"/>
                  <a:gd name="connsiteX19" fmla="*/ 1729279 w 1733550"/>
                  <a:gd name="connsiteY19" fmla="*/ 1151573 h 3343275"/>
                  <a:gd name="connsiteX20" fmla="*/ 1726421 w 1733550"/>
                  <a:gd name="connsiteY20" fmla="*/ 1175385 h 3343275"/>
                  <a:gd name="connsiteX21" fmla="*/ 1559734 w 1733550"/>
                  <a:gd name="connsiteY21" fmla="*/ 1252538 h 3343275"/>
                  <a:gd name="connsiteX22" fmla="*/ 1120631 w 1733550"/>
                  <a:gd name="connsiteY22" fmla="*/ 1684973 h 3343275"/>
                  <a:gd name="connsiteX23" fmla="*/ 992996 w 1733550"/>
                  <a:gd name="connsiteY23" fmla="*/ 2122170 h 3343275"/>
                  <a:gd name="connsiteX24" fmla="*/ 1017761 w 1733550"/>
                  <a:gd name="connsiteY24" fmla="*/ 2724150 h 3343275"/>
                  <a:gd name="connsiteX25" fmla="*/ 1019666 w 1733550"/>
                  <a:gd name="connsiteY25" fmla="*/ 2742248 h 3343275"/>
                  <a:gd name="connsiteX26" fmla="*/ 1007284 w 1733550"/>
                  <a:gd name="connsiteY26" fmla="*/ 2741295 h 3343275"/>
                  <a:gd name="connsiteX27" fmla="*/ 934894 w 1733550"/>
                  <a:gd name="connsiteY27" fmla="*/ 839153 h 3343275"/>
                  <a:gd name="connsiteX28" fmla="*/ 932036 w 1733550"/>
                  <a:gd name="connsiteY28" fmla="*/ 834390 h 3343275"/>
                  <a:gd name="connsiteX29" fmla="*/ 930131 w 1733550"/>
                  <a:gd name="connsiteY29" fmla="*/ 839153 h 3343275"/>
                  <a:gd name="connsiteX30" fmla="*/ 932036 w 1733550"/>
                  <a:gd name="connsiteY30" fmla="*/ 845820 h 3343275"/>
                  <a:gd name="connsiteX31" fmla="*/ 934894 w 1733550"/>
                  <a:gd name="connsiteY31" fmla="*/ 839153 h 3343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33550" h="3343275">
                    <a:moveTo>
                      <a:pt x="1007284" y="2741295"/>
                    </a:moveTo>
                    <a:cubicBezTo>
                      <a:pt x="974899" y="2617470"/>
                      <a:pt x="951086" y="2492693"/>
                      <a:pt x="930131" y="2366963"/>
                    </a:cubicBezTo>
                    <a:cubicBezTo>
                      <a:pt x="880601" y="2072640"/>
                      <a:pt x="859646" y="1775460"/>
                      <a:pt x="868219" y="1476375"/>
                    </a:cubicBezTo>
                    <a:cubicBezTo>
                      <a:pt x="873934" y="1274445"/>
                      <a:pt x="894888" y="1074420"/>
                      <a:pt x="929179" y="875347"/>
                    </a:cubicBezTo>
                    <a:cubicBezTo>
                      <a:pt x="930131" y="868680"/>
                      <a:pt x="931084" y="862013"/>
                      <a:pt x="931084" y="855345"/>
                    </a:cubicBezTo>
                    <a:cubicBezTo>
                      <a:pt x="784399" y="1348740"/>
                      <a:pt x="621521" y="2273618"/>
                      <a:pt x="1096819" y="3348038"/>
                    </a:cubicBezTo>
                    <a:cubicBezTo>
                      <a:pt x="1068244" y="3333750"/>
                      <a:pt x="1040621" y="3328988"/>
                      <a:pt x="1014904" y="3311843"/>
                    </a:cubicBezTo>
                    <a:cubicBezTo>
                      <a:pt x="974899" y="3284220"/>
                      <a:pt x="930131" y="3264218"/>
                      <a:pt x="886316" y="3243263"/>
                    </a:cubicBezTo>
                    <a:cubicBezTo>
                      <a:pt x="862504" y="3231833"/>
                      <a:pt x="841549" y="3215640"/>
                      <a:pt x="818688" y="3202305"/>
                    </a:cubicBezTo>
                    <a:cubicBezTo>
                      <a:pt x="624379" y="3086100"/>
                      <a:pt x="447213" y="2947988"/>
                      <a:pt x="302434" y="2772728"/>
                    </a:cubicBezTo>
                    <a:cubicBezTo>
                      <a:pt x="139556" y="2575560"/>
                      <a:pt x="35734" y="2350770"/>
                      <a:pt x="8111" y="2094548"/>
                    </a:cubicBezTo>
                    <a:cubicBezTo>
                      <a:pt x="-14749" y="1890713"/>
                      <a:pt x="11921" y="1690688"/>
                      <a:pt x="72881" y="1495425"/>
                    </a:cubicBezTo>
                    <a:cubicBezTo>
                      <a:pt x="154796" y="1229678"/>
                      <a:pt x="290051" y="990600"/>
                      <a:pt x="450071" y="764858"/>
                    </a:cubicBezTo>
                    <a:cubicBezTo>
                      <a:pt x="507221" y="684848"/>
                      <a:pt x="565324" y="605790"/>
                      <a:pt x="629141" y="531495"/>
                    </a:cubicBezTo>
                    <a:cubicBezTo>
                      <a:pt x="784399" y="348615"/>
                      <a:pt x="951086" y="175260"/>
                      <a:pt x="1130156" y="14288"/>
                    </a:cubicBezTo>
                    <a:cubicBezTo>
                      <a:pt x="1134919" y="9525"/>
                      <a:pt x="1140634" y="5715"/>
                      <a:pt x="1148254" y="0"/>
                    </a:cubicBezTo>
                    <a:cubicBezTo>
                      <a:pt x="1149206" y="47625"/>
                      <a:pt x="1147301" y="90488"/>
                      <a:pt x="1152064" y="133350"/>
                    </a:cubicBezTo>
                    <a:cubicBezTo>
                      <a:pt x="1164446" y="246698"/>
                      <a:pt x="1200641" y="353378"/>
                      <a:pt x="1249219" y="456248"/>
                    </a:cubicBezTo>
                    <a:cubicBezTo>
                      <a:pt x="1316846" y="600075"/>
                      <a:pt x="1406381" y="732473"/>
                      <a:pt x="1501631" y="859155"/>
                    </a:cubicBezTo>
                    <a:cubicBezTo>
                      <a:pt x="1575926" y="958215"/>
                      <a:pt x="1653079" y="1054418"/>
                      <a:pt x="1729279" y="1151573"/>
                    </a:cubicBezTo>
                    <a:cubicBezTo>
                      <a:pt x="1735946" y="1160145"/>
                      <a:pt x="1746424" y="1170623"/>
                      <a:pt x="1726421" y="1175385"/>
                    </a:cubicBezTo>
                    <a:cubicBezTo>
                      <a:pt x="1666414" y="1191578"/>
                      <a:pt x="1613074" y="1223010"/>
                      <a:pt x="1559734" y="1252538"/>
                    </a:cubicBezTo>
                    <a:cubicBezTo>
                      <a:pt x="1373044" y="1355408"/>
                      <a:pt x="1220644" y="1494473"/>
                      <a:pt x="1120631" y="1684973"/>
                    </a:cubicBezTo>
                    <a:cubicBezTo>
                      <a:pt x="1048241" y="1822133"/>
                      <a:pt x="1010141" y="1968818"/>
                      <a:pt x="992996" y="2122170"/>
                    </a:cubicBezTo>
                    <a:cubicBezTo>
                      <a:pt x="971088" y="2324100"/>
                      <a:pt x="985376" y="2525078"/>
                      <a:pt x="1017761" y="2724150"/>
                    </a:cubicBezTo>
                    <a:cubicBezTo>
                      <a:pt x="1018713" y="2729865"/>
                      <a:pt x="1018713" y="2736533"/>
                      <a:pt x="1019666" y="2742248"/>
                    </a:cubicBezTo>
                    <a:cubicBezTo>
                      <a:pt x="1014904" y="2741295"/>
                      <a:pt x="1011094" y="2741295"/>
                      <a:pt x="1007284" y="2741295"/>
                    </a:cubicBezTo>
                    <a:close/>
                    <a:moveTo>
                      <a:pt x="934894" y="839153"/>
                    </a:moveTo>
                    <a:cubicBezTo>
                      <a:pt x="933941" y="837247"/>
                      <a:pt x="932988" y="836295"/>
                      <a:pt x="932036" y="834390"/>
                    </a:cubicBezTo>
                    <a:cubicBezTo>
                      <a:pt x="931084" y="836295"/>
                      <a:pt x="930131" y="837247"/>
                      <a:pt x="930131" y="839153"/>
                    </a:cubicBezTo>
                    <a:cubicBezTo>
                      <a:pt x="930131" y="841058"/>
                      <a:pt x="931084" y="843915"/>
                      <a:pt x="932036" y="845820"/>
                    </a:cubicBezTo>
                    <a:cubicBezTo>
                      <a:pt x="932988" y="843915"/>
                      <a:pt x="933941" y="842010"/>
                      <a:pt x="934894" y="83915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3" name="Rectangle 22">
              <a:extLst>
                <a:ext uri="{FF2B5EF4-FFF2-40B4-BE49-F238E27FC236}">
                  <a16:creationId xmlns:a16="http://schemas.microsoft.com/office/drawing/2014/main" id="{AD304304-1BF3-42CA-BF3B-E066705B5F30}"/>
                </a:ext>
              </a:extLst>
            </p:cNvPr>
            <p:cNvSpPr/>
            <p:nvPr/>
          </p:nvSpPr>
          <p:spPr>
            <a:xfrm>
              <a:off x="6203991" y="2536216"/>
              <a:ext cx="597113" cy="89278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23">
              <a:extLst>
                <a:ext uri="{FF2B5EF4-FFF2-40B4-BE49-F238E27FC236}">
                  <a16:creationId xmlns:a16="http://schemas.microsoft.com/office/drawing/2014/main" id="{5207D882-76FB-408C-A677-0A744A8E85FF}"/>
                </a:ext>
              </a:extLst>
            </p:cNvPr>
            <p:cNvSpPr/>
            <p:nvPr/>
          </p:nvSpPr>
          <p:spPr>
            <a:xfrm>
              <a:off x="4841267" y="3062143"/>
              <a:ext cx="597113" cy="60373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5" name="Graphic 9">
              <a:extLst>
                <a:ext uri="{FF2B5EF4-FFF2-40B4-BE49-F238E27FC236}">
                  <a16:creationId xmlns:a16="http://schemas.microsoft.com/office/drawing/2014/main" id="{24EAD85C-72E1-4323-AD60-680C84BD865B}"/>
                </a:ext>
              </a:extLst>
            </p:cNvPr>
            <p:cNvGrpSpPr/>
            <p:nvPr/>
          </p:nvGrpSpPr>
          <p:grpSpPr>
            <a:xfrm>
              <a:off x="4770478" y="1846845"/>
              <a:ext cx="2676525" cy="1859915"/>
              <a:chOff x="4752975" y="1876663"/>
              <a:chExt cx="2676525" cy="1859915"/>
            </a:xfrm>
            <a:solidFill>
              <a:schemeClr val="bg1"/>
            </a:solidFill>
          </p:grpSpPr>
          <p:sp>
            <p:nvSpPr>
              <p:cNvPr id="86" name="Freeform: Shape 25">
                <a:extLst>
                  <a:ext uri="{FF2B5EF4-FFF2-40B4-BE49-F238E27FC236}">
                    <a16:creationId xmlns:a16="http://schemas.microsoft.com/office/drawing/2014/main" id="{6F237BEF-ABB1-4AE6-AB5D-2B69CDA35BC7}"/>
                  </a:ext>
                </a:extLst>
              </p:cNvPr>
              <p:cNvSpPr/>
              <p:nvPr/>
            </p:nvSpPr>
            <p:spPr>
              <a:xfrm>
                <a:off x="5469255" y="2283143"/>
                <a:ext cx="657225" cy="1238250"/>
              </a:xfrm>
              <a:custGeom>
                <a:avLst/>
                <a:gdLst>
                  <a:gd name="connsiteX0" fmla="*/ 512445 w 657225"/>
                  <a:gd name="connsiteY0" fmla="*/ 1097280 h 1238250"/>
                  <a:gd name="connsiteX1" fmla="*/ 493395 w 657225"/>
                  <a:gd name="connsiteY1" fmla="*/ 1071563 h 1238250"/>
                  <a:gd name="connsiteX2" fmla="*/ 474345 w 657225"/>
                  <a:gd name="connsiteY2" fmla="*/ 1090613 h 1238250"/>
                  <a:gd name="connsiteX3" fmla="*/ 432435 w 657225"/>
                  <a:gd name="connsiteY3" fmla="*/ 1119188 h 1238250"/>
                  <a:gd name="connsiteX4" fmla="*/ 426720 w 657225"/>
                  <a:gd name="connsiteY4" fmla="*/ 1102042 h 1238250"/>
                  <a:gd name="connsiteX5" fmla="*/ 408623 w 657225"/>
                  <a:gd name="connsiteY5" fmla="*/ 1071563 h 1238250"/>
                  <a:gd name="connsiteX6" fmla="*/ 391478 w 657225"/>
                  <a:gd name="connsiteY6" fmla="*/ 1092517 h 1238250"/>
                  <a:gd name="connsiteX7" fmla="*/ 417195 w 657225"/>
                  <a:gd name="connsiteY7" fmla="*/ 1119188 h 1238250"/>
                  <a:gd name="connsiteX8" fmla="*/ 402908 w 657225"/>
                  <a:gd name="connsiteY8" fmla="*/ 1129665 h 1238250"/>
                  <a:gd name="connsiteX9" fmla="*/ 287655 w 657225"/>
                  <a:gd name="connsiteY9" fmla="*/ 1160145 h 1238250"/>
                  <a:gd name="connsiteX10" fmla="*/ 261938 w 657225"/>
                  <a:gd name="connsiteY10" fmla="*/ 1150620 h 1238250"/>
                  <a:gd name="connsiteX11" fmla="*/ 239078 w 657225"/>
                  <a:gd name="connsiteY11" fmla="*/ 1145858 h 1238250"/>
                  <a:gd name="connsiteX12" fmla="*/ 229553 w 657225"/>
                  <a:gd name="connsiteY12" fmla="*/ 1160145 h 1238250"/>
                  <a:gd name="connsiteX13" fmla="*/ 184785 w 657225"/>
                  <a:gd name="connsiteY13" fmla="*/ 1186815 h 1238250"/>
                  <a:gd name="connsiteX14" fmla="*/ 180023 w 657225"/>
                  <a:gd name="connsiteY14" fmla="*/ 1165860 h 1238250"/>
                  <a:gd name="connsiteX15" fmla="*/ 161925 w 657225"/>
                  <a:gd name="connsiteY15" fmla="*/ 1145858 h 1238250"/>
                  <a:gd name="connsiteX16" fmla="*/ 145733 w 657225"/>
                  <a:gd name="connsiteY16" fmla="*/ 1164908 h 1238250"/>
                  <a:gd name="connsiteX17" fmla="*/ 109538 w 657225"/>
                  <a:gd name="connsiteY17" fmla="*/ 1210628 h 1238250"/>
                  <a:gd name="connsiteX18" fmla="*/ 4763 w 657225"/>
                  <a:gd name="connsiteY18" fmla="*/ 1239203 h 1238250"/>
                  <a:gd name="connsiteX19" fmla="*/ 953 w 657225"/>
                  <a:gd name="connsiteY19" fmla="*/ 1212533 h 1238250"/>
                  <a:gd name="connsiteX20" fmla="*/ 0 w 657225"/>
                  <a:gd name="connsiteY20" fmla="*/ 28575 h 1238250"/>
                  <a:gd name="connsiteX21" fmla="*/ 29528 w 657225"/>
                  <a:gd name="connsiteY21" fmla="*/ 0 h 1238250"/>
                  <a:gd name="connsiteX22" fmla="*/ 637223 w 657225"/>
                  <a:gd name="connsiteY22" fmla="*/ 0 h 1238250"/>
                  <a:gd name="connsiteX23" fmla="*/ 664845 w 657225"/>
                  <a:gd name="connsiteY23" fmla="*/ 26670 h 1238250"/>
                  <a:gd name="connsiteX24" fmla="*/ 664845 w 657225"/>
                  <a:gd name="connsiteY24" fmla="*/ 1045845 h 1238250"/>
                  <a:gd name="connsiteX25" fmla="*/ 641033 w 657225"/>
                  <a:gd name="connsiteY25" fmla="*/ 1068705 h 1238250"/>
                  <a:gd name="connsiteX26" fmla="*/ 562928 w 657225"/>
                  <a:gd name="connsiteY26" fmla="*/ 1074420 h 1238250"/>
                  <a:gd name="connsiteX27" fmla="*/ 512445 w 657225"/>
                  <a:gd name="connsiteY27" fmla="*/ 1097280 h 1238250"/>
                  <a:gd name="connsiteX28" fmla="*/ 180023 w 657225"/>
                  <a:gd name="connsiteY28" fmla="*/ 862965 h 1238250"/>
                  <a:gd name="connsiteX29" fmla="*/ 160973 w 657225"/>
                  <a:gd name="connsiteY29" fmla="*/ 834390 h 1238250"/>
                  <a:gd name="connsiteX30" fmla="*/ 143828 w 657225"/>
                  <a:gd name="connsiteY30" fmla="*/ 865823 h 1238250"/>
                  <a:gd name="connsiteX31" fmla="*/ 161925 w 657225"/>
                  <a:gd name="connsiteY31" fmla="*/ 891540 h 1238250"/>
                  <a:gd name="connsiteX32" fmla="*/ 180023 w 657225"/>
                  <a:gd name="connsiteY32" fmla="*/ 862965 h 1238250"/>
                  <a:gd name="connsiteX33" fmla="*/ 180975 w 657225"/>
                  <a:gd name="connsiteY33" fmla="*/ 552450 h 1238250"/>
                  <a:gd name="connsiteX34" fmla="*/ 162878 w 657225"/>
                  <a:gd name="connsiteY34" fmla="*/ 524828 h 1238250"/>
                  <a:gd name="connsiteX35" fmla="*/ 143828 w 657225"/>
                  <a:gd name="connsiteY35" fmla="*/ 551498 h 1238250"/>
                  <a:gd name="connsiteX36" fmla="*/ 162878 w 657225"/>
                  <a:gd name="connsiteY36" fmla="*/ 581025 h 1238250"/>
                  <a:gd name="connsiteX37" fmla="*/ 180975 w 657225"/>
                  <a:gd name="connsiteY37" fmla="*/ 552450 h 1238250"/>
                  <a:gd name="connsiteX38" fmla="*/ 427673 w 657225"/>
                  <a:gd name="connsiteY38" fmla="*/ 85725 h 1238250"/>
                  <a:gd name="connsiteX39" fmla="*/ 408623 w 657225"/>
                  <a:gd name="connsiteY39" fmla="*/ 55245 h 1238250"/>
                  <a:gd name="connsiteX40" fmla="*/ 392430 w 657225"/>
                  <a:gd name="connsiteY40" fmla="*/ 83820 h 1238250"/>
                  <a:gd name="connsiteX41" fmla="*/ 410528 w 657225"/>
                  <a:gd name="connsiteY41" fmla="*/ 116205 h 1238250"/>
                  <a:gd name="connsiteX42" fmla="*/ 427673 w 657225"/>
                  <a:gd name="connsiteY42" fmla="*/ 85725 h 1238250"/>
                  <a:gd name="connsiteX43" fmla="*/ 228600 w 657225"/>
                  <a:gd name="connsiteY43" fmla="*/ 86677 h 1238250"/>
                  <a:gd name="connsiteX44" fmla="*/ 246698 w 657225"/>
                  <a:gd name="connsiteY44" fmla="*/ 116205 h 1238250"/>
                  <a:gd name="connsiteX45" fmla="*/ 264795 w 657225"/>
                  <a:gd name="connsiteY45" fmla="*/ 85725 h 1238250"/>
                  <a:gd name="connsiteX46" fmla="*/ 247650 w 657225"/>
                  <a:gd name="connsiteY46" fmla="*/ 55245 h 1238250"/>
                  <a:gd name="connsiteX47" fmla="*/ 228600 w 657225"/>
                  <a:gd name="connsiteY47" fmla="*/ 86677 h 1238250"/>
                  <a:gd name="connsiteX48" fmla="*/ 180023 w 657225"/>
                  <a:gd name="connsiteY48" fmla="*/ 788670 h 1238250"/>
                  <a:gd name="connsiteX49" fmla="*/ 162878 w 657225"/>
                  <a:gd name="connsiteY49" fmla="*/ 759143 h 1238250"/>
                  <a:gd name="connsiteX50" fmla="*/ 143828 w 657225"/>
                  <a:gd name="connsiteY50" fmla="*/ 783908 h 1238250"/>
                  <a:gd name="connsiteX51" fmla="*/ 162878 w 657225"/>
                  <a:gd name="connsiteY51" fmla="*/ 811530 h 1238250"/>
                  <a:gd name="connsiteX52" fmla="*/ 180023 w 657225"/>
                  <a:gd name="connsiteY52" fmla="*/ 788670 h 1238250"/>
                  <a:gd name="connsiteX53" fmla="*/ 143828 w 657225"/>
                  <a:gd name="connsiteY53" fmla="*/ 626745 h 1238250"/>
                  <a:gd name="connsiteX54" fmla="*/ 162878 w 657225"/>
                  <a:gd name="connsiteY54" fmla="*/ 655320 h 1238250"/>
                  <a:gd name="connsiteX55" fmla="*/ 180023 w 657225"/>
                  <a:gd name="connsiteY55" fmla="*/ 629603 h 1238250"/>
                  <a:gd name="connsiteX56" fmla="*/ 161925 w 657225"/>
                  <a:gd name="connsiteY56" fmla="*/ 603885 h 1238250"/>
                  <a:gd name="connsiteX57" fmla="*/ 143828 w 657225"/>
                  <a:gd name="connsiteY57" fmla="*/ 626745 h 1238250"/>
                  <a:gd name="connsiteX58" fmla="*/ 180023 w 657225"/>
                  <a:gd name="connsiteY58" fmla="*/ 319087 h 1238250"/>
                  <a:gd name="connsiteX59" fmla="*/ 161925 w 657225"/>
                  <a:gd name="connsiteY59" fmla="*/ 294322 h 1238250"/>
                  <a:gd name="connsiteX60" fmla="*/ 143828 w 657225"/>
                  <a:gd name="connsiteY60" fmla="*/ 320040 h 1238250"/>
                  <a:gd name="connsiteX61" fmla="*/ 160973 w 657225"/>
                  <a:gd name="connsiteY61" fmla="*/ 346710 h 1238250"/>
                  <a:gd name="connsiteX62" fmla="*/ 180023 w 657225"/>
                  <a:gd name="connsiteY62" fmla="*/ 319087 h 1238250"/>
                  <a:gd name="connsiteX63" fmla="*/ 143828 w 657225"/>
                  <a:gd name="connsiteY63" fmla="*/ 936308 h 1238250"/>
                  <a:gd name="connsiteX64" fmla="*/ 162878 w 657225"/>
                  <a:gd name="connsiteY64" fmla="*/ 967740 h 1238250"/>
                  <a:gd name="connsiteX65" fmla="*/ 180975 w 657225"/>
                  <a:gd name="connsiteY65" fmla="*/ 942023 h 1238250"/>
                  <a:gd name="connsiteX66" fmla="*/ 163830 w 657225"/>
                  <a:gd name="connsiteY66" fmla="*/ 916305 h 1238250"/>
                  <a:gd name="connsiteX67" fmla="*/ 143828 w 657225"/>
                  <a:gd name="connsiteY67" fmla="*/ 936308 h 1238250"/>
                  <a:gd name="connsiteX68" fmla="*/ 62865 w 657225"/>
                  <a:gd name="connsiteY68" fmla="*/ 553403 h 1238250"/>
                  <a:gd name="connsiteX69" fmla="*/ 80010 w 657225"/>
                  <a:gd name="connsiteY69" fmla="*/ 581025 h 1238250"/>
                  <a:gd name="connsiteX70" fmla="*/ 99060 w 657225"/>
                  <a:gd name="connsiteY70" fmla="*/ 554355 h 1238250"/>
                  <a:gd name="connsiteX71" fmla="*/ 80963 w 657225"/>
                  <a:gd name="connsiteY71" fmla="*/ 524828 h 1238250"/>
                  <a:gd name="connsiteX72" fmla="*/ 62865 w 657225"/>
                  <a:gd name="connsiteY72" fmla="*/ 553403 h 1238250"/>
                  <a:gd name="connsiteX73" fmla="*/ 100013 w 657225"/>
                  <a:gd name="connsiteY73" fmla="*/ 82868 h 1238250"/>
                  <a:gd name="connsiteX74" fmla="*/ 82868 w 657225"/>
                  <a:gd name="connsiteY74" fmla="*/ 54293 h 1238250"/>
                  <a:gd name="connsiteX75" fmla="*/ 63818 w 657225"/>
                  <a:gd name="connsiteY75" fmla="*/ 80963 h 1238250"/>
                  <a:gd name="connsiteX76" fmla="*/ 80010 w 657225"/>
                  <a:gd name="connsiteY76" fmla="*/ 115252 h 1238250"/>
                  <a:gd name="connsiteX77" fmla="*/ 100013 w 657225"/>
                  <a:gd name="connsiteY77" fmla="*/ 82868 h 1238250"/>
                  <a:gd name="connsiteX78" fmla="*/ 264795 w 657225"/>
                  <a:gd name="connsiteY78" fmla="*/ 552450 h 1238250"/>
                  <a:gd name="connsiteX79" fmla="*/ 247650 w 657225"/>
                  <a:gd name="connsiteY79" fmla="*/ 524828 h 1238250"/>
                  <a:gd name="connsiteX80" fmla="*/ 229553 w 657225"/>
                  <a:gd name="connsiteY80" fmla="*/ 552450 h 1238250"/>
                  <a:gd name="connsiteX81" fmla="*/ 246698 w 657225"/>
                  <a:gd name="connsiteY81" fmla="*/ 581025 h 1238250"/>
                  <a:gd name="connsiteX82" fmla="*/ 264795 w 657225"/>
                  <a:gd name="connsiteY82" fmla="*/ 552450 h 1238250"/>
                  <a:gd name="connsiteX83" fmla="*/ 308610 w 657225"/>
                  <a:gd name="connsiteY83" fmla="*/ 82868 h 1238250"/>
                  <a:gd name="connsiteX84" fmla="*/ 327660 w 657225"/>
                  <a:gd name="connsiteY84" fmla="*/ 114300 h 1238250"/>
                  <a:gd name="connsiteX85" fmla="*/ 343853 w 657225"/>
                  <a:gd name="connsiteY85" fmla="*/ 82868 h 1238250"/>
                  <a:gd name="connsiteX86" fmla="*/ 325755 w 657225"/>
                  <a:gd name="connsiteY86" fmla="*/ 53340 h 1238250"/>
                  <a:gd name="connsiteX87" fmla="*/ 308610 w 657225"/>
                  <a:gd name="connsiteY87" fmla="*/ 82868 h 1238250"/>
                  <a:gd name="connsiteX88" fmla="*/ 511492 w 657225"/>
                  <a:gd name="connsiteY88" fmla="*/ 84772 h 1238250"/>
                  <a:gd name="connsiteX89" fmla="*/ 492443 w 657225"/>
                  <a:gd name="connsiteY89" fmla="*/ 54293 h 1238250"/>
                  <a:gd name="connsiteX90" fmla="*/ 475298 w 657225"/>
                  <a:gd name="connsiteY90" fmla="*/ 81915 h 1238250"/>
                  <a:gd name="connsiteX91" fmla="*/ 493395 w 657225"/>
                  <a:gd name="connsiteY91" fmla="*/ 114300 h 1238250"/>
                  <a:gd name="connsiteX92" fmla="*/ 511492 w 657225"/>
                  <a:gd name="connsiteY92" fmla="*/ 84772 h 1238250"/>
                  <a:gd name="connsiteX93" fmla="*/ 553403 w 657225"/>
                  <a:gd name="connsiteY93" fmla="*/ 85725 h 1238250"/>
                  <a:gd name="connsiteX94" fmla="*/ 571500 w 657225"/>
                  <a:gd name="connsiteY94" fmla="*/ 115252 h 1238250"/>
                  <a:gd name="connsiteX95" fmla="*/ 589598 w 657225"/>
                  <a:gd name="connsiteY95" fmla="*/ 82868 h 1238250"/>
                  <a:gd name="connsiteX96" fmla="*/ 572453 w 657225"/>
                  <a:gd name="connsiteY96" fmla="*/ 55245 h 1238250"/>
                  <a:gd name="connsiteX97" fmla="*/ 553403 w 657225"/>
                  <a:gd name="connsiteY97" fmla="*/ 85725 h 1238250"/>
                  <a:gd name="connsiteX98" fmla="*/ 426720 w 657225"/>
                  <a:gd name="connsiteY98" fmla="*/ 554355 h 1238250"/>
                  <a:gd name="connsiteX99" fmla="*/ 407670 w 657225"/>
                  <a:gd name="connsiteY99" fmla="*/ 524828 h 1238250"/>
                  <a:gd name="connsiteX100" fmla="*/ 391478 w 657225"/>
                  <a:gd name="connsiteY100" fmla="*/ 553403 h 1238250"/>
                  <a:gd name="connsiteX101" fmla="*/ 409575 w 657225"/>
                  <a:gd name="connsiteY101" fmla="*/ 581025 h 1238250"/>
                  <a:gd name="connsiteX102" fmla="*/ 426720 w 657225"/>
                  <a:gd name="connsiteY102" fmla="*/ 554355 h 1238250"/>
                  <a:gd name="connsiteX103" fmla="*/ 510540 w 657225"/>
                  <a:gd name="connsiteY103" fmla="*/ 552450 h 1238250"/>
                  <a:gd name="connsiteX104" fmla="*/ 491490 w 657225"/>
                  <a:gd name="connsiteY104" fmla="*/ 524828 h 1238250"/>
                  <a:gd name="connsiteX105" fmla="*/ 475298 w 657225"/>
                  <a:gd name="connsiteY105" fmla="*/ 551498 h 1238250"/>
                  <a:gd name="connsiteX106" fmla="*/ 491490 w 657225"/>
                  <a:gd name="connsiteY106" fmla="*/ 581025 h 1238250"/>
                  <a:gd name="connsiteX107" fmla="*/ 510540 w 657225"/>
                  <a:gd name="connsiteY107" fmla="*/ 552450 h 1238250"/>
                  <a:gd name="connsiteX108" fmla="*/ 589598 w 657225"/>
                  <a:gd name="connsiteY108" fmla="*/ 553403 h 1238250"/>
                  <a:gd name="connsiteX109" fmla="*/ 572453 w 657225"/>
                  <a:gd name="connsiteY109" fmla="*/ 524828 h 1238250"/>
                  <a:gd name="connsiteX110" fmla="*/ 554355 w 657225"/>
                  <a:gd name="connsiteY110" fmla="*/ 554355 h 1238250"/>
                  <a:gd name="connsiteX111" fmla="*/ 572453 w 657225"/>
                  <a:gd name="connsiteY111" fmla="*/ 581025 h 1238250"/>
                  <a:gd name="connsiteX112" fmla="*/ 589598 w 657225"/>
                  <a:gd name="connsiteY112" fmla="*/ 553403 h 1238250"/>
                  <a:gd name="connsiteX113" fmla="*/ 62865 w 657225"/>
                  <a:gd name="connsiteY113" fmla="*/ 862965 h 1238250"/>
                  <a:gd name="connsiteX114" fmla="*/ 80010 w 657225"/>
                  <a:gd name="connsiteY114" fmla="*/ 891540 h 1238250"/>
                  <a:gd name="connsiteX115" fmla="*/ 98108 w 657225"/>
                  <a:gd name="connsiteY115" fmla="*/ 864870 h 1238250"/>
                  <a:gd name="connsiteX116" fmla="*/ 80010 w 657225"/>
                  <a:gd name="connsiteY116" fmla="*/ 834390 h 1238250"/>
                  <a:gd name="connsiteX117" fmla="*/ 62865 w 657225"/>
                  <a:gd name="connsiteY117" fmla="*/ 862965 h 1238250"/>
                  <a:gd name="connsiteX118" fmla="*/ 264795 w 657225"/>
                  <a:gd name="connsiteY118" fmla="*/ 862012 h 1238250"/>
                  <a:gd name="connsiteX119" fmla="*/ 246698 w 657225"/>
                  <a:gd name="connsiteY119" fmla="*/ 833437 h 1238250"/>
                  <a:gd name="connsiteX120" fmla="*/ 229553 w 657225"/>
                  <a:gd name="connsiteY120" fmla="*/ 862012 h 1238250"/>
                  <a:gd name="connsiteX121" fmla="*/ 246698 w 657225"/>
                  <a:gd name="connsiteY121" fmla="*/ 890587 h 1238250"/>
                  <a:gd name="connsiteX122" fmla="*/ 264795 w 657225"/>
                  <a:gd name="connsiteY122" fmla="*/ 862012 h 1238250"/>
                  <a:gd name="connsiteX123" fmla="*/ 344805 w 657225"/>
                  <a:gd name="connsiteY123" fmla="*/ 862965 h 1238250"/>
                  <a:gd name="connsiteX124" fmla="*/ 325755 w 657225"/>
                  <a:gd name="connsiteY124" fmla="*/ 833437 h 1238250"/>
                  <a:gd name="connsiteX125" fmla="*/ 309563 w 657225"/>
                  <a:gd name="connsiteY125" fmla="*/ 860108 h 1238250"/>
                  <a:gd name="connsiteX126" fmla="*/ 326708 w 657225"/>
                  <a:gd name="connsiteY126" fmla="*/ 890587 h 1238250"/>
                  <a:gd name="connsiteX127" fmla="*/ 344805 w 657225"/>
                  <a:gd name="connsiteY127" fmla="*/ 862965 h 1238250"/>
                  <a:gd name="connsiteX128" fmla="*/ 390525 w 657225"/>
                  <a:gd name="connsiteY128" fmla="*/ 862012 h 1238250"/>
                  <a:gd name="connsiteX129" fmla="*/ 408623 w 657225"/>
                  <a:gd name="connsiteY129" fmla="*/ 890587 h 1238250"/>
                  <a:gd name="connsiteX130" fmla="*/ 426720 w 657225"/>
                  <a:gd name="connsiteY130" fmla="*/ 860108 h 1238250"/>
                  <a:gd name="connsiteX131" fmla="*/ 407670 w 657225"/>
                  <a:gd name="connsiteY131" fmla="*/ 833437 h 1238250"/>
                  <a:gd name="connsiteX132" fmla="*/ 390525 w 657225"/>
                  <a:gd name="connsiteY132" fmla="*/ 862012 h 1238250"/>
                  <a:gd name="connsiteX133" fmla="*/ 511492 w 657225"/>
                  <a:gd name="connsiteY133" fmla="*/ 862012 h 1238250"/>
                  <a:gd name="connsiteX134" fmla="*/ 493395 w 657225"/>
                  <a:gd name="connsiteY134" fmla="*/ 834390 h 1238250"/>
                  <a:gd name="connsiteX135" fmla="*/ 475298 w 657225"/>
                  <a:gd name="connsiteY135" fmla="*/ 862012 h 1238250"/>
                  <a:gd name="connsiteX136" fmla="*/ 493395 w 657225"/>
                  <a:gd name="connsiteY136" fmla="*/ 891540 h 1238250"/>
                  <a:gd name="connsiteX137" fmla="*/ 511492 w 657225"/>
                  <a:gd name="connsiteY137" fmla="*/ 862012 h 1238250"/>
                  <a:gd name="connsiteX138" fmla="*/ 589598 w 657225"/>
                  <a:gd name="connsiteY138" fmla="*/ 862012 h 1238250"/>
                  <a:gd name="connsiteX139" fmla="*/ 571500 w 657225"/>
                  <a:gd name="connsiteY139" fmla="*/ 834390 h 1238250"/>
                  <a:gd name="connsiteX140" fmla="*/ 554355 w 657225"/>
                  <a:gd name="connsiteY140" fmla="*/ 862012 h 1238250"/>
                  <a:gd name="connsiteX141" fmla="*/ 570548 w 657225"/>
                  <a:gd name="connsiteY141" fmla="*/ 890587 h 1238250"/>
                  <a:gd name="connsiteX142" fmla="*/ 589598 w 657225"/>
                  <a:gd name="connsiteY142" fmla="*/ 862012 h 1238250"/>
                  <a:gd name="connsiteX143" fmla="*/ 100013 w 657225"/>
                  <a:gd name="connsiteY143" fmla="*/ 1018223 h 1238250"/>
                  <a:gd name="connsiteX144" fmla="*/ 82868 w 657225"/>
                  <a:gd name="connsiteY144" fmla="*/ 989648 h 1238250"/>
                  <a:gd name="connsiteX145" fmla="*/ 63818 w 657225"/>
                  <a:gd name="connsiteY145" fmla="*/ 1018223 h 1238250"/>
                  <a:gd name="connsiteX146" fmla="*/ 82868 w 657225"/>
                  <a:gd name="connsiteY146" fmla="*/ 1046798 h 1238250"/>
                  <a:gd name="connsiteX147" fmla="*/ 100013 w 657225"/>
                  <a:gd name="connsiteY147" fmla="*/ 1018223 h 1238250"/>
                  <a:gd name="connsiteX148" fmla="*/ 264795 w 657225"/>
                  <a:gd name="connsiteY148" fmla="*/ 1018223 h 1238250"/>
                  <a:gd name="connsiteX149" fmla="*/ 247650 w 657225"/>
                  <a:gd name="connsiteY149" fmla="*/ 989648 h 1238250"/>
                  <a:gd name="connsiteX150" fmla="*/ 229553 w 657225"/>
                  <a:gd name="connsiteY150" fmla="*/ 1017270 h 1238250"/>
                  <a:gd name="connsiteX151" fmla="*/ 247650 w 657225"/>
                  <a:gd name="connsiteY151" fmla="*/ 1047750 h 1238250"/>
                  <a:gd name="connsiteX152" fmla="*/ 264795 w 657225"/>
                  <a:gd name="connsiteY152" fmla="*/ 1018223 h 1238250"/>
                  <a:gd name="connsiteX153" fmla="*/ 308610 w 657225"/>
                  <a:gd name="connsiteY153" fmla="*/ 1018223 h 1238250"/>
                  <a:gd name="connsiteX154" fmla="*/ 325755 w 657225"/>
                  <a:gd name="connsiteY154" fmla="*/ 1046798 h 1238250"/>
                  <a:gd name="connsiteX155" fmla="*/ 343853 w 657225"/>
                  <a:gd name="connsiteY155" fmla="*/ 1019175 h 1238250"/>
                  <a:gd name="connsiteX156" fmla="*/ 325755 w 657225"/>
                  <a:gd name="connsiteY156" fmla="*/ 988695 h 1238250"/>
                  <a:gd name="connsiteX157" fmla="*/ 308610 w 657225"/>
                  <a:gd name="connsiteY157" fmla="*/ 1018223 h 1238250"/>
                  <a:gd name="connsiteX158" fmla="*/ 426720 w 657225"/>
                  <a:gd name="connsiteY158" fmla="*/ 1018223 h 1238250"/>
                  <a:gd name="connsiteX159" fmla="*/ 409575 w 657225"/>
                  <a:gd name="connsiteY159" fmla="*/ 989648 h 1238250"/>
                  <a:gd name="connsiteX160" fmla="*/ 391478 w 657225"/>
                  <a:gd name="connsiteY160" fmla="*/ 1016317 h 1238250"/>
                  <a:gd name="connsiteX161" fmla="*/ 408623 w 657225"/>
                  <a:gd name="connsiteY161" fmla="*/ 1046798 h 1238250"/>
                  <a:gd name="connsiteX162" fmla="*/ 426720 w 657225"/>
                  <a:gd name="connsiteY162" fmla="*/ 1018223 h 1238250"/>
                  <a:gd name="connsiteX163" fmla="*/ 474345 w 657225"/>
                  <a:gd name="connsiteY163" fmla="*/ 1019175 h 1238250"/>
                  <a:gd name="connsiteX164" fmla="*/ 492443 w 657225"/>
                  <a:gd name="connsiteY164" fmla="*/ 1047750 h 1238250"/>
                  <a:gd name="connsiteX165" fmla="*/ 510540 w 657225"/>
                  <a:gd name="connsiteY165" fmla="*/ 1020128 h 1238250"/>
                  <a:gd name="connsiteX166" fmla="*/ 491490 w 657225"/>
                  <a:gd name="connsiteY166" fmla="*/ 990600 h 1238250"/>
                  <a:gd name="connsiteX167" fmla="*/ 474345 w 657225"/>
                  <a:gd name="connsiteY167" fmla="*/ 1019175 h 1238250"/>
                  <a:gd name="connsiteX168" fmla="*/ 589598 w 657225"/>
                  <a:gd name="connsiteY168" fmla="*/ 1019175 h 1238250"/>
                  <a:gd name="connsiteX169" fmla="*/ 570548 w 657225"/>
                  <a:gd name="connsiteY169" fmla="*/ 989648 h 1238250"/>
                  <a:gd name="connsiteX170" fmla="*/ 553403 w 657225"/>
                  <a:gd name="connsiteY170" fmla="*/ 1017270 h 1238250"/>
                  <a:gd name="connsiteX171" fmla="*/ 571500 w 657225"/>
                  <a:gd name="connsiteY171" fmla="*/ 1046798 h 1238250"/>
                  <a:gd name="connsiteX172" fmla="*/ 589598 w 657225"/>
                  <a:gd name="connsiteY172" fmla="*/ 1019175 h 1238250"/>
                  <a:gd name="connsiteX173" fmla="*/ 100013 w 657225"/>
                  <a:gd name="connsiteY173" fmla="*/ 1173480 h 1238250"/>
                  <a:gd name="connsiteX174" fmla="*/ 82868 w 657225"/>
                  <a:gd name="connsiteY174" fmla="*/ 1144905 h 1238250"/>
                  <a:gd name="connsiteX175" fmla="*/ 63818 w 657225"/>
                  <a:gd name="connsiteY175" fmla="*/ 1171575 h 1238250"/>
                  <a:gd name="connsiteX176" fmla="*/ 81915 w 657225"/>
                  <a:gd name="connsiteY176" fmla="*/ 1201103 h 1238250"/>
                  <a:gd name="connsiteX177" fmla="*/ 100013 w 657225"/>
                  <a:gd name="connsiteY177" fmla="*/ 1173480 h 1238250"/>
                  <a:gd name="connsiteX178" fmla="*/ 99060 w 657225"/>
                  <a:gd name="connsiteY178" fmla="*/ 398145 h 1238250"/>
                  <a:gd name="connsiteX179" fmla="*/ 80963 w 657225"/>
                  <a:gd name="connsiteY179" fmla="*/ 368618 h 1238250"/>
                  <a:gd name="connsiteX180" fmla="*/ 63818 w 657225"/>
                  <a:gd name="connsiteY180" fmla="*/ 394335 h 1238250"/>
                  <a:gd name="connsiteX181" fmla="*/ 80010 w 657225"/>
                  <a:gd name="connsiteY181" fmla="*/ 426720 h 1238250"/>
                  <a:gd name="connsiteX182" fmla="*/ 99060 w 657225"/>
                  <a:gd name="connsiteY182" fmla="*/ 398145 h 1238250"/>
                  <a:gd name="connsiteX183" fmla="*/ 344805 w 657225"/>
                  <a:gd name="connsiteY183" fmla="*/ 551498 h 1238250"/>
                  <a:gd name="connsiteX184" fmla="*/ 327660 w 657225"/>
                  <a:gd name="connsiteY184" fmla="*/ 524828 h 1238250"/>
                  <a:gd name="connsiteX185" fmla="*/ 309563 w 657225"/>
                  <a:gd name="connsiteY185" fmla="*/ 554355 h 1238250"/>
                  <a:gd name="connsiteX186" fmla="*/ 326708 w 657225"/>
                  <a:gd name="connsiteY186" fmla="*/ 581025 h 1238250"/>
                  <a:gd name="connsiteX187" fmla="*/ 344805 w 657225"/>
                  <a:gd name="connsiteY187" fmla="*/ 551498 h 1238250"/>
                  <a:gd name="connsiteX188" fmla="*/ 264795 w 657225"/>
                  <a:gd name="connsiteY188" fmla="*/ 397193 h 1238250"/>
                  <a:gd name="connsiteX189" fmla="*/ 248603 w 657225"/>
                  <a:gd name="connsiteY189" fmla="*/ 368618 h 1238250"/>
                  <a:gd name="connsiteX190" fmla="*/ 229553 w 657225"/>
                  <a:gd name="connsiteY190" fmla="*/ 395287 h 1238250"/>
                  <a:gd name="connsiteX191" fmla="*/ 246698 w 657225"/>
                  <a:gd name="connsiteY191" fmla="*/ 425768 h 1238250"/>
                  <a:gd name="connsiteX192" fmla="*/ 264795 w 657225"/>
                  <a:gd name="connsiteY192" fmla="*/ 397193 h 1238250"/>
                  <a:gd name="connsiteX193" fmla="*/ 344805 w 657225"/>
                  <a:gd name="connsiteY193" fmla="*/ 398145 h 1238250"/>
                  <a:gd name="connsiteX194" fmla="*/ 325755 w 657225"/>
                  <a:gd name="connsiteY194" fmla="*/ 368618 h 1238250"/>
                  <a:gd name="connsiteX195" fmla="*/ 308610 w 657225"/>
                  <a:gd name="connsiteY195" fmla="*/ 394335 h 1238250"/>
                  <a:gd name="connsiteX196" fmla="*/ 325755 w 657225"/>
                  <a:gd name="connsiteY196" fmla="*/ 425768 h 1238250"/>
                  <a:gd name="connsiteX197" fmla="*/ 344805 w 657225"/>
                  <a:gd name="connsiteY197" fmla="*/ 398145 h 1238250"/>
                  <a:gd name="connsiteX198" fmla="*/ 427673 w 657225"/>
                  <a:gd name="connsiteY198" fmla="*/ 396240 h 1238250"/>
                  <a:gd name="connsiteX199" fmla="*/ 410528 w 657225"/>
                  <a:gd name="connsiteY199" fmla="*/ 368618 h 1238250"/>
                  <a:gd name="connsiteX200" fmla="*/ 392430 w 657225"/>
                  <a:gd name="connsiteY200" fmla="*/ 395287 h 1238250"/>
                  <a:gd name="connsiteX201" fmla="*/ 409575 w 657225"/>
                  <a:gd name="connsiteY201" fmla="*/ 425768 h 1238250"/>
                  <a:gd name="connsiteX202" fmla="*/ 427673 w 657225"/>
                  <a:gd name="connsiteY202" fmla="*/ 396240 h 1238250"/>
                  <a:gd name="connsiteX203" fmla="*/ 511492 w 657225"/>
                  <a:gd name="connsiteY203" fmla="*/ 397193 h 1238250"/>
                  <a:gd name="connsiteX204" fmla="*/ 494348 w 657225"/>
                  <a:gd name="connsiteY204" fmla="*/ 368618 h 1238250"/>
                  <a:gd name="connsiteX205" fmla="*/ 476250 w 657225"/>
                  <a:gd name="connsiteY205" fmla="*/ 396240 h 1238250"/>
                  <a:gd name="connsiteX206" fmla="*/ 494348 w 657225"/>
                  <a:gd name="connsiteY206" fmla="*/ 425768 h 1238250"/>
                  <a:gd name="connsiteX207" fmla="*/ 511492 w 657225"/>
                  <a:gd name="connsiteY207" fmla="*/ 397193 h 1238250"/>
                  <a:gd name="connsiteX208" fmla="*/ 553403 w 657225"/>
                  <a:gd name="connsiteY208" fmla="*/ 397193 h 1238250"/>
                  <a:gd name="connsiteX209" fmla="*/ 571500 w 657225"/>
                  <a:gd name="connsiteY209" fmla="*/ 425768 h 1238250"/>
                  <a:gd name="connsiteX210" fmla="*/ 589598 w 657225"/>
                  <a:gd name="connsiteY210" fmla="*/ 398145 h 1238250"/>
                  <a:gd name="connsiteX211" fmla="*/ 571500 w 657225"/>
                  <a:gd name="connsiteY211" fmla="*/ 367665 h 1238250"/>
                  <a:gd name="connsiteX212" fmla="*/ 553403 w 657225"/>
                  <a:gd name="connsiteY212" fmla="*/ 397193 h 1238250"/>
                  <a:gd name="connsiteX213" fmla="*/ 308610 w 657225"/>
                  <a:gd name="connsiteY213" fmla="*/ 707708 h 1238250"/>
                  <a:gd name="connsiteX214" fmla="*/ 327660 w 657225"/>
                  <a:gd name="connsiteY214" fmla="*/ 734378 h 1238250"/>
                  <a:gd name="connsiteX215" fmla="*/ 344805 w 657225"/>
                  <a:gd name="connsiteY215" fmla="*/ 707708 h 1238250"/>
                  <a:gd name="connsiteX216" fmla="*/ 327660 w 657225"/>
                  <a:gd name="connsiteY216" fmla="*/ 680085 h 1238250"/>
                  <a:gd name="connsiteX217" fmla="*/ 308610 w 657225"/>
                  <a:gd name="connsiteY217" fmla="*/ 707708 h 1238250"/>
                  <a:gd name="connsiteX218" fmla="*/ 391478 w 657225"/>
                  <a:gd name="connsiteY218" fmla="*/ 706755 h 1238250"/>
                  <a:gd name="connsiteX219" fmla="*/ 410528 w 657225"/>
                  <a:gd name="connsiteY219" fmla="*/ 734378 h 1238250"/>
                  <a:gd name="connsiteX220" fmla="*/ 426720 w 657225"/>
                  <a:gd name="connsiteY220" fmla="*/ 707708 h 1238250"/>
                  <a:gd name="connsiteX221" fmla="*/ 407670 w 657225"/>
                  <a:gd name="connsiteY221" fmla="*/ 680085 h 1238250"/>
                  <a:gd name="connsiteX222" fmla="*/ 391478 w 657225"/>
                  <a:gd name="connsiteY222" fmla="*/ 706755 h 1238250"/>
                  <a:gd name="connsiteX223" fmla="*/ 475298 w 657225"/>
                  <a:gd name="connsiteY223" fmla="*/ 706755 h 1238250"/>
                  <a:gd name="connsiteX224" fmla="*/ 494348 w 657225"/>
                  <a:gd name="connsiteY224" fmla="*/ 735330 h 1238250"/>
                  <a:gd name="connsiteX225" fmla="*/ 510540 w 657225"/>
                  <a:gd name="connsiteY225" fmla="*/ 708660 h 1238250"/>
                  <a:gd name="connsiteX226" fmla="*/ 493395 w 657225"/>
                  <a:gd name="connsiteY226" fmla="*/ 681037 h 1238250"/>
                  <a:gd name="connsiteX227" fmla="*/ 475298 w 657225"/>
                  <a:gd name="connsiteY227" fmla="*/ 706755 h 1238250"/>
                  <a:gd name="connsiteX228" fmla="*/ 589598 w 657225"/>
                  <a:gd name="connsiteY228" fmla="*/ 706755 h 1238250"/>
                  <a:gd name="connsiteX229" fmla="*/ 571500 w 657225"/>
                  <a:gd name="connsiteY229" fmla="*/ 681037 h 1238250"/>
                  <a:gd name="connsiteX230" fmla="*/ 554355 w 657225"/>
                  <a:gd name="connsiteY230" fmla="*/ 706755 h 1238250"/>
                  <a:gd name="connsiteX231" fmla="*/ 570548 w 657225"/>
                  <a:gd name="connsiteY231" fmla="*/ 735330 h 1238250"/>
                  <a:gd name="connsiteX232" fmla="*/ 589598 w 657225"/>
                  <a:gd name="connsiteY232" fmla="*/ 706755 h 1238250"/>
                  <a:gd name="connsiteX233" fmla="*/ 63818 w 657225"/>
                  <a:gd name="connsiteY233" fmla="*/ 163830 h 1238250"/>
                  <a:gd name="connsiteX234" fmla="*/ 81915 w 657225"/>
                  <a:gd name="connsiteY234" fmla="*/ 191452 h 1238250"/>
                  <a:gd name="connsiteX235" fmla="*/ 100013 w 657225"/>
                  <a:gd name="connsiteY235" fmla="*/ 168593 h 1238250"/>
                  <a:gd name="connsiteX236" fmla="*/ 83820 w 657225"/>
                  <a:gd name="connsiteY236" fmla="*/ 139065 h 1238250"/>
                  <a:gd name="connsiteX237" fmla="*/ 63818 w 657225"/>
                  <a:gd name="connsiteY237" fmla="*/ 163830 h 1238250"/>
                  <a:gd name="connsiteX238" fmla="*/ 229553 w 657225"/>
                  <a:gd name="connsiteY238" fmla="*/ 165735 h 1238250"/>
                  <a:gd name="connsiteX239" fmla="*/ 246698 w 657225"/>
                  <a:gd name="connsiteY239" fmla="*/ 191452 h 1238250"/>
                  <a:gd name="connsiteX240" fmla="*/ 264795 w 657225"/>
                  <a:gd name="connsiteY240" fmla="*/ 163830 h 1238250"/>
                  <a:gd name="connsiteX241" fmla="*/ 246698 w 657225"/>
                  <a:gd name="connsiteY241" fmla="*/ 139065 h 1238250"/>
                  <a:gd name="connsiteX242" fmla="*/ 229553 w 657225"/>
                  <a:gd name="connsiteY242" fmla="*/ 165735 h 1238250"/>
                  <a:gd name="connsiteX243" fmla="*/ 308610 w 657225"/>
                  <a:gd name="connsiteY243" fmla="*/ 165735 h 1238250"/>
                  <a:gd name="connsiteX244" fmla="*/ 325755 w 657225"/>
                  <a:gd name="connsiteY244" fmla="*/ 191452 h 1238250"/>
                  <a:gd name="connsiteX245" fmla="*/ 344805 w 657225"/>
                  <a:gd name="connsiteY245" fmla="*/ 163830 h 1238250"/>
                  <a:gd name="connsiteX246" fmla="*/ 325755 w 657225"/>
                  <a:gd name="connsiteY246" fmla="*/ 139065 h 1238250"/>
                  <a:gd name="connsiteX247" fmla="*/ 308610 w 657225"/>
                  <a:gd name="connsiteY247" fmla="*/ 165735 h 1238250"/>
                  <a:gd name="connsiteX248" fmla="*/ 391478 w 657225"/>
                  <a:gd name="connsiteY248" fmla="*/ 165735 h 1238250"/>
                  <a:gd name="connsiteX249" fmla="*/ 408623 w 657225"/>
                  <a:gd name="connsiteY249" fmla="*/ 191452 h 1238250"/>
                  <a:gd name="connsiteX250" fmla="*/ 426720 w 657225"/>
                  <a:gd name="connsiteY250" fmla="*/ 163830 h 1238250"/>
                  <a:gd name="connsiteX251" fmla="*/ 408623 w 657225"/>
                  <a:gd name="connsiteY251" fmla="*/ 139065 h 1238250"/>
                  <a:gd name="connsiteX252" fmla="*/ 391478 w 657225"/>
                  <a:gd name="connsiteY252" fmla="*/ 165735 h 1238250"/>
                  <a:gd name="connsiteX253" fmla="*/ 475298 w 657225"/>
                  <a:gd name="connsiteY253" fmla="*/ 164783 h 1238250"/>
                  <a:gd name="connsiteX254" fmla="*/ 492443 w 657225"/>
                  <a:gd name="connsiteY254" fmla="*/ 191452 h 1238250"/>
                  <a:gd name="connsiteX255" fmla="*/ 510540 w 657225"/>
                  <a:gd name="connsiteY255" fmla="*/ 166688 h 1238250"/>
                  <a:gd name="connsiteX256" fmla="*/ 491490 w 657225"/>
                  <a:gd name="connsiteY256" fmla="*/ 139065 h 1238250"/>
                  <a:gd name="connsiteX257" fmla="*/ 475298 w 657225"/>
                  <a:gd name="connsiteY257" fmla="*/ 164783 h 1238250"/>
                  <a:gd name="connsiteX258" fmla="*/ 553403 w 657225"/>
                  <a:gd name="connsiteY258" fmla="*/ 163830 h 1238250"/>
                  <a:gd name="connsiteX259" fmla="*/ 570548 w 657225"/>
                  <a:gd name="connsiteY259" fmla="*/ 191452 h 1238250"/>
                  <a:gd name="connsiteX260" fmla="*/ 588645 w 657225"/>
                  <a:gd name="connsiteY260" fmla="*/ 166688 h 1238250"/>
                  <a:gd name="connsiteX261" fmla="*/ 570548 w 657225"/>
                  <a:gd name="connsiteY261" fmla="*/ 139065 h 1238250"/>
                  <a:gd name="connsiteX262" fmla="*/ 553403 w 657225"/>
                  <a:gd name="connsiteY262" fmla="*/ 163830 h 1238250"/>
                  <a:gd name="connsiteX263" fmla="*/ 99060 w 657225"/>
                  <a:gd name="connsiteY263" fmla="*/ 243840 h 1238250"/>
                  <a:gd name="connsiteX264" fmla="*/ 80963 w 657225"/>
                  <a:gd name="connsiteY264" fmla="*/ 216218 h 1238250"/>
                  <a:gd name="connsiteX265" fmla="*/ 62865 w 657225"/>
                  <a:gd name="connsiteY265" fmla="*/ 243840 h 1238250"/>
                  <a:gd name="connsiteX266" fmla="*/ 81915 w 657225"/>
                  <a:gd name="connsiteY266" fmla="*/ 270510 h 1238250"/>
                  <a:gd name="connsiteX267" fmla="*/ 99060 w 657225"/>
                  <a:gd name="connsiteY267" fmla="*/ 243840 h 1238250"/>
                  <a:gd name="connsiteX268" fmla="*/ 264795 w 657225"/>
                  <a:gd name="connsiteY268" fmla="*/ 244793 h 1238250"/>
                  <a:gd name="connsiteX269" fmla="*/ 245745 w 657225"/>
                  <a:gd name="connsiteY269" fmla="*/ 216218 h 1238250"/>
                  <a:gd name="connsiteX270" fmla="*/ 229553 w 657225"/>
                  <a:gd name="connsiteY270" fmla="*/ 242887 h 1238250"/>
                  <a:gd name="connsiteX271" fmla="*/ 247650 w 657225"/>
                  <a:gd name="connsiteY271" fmla="*/ 270510 h 1238250"/>
                  <a:gd name="connsiteX272" fmla="*/ 264795 w 657225"/>
                  <a:gd name="connsiteY272" fmla="*/ 244793 h 1238250"/>
                  <a:gd name="connsiteX273" fmla="*/ 308610 w 657225"/>
                  <a:gd name="connsiteY273" fmla="*/ 242887 h 1238250"/>
                  <a:gd name="connsiteX274" fmla="*/ 325755 w 657225"/>
                  <a:gd name="connsiteY274" fmla="*/ 270510 h 1238250"/>
                  <a:gd name="connsiteX275" fmla="*/ 343853 w 657225"/>
                  <a:gd name="connsiteY275" fmla="*/ 245745 h 1238250"/>
                  <a:gd name="connsiteX276" fmla="*/ 324803 w 657225"/>
                  <a:gd name="connsiteY276" fmla="*/ 216218 h 1238250"/>
                  <a:gd name="connsiteX277" fmla="*/ 308610 w 657225"/>
                  <a:gd name="connsiteY277" fmla="*/ 242887 h 1238250"/>
                  <a:gd name="connsiteX278" fmla="*/ 391478 w 657225"/>
                  <a:gd name="connsiteY278" fmla="*/ 243840 h 1238250"/>
                  <a:gd name="connsiteX279" fmla="*/ 409575 w 657225"/>
                  <a:gd name="connsiteY279" fmla="*/ 270510 h 1238250"/>
                  <a:gd name="connsiteX280" fmla="*/ 426720 w 657225"/>
                  <a:gd name="connsiteY280" fmla="*/ 244793 h 1238250"/>
                  <a:gd name="connsiteX281" fmla="*/ 409575 w 657225"/>
                  <a:gd name="connsiteY281" fmla="*/ 216218 h 1238250"/>
                  <a:gd name="connsiteX282" fmla="*/ 391478 w 657225"/>
                  <a:gd name="connsiteY282" fmla="*/ 243840 h 1238250"/>
                  <a:gd name="connsiteX283" fmla="*/ 510540 w 657225"/>
                  <a:gd name="connsiteY283" fmla="*/ 244793 h 1238250"/>
                  <a:gd name="connsiteX284" fmla="*/ 491490 w 657225"/>
                  <a:gd name="connsiteY284" fmla="*/ 216218 h 1238250"/>
                  <a:gd name="connsiteX285" fmla="*/ 475298 w 657225"/>
                  <a:gd name="connsiteY285" fmla="*/ 245745 h 1238250"/>
                  <a:gd name="connsiteX286" fmla="*/ 492443 w 657225"/>
                  <a:gd name="connsiteY286" fmla="*/ 270510 h 1238250"/>
                  <a:gd name="connsiteX287" fmla="*/ 510540 w 657225"/>
                  <a:gd name="connsiteY287" fmla="*/ 244793 h 1238250"/>
                  <a:gd name="connsiteX288" fmla="*/ 589598 w 657225"/>
                  <a:gd name="connsiteY288" fmla="*/ 243840 h 1238250"/>
                  <a:gd name="connsiteX289" fmla="*/ 570548 w 657225"/>
                  <a:gd name="connsiteY289" fmla="*/ 215265 h 1238250"/>
                  <a:gd name="connsiteX290" fmla="*/ 554355 w 657225"/>
                  <a:gd name="connsiteY290" fmla="*/ 244793 h 1238250"/>
                  <a:gd name="connsiteX291" fmla="*/ 572453 w 657225"/>
                  <a:gd name="connsiteY291" fmla="*/ 270510 h 1238250"/>
                  <a:gd name="connsiteX292" fmla="*/ 589598 w 657225"/>
                  <a:gd name="connsiteY292" fmla="*/ 243840 h 1238250"/>
                  <a:gd name="connsiteX293" fmla="*/ 63818 w 657225"/>
                  <a:gd name="connsiteY293" fmla="*/ 319087 h 1238250"/>
                  <a:gd name="connsiteX294" fmla="*/ 80963 w 657225"/>
                  <a:gd name="connsiteY294" fmla="*/ 346710 h 1238250"/>
                  <a:gd name="connsiteX295" fmla="*/ 99060 w 657225"/>
                  <a:gd name="connsiteY295" fmla="*/ 319087 h 1238250"/>
                  <a:gd name="connsiteX296" fmla="*/ 80010 w 657225"/>
                  <a:gd name="connsiteY296" fmla="*/ 295275 h 1238250"/>
                  <a:gd name="connsiteX297" fmla="*/ 63818 w 657225"/>
                  <a:gd name="connsiteY297" fmla="*/ 319087 h 1238250"/>
                  <a:gd name="connsiteX298" fmla="*/ 308610 w 657225"/>
                  <a:gd name="connsiteY298" fmla="*/ 320993 h 1238250"/>
                  <a:gd name="connsiteX299" fmla="*/ 325755 w 657225"/>
                  <a:gd name="connsiteY299" fmla="*/ 345758 h 1238250"/>
                  <a:gd name="connsiteX300" fmla="*/ 344805 w 657225"/>
                  <a:gd name="connsiteY300" fmla="*/ 318135 h 1238250"/>
                  <a:gd name="connsiteX301" fmla="*/ 326708 w 657225"/>
                  <a:gd name="connsiteY301" fmla="*/ 293370 h 1238250"/>
                  <a:gd name="connsiteX302" fmla="*/ 308610 w 657225"/>
                  <a:gd name="connsiteY302" fmla="*/ 320993 h 1238250"/>
                  <a:gd name="connsiteX303" fmla="*/ 510540 w 657225"/>
                  <a:gd name="connsiteY303" fmla="*/ 321945 h 1238250"/>
                  <a:gd name="connsiteX304" fmla="*/ 492443 w 657225"/>
                  <a:gd name="connsiteY304" fmla="*/ 294322 h 1238250"/>
                  <a:gd name="connsiteX305" fmla="*/ 474345 w 657225"/>
                  <a:gd name="connsiteY305" fmla="*/ 319087 h 1238250"/>
                  <a:gd name="connsiteX306" fmla="*/ 490538 w 657225"/>
                  <a:gd name="connsiteY306" fmla="*/ 345758 h 1238250"/>
                  <a:gd name="connsiteX307" fmla="*/ 510540 w 657225"/>
                  <a:gd name="connsiteY307" fmla="*/ 321945 h 1238250"/>
                  <a:gd name="connsiteX308" fmla="*/ 589598 w 657225"/>
                  <a:gd name="connsiteY308" fmla="*/ 320040 h 1238250"/>
                  <a:gd name="connsiteX309" fmla="*/ 572453 w 657225"/>
                  <a:gd name="connsiteY309" fmla="*/ 294322 h 1238250"/>
                  <a:gd name="connsiteX310" fmla="*/ 554355 w 657225"/>
                  <a:gd name="connsiteY310" fmla="*/ 319087 h 1238250"/>
                  <a:gd name="connsiteX311" fmla="*/ 573405 w 657225"/>
                  <a:gd name="connsiteY311" fmla="*/ 346710 h 1238250"/>
                  <a:gd name="connsiteX312" fmla="*/ 589598 w 657225"/>
                  <a:gd name="connsiteY312" fmla="*/ 320040 h 1238250"/>
                  <a:gd name="connsiteX313" fmla="*/ 63818 w 657225"/>
                  <a:gd name="connsiteY313" fmla="*/ 785812 h 1238250"/>
                  <a:gd name="connsiteX314" fmla="*/ 80963 w 657225"/>
                  <a:gd name="connsiteY314" fmla="*/ 811530 h 1238250"/>
                  <a:gd name="connsiteX315" fmla="*/ 100013 w 657225"/>
                  <a:gd name="connsiteY315" fmla="*/ 786765 h 1238250"/>
                  <a:gd name="connsiteX316" fmla="*/ 81915 w 657225"/>
                  <a:gd name="connsiteY316" fmla="*/ 759143 h 1238250"/>
                  <a:gd name="connsiteX317" fmla="*/ 63818 w 657225"/>
                  <a:gd name="connsiteY317" fmla="*/ 785812 h 1238250"/>
                  <a:gd name="connsiteX318" fmla="*/ 229553 w 657225"/>
                  <a:gd name="connsiteY318" fmla="*/ 783908 h 1238250"/>
                  <a:gd name="connsiteX319" fmla="*/ 247650 w 657225"/>
                  <a:gd name="connsiteY319" fmla="*/ 811530 h 1238250"/>
                  <a:gd name="connsiteX320" fmla="*/ 264795 w 657225"/>
                  <a:gd name="connsiteY320" fmla="*/ 788670 h 1238250"/>
                  <a:gd name="connsiteX321" fmla="*/ 247650 w 657225"/>
                  <a:gd name="connsiteY321" fmla="*/ 760095 h 1238250"/>
                  <a:gd name="connsiteX322" fmla="*/ 229553 w 657225"/>
                  <a:gd name="connsiteY322" fmla="*/ 783908 h 1238250"/>
                  <a:gd name="connsiteX323" fmla="*/ 344805 w 657225"/>
                  <a:gd name="connsiteY323" fmla="*/ 783908 h 1238250"/>
                  <a:gd name="connsiteX324" fmla="*/ 327660 w 657225"/>
                  <a:gd name="connsiteY324" fmla="*/ 759143 h 1238250"/>
                  <a:gd name="connsiteX325" fmla="*/ 308610 w 657225"/>
                  <a:gd name="connsiteY325" fmla="*/ 785812 h 1238250"/>
                  <a:gd name="connsiteX326" fmla="*/ 326708 w 657225"/>
                  <a:gd name="connsiteY326" fmla="*/ 810578 h 1238250"/>
                  <a:gd name="connsiteX327" fmla="*/ 344805 w 657225"/>
                  <a:gd name="connsiteY327" fmla="*/ 783908 h 1238250"/>
                  <a:gd name="connsiteX328" fmla="*/ 392430 w 657225"/>
                  <a:gd name="connsiteY328" fmla="*/ 788670 h 1238250"/>
                  <a:gd name="connsiteX329" fmla="*/ 408623 w 657225"/>
                  <a:gd name="connsiteY329" fmla="*/ 811530 h 1238250"/>
                  <a:gd name="connsiteX330" fmla="*/ 426720 w 657225"/>
                  <a:gd name="connsiteY330" fmla="*/ 788670 h 1238250"/>
                  <a:gd name="connsiteX331" fmla="*/ 410528 w 657225"/>
                  <a:gd name="connsiteY331" fmla="*/ 759143 h 1238250"/>
                  <a:gd name="connsiteX332" fmla="*/ 392430 w 657225"/>
                  <a:gd name="connsiteY332" fmla="*/ 788670 h 1238250"/>
                  <a:gd name="connsiteX333" fmla="*/ 475298 w 657225"/>
                  <a:gd name="connsiteY333" fmla="*/ 785812 h 1238250"/>
                  <a:gd name="connsiteX334" fmla="*/ 491490 w 657225"/>
                  <a:gd name="connsiteY334" fmla="*/ 811530 h 1238250"/>
                  <a:gd name="connsiteX335" fmla="*/ 510540 w 657225"/>
                  <a:gd name="connsiteY335" fmla="*/ 787718 h 1238250"/>
                  <a:gd name="connsiteX336" fmla="*/ 492443 w 657225"/>
                  <a:gd name="connsiteY336" fmla="*/ 760095 h 1238250"/>
                  <a:gd name="connsiteX337" fmla="*/ 475298 w 657225"/>
                  <a:gd name="connsiteY337" fmla="*/ 785812 h 1238250"/>
                  <a:gd name="connsiteX338" fmla="*/ 589598 w 657225"/>
                  <a:gd name="connsiteY338" fmla="*/ 786765 h 1238250"/>
                  <a:gd name="connsiteX339" fmla="*/ 571500 w 657225"/>
                  <a:gd name="connsiteY339" fmla="*/ 759143 h 1238250"/>
                  <a:gd name="connsiteX340" fmla="*/ 553403 w 657225"/>
                  <a:gd name="connsiteY340" fmla="*/ 782003 h 1238250"/>
                  <a:gd name="connsiteX341" fmla="*/ 569595 w 657225"/>
                  <a:gd name="connsiteY341" fmla="*/ 811530 h 1238250"/>
                  <a:gd name="connsiteX342" fmla="*/ 589598 w 657225"/>
                  <a:gd name="connsiteY342" fmla="*/ 786765 h 1238250"/>
                  <a:gd name="connsiteX343" fmla="*/ 99060 w 657225"/>
                  <a:gd name="connsiteY343" fmla="*/ 631508 h 1238250"/>
                  <a:gd name="connsiteX344" fmla="*/ 80963 w 657225"/>
                  <a:gd name="connsiteY344" fmla="*/ 603885 h 1238250"/>
                  <a:gd name="connsiteX345" fmla="*/ 63818 w 657225"/>
                  <a:gd name="connsiteY345" fmla="*/ 629603 h 1238250"/>
                  <a:gd name="connsiteX346" fmla="*/ 80963 w 657225"/>
                  <a:gd name="connsiteY346" fmla="*/ 655320 h 1238250"/>
                  <a:gd name="connsiteX347" fmla="*/ 99060 w 657225"/>
                  <a:gd name="connsiteY347" fmla="*/ 631508 h 1238250"/>
                  <a:gd name="connsiteX348" fmla="*/ 264795 w 657225"/>
                  <a:gd name="connsiteY348" fmla="*/ 629603 h 1238250"/>
                  <a:gd name="connsiteX349" fmla="*/ 247650 w 657225"/>
                  <a:gd name="connsiteY349" fmla="*/ 603885 h 1238250"/>
                  <a:gd name="connsiteX350" fmla="*/ 229553 w 657225"/>
                  <a:gd name="connsiteY350" fmla="*/ 628650 h 1238250"/>
                  <a:gd name="connsiteX351" fmla="*/ 247650 w 657225"/>
                  <a:gd name="connsiteY351" fmla="*/ 656273 h 1238250"/>
                  <a:gd name="connsiteX352" fmla="*/ 264795 w 657225"/>
                  <a:gd name="connsiteY352" fmla="*/ 629603 h 1238250"/>
                  <a:gd name="connsiteX353" fmla="*/ 344805 w 657225"/>
                  <a:gd name="connsiteY353" fmla="*/ 631508 h 1238250"/>
                  <a:gd name="connsiteX354" fmla="*/ 326708 w 657225"/>
                  <a:gd name="connsiteY354" fmla="*/ 603885 h 1238250"/>
                  <a:gd name="connsiteX355" fmla="*/ 308610 w 657225"/>
                  <a:gd name="connsiteY355" fmla="*/ 626745 h 1238250"/>
                  <a:gd name="connsiteX356" fmla="*/ 324803 w 657225"/>
                  <a:gd name="connsiteY356" fmla="*/ 656273 h 1238250"/>
                  <a:gd name="connsiteX357" fmla="*/ 344805 w 657225"/>
                  <a:gd name="connsiteY357" fmla="*/ 631508 h 1238250"/>
                  <a:gd name="connsiteX358" fmla="*/ 426720 w 657225"/>
                  <a:gd name="connsiteY358" fmla="*/ 628650 h 1238250"/>
                  <a:gd name="connsiteX359" fmla="*/ 410528 w 657225"/>
                  <a:gd name="connsiteY359" fmla="*/ 603885 h 1238250"/>
                  <a:gd name="connsiteX360" fmla="*/ 391478 w 657225"/>
                  <a:gd name="connsiteY360" fmla="*/ 627698 h 1238250"/>
                  <a:gd name="connsiteX361" fmla="*/ 408623 w 657225"/>
                  <a:gd name="connsiteY361" fmla="*/ 655320 h 1238250"/>
                  <a:gd name="connsiteX362" fmla="*/ 426720 w 657225"/>
                  <a:gd name="connsiteY362" fmla="*/ 628650 h 1238250"/>
                  <a:gd name="connsiteX363" fmla="*/ 510540 w 657225"/>
                  <a:gd name="connsiteY363" fmla="*/ 629603 h 1238250"/>
                  <a:gd name="connsiteX364" fmla="*/ 493395 w 657225"/>
                  <a:gd name="connsiteY364" fmla="*/ 603885 h 1238250"/>
                  <a:gd name="connsiteX365" fmla="*/ 474345 w 657225"/>
                  <a:gd name="connsiteY365" fmla="*/ 628650 h 1238250"/>
                  <a:gd name="connsiteX366" fmla="*/ 492443 w 657225"/>
                  <a:gd name="connsiteY366" fmla="*/ 656273 h 1238250"/>
                  <a:gd name="connsiteX367" fmla="*/ 510540 w 657225"/>
                  <a:gd name="connsiteY367" fmla="*/ 629603 h 1238250"/>
                  <a:gd name="connsiteX368" fmla="*/ 589598 w 657225"/>
                  <a:gd name="connsiteY368" fmla="*/ 628650 h 1238250"/>
                  <a:gd name="connsiteX369" fmla="*/ 571500 w 657225"/>
                  <a:gd name="connsiteY369" fmla="*/ 603885 h 1238250"/>
                  <a:gd name="connsiteX370" fmla="*/ 553403 w 657225"/>
                  <a:gd name="connsiteY370" fmla="*/ 628650 h 1238250"/>
                  <a:gd name="connsiteX371" fmla="*/ 571500 w 657225"/>
                  <a:gd name="connsiteY371" fmla="*/ 656273 h 1238250"/>
                  <a:gd name="connsiteX372" fmla="*/ 589598 w 657225"/>
                  <a:gd name="connsiteY372" fmla="*/ 628650 h 1238250"/>
                  <a:gd name="connsiteX373" fmla="*/ 99060 w 657225"/>
                  <a:gd name="connsiteY373" fmla="*/ 941070 h 1238250"/>
                  <a:gd name="connsiteX374" fmla="*/ 81915 w 657225"/>
                  <a:gd name="connsiteY374" fmla="*/ 914400 h 1238250"/>
                  <a:gd name="connsiteX375" fmla="*/ 63818 w 657225"/>
                  <a:gd name="connsiteY375" fmla="*/ 939165 h 1238250"/>
                  <a:gd name="connsiteX376" fmla="*/ 82868 w 657225"/>
                  <a:gd name="connsiteY376" fmla="*/ 966787 h 1238250"/>
                  <a:gd name="connsiteX377" fmla="*/ 99060 w 657225"/>
                  <a:gd name="connsiteY377" fmla="*/ 941070 h 1238250"/>
                  <a:gd name="connsiteX378" fmla="*/ 308610 w 657225"/>
                  <a:gd name="connsiteY378" fmla="*/ 939165 h 1238250"/>
                  <a:gd name="connsiteX379" fmla="*/ 325755 w 657225"/>
                  <a:gd name="connsiteY379" fmla="*/ 966787 h 1238250"/>
                  <a:gd name="connsiteX380" fmla="*/ 343853 w 657225"/>
                  <a:gd name="connsiteY380" fmla="*/ 942023 h 1238250"/>
                  <a:gd name="connsiteX381" fmla="*/ 324803 w 657225"/>
                  <a:gd name="connsiteY381" fmla="*/ 915353 h 1238250"/>
                  <a:gd name="connsiteX382" fmla="*/ 308610 w 657225"/>
                  <a:gd name="connsiteY382" fmla="*/ 939165 h 1238250"/>
                  <a:gd name="connsiteX383" fmla="*/ 391478 w 657225"/>
                  <a:gd name="connsiteY383" fmla="*/ 937260 h 1238250"/>
                  <a:gd name="connsiteX384" fmla="*/ 409575 w 657225"/>
                  <a:gd name="connsiteY384" fmla="*/ 966787 h 1238250"/>
                  <a:gd name="connsiteX385" fmla="*/ 426720 w 657225"/>
                  <a:gd name="connsiteY385" fmla="*/ 942975 h 1238250"/>
                  <a:gd name="connsiteX386" fmla="*/ 409575 w 657225"/>
                  <a:gd name="connsiteY386" fmla="*/ 914400 h 1238250"/>
                  <a:gd name="connsiteX387" fmla="*/ 391478 w 657225"/>
                  <a:gd name="connsiteY387" fmla="*/ 937260 h 1238250"/>
                  <a:gd name="connsiteX388" fmla="*/ 511492 w 657225"/>
                  <a:gd name="connsiteY388" fmla="*/ 947737 h 1238250"/>
                  <a:gd name="connsiteX389" fmla="*/ 492443 w 657225"/>
                  <a:gd name="connsiteY389" fmla="*/ 915353 h 1238250"/>
                  <a:gd name="connsiteX390" fmla="*/ 475298 w 657225"/>
                  <a:gd name="connsiteY390" fmla="*/ 941070 h 1238250"/>
                  <a:gd name="connsiteX391" fmla="*/ 492443 w 657225"/>
                  <a:gd name="connsiteY391" fmla="*/ 967740 h 1238250"/>
                  <a:gd name="connsiteX392" fmla="*/ 511492 w 657225"/>
                  <a:gd name="connsiteY392" fmla="*/ 947737 h 1238250"/>
                  <a:gd name="connsiteX393" fmla="*/ 589598 w 657225"/>
                  <a:gd name="connsiteY393" fmla="*/ 940117 h 1238250"/>
                  <a:gd name="connsiteX394" fmla="*/ 572453 w 657225"/>
                  <a:gd name="connsiteY394" fmla="*/ 915353 h 1238250"/>
                  <a:gd name="connsiteX395" fmla="*/ 553403 w 657225"/>
                  <a:gd name="connsiteY395" fmla="*/ 940117 h 1238250"/>
                  <a:gd name="connsiteX396" fmla="*/ 571500 w 657225"/>
                  <a:gd name="connsiteY396" fmla="*/ 967740 h 1238250"/>
                  <a:gd name="connsiteX397" fmla="*/ 589598 w 657225"/>
                  <a:gd name="connsiteY397" fmla="*/ 940117 h 1238250"/>
                  <a:gd name="connsiteX398" fmla="*/ 99060 w 657225"/>
                  <a:gd name="connsiteY398" fmla="*/ 705803 h 1238250"/>
                  <a:gd name="connsiteX399" fmla="*/ 80010 w 657225"/>
                  <a:gd name="connsiteY399" fmla="*/ 680085 h 1238250"/>
                  <a:gd name="connsiteX400" fmla="*/ 62865 w 657225"/>
                  <a:gd name="connsiteY400" fmla="*/ 708660 h 1238250"/>
                  <a:gd name="connsiteX401" fmla="*/ 80010 w 657225"/>
                  <a:gd name="connsiteY401" fmla="*/ 734378 h 1238250"/>
                  <a:gd name="connsiteX402" fmla="*/ 99060 w 657225"/>
                  <a:gd name="connsiteY402" fmla="*/ 705803 h 1238250"/>
                  <a:gd name="connsiteX403" fmla="*/ 264795 w 657225"/>
                  <a:gd name="connsiteY403" fmla="*/ 706755 h 1238250"/>
                  <a:gd name="connsiteX404" fmla="*/ 248603 w 657225"/>
                  <a:gd name="connsiteY404" fmla="*/ 681037 h 1238250"/>
                  <a:gd name="connsiteX405" fmla="*/ 229553 w 657225"/>
                  <a:gd name="connsiteY405" fmla="*/ 707708 h 1238250"/>
                  <a:gd name="connsiteX406" fmla="*/ 245745 w 657225"/>
                  <a:gd name="connsiteY406" fmla="*/ 734378 h 1238250"/>
                  <a:gd name="connsiteX407" fmla="*/ 264795 w 657225"/>
                  <a:gd name="connsiteY407" fmla="*/ 706755 h 1238250"/>
                  <a:gd name="connsiteX408" fmla="*/ 229553 w 657225"/>
                  <a:gd name="connsiteY408" fmla="*/ 943928 h 1238250"/>
                  <a:gd name="connsiteX409" fmla="*/ 246698 w 657225"/>
                  <a:gd name="connsiteY409" fmla="*/ 966787 h 1238250"/>
                  <a:gd name="connsiteX410" fmla="*/ 264795 w 657225"/>
                  <a:gd name="connsiteY410" fmla="*/ 941070 h 1238250"/>
                  <a:gd name="connsiteX411" fmla="*/ 247650 w 657225"/>
                  <a:gd name="connsiteY411" fmla="*/ 915353 h 1238250"/>
                  <a:gd name="connsiteX412" fmla="*/ 229553 w 657225"/>
                  <a:gd name="connsiteY412" fmla="*/ 943928 h 1238250"/>
                  <a:gd name="connsiteX413" fmla="*/ 264795 w 657225"/>
                  <a:gd name="connsiteY413" fmla="*/ 480060 h 1238250"/>
                  <a:gd name="connsiteX414" fmla="*/ 247650 w 657225"/>
                  <a:gd name="connsiteY414" fmla="*/ 450533 h 1238250"/>
                  <a:gd name="connsiteX415" fmla="*/ 229553 w 657225"/>
                  <a:gd name="connsiteY415" fmla="*/ 476250 h 1238250"/>
                  <a:gd name="connsiteX416" fmla="*/ 246698 w 657225"/>
                  <a:gd name="connsiteY416" fmla="*/ 501968 h 1238250"/>
                  <a:gd name="connsiteX417" fmla="*/ 264795 w 657225"/>
                  <a:gd name="connsiteY417" fmla="*/ 480060 h 1238250"/>
                  <a:gd name="connsiteX418" fmla="*/ 264795 w 657225"/>
                  <a:gd name="connsiteY418" fmla="*/ 321945 h 1238250"/>
                  <a:gd name="connsiteX419" fmla="*/ 246698 w 657225"/>
                  <a:gd name="connsiteY419" fmla="*/ 295275 h 1238250"/>
                  <a:gd name="connsiteX420" fmla="*/ 228600 w 657225"/>
                  <a:gd name="connsiteY420" fmla="*/ 320993 h 1238250"/>
                  <a:gd name="connsiteX421" fmla="*/ 245745 w 657225"/>
                  <a:gd name="connsiteY421" fmla="*/ 346710 h 1238250"/>
                  <a:gd name="connsiteX422" fmla="*/ 264795 w 657225"/>
                  <a:gd name="connsiteY422" fmla="*/ 321945 h 1238250"/>
                  <a:gd name="connsiteX423" fmla="*/ 426720 w 657225"/>
                  <a:gd name="connsiteY423" fmla="*/ 321945 h 1238250"/>
                  <a:gd name="connsiteX424" fmla="*/ 410528 w 657225"/>
                  <a:gd name="connsiteY424" fmla="*/ 295275 h 1238250"/>
                  <a:gd name="connsiteX425" fmla="*/ 391478 w 657225"/>
                  <a:gd name="connsiteY425" fmla="*/ 319087 h 1238250"/>
                  <a:gd name="connsiteX426" fmla="*/ 407670 w 657225"/>
                  <a:gd name="connsiteY426" fmla="*/ 346710 h 1238250"/>
                  <a:gd name="connsiteX427" fmla="*/ 426720 w 657225"/>
                  <a:gd name="connsiteY427" fmla="*/ 321945 h 1238250"/>
                  <a:gd name="connsiteX428" fmla="*/ 179070 w 657225"/>
                  <a:gd name="connsiteY428" fmla="*/ 164783 h 1238250"/>
                  <a:gd name="connsiteX429" fmla="*/ 162878 w 657225"/>
                  <a:gd name="connsiteY429" fmla="*/ 139065 h 1238250"/>
                  <a:gd name="connsiteX430" fmla="*/ 143828 w 657225"/>
                  <a:gd name="connsiteY430" fmla="*/ 163830 h 1238250"/>
                  <a:gd name="connsiteX431" fmla="*/ 160973 w 657225"/>
                  <a:gd name="connsiteY431" fmla="*/ 190500 h 1238250"/>
                  <a:gd name="connsiteX432" fmla="*/ 179070 w 657225"/>
                  <a:gd name="connsiteY432" fmla="*/ 164783 h 1238250"/>
                  <a:gd name="connsiteX433" fmla="*/ 426720 w 657225"/>
                  <a:gd name="connsiteY433" fmla="*/ 478155 h 1238250"/>
                  <a:gd name="connsiteX434" fmla="*/ 408623 w 657225"/>
                  <a:gd name="connsiteY434" fmla="*/ 450533 h 1238250"/>
                  <a:gd name="connsiteX435" fmla="*/ 390525 w 657225"/>
                  <a:gd name="connsiteY435" fmla="*/ 476250 h 1238250"/>
                  <a:gd name="connsiteX436" fmla="*/ 411480 w 657225"/>
                  <a:gd name="connsiteY436" fmla="*/ 501968 h 1238250"/>
                  <a:gd name="connsiteX437" fmla="*/ 426720 w 657225"/>
                  <a:gd name="connsiteY437" fmla="*/ 478155 h 1238250"/>
                  <a:gd name="connsiteX438" fmla="*/ 179070 w 657225"/>
                  <a:gd name="connsiteY438" fmla="*/ 84772 h 1238250"/>
                  <a:gd name="connsiteX439" fmla="*/ 160973 w 657225"/>
                  <a:gd name="connsiteY439" fmla="*/ 54293 h 1238250"/>
                  <a:gd name="connsiteX440" fmla="*/ 145733 w 657225"/>
                  <a:gd name="connsiteY440" fmla="*/ 80963 h 1238250"/>
                  <a:gd name="connsiteX441" fmla="*/ 163830 w 657225"/>
                  <a:gd name="connsiteY441" fmla="*/ 114300 h 1238250"/>
                  <a:gd name="connsiteX442" fmla="*/ 179070 w 657225"/>
                  <a:gd name="connsiteY442" fmla="*/ 84772 h 1238250"/>
                  <a:gd name="connsiteX443" fmla="*/ 179070 w 657225"/>
                  <a:gd name="connsiteY443" fmla="*/ 398145 h 1238250"/>
                  <a:gd name="connsiteX444" fmla="*/ 162878 w 657225"/>
                  <a:gd name="connsiteY444" fmla="*/ 368618 h 1238250"/>
                  <a:gd name="connsiteX445" fmla="*/ 144780 w 657225"/>
                  <a:gd name="connsiteY445" fmla="*/ 393383 h 1238250"/>
                  <a:gd name="connsiteX446" fmla="*/ 160973 w 657225"/>
                  <a:gd name="connsiteY446" fmla="*/ 424815 h 1238250"/>
                  <a:gd name="connsiteX447" fmla="*/ 179070 w 657225"/>
                  <a:gd name="connsiteY447" fmla="*/ 398145 h 1238250"/>
                  <a:gd name="connsiteX448" fmla="*/ 179070 w 657225"/>
                  <a:gd name="connsiteY448" fmla="*/ 1018223 h 1238250"/>
                  <a:gd name="connsiteX449" fmla="*/ 162878 w 657225"/>
                  <a:gd name="connsiteY449" fmla="*/ 989648 h 1238250"/>
                  <a:gd name="connsiteX450" fmla="*/ 144780 w 657225"/>
                  <a:gd name="connsiteY450" fmla="*/ 1017270 h 1238250"/>
                  <a:gd name="connsiteX451" fmla="*/ 160020 w 657225"/>
                  <a:gd name="connsiteY451" fmla="*/ 1046798 h 1238250"/>
                  <a:gd name="connsiteX452" fmla="*/ 179070 w 657225"/>
                  <a:gd name="connsiteY452" fmla="*/ 1018223 h 1238250"/>
                  <a:gd name="connsiteX453" fmla="*/ 264795 w 657225"/>
                  <a:gd name="connsiteY453" fmla="*/ 1100138 h 1238250"/>
                  <a:gd name="connsiteX454" fmla="*/ 246698 w 657225"/>
                  <a:gd name="connsiteY454" fmla="*/ 1071563 h 1238250"/>
                  <a:gd name="connsiteX455" fmla="*/ 229553 w 657225"/>
                  <a:gd name="connsiteY455" fmla="*/ 1094423 h 1238250"/>
                  <a:gd name="connsiteX456" fmla="*/ 244793 w 657225"/>
                  <a:gd name="connsiteY456" fmla="*/ 1121092 h 1238250"/>
                  <a:gd name="connsiteX457" fmla="*/ 264795 w 657225"/>
                  <a:gd name="connsiteY457" fmla="*/ 1100138 h 1238250"/>
                  <a:gd name="connsiteX458" fmla="*/ 308610 w 657225"/>
                  <a:gd name="connsiteY458" fmla="*/ 1091565 h 1238250"/>
                  <a:gd name="connsiteX459" fmla="*/ 325755 w 657225"/>
                  <a:gd name="connsiteY459" fmla="*/ 1121092 h 1238250"/>
                  <a:gd name="connsiteX460" fmla="*/ 344805 w 657225"/>
                  <a:gd name="connsiteY460" fmla="*/ 1096328 h 1238250"/>
                  <a:gd name="connsiteX461" fmla="*/ 327660 w 657225"/>
                  <a:gd name="connsiteY461" fmla="*/ 1070610 h 1238250"/>
                  <a:gd name="connsiteX462" fmla="*/ 308610 w 657225"/>
                  <a:gd name="connsiteY462" fmla="*/ 1091565 h 1238250"/>
                  <a:gd name="connsiteX463" fmla="*/ 589598 w 657225"/>
                  <a:gd name="connsiteY463" fmla="*/ 477203 h 1238250"/>
                  <a:gd name="connsiteX464" fmla="*/ 573405 w 657225"/>
                  <a:gd name="connsiteY464" fmla="*/ 451485 h 1238250"/>
                  <a:gd name="connsiteX465" fmla="*/ 554355 w 657225"/>
                  <a:gd name="connsiteY465" fmla="*/ 475297 h 1238250"/>
                  <a:gd name="connsiteX466" fmla="*/ 571500 w 657225"/>
                  <a:gd name="connsiteY466" fmla="*/ 501968 h 1238250"/>
                  <a:gd name="connsiteX467" fmla="*/ 589598 w 657225"/>
                  <a:gd name="connsiteY467" fmla="*/ 477203 h 1238250"/>
                  <a:gd name="connsiteX468" fmla="*/ 511492 w 657225"/>
                  <a:gd name="connsiteY468" fmla="*/ 468630 h 1238250"/>
                  <a:gd name="connsiteX469" fmla="*/ 494348 w 657225"/>
                  <a:gd name="connsiteY469" fmla="*/ 450533 h 1238250"/>
                  <a:gd name="connsiteX470" fmla="*/ 475298 w 657225"/>
                  <a:gd name="connsiteY470" fmla="*/ 475297 h 1238250"/>
                  <a:gd name="connsiteX471" fmla="*/ 494348 w 657225"/>
                  <a:gd name="connsiteY471" fmla="*/ 500062 h 1238250"/>
                  <a:gd name="connsiteX472" fmla="*/ 511492 w 657225"/>
                  <a:gd name="connsiteY472" fmla="*/ 468630 h 1238250"/>
                  <a:gd name="connsiteX473" fmla="*/ 344805 w 657225"/>
                  <a:gd name="connsiteY473" fmla="*/ 476250 h 1238250"/>
                  <a:gd name="connsiteX474" fmla="*/ 326708 w 657225"/>
                  <a:gd name="connsiteY474" fmla="*/ 451485 h 1238250"/>
                  <a:gd name="connsiteX475" fmla="*/ 308610 w 657225"/>
                  <a:gd name="connsiteY475" fmla="*/ 476250 h 1238250"/>
                  <a:gd name="connsiteX476" fmla="*/ 326708 w 657225"/>
                  <a:gd name="connsiteY476" fmla="*/ 501015 h 1238250"/>
                  <a:gd name="connsiteX477" fmla="*/ 344805 w 657225"/>
                  <a:gd name="connsiteY477" fmla="*/ 476250 h 1238250"/>
                  <a:gd name="connsiteX478" fmla="*/ 63818 w 657225"/>
                  <a:gd name="connsiteY478" fmla="*/ 474345 h 1238250"/>
                  <a:gd name="connsiteX479" fmla="*/ 80010 w 657225"/>
                  <a:gd name="connsiteY479" fmla="*/ 501015 h 1238250"/>
                  <a:gd name="connsiteX480" fmla="*/ 100013 w 657225"/>
                  <a:gd name="connsiteY480" fmla="*/ 477203 h 1238250"/>
                  <a:gd name="connsiteX481" fmla="*/ 83820 w 657225"/>
                  <a:gd name="connsiteY481" fmla="*/ 450533 h 1238250"/>
                  <a:gd name="connsiteX482" fmla="*/ 63818 w 657225"/>
                  <a:gd name="connsiteY482" fmla="*/ 474345 h 1238250"/>
                  <a:gd name="connsiteX483" fmla="*/ 99060 w 657225"/>
                  <a:gd name="connsiteY483" fmla="*/ 1097280 h 1238250"/>
                  <a:gd name="connsiteX484" fmla="*/ 82868 w 657225"/>
                  <a:gd name="connsiteY484" fmla="*/ 1071563 h 1238250"/>
                  <a:gd name="connsiteX485" fmla="*/ 63818 w 657225"/>
                  <a:gd name="connsiteY485" fmla="*/ 1095375 h 1238250"/>
                  <a:gd name="connsiteX486" fmla="*/ 80963 w 657225"/>
                  <a:gd name="connsiteY486" fmla="*/ 1122045 h 1238250"/>
                  <a:gd name="connsiteX487" fmla="*/ 99060 w 657225"/>
                  <a:gd name="connsiteY487" fmla="*/ 1097280 h 1238250"/>
                  <a:gd name="connsiteX488" fmla="*/ 179070 w 657225"/>
                  <a:gd name="connsiteY488" fmla="*/ 242887 h 1238250"/>
                  <a:gd name="connsiteX489" fmla="*/ 161925 w 657225"/>
                  <a:gd name="connsiteY489" fmla="*/ 216218 h 1238250"/>
                  <a:gd name="connsiteX490" fmla="*/ 145733 w 657225"/>
                  <a:gd name="connsiteY490" fmla="*/ 242887 h 1238250"/>
                  <a:gd name="connsiteX491" fmla="*/ 161925 w 657225"/>
                  <a:gd name="connsiteY491" fmla="*/ 270510 h 1238250"/>
                  <a:gd name="connsiteX492" fmla="*/ 179070 w 657225"/>
                  <a:gd name="connsiteY492" fmla="*/ 242887 h 1238250"/>
                  <a:gd name="connsiteX493" fmla="*/ 179070 w 657225"/>
                  <a:gd name="connsiteY493" fmla="*/ 707708 h 1238250"/>
                  <a:gd name="connsiteX494" fmla="*/ 161925 w 657225"/>
                  <a:gd name="connsiteY494" fmla="*/ 681037 h 1238250"/>
                  <a:gd name="connsiteX495" fmla="*/ 144780 w 657225"/>
                  <a:gd name="connsiteY495" fmla="*/ 706755 h 1238250"/>
                  <a:gd name="connsiteX496" fmla="*/ 162878 w 657225"/>
                  <a:gd name="connsiteY496" fmla="*/ 734378 h 1238250"/>
                  <a:gd name="connsiteX497" fmla="*/ 179070 w 657225"/>
                  <a:gd name="connsiteY497" fmla="*/ 707708 h 1238250"/>
                  <a:gd name="connsiteX498" fmla="*/ 179070 w 657225"/>
                  <a:gd name="connsiteY498" fmla="*/ 479108 h 1238250"/>
                  <a:gd name="connsiteX499" fmla="*/ 161925 w 657225"/>
                  <a:gd name="connsiteY499" fmla="*/ 450533 h 1238250"/>
                  <a:gd name="connsiteX500" fmla="*/ 144780 w 657225"/>
                  <a:gd name="connsiteY500" fmla="*/ 476250 h 1238250"/>
                  <a:gd name="connsiteX501" fmla="*/ 161925 w 657225"/>
                  <a:gd name="connsiteY501" fmla="*/ 500062 h 1238250"/>
                  <a:gd name="connsiteX502" fmla="*/ 179070 w 657225"/>
                  <a:gd name="connsiteY502" fmla="*/ 479108 h 1238250"/>
                  <a:gd name="connsiteX503" fmla="*/ 144780 w 657225"/>
                  <a:gd name="connsiteY503" fmla="*/ 1097280 h 1238250"/>
                  <a:gd name="connsiteX504" fmla="*/ 160973 w 657225"/>
                  <a:gd name="connsiteY504" fmla="*/ 1121092 h 1238250"/>
                  <a:gd name="connsiteX505" fmla="*/ 178118 w 657225"/>
                  <a:gd name="connsiteY505" fmla="*/ 1095375 h 1238250"/>
                  <a:gd name="connsiteX506" fmla="*/ 161925 w 657225"/>
                  <a:gd name="connsiteY506" fmla="*/ 1071563 h 1238250"/>
                  <a:gd name="connsiteX507" fmla="*/ 144780 w 657225"/>
                  <a:gd name="connsiteY507" fmla="*/ 1097280 h 1238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</a:cxnLst>
                <a:rect l="l" t="t" r="r" b="b"/>
                <a:pathLst>
                  <a:path w="657225" h="1238250">
                    <a:moveTo>
                      <a:pt x="512445" y="1097280"/>
                    </a:moveTo>
                    <a:cubicBezTo>
                      <a:pt x="507683" y="1087755"/>
                      <a:pt x="517208" y="1069658"/>
                      <a:pt x="493395" y="1071563"/>
                    </a:cubicBezTo>
                    <a:cubicBezTo>
                      <a:pt x="479108" y="1073467"/>
                      <a:pt x="473393" y="1076325"/>
                      <a:pt x="474345" y="1090613"/>
                    </a:cubicBezTo>
                    <a:cubicBezTo>
                      <a:pt x="475298" y="1105853"/>
                      <a:pt x="446723" y="1123950"/>
                      <a:pt x="432435" y="1119188"/>
                    </a:cubicBezTo>
                    <a:cubicBezTo>
                      <a:pt x="422910" y="1116330"/>
                      <a:pt x="427673" y="1107758"/>
                      <a:pt x="426720" y="1102042"/>
                    </a:cubicBezTo>
                    <a:cubicBezTo>
                      <a:pt x="423863" y="1089660"/>
                      <a:pt x="435293" y="1070610"/>
                      <a:pt x="408623" y="1071563"/>
                    </a:cubicBezTo>
                    <a:cubicBezTo>
                      <a:pt x="391478" y="1071563"/>
                      <a:pt x="391478" y="1080135"/>
                      <a:pt x="391478" y="1092517"/>
                    </a:cubicBezTo>
                    <a:cubicBezTo>
                      <a:pt x="390525" y="1111567"/>
                      <a:pt x="391478" y="1126808"/>
                      <a:pt x="417195" y="1119188"/>
                    </a:cubicBezTo>
                    <a:cubicBezTo>
                      <a:pt x="415290" y="1127760"/>
                      <a:pt x="408623" y="1127760"/>
                      <a:pt x="402908" y="1129665"/>
                    </a:cubicBezTo>
                    <a:cubicBezTo>
                      <a:pt x="365760" y="1143000"/>
                      <a:pt x="323850" y="1142048"/>
                      <a:pt x="287655" y="1160145"/>
                    </a:cubicBezTo>
                    <a:cubicBezTo>
                      <a:pt x="279083" y="1163955"/>
                      <a:pt x="264795" y="1174433"/>
                      <a:pt x="261938" y="1150620"/>
                    </a:cubicBezTo>
                    <a:cubicBezTo>
                      <a:pt x="260985" y="1140142"/>
                      <a:pt x="246698" y="1146810"/>
                      <a:pt x="239078" y="1145858"/>
                    </a:cubicBezTo>
                    <a:cubicBezTo>
                      <a:pt x="228600" y="1144905"/>
                      <a:pt x="230505" y="1153478"/>
                      <a:pt x="229553" y="1160145"/>
                    </a:cubicBezTo>
                    <a:cubicBezTo>
                      <a:pt x="227648" y="1173480"/>
                      <a:pt x="195263" y="1192530"/>
                      <a:pt x="184785" y="1186815"/>
                    </a:cubicBezTo>
                    <a:cubicBezTo>
                      <a:pt x="176213" y="1182053"/>
                      <a:pt x="180023" y="1172528"/>
                      <a:pt x="180023" y="1165860"/>
                    </a:cubicBezTo>
                    <a:cubicBezTo>
                      <a:pt x="180023" y="1152525"/>
                      <a:pt x="178118" y="1144905"/>
                      <a:pt x="161925" y="1145858"/>
                    </a:cubicBezTo>
                    <a:cubicBezTo>
                      <a:pt x="146685" y="1145858"/>
                      <a:pt x="143828" y="1153478"/>
                      <a:pt x="145733" y="1164908"/>
                    </a:cubicBezTo>
                    <a:cubicBezTo>
                      <a:pt x="151448" y="1194435"/>
                      <a:pt x="137160" y="1204913"/>
                      <a:pt x="109538" y="1210628"/>
                    </a:cubicBezTo>
                    <a:cubicBezTo>
                      <a:pt x="74295" y="1217295"/>
                      <a:pt x="39053" y="1229678"/>
                      <a:pt x="4763" y="1239203"/>
                    </a:cubicBezTo>
                    <a:cubicBezTo>
                      <a:pt x="-952" y="1229678"/>
                      <a:pt x="953" y="1221105"/>
                      <a:pt x="953" y="1212533"/>
                    </a:cubicBezTo>
                    <a:cubicBezTo>
                      <a:pt x="953" y="818198"/>
                      <a:pt x="953" y="422910"/>
                      <a:pt x="0" y="28575"/>
                    </a:cubicBezTo>
                    <a:cubicBezTo>
                      <a:pt x="0" y="4763"/>
                      <a:pt x="6668" y="0"/>
                      <a:pt x="29528" y="0"/>
                    </a:cubicBezTo>
                    <a:cubicBezTo>
                      <a:pt x="232410" y="952"/>
                      <a:pt x="434340" y="952"/>
                      <a:pt x="637223" y="0"/>
                    </a:cubicBezTo>
                    <a:cubicBezTo>
                      <a:pt x="659130" y="0"/>
                      <a:pt x="664845" y="5715"/>
                      <a:pt x="664845" y="26670"/>
                    </a:cubicBezTo>
                    <a:cubicBezTo>
                      <a:pt x="663893" y="366712"/>
                      <a:pt x="663893" y="706755"/>
                      <a:pt x="664845" y="1045845"/>
                    </a:cubicBezTo>
                    <a:cubicBezTo>
                      <a:pt x="664845" y="1062990"/>
                      <a:pt x="667703" y="1073467"/>
                      <a:pt x="641033" y="1068705"/>
                    </a:cubicBezTo>
                    <a:cubicBezTo>
                      <a:pt x="616268" y="1063942"/>
                      <a:pt x="587693" y="1069658"/>
                      <a:pt x="562928" y="1074420"/>
                    </a:cubicBezTo>
                    <a:cubicBezTo>
                      <a:pt x="547688" y="1078230"/>
                      <a:pt x="533400" y="1097280"/>
                      <a:pt x="512445" y="1097280"/>
                    </a:cubicBezTo>
                    <a:close/>
                    <a:moveTo>
                      <a:pt x="180023" y="862965"/>
                    </a:moveTo>
                    <a:cubicBezTo>
                      <a:pt x="180023" y="847725"/>
                      <a:pt x="183833" y="833437"/>
                      <a:pt x="160973" y="834390"/>
                    </a:cubicBezTo>
                    <a:cubicBezTo>
                      <a:pt x="134303" y="835342"/>
                      <a:pt x="145733" y="853440"/>
                      <a:pt x="143828" y="865823"/>
                    </a:cubicBezTo>
                    <a:cubicBezTo>
                      <a:pt x="141923" y="878205"/>
                      <a:pt x="140018" y="890587"/>
                      <a:pt x="161925" y="891540"/>
                    </a:cubicBezTo>
                    <a:cubicBezTo>
                      <a:pt x="188595" y="890587"/>
                      <a:pt x="178118" y="873442"/>
                      <a:pt x="180023" y="862965"/>
                    </a:cubicBezTo>
                    <a:close/>
                    <a:moveTo>
                      <a:pt x="180975" y="552450"/>
                    </a:moveTo>
                    <a:cubicBezTo>
                      <a:pt x="179070" y="541020"/>
                      <a:pt x="188595" y="524828"/>
                      <a:pt x="162878" y="524828"/>
                    </a:cubicBezTo>
                    <a:cubicBezTo>
                      <a:pt x="140018" y="524828"/>
                      <a:pt x="142875" y="538162"/>
                      <a:pt x="143828" y="551498"/>
                    </a:cubicBezTo>
                    <a:cubicBezTo>
                      <a:pt x="144780" y="564833"/>
                      <a:pt x="136208" y="581978"/>
                      <a:pt x="162878" y="581025"/>
                    </a:cubicBezTo>
                    <a:cubicBezTo>
                      <a:pt x="186690" y="581025"/>
                      <a:pt x="179070" y="564833"/>
                      <a:pt x="180975" y="552450"/>
                    </a:cubicBezTo>
                    <a:close/>
                    <a:moveTo>
                      <a:pt x="427673" y="85725"/>
                    </a:moveTo>
                    <a:cubicBezTo>
                      <a:pt x="421958" y="76200"/>
                      <a:pt x="438150" y="54293"/>
                      <a:pt x="408623" y="55245"/>
                    </a:cubicBezTo>
                    <a:cubicBezTo>
                      <a:pt x="382905" y="56197"/>
                      <a:pt x="391478" y="73343"/>
                      <a:pt x="392430" y="83820"/>
                    </a:cubicBezTo>
                    <a:cubicBezTo>
                      <a:pt x="393383" y="96202"/>
                      <a:pt x="381000" y="117157"/>
                      <a:pt x="410528" y="116205"/>
                    </a:cubicBezTo>
                    <a:cubicBezTo>
                      <a:pt x="435293" y="116205"/>
                      <a:pt x="423863" y="99060"/>
                      <a:pt x="427673" y="85725"/>
                    </a:cubicBezTo>
                    <a:close/>
                    <a:moveTo>
                      <a:pt x="228600" y="86677"/>
                    </a:moveTo>
                    <a:cubicBezTo>
                      <a:pt x="233363" y="96202"/>
                      <a:pt x="219075" y="116205"/>
                      <a:pt x="246698" y="116205"/>
                    </a:cubicBezTo>
                    <a:cubicBezTo>
                      <a:pt x="272415" y="116205"/>
                      <a:pt x="264795" y="98107"/>
                      <a:pt x="264795" y="85725"/>
                    </a:cubicBezTo>
                    <a:cubicBezTo>
                      <a:pt x="264795" y="73343"/>
                      <a:pt x="274320" y="55245"/>
                      <a:pt x="247650" y="55245"/>
                    </a:cubicBezTo>
                    <a:cubicBezTo>
                      <a:pt x="220028" y="54293"/>
                      <a:pt x="232410" y="73343"/>
                      <a:pt x="228600" y="86677"/>
                    </a:cubicBezTo>
                    <a:close/>
                    <a:moveTo>
                      <a:pt x="180023" y="788670"/>
                    </a:moveTo>
                    <a:cubicBezTo>
                      <a:pt x="180023" y="772478"/>
                      <a:pt x="184785" y="759143"/>
                      <a:pt x="162878" y="759143"/>
                    </a:cubicBezTo>
                    <a:cubicBezTo>
                      <a:pt x="141923" y="759143"/>
                      <a:pt x="142875" y="769620"/>
                      <a:pt x="143828" y="783908"/>
                    </a:cubicBezTo>
                    <a:cubicBezTo>
                      <a:pt x="144780" y="797243"/>
                      <a:pt x="139065" y="811530"/>
                      <a:pt x="162878" y="811530"/>
                    </a:cubicBezTo>
                    <a:cubicBezTo>
                      <a:pt x="184785" y="810578"/>
                      <a:pt x="180023" y="797243"/>
                      <a:pt x="180023" y="788670"/>
                    </a:cubicBezTo>
                    <a:close/>
                    <a:moveTo>
                      <a:pt x="143828" y="626745"/>
                    </a:moveTo>
                    <a:cubicBezTo>
                      <a:pt x="143828" y="641985"/>
                      <a:pt x="139065" y="656273"/>
                      <a:pt x="162878" y="655320"/>
                    </a:cubicBezTo>
                    <a:cubicBezTo>
                      <a:pt x="184785" y="654368"/>
                      <a:pt x="180023" y="641033"/>
                      <a:pt x="180023" y="629603"/>
                    </a:cubicBezTo>
                    <a:cubicBezTo>
                      <a:pt x="180023" y="617220"/>
                      <a:pt x="184785" y="603885"/>
                      <a:pt x="161925" y="603885"/>
                    </a:cubicBezTo>
                    <a:cubicBezTo>
                      <a:pt x="141923" y="603885"/>
                      <a:pt x="142875" y="615315"/>
                      <a:pt x="143828" y="626745"/>
                    </a:cubicBezTo>
                    <a:close/>
                    <a:moveTo>
                      <a:pt x="180023" y="319087"/>
                    </a:moveTo>
                    <a:cubicBezTo>
                      <a:pt x="180975" y="305753"/>
                      <a:pt x="182880" y="294322"/>
                      <a:pt x="161925" y="294322"/>
                    </a:cubicBezTo>
                    <a:cubicBezTo>
                      <a:pt x="140018" y="294322"/>
                      <a:pt x="143828" y="306705"/>
                      <a:pt x="143828" y="320040"/>
                    </a:cubicBezTo>
                    <a:cubicBezTo>
                      <a:pt x="143828" y="331470"/>
                      <a:pt x="139065" y="345758"/>
                      <a:pt x="160973" y="346710"/>
                    </a:cubicBezTo>
                    <a:cubicBezTo>
                      <a:pt x="183833" y="346710"/>
                      <a:pt x="180975" y="333375"/>
                      <a:pt x="180023" y="319087"/>
                    </a:cubicBezTo>
                    <a:close/>
                    <a:moveTo>
                      <a:pt x="143828" y="936308"/>
                    </a:moveTo>
                    <a:cubicBezTo>
                      <a:pt x="144780" y="952500"/>
                      <a:pt x="139065" y="967740"/>
                      <a:pt x="162878" y="967740"/>
                    </a:cubicBezTo>
                    <a:cubicBezTo>
                      <a:pt x="184785" y="967740"/>
                      <a:pt x="180975" y="954405"/>
                      <a:pt x="180975" y="942023"/>
                    </a:cubicBezTo>
                    <a:cubicBezTo>
                      <a:pt x="180975" y="930592"/>
                      <a:pt x="185738" y="916305"/>
                      <a:pt x="163830" y="916305"/>
                    </a:cubicBezTo>
                    <a:cubicBezTo>
                      <a:pt x="142875" y="915353"/>
                      <a:pt x="141923" y="924878"/>
                      <a:pt x="143828" y="936308"/>
                    </a:cubicBezTo>
                    <a:close/>
                    <a:moveTo>
                      <a:pt x="62865" y="553403"/>
                    </a:moveTo>
                    <a:cubicBezTo>
                      <a:pt x="64770" y="564833"/>
                      <a:pt x="55245" y="581025"/>
                      <a:pt x="80010" y="581025"/>
                    </a:cubicBezTo>
                    <a:cubicBezTo>
                      <a:pt x="103823" y="581978"/>
                      <a:pt x="99060" y="567690"/>
                      <a:pt x="99060" y="554355"/>
                    </a:cubicBezTo>
                    <a:cubicBezTo>
                      <a:pt x="98108" y="541973"/>
                      <a:pt x="106680" y="524828"/>
                      <a:pt x="80963" y="524828"/>
                    </a:cubicBezTo>
                    <a:cubicBezTo>
                      <a:pt x="56198" y="524828"/>
                      <a:pt x="64770" y="541020"/>
                      <a:pt x="62865" y="553403"/>
                    </a:cubicBezTo>
                    <a:close/>
                    <a:moveTo>
                      <a:pt x="100013" y="82868"/>
                    </a:moveTo>
                    <a:cubicBezTo>
                      <a:pt x="94298" y="75247"/>
                      <a:pt x="111443" y="55245"/>
                      <a:pt x="82868" y="54293"/>
                    </a:cubicBezTo>
                    <a:cubicBezTo>
                      <a:pt x="60008" y="53340"/>
                      <a:pt x="61913" y="67627"/>
                      <a:pt x="63818" y="80963"/>
                    </a:cubicBezTo>
                    <a:cubicBezTo>
                      <a:pt x="65723" y="93345"/>
                      <a:pt x="51435" y="113347"/>
                      <a:pt x="80010" y="115252"/>
                    </a:cubicBezTo>
                    <a:cubicBezTo>
                      <a:pt x="105728" y="116205"/>
                      <a:pt x="98108" y="99060"/>
                      <a:pt x="100013" y="82868"/>
                    </a:cubicBezTo>
                    <a:close/>
                    <a:moveTo>
                      <a:pt x="264795" y="552450"/>
                    </a:moveTo>
                    <a:cubicBezTo>
                      <a:pt x="261938" y="541973"/>
                      <a:pt x="272415" y="524828"/>
                      <a:pt x="247650" y="524828"/>
                    </a:cubicBezTo>
                    <a:cubicBezTo>
                      <a:pt x="223838" y="524828"/>
                      <a:pt x="229553" y="540068"/>
                      <a:pt x="229553" y="552450"/>
                    </a:cubicBezTo>
                    <a:cubicBezTo>
                      <a:pt x="229553" y="563880"/>
                      <a:pt x="221933" y="581025"/>
                      <a:pt x="246698" y="581025"/>
                    </a:cubicBezTo>
                    <a:cubicBezTo>
                      <a:pt x="270510" y="581978"/>
                      <a:pt x="263843" y="565785"/>
                      <a:pt x="264795" y="552450"/>
                    </a:cubicBezTo>
                    <a:close/>
                    <a:moveTo>
                      <a:pt x="308610" y="82868"/>
                    </a:moveTo>
                    <a:cubicBezTo>
                      <a:pt x="311468" y="95250"/>
                      <a:pt x="299085" y="115252"/>
                      <a:pt x="327660" y="114300"/>
                    </a:cubicBezTo>
                    <a:cubicBezTo>
                      <a:pt x="354330" y="113347"/>
                      <a:pt x="343853" y="95250"/>
                      <a:pt x="343853" y="82868"/>
                    </a:cubicBezTo>
                    <a:cubicBezTo>
                      <a:pt x="344805" y="70485"/>
                      <a:pt x="351473" y="53340"/>
                      <a:pt x="325755" y="53340"/>
                    </a:cubicBezTo>
                    <a:cubicBezTo>
                      <a:pt x="300990" y="55245"/>
                      <a:pt x="310515" y="71438"/>
                      <a:pt x="308610" y="82868"/>
                    </a:cubicBezTo>
                    <a:close/>
                    <a:moveTo>
                      <a:pt x="511492" y="84772"/>
                    </a:moveTo>
                    <a:cubicBezTo>
                      <a:pt x="508635" y="72390"/>
                      <a:pt x="519113" y="54293"/>
                      <a:pt x="492443" y="54293"/>
                    </a:cubicBezTo>
                    <a:cubicBezTo>
                      <a:pt x="467678" y="54293"/>
                      <a:pt x="474345" y="70485"/>
                      <a:pt x="475298" y="81915"/>
                    </a:cubicBezTo>
                    <a:cubicBezTo>
                      <a:pt x="476250" y="94297"/>
                      <a:pt x="464820" y="114300"/>
                      <a:pt x="493395" y="114300"/>
                    </a:cubicBezTo>
                    <a:cubicBezTo>
                      <a:pt x="520065" y="115252"/>
                      <a:pt x="507683" y="96202"/>
                      <a:pt x="511492" y="84772"/>
                    </a:cubicBezTo>
                    <a:close/>
                    <a:moveTo>
                      <a:pt x="553403" y="85725"/>
                    </a:moveTo>
                    <a:cubicBezTo>
                      <a:pt x="558165" y="96202"/>
                      <a:pt x="544830" y="115252"/>
                      <a:pt x="571500" y="115252"/>
                    </a:cubicBezTo>
                    <a:cubicBezTo>
                      <a:pt x="600075" y="115252"/>
                      <a:pt x="588645" y="95250"/>
                      <a:pt x="589598" y="82868"/>
                    </a:cubicBezTo>
                    <a:cubicBezTo>
                      <a:pt x="590550" y="70485"/>
                      <a:pt x="596265" y="55245"/>
                      <a:pt x="572453" y="55245"/>
                    </a:cubicBezTo>
                    <a:cubicBezTo>
                      <a:pt x="544830" y="54293"/>
                      <a:pt x="556260" y="72390"/>
                      <a:pt x="553403" y="85725"/>
                    </a:cubicBezTo>
                    <a:close/>
                    <a:moveTo>
                      <a:pt x="426720" y="554355"/>
                    </a:moveTo>
                    <a:cubicBezTo>
                      <a:pt x="424815" y="541973"/>
                      <a:pt x="434340" y="523875"/>
                      <a:pt x="407670" y="524828"/>
                    </a:cubicBezTo>
                    <a:cubicBezTo>
                      <a:pt x="381953" y="525780"/>
                      <a:pt x="392430" y="542925"/>
                      <a:pt x="391478" y="553403"/>
                    </a:cubicBezTo>
                    <a:cubicBezTo>
                      <a:pt x="390525" y="566737"/>
                      <a:pt x="386715" y="581025"/>
                      <a:pt x="409575" y="581025"/>
                    </a:cubicBezTo>
                    <a:cubicBezTo>
                      <a:pt x="433388" y="581025"/>
                      <a:pt x="425768" y="565785"/>
                      <a:pt x="426720" y="554355"/>
                    </a:cubicBezTo>
                    <a:close/>
                    <a:moveTo>
                      <a:pt x="510540" y="552450"/>
                    </a:moveTo>
                    <a:cubicBezTo>
                      <a:pt x="509588" y="541020"/>
                      <a:pt x="518160" y="523875"/>
                      <a:pt x="491490" y="524828"/>
                    </a:cubicBezTo>
                    <a:cubicBezTo>
                      <a:pt x="468630" y="525780"/>
                      <a:pt x="474345" y="540068"/>
                      <a:pt x="475298" y="551498"/>
                    </a:cubicBezTo>
                    <a:cubicBezTo>
                      <a:pt x="476250" y="562928"/>
                      <a:pt x="465773" y="580073"/>
                      <a:pt x="491490" y="581025"/>
                    </a:cubicBezTo>
                    <a:cubicBezTo>
                      <a:pt x="514350" y="581978"/>
                      <a:pt x="511492" y="567690"/>
                      <a:pt x="510540" y="552450"/>
                    </a:cubicBezTo>
                    <a:close/>
                    <a:moveTo>
                      <a:pt x="589598" y="553403"/>
                    </a:moveTo>
                    <a:cubicBezTo>
                      <a:pt x="587693" y="541973"/>
                      <a:pt x="597218" y="525780"/>
                      <a:pt x="572453" y="524828"/>
                    </a:cubicBezTo>
                    <a:cubicBezTo>
                      <a:pt x="546735" y="524828"/>
                      <a:pt x="554355" y="541973"/>
                      <a:pt x="554355" y="554355"/>
                    </a:cubicBezTo>
                    <a:cubicBezTo>
                      <a:pt x="553403" y="567690"/>
                      <a:pt x="549593" y="581978"/>
                      <a:pt x="572453" y="581025"/>
                    </a:cubicBezTo>
                    <a:cubicBezTo>
                      <a:pt x="597218" y="581025"/>
                      <a:pt x="587693" y="564833"/>
                      <a:pt x="589598" y="553403"/>
                    </a:cubicBezTo>
                    <a:close/>
                    <a:moveTo>
                      <a:pt x="62865" y="862965"/>
                    </a:moveTo>
                    <a:cubicBezTo>
                      <a:pt x="65723" y="874395"/>
                      <a:pt x="55245" y="890587"/>
                      <a:pt x="80010" y="891540"/>
                    </a:cubicBezTo>
                    <a:cubicBezTo>
                      <a:pt x="103823" y="891540"/>
                      <a:pt x="99060" y="877253"/>
                      <a:pt x="98108" y="864870"/>
                    </a:cubicBezTo>
                    <a:cubicBezTo>
                      <a:pt x="97155" y="852487"/>
                      <a:pt x="106680" y="834390"/>
                      <a:pt x="80010" y="834390"/>
                    </a:cubicBezTo>
                    <a:cubicBezTo>
                      <a:pt x="56198" y="834390"/>
                      <a:pt x="65723" y="850583"/>
                      <a:pt x="62865" y="862965"/>
                    </a:cubicBezTo>
                    <a:close/>
                    <a:moveTo>
                      <a:pt x="264795" y="862012"/>
                    </a:moveTo>
                    <a:cubicBezTo>
                      <a:pt x="262890" y="849630"/>
                      <a:pt x="271463" y="833437"/>
                      <a:pt x="246698" y="833437"/>
                    </a:cubicBezTo>
                    <a:cubicBezTo>
                      <a:pt x="221933" y="833437"/>
                      <a:pt x="229553" y="849630"/>
                      <a:pt x="229553" y="862012"/>
                    </a:cubicBezTo>
                    <a:cubicBezTo>
                      <a:pt x="229553" y="874395"/>
                      <a:pt x="221933" y="890587"/>
                      <a:pt x="246698" y="890587"/>
                    </a:cubicBezTo>
                    <a:cubicBezTo>
                      <a:pt x="271463" y="890587"/>
                      <a:pt x="262890" y="874395"/>
                      <a:pt x="264795" y="862012"/>
                    </a:cubicBezTo>
                    <a:close/>
                    <a:moveTo>
                      <a:pt x="344805" y="862965"/>
                    </a:moveTo>
                    <a:cubicBezTo>
                      <a:pt x="343853" y="849630"/>
                      <a:pt x="351473" y="832485"/>
                      <a:pt x="325755" y="833437"/>
                    </a:cubicBezTo>
                    <a:cubicBezTo>
                      <a:pt x="302895" y="834390"/>
                      <a:pt x="308610" y="848678"/>
                      <a:pt x="309563" y="860108"/>
                    </a:cubicBezTo>
                    <a:cubicBezTo>
                      <a:pt x="310515" y="872490"/>
                      <a:pt x="300038" y="890587"/>
                      <a:pt x="326708" y="890587"/>
                    </a:cubicBezTo>
                    <a:cubicBezTo>
                      <a:pt x="350520" y="890587"/>
                      <a:pt x="342900" y="875348"/>
                      <a:pt x="344805" y="862965"/>
                    </a:cubicBezTo>
                    <a:close/>
                    <a:moveTo>
                      <a:pt x="390525" y="862012"/>
                    </a:moveTo>
                    <a:cubicBezTo>
                      <a:pt x="392430" y="874395"/>
                      <a:pt x="383858" y="890587"/>
                      <a:pt x="408623" y="890587"/>
                    </a:cubicBezTo>
                    <a:cubicBezTo>
                      <a:pt x="435293" y="890587"/>
                      <a:pt x="425768" y="872490"/>
                      <a:pt x="426720" y="860108"/>
                    </a:cubicBezTo>
                    <a:cubicBezTo>
                      <a:pt x="427673" y="846773"/>
                      <a:pt x="431483" y="832485"/>
                      <a:pt x="407670" y="833437"/>
                    </a:cubicBezTo>
                    <a:cubicBezTo>
                      <a:pt x="382905" y="834390"/>
                      <a:pt x="393383" y="851535"/>
                      <a:pt x="390525" y="862012"/>
                    </a:cubicBezTo>
                    <a:close/>
                    <a:moveTo>
                      <a:pt x="511492" y="862012"/>
                    </a:moveTo>
                    <a:cubicBezTo>
                      <a:pt x="508635" y="850583"/>
                      <a:pt x="518160" y="834390"/>
                      <a:pt x="493395" y="834390"/>
                    </a:cubicBezTo>
                    <a:cubicBezTo>
                      <a:pt x="469583" y="834390"/>
                      <a:pt x="475298" y="849630"/>
                      <a:pt x="475298" y="862012"/>
                    </a:cubicBezTo>
                    <a:cubicBezTo>
                      <a:pt x="475298" y="874395"/>
                      <a:pt x="467678" y="891540"/>
                      <a:pt x="493395" y="891540"/>
                    </a:cubicBezTo>
                    <a:cubicBezTo>
                      <a:pt x="519113" y="890587"/>
                      <a:pt x="508635" y="873442"/>
                      <a:pt x="511492" y="862012"/>
                    </a:cubicBezTo>
                    <a:close/>
                    <a:moveTo>
                      <a:pt x="589598" y="862012"/>
                    </a:moveTo>
                    <a:cubicBezTo>
                      <a:pt x="588645" y="849630"/>
                      <a:pt x="596265" y="834390"/>
                      <a:pt x="571500" y="834390"/>
                    </a:cubicBezTo>
                    <a:cubicBezTo>
                      <a:pt x="546735" y="834390"/>
                      <a:pt x="553403" y="850583"/>
                      <a:pt x="554355" y="862012"/>
                    </a:cubicBezTo>
                    <a:cubicBezTo>
                      <a:pt x="555308" y="873442"/>
                      <a:pt x="544830" y="890587"/>
                      <a:pt x="570548" y="890587"/>
                    </a:cubicBezTo>
                    <a:cubicBezTo>
                      <a:pt x="596265" y="891540"/>
                      <a:pt x="588645" y="874395"/>
                      <a:pt x="589598" y="862012"/>
                    </a:cubicBezTo>
                    <a:close/>
                    <a:moveTo>
                      <a:pt x="100013" y="1018223"/>
                    </a:moveTo>
                    <a:cubicBezTo>
                      <a:pt x="96203" y="1007745"/>
                      <a:pt x="108585" y="990600"/>
                      <a:pt x="82868" y="989648"/>
                    </a:cubicBezTo>
                    <a:cubicBezTo>
                      <a:pt x="57150" y="988695"/>
                      <a:pt x="63818" y="1004887"/>
                      <a:pt x="63818" y="1018223"/>
                    </a:cubicBezTo>
                    <a:cubicBezTo>
                      <a:pt x="63818" y="1031558"/>
                      <a:pt x="57150" y="1047750"/>
                      <a:pt x="82868" y="1046798"/>
                    </a:cubicBezTo>
                    <a:cubicBezTo>
                      <a:pt x="107633" y="1046798"/>
                      <a:pt x="96203" y="1029653"/>
                      <a:pt x="100013" y="1018223"/>
                    </a:cubicBezTo>
                    <a:close/>
                    <a:moveTo>
                      <a:pt x="264795" y="1018223"/>
                    </a:moveTo>
                    <a:cubicBezTo>
                      <a:pt x="261938" y="1006792"/>
                      <a:pt x="272415" y="989648"/>
                      <a:pt x="247650" y="989648"/>
                    </a:cubicBezTo>
                    <a:cubicBezTo>
                      <a:pt x="223838" y="989648"/>
                      <a:pt x="228600" y="1004887"/>
                      <a:pt x="229553" y="1017270"/>
                    </a:cubicBezTo>
                    <a:cubicBezTo>
                      <a:pt x="230505" y="1029653"/>
                      <a:pt x="220980" y="1047750"/>
                      <a:pt x="247650" y="1047750"/>
                    </a:cubicBezTo>
                    <a:cubicBezTo>
                      <a:pt x="272415" y="1046798"/>
                      <a:pt x="262890" y="1029653"/>
                      <a:pt x="264795" y="1018223"/>
                    </a:cubicBezTo>
                    <a:close/>
                    <a:moveTo>
                      <a:pt x="308610" y="1018223"/>
                    </a:moveTo>
                    <a:cubicBezTo>
                      <a:pt x="311468" y="1029653"/>
                      <a:pt x="300990" y="1046798"/>
                      <a:pt x="325755" y="1046798"/>
                    </a:cubicBezTo>
                    <a:cubicBezTo>
                      <a:pt x="349568" y="1046798"/>
                      <a:pt x="344805" y="1032510"/>
                      <a:pt x="343853" y="1019175"/>
                    </a:cubicBezTo>
                    <a:cubicBezTo>
                      <a:pt x="342900" y="1006792"/>
                      <a:pt x="352425" y="988695"/>
                      <a:pt x="325755" y="988695"/>
                    </a:cubicBezTo>
                    <a:cubicBezTo>
                      <a:pt x="300990" y="989648"/>
                      <a:pt x="310515" y="1006792"/>
                      <a:pt x="308610" y="1018223"/>
                    </a:cubicBezTo>
                    <a:close/>
                    <a:moveTo>
                      <a:pt x="426720" y="1018223"/>
                    </a:moveTo>
                    <a:cubicBezTo>
                      <a:pt x="423863" y="1007745"/>
                      <a:pt x="435293" y="990600"/>
                      <a:pt x="409575" y="989648"/>
                    </a:cubicBezTo>
                    <a:cubicBezTo>
                      <a:pt x="385763" y="988695"/>
                      <a:pt x="389573" y="1003935"/>
                      <a:pt x="391478" y="1016317"/>
                    </a:cubicBezTo>
                    <a:cubicBezTo>
                      <a:pt x="392430" y="1028700"/>
                      <a:pt x="381953" y="1046798"/>
                      <a:pt x="408623" y="1046798"/>
                    </a:cubicBezTo>
                    <a:cubicBezTo>
                      <a:pt x="433388" y="1046798"/>
                      <a:pt x="424815" y="1030605"/>
                      <a:pt x="426720" y="1018223"/>
                    </a:cubicBezTo>
                    <a:close/>
                    <a:moveTo>
                      <a:pt x="474345" y="1019175"/>
                    </a:moveTo>
                    <a:cubicBezTo>
                      <a:pt x="477203" y="1030605"/>
                      <a:pt x="466725" y="1047750"/>
                      <a:pt x="492443" y="1047750"/>
                    </a:cubicBezTo>
                    <a:cubicBezTo>
                      <a:pt x="517208" y="1047750"/>
                      <a:pt x="510540" y="1032510"/>
                      <a:pt x="510540" y="1020128"/>
                    </a:cubicBezTo>
                    <a:cubicBezTo>
                      <a:pt x="510540" y="1007745"/>
                      <a:pt x="518160" y="989648"/>
                      <a:pt x="491490" y="990600"/>
                    </a:cubicBezTo>
                    <a:cubicBezTo>
                      <a:pt x="466725" y="990600"/>
                      <a:pt x="478155" y="1007745"/>
                      <a:pt x="474345" y="1019175"/>
                    </a:cubicBezTo>
                    <a:close/>
                    <a:moveTo>
                      <a:pt x="589598" y="1019175"/>
                    </a:moveTo>
                    <a:cubicBezTo>
                      <a:pt x="587693" y="1006792"/>
                      <a:pt x="597218" y="989648"/>
                      <a:pt x="570548" y="989648"/>
                    </a:cubicBezTo>
                    <a:cubicBezTo>
                      <a:pt x="545783" y="989648"/>
                      <a:pt x="553403" y="1005840"/>
                      <a:pt x="553403" y="1017270"/>
                    </a:cubicBezTo>
                    <a:cubicBezTo>
                      <a:pt x="553403" y="1029653"/>
                      <a:pt x="544830" y="1046798"/>
                      <a:pt x="571500" y="1046798"/>
                    </a:cubicBezTo>
                    <a:cubicBezTo>
                      <a:pt x="596265" y="1046798"/>
                      <a:pt x="587693" y="1030605"/>
                      <a:pt x="589598" y="1019175"/>
                    </a:cubicBezTo>
                    <a:close/>
                    <a:moveTo>
                      <a:pt x="100013" y="1173480"/>
                    </a:moveTo>
                    <a:cubicBezTo>
                      <a:pt x="97155" y="1162050"/>
                      <a:pt x="107633" y="1145858"/>
                      <a:pt x="82868" y="1144905"/>
                    </a:cubicBezTo>
                    <a:cubicBezTo>
                      <a:pt x="59055" y="1144905"/>
                      <a:pt x="63818" y="1158240"/>
                      <a:pt x="63818" y="1171575"/>
                    </a:cubicBezTo>
                    <a:cubicBezTo>
                      <a:pt x="64770" y="1183958"/>
                      <a:pt x="56198" y="1201103"/>
                      <a:pt x="81915" y="1201103"/>
                    </a:cubicBezTo>
                    <a:cubicBezTo>
                      <a:pt x="106680" y="1202055"/>
                      <a:pt x="97155" y="1185863"/>
                      <a:pt x="100013" y="1173480"/>
                    </a:cubicBezTo>
                    <a:close/>
                    <a:moveTo>
                      <a:pt x="99060" y="398145"/>
                    </a:moveTo>
                    <a:cubicBezTo>
                      <a:pt x="96203" y="387668"/>
                      <a:pt x="108585" y="368618"/>
                      <a:pt x="80963" y="368618"/>
                    </a:cubicBezTo>
                    <a:cubicBezTo>
                      <a:pt x="59055" y="368618"/>
                      <a:pt x="61913" y="381953"/>
                      <a:pt x="63818" y="394335"/>
                    </a:cubicBezTo>
                    <a:cubicBezTo>
                      <a:pt x="65723" y="405765"/>
                      <a:pt x="52388" y="424815"/>
                      <a:pt x="80010" y="426720"/>
                    </a:cubicBezTo>
                    <a:cubicBezTo>
                      <a:pt x="103823" y="427672"/>
                      <a:pt x="99060" y="412433"/>
                      <a:pt x="99060" y="398145"/>
                    </a:cubicBezTo>
                    <a:close/>
                    <a:moveTo>
                      <a:pt x="344805" y="551498"/>
                    </a:moveTo>
                    <a:cubicBezTo>
                      <a:pt x="343853" y="539115"/>
                      <a:pt x="350520" y="525780"/>
                      <a:pt x="327660" y="524828"/>
                    </a:cubicBezTo>
                    <a:cubicBezTo>
                      <a:pt x="300990" y="523875"/>
                      <a:pt x="309563" y="541973"/>
                      <a:pt x="309563" y="554355"/>
                    </a:cubicBezTo>
                    <a:cubicBezTo>
                      <a:pt x="309563" y="565785"/>
                      <a:pt x="303848" y="580073"/>
                      <a:pt x="326708" y="581025"/>
                    </a:cubicBezTo>
                    <a:cubicBezTo>
                      <a:pt x="352425" y="581978"/>
                      <a:pt x="342900" y="563880"/>
                      <a:pt x="344805" y="551498"/>
                    </a:cubicBezTo>
                    <a:close/>
                    <a:moveTo>
                      <a:pt x="264795" y="397193"/>
                    </a:moveTo>
                    <a:cubicBezTo>
                      <a:pt x="260985" y="386715"/>
                      <a:pt x="273368" y="369570"/>
                      <a:pt x="248603" y="368618"/>
                    </a:cubicBezTo>
                    <a:cubicBezTo>
                      <a:pt x="224790" y="367665"/>
                      <a:pt x="228600" y="381953"/>
                      <a:pt x="229553" y="395287"/>
                    </a:cubicBezTo>
                    <a:cubicBezTo>
                      <a:pt x="230505" y="407670"/>
                      <a:pt x="220028" y="425768"/>
                      <a:pt x="246698" y="425768"/>
                    </a:cubicBezTo>
                    <a:cubicBezTo>
                      <a:pt x="271463" y="426720"/>
                      <a:pt x="262890" y="410528"/>
                      <a:pt x="264795" y="397193"/>
                    </a:cubicBezTo>
                    <a:close/>
                    <a:moveTo>
                      <a:pt x="344805" y="398145"/>
                    </a:moveTo>
                    <a:cubicBezTo>
                      <a:pt x="342900" y="386715"/>
                      <a:pt x="352425" y="368618"/>
                      <a:pt x="325755" y="368618"/>
                    </a:cubicBezTo>
                    <a:cubicBezTo>
                      <a:pt x="303848" y="368618"/>
                      <a:pt x="307658" y="382905"/>
                      <a:pt x="308610" y="394335"/>
                    </a:cubicBezTo>
                    <a:cubicBezTo>
                      <a:pt x="309563" y="405765"/>
                      <a:pt x="298133" y="424815"/>
                      <a:pt x="325755" y="425768"/>
                    </a:cubicBezTo>
                    <a:cubicBezTo>
                      <a:pt x="349568" y="426720"/>
                      <a:pt x="343853" y="411480"/>
                      <a:pt x="344805" y="398145"/>
                    </a:cubicBezTo>
                    <a:close/>
                    <a:moveTo>
                      <a:pt x="427673" y="396240"/>
                    </a:moveTo>
                    <a:cubicBezTo>
                      <a:pt x="423863" y="387668"/>
                      <a:pt x="436245" y="369570"/>
                      <a:pt x="410528" y="368618"/>
                    </a:cubicBezTo>
                    <a:cubicBezTo>
                      <a:pt x="386715" y="367665"/>
                      <a:pt x="390525" y="382905"/>
                      <a:pt x="392430" y="395287"/>
                    </a:cubicBezTo>
                    <a:cubicBezTo>
                      <a:pt x="393383" y="407670"/>
                      <a:pt x="382905" y="425768"/>
                      <a:pt x="409575" y="425768"/>
                    </a:cubicBezTo>
                    <a:cubicBezTo>
                      <a:pt x="433388" y="426720"/>
                      <a:pt x="424815" y="410528"/>
                      <a:pt x="427673" y="396240"/>
                    </a:cubicBezTo>
                    <a:close/>
                    <a:moveTo>
                      <a:pt x="511492" y="397193"/>
                    </a:moveTo>
                    <a:cubicBezTo>
                      <a:pt x="508635" y="385762"/>
                      <a:pt x="519113" y="368618"/>
                      <a:pt x="494348" y="368618"/>
                    </a:cubicBezTo>
                    <a:cubicBezTo>
                      <a:pt x="470535" y="368618"/>
                      <a:pt x="475298" y="383858"/>
                      <a:pt x="476250" y="396240"/>
                    </a:cubicBezTo>
                    <a:cubicBezTo>
                      <a:pt x="477203" y="408622"/>
                      <a:pt x="467678" y="426720"/>
                      <a:pt x="494348" y="425768"/>
                    </a:cubicBezTo>
                    <a:cubicBezTo>
                      <a:pt x="519113" y="425768"/>
                      <a:pt x="508635" y="408622"/>
                      <a:pt x="511492" y="397193"/>
                    </a:cubicBezTo>
                    <a:close/>
                    <a:moveTo>
                      <a:pt x="553403" y="397193"/>
                    </a:moveTo>
                    <a:cubicBezTo>
                      <a:pt x="555308" y="408622"/>
                      <a:pt x="545783" y="425768"/>
                      <a:pt x="571500" y="425768"/>
                    </a:cubicBezTo>
                    <a:cubicBezTo>
                      <a:pt x="595313" y="425768"/>
                      <a:pt x="590550" y="410528"/>
                      <a:pt x="589598" y="398145"/>
                    </a:cubicBezTo>
                    <a:cubicBezTo>
                      <a:pt x="588645" y="385762"/>
                      <a:pt x="598170" y="367665"/>
                      <a:pt x="571500" y="367665"/>
                    </a:cubicBezTo>
                    <a:cubicBezTo>
                      <a:pt x="545783" y="369570"/>
                      <a:pt x="556260" y="386715"/>
                      <a:pt x="553403" y="397193"/>
                    </a:cubicBezTo>
                    <a:close/>
                    <a:moveTo>
                      <a:pt x="308610" y="707708"/>
                    </a:moveTo>
                    <a:cubicBezTo>
                      <a:pt x="308610" y="721043"/>
                      <a:pt x="303848" y="735330"/>
                      <a:pt x="327660" y="734378"/>
                    </a:cubicBezTo>
                    <a:cubicBezTo>
                      <a:pt x="350520" y="733425"/>
                      <a:pt x="344805" y="720090"/>
                      <a:pt x="344805" y="707708"/>
                    </a:cubicBezTo>
                    <a:cubicBezTo>
                      <a:pt x="344805" y="695325"/>
                      <a:pt x="351473" y="680085"/>
                      <a:pt x="327660" y="680085"/>
                    </a:cubicBezTo>
                    <a:cubicBezTo>
                      <a:pt x="302895" y="680085"/>
                      <a:pt x="309563" y="695325"/>
                      <a:pt x="308610" y="707708"/>
                    </a:cubicBezTo>
                    <a:close/>
                    <a:moveTo>
                      <a:pt x="391478" y="706755"/>
                    </a:moveTo>
                    <a:cubicBezTo>
                      <a:pt x="392430" y="720090"/>
                      <a:pt x="385763" y="735330"/>
                      <a:pt x="410528" y="734378"/>
                    </a:cubicBezTo>
                    <a:cubicBezTo>
                      <a:pt x="433388" y="733425"/>
                      <a:pt x="426720" y="719137"/>
                      <a:pt x="426720" y="707708"/>
                    </a:cubicBezTo>
                    <a:cubicBezTo>
                      <a:pt x="426720" y="694373"/>
                      <a:pt x="431483" y="680085"/>
                      <a:pt x="407670" y="680085"/>
                    </a:cubicBezTo>
                    <a:cubicBezTo>
                      <a:pt x="384810" y="681037"/>
                      <a:pt x="393383" y="696278"/>
                      <a:pt x="391478" y="706755"/>
                    </a:cubicBezTo>
                    <a:close/>
                    <a:moveTo>
                      <a:pt x="475298" y="706755"/>
                    </a:moveTo>
                    <a:cubicBezTo>
                      <a:pt x="475298" y="721995"/>
                      <a:pt x="470535" y="735330"/>
                      <a:pt x="494348" y="735330"/>
                    </a:cubicBezTo>
                    <a:cubicBezTo>
                      <a:pt x="517208" y="734378"/>
                      <a:pt x="510540" y="720090"/>
                      <a:pt x="510540" y="708660"/>
                    </a:cubicBezTo>
                    <a:cubicBezTo>
                      <a:pt x="510540" y="696278"/>
                      <a:pt x="517208" y="681037"/>
                      <a:pt x="493395" y="681037"/>
                    </a:cubicBezTo>
                    <a:cubicBezTo>
                      <a:pt x="468630" y="680085"/>
                      <a:pt x="476250" y="696278"/>
                      <a:pt x="475298" y="706755"/>
                    </a:cubicBezTo>
                    <a:close/>
                    <a:moveTo>
                      <a:pt x="589598" y="706755"/>
                    </a:moveTo>
                    <a:cubicBezTo>
                      <a:pt x="588645" y="695325"/>
                      <a:pt x="595313" y="680085"/>
                      <a:pt x="571500" y="681037"/>
                    </a:cubicBezTo>
                    <a:cubicBezTo>
                      <a:pt x="549593" y="681037"/>
                      <a:pt x="553403" y="694373"/>
                      <a:pt x="554355" y="706755"/>
                    </a:cubicBezTo>
                    <a:cubicBezTo>
                      <a:pt x="555308" y="718185"/>
                      <a:pt x="545783" y="735330"/>
                      <a:pt x="570548" y="735330"/>
                    </a:cubicBezTo>
                    <a:cubicBezTo>
                      <a:pt x="594360" y="735330"/>
                      <a:pt x="589598" y="721043"/>
                      <a:pt x="589598" y="706755"/>
                    </a:cubicBezTo>
                    <a:close/>
                    <a:moveTo>
                      <a:pt x="63818" y="163830"/>
                    </a:moveTo>
                    <a:cubicBezTo>
                      <a:pt x="65723" y="175260"/>
                      <a:pt x="57150" y="192405"/>
                      <a:pt x="81915" y="191452"/>
                    </a:cubicBezTo>
                    <a:cubicBezTo>
                      <a:pt x="100965" y="191452"/>
                      <a:pt x="101918" y="181927"/>
                      <a:pt x="100013" y="168593"/>
                    </a:cubicBezTo>
                    <a:cubicBezTo>
                      <a:pt x="98108" y="157163"/>
                      <a:pt x="109538" y="140018"/>
                      <a:pt x="83820" y="139065"/>
                    </a:cubicBezTo>
                    <a:cubicBezTo>
                      <a:pt x="62865" y="139065"/>
                      <a:pt x="61913" y="148590"/>
                      <a:pt x="63818" y="163830"/>
                    </a:cubicBezTo>
                    <a:close/>
                    <a:moveTo>
                      <a:pt x="229553" y="165735"/>
                    </a:moveTo>
                    <a:cubicBezTo>
                      <a:pt x="230505" y="177165"/>
                      <a:pt x="223838" y="191452"/>
                      <a:pt x="246698" y="191452"/>
                    </a:cubicBezTo>
                    <a:cubicBezTo>
                      <a:pt x="270510" y="191452"/>
                      <a:pt x="264795" y="176213"/>
                      <a:pt x="264795" y="163830"/>
                    </a:cubicBezTo>
                    <a:cubicBezTo>
                      <a:pt x="265748" y="150495"/>
                      <a:pt x="267653" y="139065"/>
                      <a:pt x="246698" y="139065"/>
                    </a:cubicBezTo>
                    <a:cubicBezTo>
                      <a:pt x="223838" y="139065"/>
                      <a:pt x="230505" y="154305"/>
                      <a:pt x="229553" y="165735"/>
                    </a:cubicBezTo>
                    <a:close/>
                    <a:moveTo>
                      <a:pt x="308610" y="165735"/>
                    </a:moveTo>
                    <a:cubicBezTo>
                      <a:pt x="309563" y="178118"/>
                      <a:pt x="303848" y="191452"/>
                      <a:pt x="325755" y="191452"/>
                    </a:cubicBezTo>
                    <a:cubicBezTo>
                      <a:pt x="349568" y="191452"/>
                      <a:pt x="343853" y="177165"/>
                      <a:pt x="344805" y="163830"/>
                    </a:cubicBezTo>
                    <a:cubicBezTo>
                      <a:pt x="344805" y="150495"/>
                      <a:pt x="347663" y="139065"/>
                      <a:pt x="325755" y="139065"/>
                    </a:cubicBezTo>
                    <a:cubicBezTo>
                      <a:pt x="302895" y="139065"/>
                      <a:pt x="309563" y="153352"/>
                      <a:pt x="308610" y="165735"/>
                    </a:cubicBezTo>
                    <a:close/>
                    <a:moveTo>
                      <a:pt x="391478" y="165735"/>
                    </a:moveTo>
                    <a:cubicBezTo>
                      <a:pt x="392430" y="177165"/>
                      <a:pt x="385763" y="191452"/>
                      <a:pt x="408623" y="191452"/>
                    </a:cubicBezTo>
                    <a:cubicBezTo>
                      <a:pt x="432435" y="191452"/>
                      <a:pt x="426720" y="176213"/>
                      <a:pt x="426720" y="163830"/>
                    </a:cubicBezTo>
                    <a:cubicBezTo>
                      <a:pt x="427673" y="150495"/>
                      <a:pt x="429578" y="139065"/>
                      <a:pt x="408623" y="139065"/>
                    </a:cubicBezTo>
                    <a:cubicBezTo>
                      <a:pt x="385763" y="139065"/>
                      <a:pt x="392430" y="154305"/>
                      <a:pt x="391478" y="165735"/>
                    </a:cubicBezTo>
                    <a:close/>
                    <a:moveTo>
                      <a:pt x="475298" y="164783"/>
                    </a:moveTo>
                    <a:cubicBezTo>
                      <a:pt x="475298" y="178118"/>
                      <a:pt x="470535" y="191452"/>
                      <a:pt x="492443" y="191452"/>
                    </a:cubicBezTo>
                    <a:cubicBezTo>
                      <a:pt x="514350" y="191452"/>
                      <a:pt x="511492" y="179070"/>
                      <a:pt x="510540" y="166688"/>
                    </a:cubicBezTo>
                    <a:cubicBezTo>
                      <a:pt x="510540" y="153352"/>
                      <a:pt x="515303" y="139065"/>
                      <a:pt x="491490" y="139065"/>
                    </a:cubicBezTo>
                    <a:cubicBezTo>
                      <a:pt x="469583" y="140018"/>
                      <a:pt x="476250" y="154305"/>
                      <a:pt x="475298" y="164783"/>
                    </a:cubicBezTo>
                    <a:close/>
                    <a:moveTo>
                      <a:pt x="553403" y="163830"/>
                    </a:moveTo>
                    <a:cubicBezTo>
                      <a:pt x="553403" y="177165"/>
                      <a:pt x="548640" y="190500"/>
                      <a:pt x="570548" y="191452"/>
                    </a:cubicBezTo>
                    <a:cubicBezTo>
                      <a:pt x="592455" y="191452"/>
                      <a:pt x="589598" y="179070"/>
                      <a:pt x="588645" y="166688"/>
                    </a:cubicBezTo>
                    <a:cubicBezTo>
                      <a:pt x="588645" y="154305"/>
                      <a:pt x="594360" y="139065"/>
                      <a:pt x="570548" y="139065"/>
                    </a:cubicBezTo>
                    <a:cubicBezTo>
                      <a:pt x="548640" y="140018"/>
                      <a:pt x="554355" y="153352"/>
                      <a:pt x="553403" y="163830"/>
                    </a:cubicBezTo>
                    <a:close/>
                    <a:moveTo>
                      <a:pt x="99060" y="243840"/>
                    </a:moveTo>
                    <a:cubicBezTo>
                      <a:pt x="97155" y="232410"/>
                      <a:pt x="105728" y="216218"/>
                      <a:pt x="80963" y="216218"/>
                    </a:cubicBezTo>
                    <a:cubicBezTo>
                      <a:pt x="57150" y="216218"/>
                      <a:pt x="62865" y="231458"/>
                      <a:pt x="62865" y="243840"/>
                    </a:cubicBezTo>
                    <a:cubicBezTo>
                      <a:pt x="62865" y="257175"/>
                      <a:pt x="58103" y="271462"/>
                      <a:pt x="81915" y="270510"/>
                    </a:cubicBezTo>
                    <a:cubicBezTo>
                      <a:pt x="104775" y="269558"/>
                      <a:pt x="98108" y="256222"/>
                      <a:pt x="99060" y="243840"/>
                    </a:cubicBezTo>
                    <a:close/>
                    <a:moveTo>
                      <a:pt x="264795" y="244793"/>
                    </a:moveTo>
                    <a:cubicBezTo>
                      <a:pt x="263843" y="230505"/>
                      <a:pt x="269558" y="216218"/>
                      <a:pt x="245745" y="216218"/>
                    </a:cubicBezTo>
                    <a:cubicBezTo>
                      <a:pt x="222885" y="217170"/>
                      <a:pt x="229553" y="231458"/>
                      <a:pt x="229553" y="242887"/>
                    </a:cubicBezTo>
                    <a:cubicBezTo>
                      <a:pt x="229553" y="255270"/>
                      <a:pt x="223838" y="270510"/>
                      <a:pt x="247650" y="270510"/>
                    </a:cubicBezTo>
                    <a:cubicBezTo>
                      <a:pt x="270510" y="269558"/>
                      <a:pt x="263843" y="255270"/>
                      <a:pt x="264795" y="244793"/>
                    </a:cubicBezTo>
                    <a:close/>
                    <a:moveTo>
                      <a:pt x="308610" y="242887"/>
                    </a:moveTo>
                    <a:cubicBezTo>
                      <a:pt x="310515" y="253365"/>
                      <a:pt x="300990" y="269558"/>
                      <a:pt x="325755" y="270510"/>
                    </a:cubicBezTo>
                    <a:cubicBezTo>
                      <a:pt x="347663" y="270510"/>
                      <a:pt x="344805" y="258128"/>
                      <a:pt x="343853" y="245745"/>
                    </a:cubicBezTo>
                    <a:cubicBezTo>
                      <a:pt x="342900" y="233362"/>
                      <a:pt x="351473" y="215265"/>
                      <a:pt x="324803" y="216218"/>
                    </a:cubicBezTo>
                    <a:cubicBezTo>
                      <a:pt x="303848" y="216218"/>
                      <a:pt x="309563" y="230505"/>
                      <a:pt x="308610" y="242887"/>
                    </a:cubicBezTo>
                    <a:close/>
                    <a:moveTo>
                      <a:pt x="391478" y="243840"/>
                    </a:moveTo>
                    <a:cubicBezTo>
                      <a:pt x="392430" y="256222"/>
                      <a:pt x="385763" y="270510"/>
                      <a:pt x="409575" y="270510"/>
                    </a:cubicBezTo>
                    <a:cubicBezTo>
                      <a:pt x="431483" y="270510"/>
                      <a:pt x="427673" y="257175"/>
                      <a:pt x="426720" y="244793"/>
                    </a:cubicBezTo>
                    <a:cubicBezTo>
                      <a:pt x="425768" y="233362"/>
                      <a:pt x="434340" y="217170"/>
                      <a:pt x="409575" y="216218"/>
                    </a:cubicBezTo>
                    <a:cubicBezTo>
                      <a:pt x="385763" y="215265"/>
                      <a:pt x="391478" y="230505"/>
                      <a:pt x="391478" y="243840"/>
                    </a:cubicBezTo>
                    <a:close/>
                    <a:moveTo>
                      <a:pt x="510540" y="244793"/>
                    </a:moveTo>
                    <a:cubicBezTo>
                      <a:pt x="510540" y="229553"/>
                      <a:pt x="514350" y="215265"/>
                      <a:pt x="491490" y="216218"/>
                    </a:cubicBezTo>
                    <a:cubicBezTo>
                      <a:pt x="466725" y="217170"/>
                      <a:pt x="476250" y="234315"/>
                      <a:pt x="475298" y="245745"/>
                    </a:cubicBezTo>
                    <a:cubicBezTo>
                      <a:pt x="474345" y="258128"/>
                      <a:pt x="470535" y="271462"/>
                      <a:pt x="492443" y="270510"/>
                    </a:cubicBezTo>
                    <a:cubicBezTo>
                      <a:pt x="517208" y="270510"/>
                      <a:pt x="509588" y="254318"/>
                      <a:pt x="510540" y="244793"/>
                    </a:cubicBezTo>
                    <a:close/>
                    <a:moveTo>
                      <a:pt x="589598" y="243840"/>
                    </a:moveTo>
                    <a:cubicBezTo>
                      <a:pt x="589598" y="228600"/>
                      <a:pt x="593408" y="215265"/>
                      <a:pt x="570548" y="215265"/>
                    </a:cubicBezTo>
                    <a:cubicBezTo>
                      <a:pt x="544830" y="216218"/>
                      <a:pt x="555308" y="233362"/>
                      <a:pt x="554355" y="244793"/>
                    </a:cubicBezTo>
                    <a:cubicBezTo>
                      <a:pt x="553403" y="257175"/>
                      <a:pt x="549593" y="270510"/>
                      <a:pt x="572453" y="270510"/>
                    </a:cubicBezTo>
                    <a:cubicBezTo>
                      <a:pt x="596265" y="270510"/>
                      <a:pt x="588645" y="254318"/>
                      <a:pt x="589598" y="243840"/>
                    </a:cubicBezTo>
                    <a:close/>
                    <a:moveTo>
                      <a:pt x="63818" y="319087"/>
                    </a:moveTo>
                    <a:cubicBezTo>
                      <a:pt x="63818" y="333375"/>
                      <a:pt x="59055" y="345758"/>
                      <a:pt x="80963" y="346710"/>
                    </a:cubicBezTo>
                    <a:cubicBezTo>
                      <a:pt x="104775" y="346710"/>
                      <a:pt x="98108" y="331470"/>
                      <a:pt x="99060" y="319087"/>
                    </a:cubicBezTo>
                    <a:cubicBezTo>
                      <a:pt x="100013" y="305753"/>
                      <a:pt x="100965" y="294322"/>
                      <a:pt x="80010" y="295275"/>
                    </a:cubicBezTo>
                    <a:cubicBezTo>
                      <a:pt x="58103" y="295275"/>
                      <a:pt x="63818" y="308610"/>
                      <a:pt x="63818" y="319087"/>
                    </a:cubicBezTo>
                    <a:close/>
                    <a:moveTo>
                      <a:pt x="308610" y="320993"/>
                    </a:moveTo>
                    <a:cubicBezTo>
                      <a:pt x="309563" y="331470"/>
                      <a:pt x="302895" y="345758"/>
                      <a:pt x="325755" y="345758"/>
                    </a:cubicBezTo>
                    <a:cubicBezTo>
                      <a:pt x="349568" y="345758"/>
                      <a:pt x="343853" y="331470"/>
                      <a:pt x="344805" y="318135"/>
                    </a:cubicBezTo>
                    <a:cubicBezTo>
                      <a:pt x="344805" y="304800"/>
                      <a:pt x="347663" y="293370"/>
                      <a:pt x="326708" y="293370"/>
                    </a:cubicBezTo>
                    <a:cubicBezTo>
                      <a:pt x="303848" y="295275"/>
                      <a:pt x="308610" y="308610"/>
                      <a:pt x="308610" y="320993"/>
                    </a:cubicBezTo>
                    <a:close/>
                    <a:moveTo>
                      <a:pt x="510540" y="321945"/>
                    </a:moveTo>
                    <a:cubicBezTo>
                      <a:pt x="509588" y="309562"/>
                      <a:pt x="517208" y="294322"/>
                      <a:pt x="492443" y="294322"/>
                    </a:cubicBezTo>
                    <a:cubicBezTo>
                      <a:pt x="470535" y="294322"/>
                      <a:pt x="474345" y="307658"/>
                      <a:pt x="474345" y="319087"/>
                    </a:cubicBezTo>
                    <a:cubicBezTo>
                      <a:pt x="475298" y="330518"/>
                      <a:pt x="467678" y="345758"/>
                      <a:pt x="490538" y="345758"/>
                    </a:cubicBezTo>
                    <a:cubicBezTo>
                      <a:pt x="511492" y="346710"/>
                      <a:pt x="512445" y="337185"/>
                      <a:pt x="510540" y="321945"/>
                    </a:cubicBezTo>
                    <a:close/>
                    <a:moveTo>
                      <a:pt x="589598" y="320040"/>
                    </a:moveTo>
                    <a:cubicBezTo>
                      <a:pt x="588645" y="307658"/>
                      <a:pt x="594360" y="294322"/>
                      <a:pt x="572453" y="294322"/>
                    </a:cubicBezTo>
                    <a:cubicBezTo>
                      <a:pt x="550545" y="294322"/>
                      <a:pt x="553403" y="305753"/>
                      <a:pt x="554355" y="319087"/>
                    </a:cubicBezTo>
                    <a:cubicBezTo>
                      <a:pt x="554355" y="332422"/>
                      <a:pt x="549593" y="346710"/>
                      <a:pt x="573405" y="346710"/>
                    </a:cubicBezTo>
                    <a:cubicBezTo>
                      <a:pt x="595313" y="345758"/>
                      <a:pt x="588645" y="331470"/>
                      <a:pt x="589598" y="320040"/>
                    </a:cubicBezTo>
                    <a:close/>
                    <a:moveTo>
                      <a:pt x="63818" y="785812"/>
                    </a:moveTo>
                    <a:cubicBezTo>
                      <a:pt x="64770" y="797243"/>
                      <a:pt x="58103" y="810578"/>
                      <a:pt x="80963" y="811530"/>
                    </a:cubicBezTo>
                    <a:cubicBezTo>
                      <a:pt x="101918" y="811530"/>
                      <a:pt x="100013" y="800100"/>
                      <a:pt x="100013" y="786765"/>
                    </a:cubicBezTo>
                    <a:cubicBezTo>
                      <a:pt x="99060" y="774383"/>
                      <a:pt x="105728" y="759143"/>
                      <a:pt x="81915" y="759143"/>
                    </a:cubicBezTo>
                    <a:cubicBezTo>
                      <a:pt x="59055" y="759143"/>
                      <a:pt x="63818" y="772478"/>
                      <a:pt x="63818" y="785812"/>
                    </a:cubicBezTo>
                    <a:close/>
                    <a:moveTo>
                      <a:pt x="229553" y="783908"/>
                    </a:moveTo>
                    <a:cubicBezTo>
                      <a:pt x="230505" y="796290"/>
                      <a:pt x="223838" y="811530"/>
                      <a:pt x="247650" y="811530"/>
                    </a:cubicBezTo>
                    <a:cubicBezTo>
                      <a:pt x="266700" y="811530"/>
                      <a:pt x="265748" y="800100"/>
                      <a:pt x="264795" y="788670"/>
                    </a:cubicBezTo>
                    <a:cubicBezTo>
                      <a:pt x="263843" y="777240"/>
                      <a:pt x="272415" y="760095"/>
                      <a:pt x="247650" y="760095"/>
                    </a:cubicBezTo>
                    <a:cubicBezTo>
                      <a:pt x="226695" y="759143"/>
                      <a:pt x="228600" y="769620"/>
                      <a:pt x="229553" y="783908"/>
                    </a:cubicBezTo>
                    <a:close/>
                    <a:moveTo>
                      <a:pt x="344805" y="783908"/>
                    </a:moveTo>
                    <a:cubicBezTo>
                      <a:pt x="343853" y="773430"/>
                      <a:pt x="350520" y="759143"/>
                      <a:pt x="327660" y="759143"/>
                    </a:cubicBezTo>
                    <a:cubicBezTo>
                      <a:pt x="303848" y="758190"/>
                      <a:pt x="308610" y="773430"/>
                      <a:pt x="308610" y="785812"/>
                    </a:cubicBezTo>
                    <a:cubicBezTo>
                      <a:pt x="308610" y="798195"/>
                      <a:pt x="304800" y="811530"/>
                      <a:pt x="326708" y="810578"/>
                    </a:cubicBezTo>
                    <a:cubicBezTo>
                      <a:pt x="348615" y="810578"/>
                      <a:pt x="344805" y="797243"/>
                      <a:pt x="344805" y="783908"/>
                    </a:cubicBezTo>
                    <a:close/>
                    <a:moveTo>
                      <a:pt x="392430" y="788670"/>
                    </a:moveTo>
                    <a:cubicBezTo>
                      <a:pt x="394335" y="794385"/>
                      <a:pt x="383858" y="811530"/>
                      <a:pt x="408623" y="811530"/>
                    </a:cubicBezTo>
                    <a:cubicBezTo>
                      <a:pt x="426720" y="811530"/>
                      <a:pt x="428625" y="802005"/>
                      <a:pt x="426720" y="788670"/>
                    </a:cubicBezTo>
                    <a:cubicBezTo>
                      <a:pt x="424815" y="777240"/>
                      <a:pt x="435293" y="760095"/>
                      <a:pt x="410528" y="759143"/>
                    </a:cubicBezTo>
                    <a:cubicBezTo>
                      <a:pt x="390525" y="758190"/>
                      <a:pt x="389573" y="768668"/>
                      <a:pt x="392430" y="788670"/>
                    </a:cubicBezTo>
                    <a:close/>
                    <a:moveTo>
                      <a:pt x="475298" y="785812"/>
                    </a:moveTo>
                    <a:cubicBezTo>
                      <a:pt x="477203" y="796290"/>
                      <a:pt x="468630" y="811530"/>
                      <a:pt x="491490" y="811530"/>
                    </a:cubicBezTo>
                    <a:cubicBezTo>
                      <a:pt x="511492" y="811530"/>
                      <a:pt x="511492" y="801053"/>
                      <a:pt x="510540" y="787718"/>
                    </a:cubicBezTo>
                    <a:cubicBezTo>
                      <a:pt x="509588" y="775335"/>
                      <a:pt x="517208" y="760095"/>
                      <a:pt x="492443" y="760095"/>
                    </a:cubicBezTo>
                    <a:cubicBezTo>
                      <a:pt x="470535" y="759143"/>
                      <a:pt x="475298" y="772478"/>
                      <a:pt x="475298" y="785812"/>
                    </a:cubicBezTo>
                    <a:close/>
                    <a:moveTo>
                      <a:pt x="589598" y="786765"/>
                    </a:moveTo>
                    <a:cubicBezTo>
                      <a:pt x="588645" y="774383"/>
                      <a:pt x="596265" y="759143"/>
                      <a:pt x="571500" y="759143"/>
                    </a:cubicBezTo>
                    <a:cubicBezTo>
                      <a:pt x="552450" y="759143"/>
                      <a:pt x="551498" y="768668"/>
                      <a:pt x="553403" y="782003"/>
                    </a:cubicBezTo>
                    <a:cubicBezTo>
                      <a:pt x="555308" y="793433"/>
                      <a:pt x="544830" y="810578"/>
                      <a:pt x="569595" y="811530"/>
                    </a:cubicBezTo>
                    <a:cubicBezTo>
                      <a:pt x="590550" y="811530"/>
                      <a:pt x="591503" y="801053"/>
                      <a:pt x="589598" y="786765"/>
                    </a:cubicBezTo>
                    <a:close/>
                    <a:moveTo>
                      <a:pt x="99060" y="631508"/>
                    </a:moveTo>
                    <a:cubicBezTo>
                      <a:pt x="98108" y="619125"/>
                      <a:pt x="104775" y="603885"/>
                      <a:pt x="80963" y="603885"/>
                    </a:cubicBezTo>
                    <a:cubicBezTo>
                      <a:pt x="59055" y="603885"/>
                      <a:pt x="63818" y="618173"/>
                      <a:pt x="63818" y="629603"/>
                    </a:cubicBezTo>
                    <a:cubicBezTo>
                      <a:pt x="63818" y="641033"/>
                      <a:pt x="58103" y="655320"/>
                      <a:pt x="80963" y="655320"/>
                    </a:cubicBezTo>
                    <a:cubicBezTo>
                      <a:pt x="101918" y="656273"/>
                      <a:pt x="100013" y="644843"/>
                      <a:pt x="99060" y="631508"/>
                    </a:cubicBezTo>
                    <a:close/>
                    <a:moveTo>
                      <a:pt x="264795" y="629603"/>
                    </a:moveTo>
                    <a:cubicBezTo>
                      <a:pt x="263843" y="618173"/>
                      <a:pt x="270510" y="603885"/>
                      <a:pt x="247650" y="603885"/>
                    </a:cubicBezTo>
                    <a:cubicBezTo>
                      <a:pt x="225743" y="603885"/>
                      <a:pt x="228600" y="616268"/>
                      <a:pt x="229553" y="628650"/>
                    </a:cubicBezTo>
                    <a:cubicBezTo>
                      <a:pt x="230505" y="641033"/>
                      <a:pt x="223838" y="656273"/>
                      <a:pt x="247650" y="656273"/>
                    </a:cubicBezTo>
                    <a:cubicBezTo>
                      <a:pt x="269558" y="655320"/>
                      <a:pt x="263843" y="641985"/>
                      <a:pt x="264795" y="629603"/>
                    </a:cubicBezTo>
                    <a:close/>
                    <a:moveTo>
                      <a:pt x="344805" y="631508"/>
                    </a:moveTo>
                    <a:cubicBezTo>
                      <a:pt x="343853" y="619125"/>
                      <a:pt x="351473" y="602933"/>
                      <a:pt x="326708" y="603885"/>
                    </a:cubicBezTo>
                    <a:cubicBezTo>
                      <a:pt x="307658" y="603885"/>
                      <a:pt x="307658" y="614362"/>
                      <a:pt x="308610" y="626745"/>
                    </a:cubicBezTo>
                    <a:cubicBezTo>
                      <a:pt x="310515" y="638175"/>
                      <a:pt x="300038" y="655320"/>
                      <a:pt x="324803" y="656273"/>
                    </a:cubicBezTo>
                    <a:cubicBezTo>
                      <a:pt x="345758" y="656273"/>
                      <a:pt x="345758" y="645795"/>
                      <a:pt x="344805" y="631508"/>
                    </a:cubicBezTo>
                    <a:close/>
                    <a:moveTo>
                      <a:pt x="426720" y="628650"/>
                    </a:moveTo>
                    <a:cubicBezTo>
                      <a:pt x="425768" y="620078"/>
                      <a:pt x="433388" y="604837"/>
                      <a:pt x="410528" y="603885"/>
                    </a:cubicBezTo>
                    <a:cubicBezTo>
                      <a:pt x="389573" y="602933"/>
                      <a:pt x="390525" y="614362"/>
                      <a:pt x="391478" y="627698"/>
                    </a:cubicBezTo>
                    <a:cubicBezTo>
                      <a:pt x="392430" y="640080"/>
                      <a:pt x="384810" y="656273"/>
                      <a:pt x="408623" y="655320"/>
                    </a:cubicBezTo>
                    <a:cubicBezTo>
                      <a:pt x="430530" y="656273"/>
                      <a:pt x="426720" y="642937"/>
                      <a:pt x="426720" y="628650"/>
                    </a:cubicBezTo>
                    <a:close/>
                    <a:moveTo>
                      <a:pt x="510540" y="629603"/>
                    </a:moveTo>
                    <a:cubicBezTo>
                      <a:pt x="509588" y="619125"/>
                      <a:pt x="516255" y="604837"/>
                      <a:pt x="493395" y="603885"/>
                    </a:cubicBezTo>
                    <a:cubicBezTo>
                      <a:pt x="472440" y="603885"/>
                      <a:pt x="474345" y="615315"/>
                      <a:pt x="474345" y="628650"/>
                    </a:cubicBezTo>
                    <a:cubicBezTo>
                      <a:pt x="475298" y="641033"/>
                      <a:pt x="467678" y="656273"/>
                      <a:pt x="492443" y="656273"/>
                    </a:cubicBezTo>
                    <a:cubicBezTo>
                      <a:pt x="515303" y="655320"/>
                      <a:pt x="510540" y="641985"/>
                      <a:pt x="510540" y="629603"/>
                    </a:cubicBezTo>
                    <a:close/>
                    <a:moveTo>
                      <a:pt x="589598" y="628650"/>
                    </a:moveTo>
                    <a:cubicBezTo>
                      <a:pt x="588645" y="620078"/>
                      <a:pt x="596265" y="603885"/>
                      <a:pt x="571500" y="603885"/>
                    </a:cubicBezTo>
                    <a:cubicBezTo>
                      <a:pt x="550545" y="603885"/>
                      <a:pt x="552450" y="616268"/>
                      <a:pt x="553403" y="628650"/>
                    </a:cubicBezTo>
                    <a:cubicBezTo>
                      <a:pt x="554355" y="641033"/>
                      <a:pt x="546735" y="656273"/>
                      <a:pt x="571500" y="656273"/>
                    </a:cubicBezTo>
                    <a:cubicBezTo>
                      <a:pt x="592455" y="656273"/>
                      <a:pt x="589598" y="643890"/>
                      <a:pt x="589598" y="628650"/>
                    </a:cubicBezTo>
                    <a:close/>
                    <a:moveTo>
                      <a:pt x="99060" y="941070"/>
                    </a:moveTo>
                    <a:cubicBezTo>
                      <a:pt x="99060" y="928687"/>
                      <a:pt x="103823" y="915353"/>
                      <a:pt x="81915" y="914400"/>
                    </a:cubicBezTo>
                    <a:cubicBezTo>
                      <a:pt x="60008" y="914400"/>
                      <a:pt x="62865" y="925830"/>
                      <a:pt x="63818" y="939165"/>
                    </a:cubicBezTo>
                    <a:cubicBezTo>
                      <a:pt x="63818" y="952500"/>
                      <a:pt x="59055" y="966787"/>
                      <a:pt x="82868" y="966787"/>
                    </a:cubicBezTo>
                    <a:cubicBezTo>
                      <a:pt x="104775" y="966787"/>
                      <a:pt x="99060" y="952500"/>
                      <a:pt x="99060" y="941070"/>
                    </a:cubicBezTo>
                    <a:close/>
                    <a:moveTo>
                      <a:pt x="308610" y="939165"/>
                    </a:moveTo>
                    <a:cubicBezTo>
                      <a:pt x="308610" y="953453"/>
                      <a:pt x="303848" y="966787"/>
                      <a:pt x="325755" y="966787"/>
                    </a:cubicBezTo>
                    <a:cubicBezTo>
                      <a:pt x="347663" y="966787"/>
                      <a:pt x="343853" y="954405"/>
                      <a:pt x="343853" y="942023"/>
                    </a:cubicBezTo>
                    <a:cubicBezTo>
                      <a:pt x="343853" y="928687"/>
                      <a:pt x="348615" y="914400"/>
                      <a:pt x="324803" y="915353"/>
                    </a:cubicBezTo>
                    <a:cubicBezTo>
                      <a:pt x="302895" y="915353"/>
                      <a:pt x="309563" y="929640"/>
                      <a:pt x="308610" y="939165"/>
                    </a:cubicBezTo>
                    <a:close/>
                    <a:moveTo>
                      <a:pt x="391478" y="937260"/>
                    </a:moveTo>
                    <a:cubicBezTo>
                      <a:pt x="391478" y="952500"/>
                      <a:pt x="386715" y="967740"/>
                      <a:pt x="409575" y="966787"/>
                    </a:cubicBezTo>
                    <a:cubicBezTo>
                      <a:pt x="428625" y="966787"/>
                      <a:pt x="427673" y="955358"/>
                      <a:pt x="426720" y="942975"/>
                    </a:cubicBezTo>
                    <a:cubicBezTo>
                      <a:pt x="425768" y="931545"/>
                      <a:pt x="433388" y="914400"/>
                      <a:pt x="409575" y="914400"/>
                    </a:cubicBezTo>
                    <a:cubicBezTo>
                      <a:pt x="388620" y="915353"/>
                      <a:pt x="390525" y="926783"/>
                      <a:pt x="391478" y="937260"/>
                    </a:cubicBezTo>
                    <a:close/>
                    <a:moveTo>
                      <a:pt x="511492" y="947737"/>
                    </a:moveTo>
                    <a:cubicBezTo>
                      <a:pt x="510540" y="930592"/>
                      <a:pt x="517208" y="915353"/>
                      <a:pt x="492443" y="915353"/>
                    </a:cubicBezTo>
                    <a:cubicBezTo>
                      <a:pt x="470535" y="915353"/>
                      <a:pt x="475298" y="928687"/>
                      <a:pt x="475298" y="941070"/>
                    </a:cubicBezTo>
                    <a:cubicBezTo>
                      <a:pt x="475298" y="952500"/>
                      <a:pt x="469583" y="966787"/>
                      <a:pt x="492443" y="967740"/>
                    </a:cubicBezTo>
                    <a:cubicBezTo>
                      <a:pt x="512445" y="966787"/>
                      <a:pt x="512445" y="956310"/>
                      <a:pt x="511492" y="947737"/>
                    </a:cubicBezTo>
                    <a:close/>
                    <a:moveTo>
                      <a:pt x="589598" y="940117"/>
                    </a:moveTo>
                    <a:cubicBezTo>
                      <a:pt x="588645" y="929640"/>
                      <a:pt x="595313" y="915353"/>
                      <a:pt x="572453" y="915353"/>
                    </a:cubicBezTo>
                    <a:cubicBezTo>
                      <a:pt x="551498" y="915353"/>
                      <a:pt x="552450" y="926783"/>
                      <a:pt x="553403" y="940117"/>
                    </a:cubicBezTo>
                    <a:cubicBezTo>
                      <a:pt x="554355" y="952500"/>
                      <a:pt x="547688" y="967740"/>
                      <a:pt x="571500" y="967740"/>
                    </a:cubicBezTo>
                    <a:cubicBezTo>
                      <a:pt x="594360" y="966787"/>
                      <a:pt x="589598" y="953453"/>
                      <a:pt x="589598" y="940117"/>
                    </a:cubicBezTo>
                    <a:close/>
                    <a:moveTo>
                      <a:pt x="99060" y="705803"/>
                    </a:moveTo>
                    <a:cubicBezTo>
                      <a:pt x="98108" y="694373"/>
                      <a:pt x="104775" y="679133"/>
                      <a:pt x="80010" y="680085"/>
                    </a:cubicBezTo>
                    <a:cubicBezTo>
                      <a:pt x="55245" y="680085"/>
                      <a:pt x="63818" y="697230"/>
                      <a:pt x="62865" y="708660"/>
                    </a:cubicBezTo>
                    <a:cubicBezTo>
                      <a:pt x="61913" y="720090"/>
                      <a:pt x="58103" y="734378"/>
                      <a:pt x="80010" y="734378"/>
                    </a:cubicBezTo>
                    <a:cubicBezTo>
                      <a:pt x="104775" y="735330"/>
                      <a:pt x="99060" y="720090"/>
                      <a:pt x="99060" y="705803"/>
                    </a:cubicBezTo>
                    <a:close/>
                    <a:moveTo>
                      <a:pt x="264795" y="706755"/>
                    </a:moveTo>
                    <a:cubicBezTo>
                      <a:pt x="262890" y="696278"/>
                      <a:pt x="271463" y="681037"/>
                      <a:pt x="248603" y="681037"/>
                    </a:cubicBezTo>
                    <a:cubicBezTo>
                      <a:pt x="224790" y="680085"/>
                      <a:pt x="229553" y="695325"/>
                      <a:pt x="229553" y="707708"/>
                    </a:cubicBezTo>
                    <a:cubicBezTo>
                      <a:pt x="230505" y="719137"/>
                      <a:pt x="222885" y="734378"/>
                      <a:pt x="245745" y="734378"/>
                    </a:cubicBezTo>
                    <a:cubicBezTo>
                      <a:pt x="269558" y="735330"/>
                      <a:pt x="263843" y="720090"/>
                      <a:pt x="264795" y="706755"/>
                    </a:cubicBezTo>
                    <a:close/>
                    <a:moveTo>
                      <a:pt x="229553" y="943928"/>
                    </a:moveTo>
                    <a:cubicBezTo>
                      <a:pt x="230505" y="952500"/>
                      <a:pt x="223838" y="966787"/>
                      <a:pt x="246698" y="966787"/>
                    </a:cubicBezTo>
                    <a:cubicBezTo>
                      <a:pt x="268605" y="966787"/>
                      <a:pt x="264795" y="953453"/>
                      <a:pt x="264795" y="941070"/>
                    </a:cubicBezTo>
                    <a:cubicBezTo>
                      <a:pt x="264795" y="928687"/>
                      <a:pt x="269558" y="915353"/>
                      <a:pt x="247650" y="915353"/>
                    </a:cubicBezTo>
                    <a:cubicBezTo>
                      <a:pt x="225743" y="915353"/>
                      <a:pt x="229553" y="927735"/>
                      <a:pt x="229553" y="943928"/>
                    </a:cubicBezTo>
                    <a:close/>
                    <a:moveTo>
                      <a:pt x="264795" y="480060"/>
                    </a:moveTo>
                    <a:cubicBezTo>
                      <a:pt x="264795" y="463868"/>
                      <a:pt x="268605" y="450533"/>
                      <a:pt x="247650" y="450533"/>
                    </a:cubicBezTo>
                    <a:cubicBezTo>
                      <a:pt x="225743" y="450533"/>
                      <a:pt x="229553" y="462915"/>
                      <a:pt x="229553" y="476250"/>
                    </a:cubicBezTo>
                    <a:cubicBezTo>
                      <a:pt x="229553" y="488633"/>
                      <a:pt x="224790" y="501968"/>
                      <a:pt x="246698" y="501968"/>
                    </a:cubicBezTo>
                    <a:cubicBezTo>
                      <a:pt x="267653" y="501968"/>
                      <a:pt x="264795" y="489585"/>
                      <a:pt x="264795" y="480060"/>
                    </a:cubicBezTo>
                    <a:close/>
                    <a:moveTo>
                      <a:pt x="264795" y="321945"/>
                    </a:moveTo>
                    <a:cubicBezTo>
                      <a:pt x="264795" y="308610"/>
                      <a:pt x="268605" y="295275"/>
                      <a:pt x="246698" y="295275"/>
                    </a:cubicBezTo>
                    <a:cubicBezTo>
                      <a:pt x="224790" y="295275"/>
                      <a:pt x="228600" y="308610"/>
                      <a:pt x="228600" y="320993"/>
                    </a:cubicBezTo>
                    <a:cubicBezTo>
                      <a:pt x="228600" y="333375"/>
                      <a:pt x="223838" y="347662"/>
                      <a:pt x="245745" y="346710"/>
                    </a:cubicBezTo>
                    <a:cubicBezTo>
                      <a:pt x="267653" y="345758"/>
                      <a:pt x="264795" y="333375"/>
                      <a:pt x="264795" y="321945"/>
                    </a:cubicBezTo>
                    <a:close/>
                    <a:moveTo>
                      <a:pt x="426720" y="321945"/>
                    </a:moveTo>
                    <a:cubicBezTo>
                      <a:pt x="424815" y="311468"/>
                      <a:pt x="433388" y="295275"/>
                      <a:pt x="410528" y="295275"/>
                    </a:cubicBezTo>
                    <a:cubicBezTo>
                      <a:pt x="389573" y="294322"/>
                      <a:pt x="389573" y="305753"/>
                      <a:pt x="391478" y="319087"/>
                    </a:cubicBezTo>
                    <a:cubicBezTo>
                      <a:pt x="392430" y="330518"/>
                      <a:pt x="383858" y="345758"/>
                      <a:pt x="407670" y="346710"/>
                    </a:cubicBezTo>
                    <a:cubicBezTo>
                      <a:pt x="426720" y="346710"/>
                      <a:pt x="428625" y="337185"/>
                      <a:pt x="426720" y="321945"/>
                    </a:cubicBezTo>
                    <a:close/>
                    <a:moveTo>
                      <a:pt x="179070" y="164783"/>
                    </a:moveTo>
                    <a:cubicBezTo>
                      <a:pt x="177165" y="155258"/>
                      <a:pt x="184785" y="140018"/>
                      <a:pt x="162878" y="139065"/>
                    </a:cubicBezTo>
                    <a:cubicBezTo>
                      <a:pt x="141923" y="138113"/>
                      <a:pt x="142875" y="150495"/>
                      <a:pt x="143828" y="163830"/>
                    </a:cubicBezTo>
                    <a:cubicBezTo>
                      <a:pt x="144780" y="175260"/>
                      <a:pt x="138113" y="190500"/>
                      <a:pt x="160973" y="190500"/>
                    </a:cubicBezTo>
                    <a:cubicBezTo>
                      <a:pt x="182880" y="192405"/>
                      <a:pt x="179070" y="179070"/>
                      <a:pt x="179070" y="164783"/>
                    </a:cubicBezTo>
                    <a:close/>
                    <a:moveTo>
                      <a:pt x="426720" y="478155"/>
                    </a:moveTo>
                    <a:cubicBezTo>
                      <a:pt x="426720" y="463868"/>
                      <a:pt x="430530" y="450533"/>
                      <a:pt x="408623" y="450533"/>
                    </a:cubicBezTo>
                    <a:cubicBezTo>
                      <a:pt x="386715" y="450533"/>
                      <a:pt x="391478" y="463868"/>
                      <a:pt x="390525" y="476250"/>
                    </a:cubicBezTo>
                    <a:cubicBezTo>
                      <a:pt x="388620" y="492443"/>
                      <a:pt x="391478" y="501968"/>
                      <a:pt x="411480" y="501968"/>
                    </a:cubicBezTo>
                    <a:cubicBezTo>
                      <a:pt x="433388" y="501015"/>
                      <a:pt x="424815" y="485775"/>
                      <a:pt x="426720" y="478155"/>
                    </a:cubicBezTo>
                    <a:close/>
                    <a:moveTo>
                      <a:pt x="179070" y="84772"/>
                    </a:moveTo>
                    <a:cubicBezTo>
                      <a:pt x="176213" y="72390"/>
                      <a:pt x="186690" y="53340"/>
                      <a:pt x="160973" y="54293"/>
                    </a:cubicBezTo>
                    <a:cubicBezTo>
                      <a:pt x="138113" y="55245"/>
                      <a:pt x="144780" y="70485"/>
                      <a:pt x="145733" y="80963"/>
                    </a:cubicBezTo>
                    <a:cubicBezTo>
                      <a:pt x="146685" y="93345"/>
                      <a:pt x="135255" y="114300"/>
                      <a:pt x="163830" y="114300"/>
                    </a:cubicBezTo>
                    <a:cubicBezTo>
                      <a:pt x="187643" y="114300"/>
                      <a:pt x="176213" y="96202"/>
                      <a:pt x="179070" y="84772"/>
                    </a:cubicBezTo>
                    <a:close/>
                    <a:moveTo>
                      <a:pt x="179070" y="398145"/>
                    </a:moveTo>
                    <a:cubicBezTo>
                      <a:pt x="174308" y="388620"/>
                      <a:pt x="188595" y="370522"/>
                      <a:pt x="162878" y="368618"/>
                    </a:cubicBezTo>
                    <a:cubicBezTo>
                      <a:pt x="140970" y="367665"/>
                      <a:pt x="142875" y="381000"/>
                      <a:pt x="144780" y="393383"/>
                    </a:cubicBezTo>
                    <a:cubicBezTo>
                      <a:pt x="146685" y="405765"/>
                      <a:pt x="134303" y="424815"/>
                      <a:pt x="160973" y="424815"/>
                    </a:cubicBezTo>
                    <a:cubicBezTo>
                      <a:pt x="184785" y="426720"/>
                      <a:pt x="178118" y="411480"/>
                      <a:pt x="179070" y="398145"/>
                    </a:cubicBezTo>
                    <a:close/>
                    <a:moveTo>
                      <a:pt x="179070" y="1018223"/>
                    </a:moveTo>
                    <a:cubicBezTo>
                      <a:pt x="175260" y="1008698"/>
                      <a:pt x="187643" y="990600"/>
                      <a:pt x="162878" y="989648"/>
                    </a:cubicBezTo>
                    <a:cubicBezTo>
                      <a:pt x="139065" y="988695"/>
                      <a:pt x="143828" y="1004887"/>
                      <a:pt x="144780" y="1017270"/>
                    </a:cubicBezTo>
                    <a:cubicBezTo>
                      <a:pt x="145733" y="1028700"/>
                      <a:pt x="135255" y="1045845"/>
                      <a:pt x="160020" y="1046798"/>
                    </a:cubicBezTo>
                    <a:cubicBezTo>
                      <a:pt x="184785" y="1047750"/>
                      <a:pt x="178118" y="1031558"/>
                      <a:pt x="179070" y="1018223"/>
                    </a:cubicBezTo>
                    <a:close/>
                    <a:moveTo>
                      <a:pt x="264795" y="1100138"/>
                    </a:moveTo>
                    <a:cubicBezTo>
                      <a:pt x="264795" y="1084898"/>
                      <a:pt x="268605" y="1071563"/>
                      <a:pt x="246698" y="1071563"/>
                    </a:cubicBezTo>
                    <a:cubicBezTo>
                      <a:pt x="227648" y="1071563"/>
                      <a:pt x="227648" y="1082040"/>
                      <a:pt x="229553" y="1094423"/>
                    </a:cubicBezTo>
                    <a:cubicBezTo>
                      <a:pt x="231458" y="1104900"/>
                      <a:pt x="220028" y="1122045"/>
                      <a:pt x="244793" y="1121092"/>
                    </a:cubicBezTo>
                    <a:cubicBezTo>
                      <a:pt x="264795" y="1121092"/>
                      <a:pt x="266700" y="1112520"/>
                      <a:pt x="264795" y="1100138"/>
                    </a:cubicBezTo>
                    <a:close/>
                    <a:moveTo>
                      <a:pt x="308610" y="1091565"/>
                    </a:moveTo>
                    <a:cubicBezTo>
                      <a:pt x="309563" y="1107758"/>
                      <a:pt x="303848" y="1121092"/>
                      <a:pt x="325755" y="1121092"/>
                    </a:cubicBezTo>
                    <a:cubicBezTo>
                      <a:pt x="346710" y="1121092"/>
                      <a:pt x="344805" y="1109663"/>
                      <a:pt x="344805" y="1096328"/>
                    </a:cubicBezTo>
                    <a:cubicBezTo>
                      <a:pt x="344805" y="1083945"/>
                      <a:pt x="349568" y="1070610"/>
                      <a:pt x="327660" y="1070610"/>
                    </a:cubicBezTo>
                    <a:cubicBezTo>
                      <a:pt x="306705" y="1071563"/>
                      <a:pt x="307658" y="1082040"/>
                      <a:pt x="308610" y="1091565"/>
                    </a:cubicBezTo>
                    <a:close/>
                    <a:moveTo>
                      <a:pt x="589598" y="477203"/>
                    </a:moveTo>
                    <a:cubicBezTo>
                      <a:pt x="588645" y="465772"/>
                      <a:pt x="596265" y="451485"/>
                      <a:pt x="573405" y="451485"/>
                    </a:cubicBezTo>
                    <a:cubicBezTo>
                      <a:pt x="553403" y="451485"/>
                      <a:pt x="552450" y="461010"/>
                      <a:pt x="554355" y="475297"/>
                    </a:cubicBezTo>
                    <a:cubicBezTo>
                      <a:pt x="555308" y="486728"/>
                      <a:pt x="548640" y="501015"/>
                      <a:pt x="571500" y="501968"/>
                    </a:cubicBezTo>
                    <a:cubicBezTo>
                      <a:pt x="589598" y="501015"/>
                      <a:pt x="591503" y="491490"/>
                      <a:pt x="589598" y="477203"/>
                    </a:cubicBezTo>
                    <a:close/>
                    <a:moveTo>
                      <a:pt x="511492" y="468630"/>
                    </a:moveTo>
                    <a:cubicBezTo>
                      <a:pt x="512445" y="461010"/>
                      <a:pt x="513398" y="451485"/>
                      <a:pt x="494348" y="450533"/>
                    </a:cubicBezTo>
                    <a:cubicBezTo>
                      <a:pt x="472440" y="449580"/>
                      <a:pt x="476250" y="462915"/>
                      <a:pt x="475298" y="475297"/>
                    </a:cubicBezTo>
                    <a:cubicBezTo>
                      <a:pt x="475298" y="488633"/>
                      <a:pt x="472440" y="501015"/>
                      <a:pt x="494348" y="500062"/>
                    </a:cubicBezTo>
                    <a:cubicBezTo>
                      <a:pt x="516255" y="500062"/>
                      <a:pt x="510540" y="485775"/>
                      <a:pt x="511492" y="468630"/>
                    </a:cubicBezTo>
                    <a:close/>
                    <a:moveTo>
                      <a:pt x="344805" y="476250"/>
                    </a:moveTo>
                    <a:cubicBezTo>
                      <a:pt x="345758" y="462915"/>
                      <a:pt x="347663" y="451485"/>
                      <a:pt x="326708" y="451485"/>
                    </a:cubicBezTo>
                    <a:cubicBezTo>
                      <a:pt x="304800" y="451485"/>
                      <a:pt x="309563" y="463868"/>
                      <a:pt x="308610" y="476250"/>
                    </a:cubicBezTo>
                    <a:cubicBezTo>
                      <a:pt x="308610" y="488633"/>
                      <a:pt x="305753" y="501015"/>
                      <a:pt x="326708" y="501015"/>
                    </a:cubicBezTo>
                    <a:cubicBezTo>
                      <a:pt x="347663" y="501015"/>
                      <a:pt x="344805" y="488633"/>
                      <a:pt x="344805" y="476250"/>
                    </a:cubicBezTo>
                    <a:close/>
                    <a:moveTo>
                      <a:pt x="63818" y="474345"/>
                    </a:moveTo>
                    <a:cubicBezTo>
                      <a:pt x="65723" y="484822"/>
                      <a:pt x="57150" y="500062"/>
                      <a:pt x="80010" y="501015"/>
                    </a:cubicBezTo>
                    <a:cubicBezTo>
                      <a:pt x="99060" y="501015"/>
                      <a:pt x="101918" y="492443"/>
                      <a:pt x="100013" y="477203"/>
                    </a:cubicBezTo>
                    <a:cubicBezTo>
                      <a:pt x="99060" y="465772"/>
                      <a:pt x="106680" y="450533"/>
                      <a:pt x="83820" y="450533"/>
                    </a:cubicBezTo>
                    <a:cubicBezTo>
                      <a:pt x="64770" y="450533"/>
                      <a:pt x="60960" y="458153"/>
                      <a:pt x="63818" y="474345"/>
                    </a:cubicBezTo>
                    <a:close/>
                    <a:moveTo>
                      <a:pt x="99060" y="1097280"/>
                    </a:moveTo>
                    <a:cubicBezTo>
                      <a:pt x="98108" y="1085850"/>
                      <a:pt x="104775" y="1071563"/>
                      <a:pt x="82868" y="1071563"/>
                    </a:cubicBezTo>
                    <a:cubicBezTo>
                      <a:pt x="62865" y="1071563"/>
                      <a:pt x="62865" y="1081088"/>
                      <a:pt x="63818" y="1095375"/>
                    </a:cubicBezTo>
                    <a:cubicBezTo>
                      <a:pt x="64770" y="1106805"/>
                      <a:pt x="58103" y="1121092"/>
                      <a:pt x="80963" y="1122045"/>
                    </a:cubicBezTo>
                    <a:cubicBezTo>
                      <a:pt x="100013" y="1122045"/>
                      <a:pt x="100965" y="1111567"/>
                      <a:pt x="99060" y="1097280"/>
                    </a:cubicBezTo>
                    <a:close/>
                    <a:moveTo>
                      <a:pt x="179070" y="242887"/>
                    </a:moveTo>
                    <a:cubicBezTo>
                      <a:pt x="177165" y="233362"/>
                      <a:pt x="186690" y="216218"/>
                      <a:pt x="161925" y="216218"/>
                    </a:cubicBezTo>
                    <a:cubicBezTo>
                      <a:pt x="139065" y="216218"/>
                      <a:pt x="145733" y="231458"/>
                      <a:pt x="145733" y="242887"/>
                    </a:cubicBezTo>
                    <a:cubicBezTo>
                      <a:pt x="145733" y="254318"/>
                      <a:pt x="139065" y="269558"/>
                      <a:pt x="161925" y="270510"/>
                    </a:cubicBezTo>
                    <a:cubicBezTo>
                      <a:pt x="182880" y="270510"/>
                      <a:pt x="179070" y="257175"/>
                      <a:pt x="179070" y="242887"/>
                    </a:cubicBezTo>
                    <a:close/>
                    <a:moveTo>
                      <a:pt x="179070" y="707708"/>
                    </a:moveTo>
                    <a:cubicBezTo>
                      <a:pt x="177165" y="696278"/>
                      <a:pt x="184785" y="681037"/>
                      <a:pt x="161925" y="681037"/>
                    </a:cubicBezTo>
                    <a:cubicBezTo>
                      <a:pt x="140018" y="681037"/>
                      <a:pt x="143828" y="694373"/>
                      <a:pt x="144780" y="706755"/>
                    </a:cubicBezTo>
                    <a:cubicBezTo>
                      <a:pt x="144780" y="719137"/>
                      <a:pt x="138113" y="735330"/>
                      <a:pt x="162878" y="734378"/>
                    </a:cubicBezTo>
                    <a:cubicBezTo>
                      <a:pt x="185738" y="734378"/>
                      <a:pt x="177165" y="718185"/>
                      <a:pt x="179070" y="707708"/>
                    </a:cubicBezTo>
                    <a:close/>
                    <a:moveTo>
                      <a:pt x="179070" y="479108"/>
                    </a:moveTo>
                    <a:cubicBezTo>
                      <a:pt x="180023" y="461962"/>
                      <a:pt x="181928" y="451485"/>
                      <a:pt x="161925" y="450533"/>
                    </a:cubicBezTo>
                    <a:cubicBezTo>
                      <a:pt x="140018" y="450533"/>
                      <a:pt x="145733" y="464820"/>
                      <a:pt x="144780" y="476250"/>
                    </a:cubicBezTo>
                    <a:cubicBezTo>
                      <a:pt x="144780" y="488633"/>
                      <a:pt x="142875" y="500062"/>
                      <a:pt x="161925" y="500062"/>
                    </a:cubicBezTo>
                    <a:cubicBezTo>
                      <a:pt x="183833" y="501015"/>
                      <a:pt x="178118" y="485775"/>
                      <a:pt x="179070" y="479108"/>
                    </a:cubicBezTo>
                    <a:close/>
                    <a:moveTo>
                      <a:pt x="144780" y="1097280"/>
                    </a:moveTo>
                    <a:cubicBezTo>
                      <a:pt x="144780" y="1108710"/>
                      <a:pt x="141923" y="1121092"/>
                      <a:pt x="160973" y="1121092"/>
                    </a:cubicBezTo>
                    <a:cubicBezTo>
                      <a:pt x="182880" y="1121092"/>
                      <a:pt x="179070" y="1107758"/>
                      <a:pt x="178118" y="1095375"/>
                    </a:cubicBezTo>
                    <a:cubicBezTo>
                      <a:pt x="178118" y="1083945"/>
                      <a:pt x="181928" y="1071563"/>
                      <a:pt x="161925" y="1071563"/>
                    </a:cubicBezTo>
                    <a:cubicBezTo>
                      <a:pt x="140970" y="1071563"/>
                      <a:pt x="144780" y="1084898"/>
                      <a:pt x="144780" y="109728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26">
                <a:extLst>
                  <a:ext uri="{FF2B5EF4-FFF2-40B4-BE49-F238E27FC236}">
                    <a16:creationId xmlns:a16="http://schemas.microsoft.com/office/drawing/2014/main" id="{75C827A6-F48E-4951-BD3E-4C2B97A16DDF}"/>
                  </a:ext>
                </a:extLst>
              </p:cNvPr>
              <p:cNvSpPr/>
              <p:nvPr/>
            </p:nvSpPr>
            <p:spPr>
              <a:xfrm>
                <a:off x="6186488" y="2566035"/>
                <a:ext cx="600075" cy="923925"/>
              </a:xfrm>
              <a:custGeom>
                <a:avLst/>
                <a:gdLst>
                  <a:gd name="connsiteX0" fmla="*/ 436245 w 600075"/>
                  <a:gd name="connsiteY0" fmla="*/ 488632 h 923925"/>
                  <a:gd name="connsiteX1" fmla="*/ 436245 w 600075"/>
                  <a:gd name="connsiteY1" fmla="*/ 902970 h 923925"/>
                  <a:gd name="connsiteX2" fmla="*/ 427672 w 600075"/>
                  <a:gd name="connsiteY2" fmla="*/ 923925 h 923925"/>
                  <a:gd name="connsiteX3" fmla="*/ 394335 w 600075"/>
                  <a:gd name="connsiteY3" fmla="*/ 901065 h 923925"/>
                  <a:gd name="connsiteX4" fmla="*/ 394335 w 600075"/>
                  <a:gd name="connsiteY4" fmla="*/ 783907 h 923925"/>
                  <a:gd name="connsiteX5" fmla="*/ 394335 w 600075"/>
                  <a:gd name="connsiteY5" fmla="*/ 74295 h 923925"/>
                  <a:gd name="connsiteX6" fmla="*/ 383858 w 600075"/>
                  <a:gd name="connsiteY6" fmla="*/ 49530 h 923925"/>
                  <a:gd name="connsiteX7" fmla="*/ 362903 w 600075"/>
                  <a:gd name="connsiteY7" fmla="*/ 71438 h 923925"/>
                  <a:gd name="connsiteX8" fmla="*/ 362903 w 600075"/>
                  <a:gd name="connsiteY8" fmla="*/ 386715 h 923925"/>
                  <a:gd name="connsiteX9" fmla="*/ 361950 w 600075"/>
                  <a:gd name="connsiteY9" fmla="*/ 874395 h 923925"/>
                  <a:gd name="connsiteX10" fmla="*/ 352425 w 600075"/>
                  <a:gd name="connsiteY10" fmla="*/ 902018 h 923925"/>
                  <a:gd name="connsiteX11" fmla="*/ 320992 w 600075"/>
                  <a:gd name="connsiteY11" fmla="*/ 869632 h 923925"/>
                  <a:gd name="connsiteX12" fmla="*/ 320992 w 600075"/>
                  <a:gd name="connsiteY12" fmla="*/ 74295 h 923925"/>
                  <a:gd name="connsiteX13" fmla="*/ 306705 w 600075"/>
                  <a:gd name="connsiteY13" fmla="*/ 48577 h 923925"/>
                  <a:gd name="connsiteX14" fmla="*/ 289560 w 600075"/>
                  <a:gd name="connsiteY14" fmla="*/ 64770 h 923925"/>
                  <a:gd name="connsiteX15" fmla="*/ 289560 w 600075"/>
                  <a:gd name="connsiteY15" fmla="*/ 114300 h 923925"/>
                  <a:gd name="connsiteX16" fmla="*/ 288608 w 600075"/>
                  <a:gd name="connsiteY16" fmla="*/ 855345 h 923925"/>
                  <a:gd name="connsiteX17" fmla="*/ 278130 w 600075"/>
                  <a:gd name="connsiteY17" fmla="*/ 882968 h 923925"/>
                  <a:gd name="connsiteX18" fmla="*/ 249555 w 600075"/>
                  <a:gd name="connsiteY18" fmla="*/ 853440 h 923925"/>
                  <a:gd name="connsiteX19" fmla="*/ 250508 w 600075"/>
                  <a:gd name="connsiteY19" fmla="*/ 79057 h 923925"/>
                  <a:gd name="connsiteX20" fmla="*/ 248603 w 600075"/>
                  <a:gd name="connsiteY20" fmla="*/ 56198 h 923925"/>
                  <a:gd name="connsiteX21" fmla="*/ 230505 w 600075"/>
                  <a:gd name="connsiteY21" fmla="*/ 50482 h 923925"/>
                  <a:gd name="connsiteX22" fmla="*/ 219075 w 600075"/>
                  <a:gd name="connsiteY22" fmla="*/ 63817 h 923925"/>
                  <a:gd name="connsiteX23" fmla="*/ 219075 w 600075"/>
                  <a:gd name="connsiteY23" fmla="*/ 144780 h 923925"/>
                  <a:gd name="connsiteX24" fmla="*/ 218122 w 600075"/>
                  <a:gd name="connsiteY24" fmla="*/ 838200 h 923925"/>
                  <a:gd name="connsiteX25" fmla="*/ 209550 w 600075"/>
                  <a:gd name="connsiteY25" fmla="*/ 863918 h 923925"/>
                  <a:gd name="connsiteX26" fmla="*/ 173355 w 600075"/>
                  <a:gd name="connsiteY26" fmla="*/ 835343 h 923925"/>
                  <a:gd name="connsiteX27" fmla="*/ 174308 w 600075"/>
                  <a:gd name="connsiteY27" fmla="*/ 79057 h 923925"/>
                  <a:gd name="connsiteX28" fmla="*/ 172403 w 600075"/>
                  <a:gd name="connsiteY28" fmla="*/ 56198 h 923925"/>
                  <a:gd name="connsiteX29" fmla="*/ 154305 w 600075"/>
                  <a:gd name="connsiteY29" fmla="*/ 51435 h 923925"/>
                  <a:gd name="connsiteX30" fmla="*/ 142875 w 600075"/>
                  <a:gd name="connsiteY30" fmla="*/ 67627 h 923925"/>
                  <a:gd name="connsiteX31" fmla="*/ 142875 w 600075"/>
                  <a:gd name="connsiteY31" fmla="*/ 166688 h 923925"/>
                  <a:gd name="connsiteX32" fmla="*/ 142875 w 600075"/>
                  <a:gd name="connsiteY32" fmla="*/ 818198 h 923925"/>
                  <a:gd name="connsiteX33" fmla="*/ 134303 w 600075"/>
                  <a:gd name="connsiteY33" fmla="*/ 842962 h 923925"/>
                  <a:gd name="connsiteX34" fmla="*/ 104775 w 600075"/>
                  <a:gd name="connsiteY34" fmla="*/ 814387 h 923925"/>
                  <a:gd name="connsiteX35" fmla="*/ 105728 w 600075"/>
                  <a:gd name="connsiteY35" fmla="*/ 79057 h 923925"/>
                  <a:gd name="connsiteX36" fmla="*/ 104775 w 600075"/>
                  <a:gd name="connsiteY36" fmla="*/ 56198 h 923925"/>
                  <a:gd name="connsiteX37" fmla="*/ 83820 w 600075"/>
                  <a:gd name="connsiteY37" fmla="*/ 50482 h 923925"/>
                  <a:gd name="connsiteX38" fmla="*/ 75247 w 600075"/>
                  <a:gd name="connsiteY38" fmla="*/ 65723 h 923925"/>
                  <a:gd name="connsiteX39" fmla="*/ 75247 w 600075"/>
                  <a:gd name="connsiteY39" fmla="*/ 151448 h 923925"/>
                  <a:gd name="connsiteX40" fmla="*/ 75247 w 600075"/>
                  <a:gd name="connsiteY40" fmla="*/ 801053 h 923925"/>
                  <a:gd name="connsiteX41" fmla="*/ 49530 w 600075"/>
                  <a:gd name="connsiteY41" fmla="*/ 821055 h 923925"/>
                  <a:gd name="connsiteX42" fmla="*/ 953 w 600075"/>
                  <a:gd name="connsiteY42" fmla="*/ 756285 h 923925"/>
                  <a:gd name="connsiteX43" fmla="*/ 0 w 600075"/>
                  <a:gd name="connsiteY43" fmla="*/ 28575 h 923925"/>
                  <a:gd name="connsiteX44" fmla="*/ 28575 w 600075"/>
                  <a:gd name="connsiteY44" fmla="*/ 0 h 923925"/>
                  <a:gd name="connsiteX45" fmla="*/ 581025 w 600075"/>
                  <a:gd name="connsiteY45" fmla="*/ 0 h 923925"/>
                  <a:gd name="connsiteX46" fmla="*/ 607695 w 600075"/>
                  <a:gd name="connsiteY46" fmla="*/ 27623 h 923925"/>
                  <a:gd name="connsiteX47" fmla="*/ 607695 w 600075"/>
                  <a:gd name="connsiteY47" fmla="*/ 755332 h 923925"/>
                  <a:gd name="connsiteX48" fmla="*/ 580072 w 600075"/>
                  <a:gd name="connsiteY48" fmla="*/ 782003 h 923925"/>
                  <a:gd name="connsiteX49" fmla="*/ 533400 w 600075"/>
                  <a:gd name="connsiteY49" fmla="*/ 735330 h 923925"/>
                  <a:gd name="connsiteX50" fmla="*/ 533400 w 600075"/>
                  <a:gd name="connsiteY50" fmla="*/ 78105 h 923925"/>
                  <a:gd name="connsiteX51" fmla="*/ 525780 w 600075"/>
                  <a:gd name="connsiteY51" fmla="*/ 51435 h 923925"/>
                  <a:gd name="connsiteX52" fmla="*/ 502920 w 600075"/>
                  <a:gd name="connsiteY52" fmla="*/ 72390 h 923925"/>
                  <a:gd name="connsiteX53" fmla="*/ 502920 w 600075"/>
                  <a:gd name="connsiteY53" fmla="*/ 703898 h 923925"/>
                  <a:gd name="connsiteX54" fmla="*/ 502920 w 600075"/>
                  <a:gd name="connsiteY54" fmla="*/ 766762 h 923925"/>
                  <a:gd name="connsiteX55" fmla="*/ 476250 w 600075"/>
                  <a:gd name="connsiteY55" fmla="*/ 785812 h 923925"/>
                  <a:gd name="connsiteX56" fmla="*/ 464820 w 600075"/>
                  <a:gd name="connsiteY56" fmla="*/ 764857 h 923925"/>
                  <a:gd name="connsiteX57" fmla="*/ 464820 w 600075"/>
                  <a:gd name="connsiteY57" fmla="*/ 580073 h 923925"/>
                  <a:gd name="connsiteX58" fmla="*/ 464820 w 600075"/>
                  <a:gd name="connsiteY58" fmla="*/ 74295 h 923925"/>
                  <a:gd name="connsiteX59" fmla="*/ 452438 w 600075"/>
                  <a:gd name="connsiteY59" fmla="*/ 51435 h 923925"/>
                  <a:gd name="connsiteX60" fmla="*/ 433388 w 600075"/>
                  <a:gd name="connsiteY60" fmla="*/ 67627 h 923925"/>
                  <a:gd name="connsiteX61" fmla="*/ 433388 w 600075"/>
                  <a:gd name="connsiteY61" fmla="*/ 166688 h 923925"/>
                  <a:gd name="connsiteX62" fmla="*/ 436245 w 600075"/>
                  <a:gd name="connsiteY62" fmla="*/ 488632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600075" h="923925">
                    <a:moveTo>
                      <a:pt x="436245" y="488632"/>
                    </a:moveTo>
                    <a:cubicBezTo>
                      <a:pt x="436245" y="626745"/>
                      <a:pt x="436245" y="764857"/>
                      <a:pt x="436245" y="902970"/>
                    </a:cubicBezTo>
                    <a:cubicBezTo>
                      <a:pt x="436245" y="910590"/>
                      <a:pt x="442913" y="925830"/>
                      <a:pt x="427672" y="923925"/>
                    </a:cubicBezTo>
                    <a:cubicBezTo>
                      <a:pt x="415290" y="922020"/>
                      <a:pt x="393383" y="926782"/>
                      <a:pt x="394335" y="901065"/>
                    </a:cubicBezTo>
                    <a:cubicBezTo>
                      <a:pt x="395288" y="862012"/>
                      <a:pt x="394335" y="822960"/>
                      <a:pt x="394335" y="783907"/>
                    </a:cubicBezTo>
                    <a:cubicBezTo>
                      <a:pt x="394335" y="547687"/>
                      <a:pt x="394335" y="311467"/>
                      <a:pt x="394335" y="74295"/>
                    </a:cubicBezTo>
                    <a:cubicBezTo>
                      <a:pt x="394335" y="65723"/>
                      <a:pt x="401003" y="52388"/>
                      <a:pt x="383858" y="49530"/>
                    </a:cubicBezTo>
                    <a:cubicBezTo>
                      <a:pt x="364808" y="46673"/>
                      <a:pt x="362903" y="56198"/>
                      <a:pt x="362903" y="71438"/>
                    </a:cubicBezTo>
                    <a:cubicBezTo>
                      <a:pt x="363855" y="176213"/>
                      <a:pt x="362903" y="281940"/>
                      <a:pt x="362903" y="386715"/>
                    </a:cubicBezTo>
                    <a:cubicBezTo>
                      <a:pt x="362903" y="549593"/>
                      <a:pt x="362903" y="711518"/>
                      <a:pt x="361950" y="874395"/>
                    </a:cubicBezTo>
                    <a:cubicBezTo>
                      <a:pt x="361950" y="883920"/>
                      <a:pt x="372428" y="902018"/>
                      <a:pt x="352425" y="902018"/>
                    </a:cubicBezTo>
                    <a:cubicBezTo>
                      <a:pt x="334328" y="902018"/>
                      <a:pt x="320992" y="895350"/>
                      <a:pt x="320992" y="869632"/>
                    </a:cubicBezTo>
                    <a:cubicBezTo>
                      <a:pt x="321945" y="604837"/>
                      <a:pt x="321945" y="339090"/>
                      <a:pt x="320992" y="74295"/>
                    </a:cubicBezTo>
                    <a:cubicBezTo>
                      <a:pt x="320992" y="63817"/>
                      <a:pt x="328613" y="48577"/>
                      <a:pt x="306705" y="48577"/>
                    </a:cubicBezTo>
                    <a:cubicBezTo>
                      <a:pt x="295275" y="48577"/>
                      <a:pt x="288608" y="51435"/>
                      <a:pt x="289560" y="64770"/>
                    </a:cubicBezTo>
                    <a:cubicBezTo>
                      <a:pt x="290513" y="80963"/>
                      <a:pt x="289560" y="98107"/>
                      <a:pt x="289560" y="114300"/>
                    </a:cubicBezTo>
                    <a:cubicBezTo>
                      <a:pt x="289560" y="360998"/>
                      <a:pt x="289560" y="607695"/>
                      <a:pt x="288608" y="855345"/>
                    </a:cubicBezTo>
                    <a:cubicBezTo>
                      <a:pt x="288608" y="863918"/>
                      <a:pt x="300038" y="882015"/>
                      <a:pt x="278130" y="882968"/>
                    </a:cubicBezTo>
                    <a:cubicBezTo>
                      <a:pt x="260985" y="882968"/>
                      <a:pt x="249555" y="876300"/>
                      <a:pt x="249555" y="853440"/>
                    </a:cubicBezTo>
                    <a:cubicBezTo>
                      <a:pt x="250508" y="595312"/>
                      <a:pt x="250508" y="337185"/>
                      <a:pt x="250508" y="79057"/>
                    </a:cubicBezTo>
                    <a:cubicBezTo>
                      <a:pt x="250508" y="71438"/>
                      <a:pt x="251460" y="62865"/>
                      <a:pt x="248603" y="56198"/>
                    </a:cubicBezTo>
                    <a:cubicBezTo>
                      <a:pt x="245745" y="47625"/>
                      <a:pt x="237172" y="50482"/>
                      <a:pt x="230505" y="50482"/>
                    </a:cubicBezTo>
                    <a:cubicBezTo>
                      <a:pt x="220980" y="50482"/>
                      <a:pt x="219075" y="56198"/>
                      <a:pt x="219075" y="63817"/>
                    </a:cubicBezTo>
                    <a:cubicBezTo>
                      <a:pt x="219075" y="90488"/>
                      <a:pt x="219075" y="118110"/>
                      <a:pt x="219075" y="144780"/>
                    </a:cubicBezTo>
                    <a:cubicBezTo>
                      <a:pt x="219075" y="376238"/>
                      <a:pt x="219075" y="607695"/>
                      <a:pt x="218122" y="838200"/>
                    </a:cubicBezTo>
                    <a:cubicBezTo>
                      <a:pt x="218122" y="846773"/>
                      <a:pt x="227647" y="864870"/>
                      <a:pt x="209550" y="863918"/>
                    </a:cubicBezTo>
                    <a:cubicBezTo>
                      <a:pt x="194310" y="862965"/>
                      <a:pt x="173355" y="863918"/>
                      <a:pt x="173355" y="835343"/>
                    </a:cubicBezTo>
                    <a:cubicBezTo>
                      <a:pt x="174308" y="582930"/>
                      <a:pt x="174308" y="331470"/>
                      <a:pt x="174308" y="79057"/>
                    </a:cubicBezTo>
                    <a:cubicBezTo>
                      <a:pt x="174308" y="71438"/>
                      <a:pt x="175260" y="62865"/>
                      <a:pt x="172403" y="56198"/>
                    </a:cubicBezTo>
                    <a:cubicBezTo>
                      <a:pt x="169545" y="47625"/>
                      <a:pt x="160972" y="51435"/>
                      <a:pt x="154305" y="51435"/>
                    </a:cubicBezTo>
                    <a:cubicBezTo>
                      <a:pt x="142875" y="51435"/>
                      <a:pt x="142875" y="60007"/>
                      <a:pt x="142875" y="67627"/>
                    </a:cubicBezTo>
                    <a:cubicBezTo>
                      <a:pt x="142875" y="100965"/>
                      <a:pt x="142875" y="133350"/>
                      <a:pt x="142875" y="166688"/>
                    </a:cubicBezTo>
                    <a:cubicBezTo>
                      <a:pt x="142875" y="383857"/>
                      <a:pt x="142875" y="601028"/>
                      <a:pt x="142875" y="818198"/>
                    </a:cubicBezTo>
                    <a:cubicBezTo>
                      <a:pt x="142875" y="826770"/>
                      <a:pt x="151447" y="843915"/>
                      <a:pt x="134303" y="842962"/>
                    </a:cubicBezTo>
                    <a:cubicBezTo>
                      <a:pt x="119063" y="842962"/>
                      <a:pt x="103822" y="840105"/>
                      <a:pt x="104775" y="814387"/>
                    </a:cubicBezTo>
                    <a:cubicBezTo>
                      <a:pt x="105728" y="569595"/>
                      <a:pt x="105728" y="323850"/>
                      <a:pt x="105728" y="79057"/>
                    </a:cubicBezTo>
                    <a:cubicBezTo>
                      <a:pt x="105728" y="71438"/>
                      <a:pt x="106680" y="62865"/>
                      <a:pt x="104775" y="56198"/>
                    </a:cubicBezTo>
                    <a:cubicBezTo>
                      <a:pt x="100965" y="46673"/>
                      <a:pt x="91440" y="50482"/>
                      <a:pt x="83820" y="50482"/>
                    </a:cubicBezTo>
                    <a:cubicBezTo>
                      <a:pt x="73342" y="50482"/>
                      <a:pt x="75247" y="59055"/>
                      <a:pt x="75247" y="65723"/>
                    </a:cubicBezTo>
                    <a:cubicBezTo>
                      <a:pt x="75247" y="94298"/>
                      <a:pt x="75247" y="122873"/>
                      <a:pt x="75247" y="151448"/>
                    </a:cubicBezTo>
                    <a:cubicBezTo>
                      <a:pt x="75247" y="367665"/>
                      <a:pt x="75247" y="583882"/>
                      <a:pt x="75247" y="801053"/>
                    </a:cubicBezTo>
                    <a:cubicBezTo>
                      <a:pt x="75247" y="822960"/>
                      <a:pt x="71438" y="827723"/>
                      <a:pt x="49530" y="821055"/>
                    </a:cubicBezTo>
                    <a:cubicBezTo>
                      <a:pt x="1905" y="805815"/>
                      <a:pt x="953" y="806768"/>
                      <a:pt x="953" y="756285"/>
                    </a:cubicBezTo>
                    <a:cubicBezTo>
                      <a:pt x="953" y="513398"/>
                      <a:pt x="953" y="271463"/>
                      <a:pt x="0" y="28575"/>
                    </a:cubicBezTo>
                    <a:cubicBezTo>
                      <a:pt x="0" y="5715"/>
                      <a:pt x="5715" y="0"/>
                      <a:pt x="28575" y="0"/>
                    </a:cubicBezTo>
                    <a:cubicBezTo>
                      <a:pt x="212408" y="952"/>
                      <a:pt x="397192" y="952"/>
                      <a:pt x="581025" y="0"/>
                    </a:cubicBezTo>
                    <a:cubicBezTo>
                      <a:pt x="602933" y="0"/>
                      <a:pt x="608647" y="5715"/>
                      <a:pt x="607695" y="27623"/>
                    </a:cubicBezTo>
                    <a:cubicBezTo>
                      <a:pt x="606743" y="270510"/>
                      <a:pt x="606743" y="512445"/>
                      <a:pt x="607695" y="755332"/>
                    </a:cubicBezTo>
                    <a:cubicBezTo>
                      <a:pt x="607695" y="778193"/>
                      <a:pt x="601028" y="782955"/>
                      <a:pt x="580072" y="782003"/>
                    </a:cubicBezTo>
                    <a:cubicBezTo>
                      <a:pt x="533400" y="781050"/>
                      <a:pt x="533400" y="782003"/>
                      <a:pt x="533400" y="735330"/>
                    </a:cubicBezTo>
                    <a:cubicBezTo>
                      <a:pt x="533400" y="516255"/>
                      <a:pt x="533400" y="297180"/>
                      <a:pt x="533400" y="78105"/>
                    </a:cubicBezTo>
                    <a:cubicBezTo>
                      <a:pt x="533400" y="68580"/>
                      <a:pt x="540068" y="55245"/>
                      <a:pt x="525780" y="51435"/>
                    </a:cubicBezTo>
                    <a:cubicBezTo>
                      <a:pt x="507683" y="46673"/>
                      <a:pt x="502920" y="54292"/>
                      <a:pt x="502920" y="72390"/>
                    </a:cubicBezTo>
                    <a:cubicBezTo>
                      <a:pt x="503872" y="282892"/>
                      <a:pt x="502920" y="493395"/>
                      <a:pt x="502920" y="703898"/>
                    </a:cubicBezTo>
                    <a:cubicBezTo>
                      <a:pt x="502920" y="724853"/>
                      <a:pt x="502920" y="745807"/>
                      <a:pt x="502920" y="766762"/>
                    </a:cubicBezTo>
                    <a:cubicBezTo>
                      <a:pt x="502920" y="786765"/>
                      <a:pt x="489585" y="785812"/>
                      <a:pt x="476250" y="785812"/>
                    </a:cubicBezTo>
                    <a:cubicBezTo>
                      <a:pt x="459105" y="785812"/>
                      <a:pt x="464820" y="775335"/>
                      <a:pt x="464820" y="764857"/>
                    </a:cubicBezTo>
                    <a:cubicBezTo>
                      <a:pt x="465772" y="702945"/>
                      <a:pt x="464820" y="641032"/>
                      <a:pt x="464820" y="580073"/>
                    </a:cubicBezTo>
                    <a:cubicBezTo>
                      <a:pt x="464820" y="411480"/>
                      <a:pt x="464820" y="242888"/>
                      <a:pt x="464820" y="74295"/>
                    </a:cubicBezTo>
                    <a:cubicBezTo>
                      <a:pt x="464820" y="65723"/>
                      <a:pt x="471488" y="52388"/>
                      <a:pt x="452438" y="51435"/>
                    </a:cubicBezTo>
                    <a:cubicBezTo>
                      <a:pt x="440055" y="51435"/>
                      <a:pt x="432435" y="52388"/>
                      <a:pt x="433388" y="67627"/>
                    </a:cubicBezTo>
                    <a:cubicBezTo>
                      <a:pt x="434340" y="100965"/>
                      <a:pt x="433388" y="133350"/>
                      <a:pt x="433388" y="166688"/>
                    </a:cubicBezTo>
                    <a:cubicBezTo>
                      <a:pt x="436245" y="273367"/>
                      <a:pt x="436245" y="381000"/>
                      <a:pt x="436245" y="48863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27">
                <a:extLst>
                  <a:ext uri="{FF2B5EF4-FFF2-40B4-BE49-F238E27FC236}">
                    <a16:creationId xmlns:a16="http://schemas.microsoft.com/office/drawing/2014/main" id="{81FC2B4F-AFF8-4842-9417-72BAA64663F0}"/>
                  </a:ext>
                </a:extLst>
              </p:cNvPr>
              <p:cNvSpPr/>
              <p:nvPr/>
            </p:nvSpPr>
            <p:spPr>
              <a:xfrm>
                <a:off x="4820802" y="3076575"/>
                <a:ext cx="600075" cy="619125"/>
              </a:xfrm>
              <a:custGeom>
                <a:avLst/>
                <a:gdLst>
                  <a:gd name="connsiteX0" fmla="*/ 753 w 600075"/>
                  <a:gd name="connsiteY0" fmla="*/ 313372 h 619125"/>
                  <a:gd name="connsiteX1" fmla="*/ 753 w 600075"/>
                  <a:gd name="connsiteY1" fmla="*/ 23813 h 619125"/>
                  <a:gd name="connsiteX2" fmla="*/ 23613 w 600075"/>
                  <a:gd name="connsiteY2" fmla="*/ 0 h 619125"/>
                  <a:gd name="connsiteX3" fmla="*/ 586540 w 600075"/>
                  <a:gd name="connsiteY3" fmla="*/ 0 h 619125"/>
                  <a:gd name="connsiteX4" fmla="*/ 608448 w 600075"/>
                  <a:gd name="connsiteY4" fmla="*/ 21908 h 619125"/>
                  <a:gd name="connsiteX5" fmla="*/ 608448 w 600075"/>
                  <a:gd name="connsiteY5" fmla="*/ 439103 h 619125"/>
                  <a:gd name="connsiteX6" fmla="*/ 591303 w 600075"/>
                  <a:gd name="connsiteY6" fmla="*/ 461963 h 619125"/>
                  <a:gd name="connsiteX7" fmla="*/ 534153 w 600075"/>
                  <a:gd name="connsiteY7" fmla="*/ 419100 h 619125"/>
                  <a:gd name="connsiteX8" fmla="*/ 535105 w 600075"/>
                  <a:gd name="connsiteY8" fmla="*/ 129540 h 619125"/>
                  <a:gd name="connsiteX9" fmla="*/ 505578 w 600075"/>
                  <a:gd name="connsiteY9" fmla="*/ 106680 h 619125"/>
                  <a:gd name="connsiteX10" fmla="*/ 476050 w 600075"/>
                  <a:gd name="connsiteY10" fmla="*/ 128588 h 619125"/>
                  <a:gd name="connsiteX11" fmla="*/ 477003 w 600075"/>
                  <a:gd name="connsiteY11" fmla="*/ 470535 h 619125"/>
                  <a:gd name="connsiteX12" fmla="*/ 468430 w 600075"/>
                  <a:gd name="connsiteY12" fmla="*/ 495300 h 619125"/>
                  <a:gd name="connsiteX13" fmla="*/ 442713 w 600075"/>
                  <a:gd name="connsiteY13" fmla="*/ 479108 h 619125"/>
                  <a:gd name="connsiteX14" fmla="*/ 442713 w 600075"/>
                  <a:gd name="connsiteY14" fmla="*/ 132397 h 619125"/>
                  <a:gd name="connsiteX15" fmla="*/ 419853 w 600075"/>
                  <a:gd name="connsiteY15" fmla="*/ 106680 h 619125"/>
                  <a:gd name="connsiteX16" fmla="*/ 385563 w 600075"/>
                  <a:gd name="connsiteY16" fmla="*/ 132397 h 619125"/>
                  <a:gd name="connsiteX17" fmla="*/ 386515 w 600075"/>
                  <a:gd name="connsiteY17" fmla="*/ 492442 h 619125"/>
                  <a:gd name="connsiteX18" fmla="*/ 347463 w 600075"/>
                  <a:gd name="connsiteY18" fmla="*/ 527685 h 619125"/>
                  <a:gd name="connsiteX19" fmla="*/ 338890 w 600075"/>
                  <a:gd name="connsiteY19" fmla="*/ 509588 h 619125"/>
                  <a:gd name="connsiteX20" fmla="*/ 338890 w 600075"/>
                  <a:gd name="connsiteY20" fmla="*/ 332422 h 619125"/>
                  <a:gd name="connsiteX21" fmla="*/ 339843 w 600075"/>
                  <a:gd name="connsiteY21" fmla="*/ 131445 h 619125"/>
                  <a:gd name="connsiteX22" fmla="*/ 310315 w 600075"/>
                  <a:gd name="connsiteY22" fmla="*/ 105728 h 619125"/>
                  <a:gd name="connsiteX23" fmla="*/ 282693 w 600075"/>
                  <a:gd name="connsiteY23" fmla="*/ 130492 h 619125"/>
                  <a:gd name="connsiteX24" fmla="*/ 282693 w 600075"/>
                  <a:gd name="connsiteY24" fmla="*/ 521970 h 619125"/>
                  <a:gd name="connsiteX25" fmla="*/ 270310 w 600075"/>
                  <a:gd name="connsiteY25" fmla="*/ 548640 h 619125"/>
                  <a:gd name="connsiteX26" fmla="*/ 239830 w 600075"/>
                  <a:gd name="connsiteY26" fmla="*/ 527685 h 619125"/>
                  <a:gd name="connsiteX27" fmla="*/ 240783 w 600075"/>
                  <a:gd name="connsiteY27" fmla="*/ 134303 h 619125"/>
                  <a:gd name="connsiteX28" fmla="*/ 211255 w 600075"/>
                  <a:gd name="connsiteY28" fmla="*/ 105728 h 619125"/>
                  <a:gd name="connsiteX29" fmla="*/ 183633 w 600075"/>
                  <a:gd name="connsiteY29" fmla="*/ 133350 h 619125"/>
                  <a:gd name="connsiteX30" fmla="*/ 183633 w 600075"/>
                  <a:gd name="connsiteY30" fmla="*/ 547688 h 619125"/>
                  <a:gd name="connsiteX31" fmla="*/ 144580 w 600075"/>
                  <a:gd name="connsiteY31" fmla="*/ 582930 h 619125"/>
                  <a:gd name="connsiteX32" fmla="*/ 136960 w 600075"/>
                  <a:gd name="connsiteY32" fmla="*/ 561975 h 619125"/>
                  <a:gd name="connsiteX33" fmla="*/ 136960 w 600075"/>
                  <a:gd name="connsiteY33" fmla="*/ 335280 h 619125"/>
                  <a:gd name="connsiteX34" fmla="*/ 136960 w 600075"/>
                  <a:gd name="connsiteY34" fmla="*/ 129540 h 619125"/>
                  <a:gd name="connsiteX35" fmla="*/ 116958 w 600075"/>
                  <a:gd name="connsiteY35" fmla="*/ 110490 h 619125"/>
                  <a:gd name="connsiteX36" fmla="*/ 103623 w 600075"/>
                  <a:gd name="connsiteY36" fmla="*/ 110490 h 619125"/>
                  <a:gd name="connsiteX37" fmla="*/ 78858 w 600075"/>
                  <a:gd name="connsiteY37" fmla="*/ 134303 h 619125"/>
                  <a:gd name="connsiteX38" fmla="*/ 78858 w 600075"/>
                  <a:gd name="connsiteY38" fmla="*/ 564833 h 619125"/>
                  <a:gd name="connsiteX39" fmla="*/ 73143 w 600075"/>
                  <a:gd name="connsiteY39" fmla="*/ 601028 h 619125"/>
                  <a:gd name="connsiteX40" fmla="*/ 6468 w 600075"/>
                  <a:gd name="connsiteY40" fmla="*/ 620078 h 619125"/>
                  <a:gd name="connsiteX41" fmla="*/ 753 w 600075"/>
                  <a:gd name="connsiteY41" fmla="*/ 601028 h 619125"/>
                  <a:gd name="connsiteX42" fmla="*/ 753 w 600075"/>
                  <a:gd name="connsiteY42" fmla="*/ 329565 h 619125"/>
                  <a:gd name="connsiteX43" fmla="*/ 753 w 600075"/>
                  <a:gd name="connsiteY43" fmla="*/ 313372 h 619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600075" h="619125">
                    <a:moveTo>
                      <a:pt x="753" y="313372"/>
                    </a:moveTo>
                    <a:cubicBezTo>
                      <a:pt x="753" y="217170"/>
                      <a:pt x="753" y="120015"/>
                      <a:pt x="753" y="23813"/>
                    </a:cubicBezTo>
                    <a:cubicBezTo>
                      <a:pt x="753" y="5715"/>
                      <a:pt x="5515" y="0"/>
                      <a:pt x="23613" y="0"/>
                    </a:cubicBezTo>
                    <a:cubicBezTo>
                      <a:pt x="211255" y="952"/>
                      <a:pt x="398898" y="952"/>
                      <a:pt x="586540" y="0"/>
                    </a:cubicBezTo>
                    <a:cubicBezTo>
                      <a:pt x="603685" y="0"/>
                      <a:pt x="608448" y="4763"/>
                      <a:pt x="608448" y="21908"/>
                    </a:cubicBezTo>
                    <a:cubicBezTo>
                      <a:pt x="607495" y="160972"/>
                      <a:pt x="607495" y="300038"/>
                      <a:pt x="608448" y="439103"/>
                    </a:cubicBezTo>
                    <a:cubicBezTo>
                      <a:pt x="608448" y="452438"/>
                      <a:pt x="604638" y="458153"/>
                      <a:pt x="591303" y="461963"/>
                    </a:cubicBezTo>
                    <a:cubicBezTo>
                      <a:pt x="534153" y="478155"/>
                      <a:pt x="534153" y="478155"/>
                      <a:pt x="534153" y="419100"/>
                    </a:cubicBezTo>
                    <a:cubicBezTo>
                      <a:pt x="534153" y="322897"/>
                      <a:pt x="533200" y="225742"/>
                      <a:pt x="535105" y="129540"/>
                    </a:cubicBezTo>
                    <a:cubicBezTo>
                      <a:pt x="535105" y="103822"/>
                      <a:pt x="521770" y="106680"/>
                      <a:pt x="505578" y="106680"/>
                    </a:cubicBezTo>
                    <a:cubicBezTo>
                      <a:pt x="490338" y="106680"/>
                      <a:pt x="476050" y="102870"/>
                      <a:pt x="476050" y="128588"/>
                    </a:cubicBezTo>
                    <a:cubicBezTo>
                      <a:pt x="477955" y="242888"/>
                      <a:pt x="477003" y="356235"/>
                      <a:pt x="477003" y="470535"/>
                    </a:cubicBezTo>
                    <a:cubicBezTo>
                      <a:pt x="477003" y="479108"/>
                      <a:pt x="480813" y="489585"/>
                      <a:pt x="468430" y="495300"/>
                    </a:cubicBezTo>
                    <a:cubicBezTo>
                      <a:pt x="448428" y="503872"/>
                      <a:pt x="442713" y="501967"/>
                      <a:pt x="442713" y="479108"/>
                    </a:cubicBezTo>
                    <a:cubicBezTo>
                      <a:pt x="442713" y="363855"/>
                      <a:pt x="442713" y="247650"/>
                      <a:pt x="442713" y="132397"/>
                    </a:cubicBezTo>
                    <a:cubicBezTo>
                      <a:pt x="442713" y="115253"/>
                      <a:pt x="442713" y="104775"/>
                      <a:pt x="419853" y="106680"/>
                    </a:cubicBezTo>
                    <a:cubicBezTo>
                      <a:pt x="401755" y="108585"/>
                      <a:pt x="385563" y="101917"/>
                      <a:pt x="385563" y="132397"/>
                    </a:cubicBezTo>
                    <a:cubicBezTo>
                      <a:pt x="387468" y="252413"/>
                      <a:pt x="386515" y="372428"/>
                      <a:pt x="386515" y="492442"/>
                    </a:cubicBezTo>
                    <a:cubicBezTo>
                      <a:pt x="386515" y="515303"/>
                      <a:pt x="370323" y="529590"/>
                      <a:pt x="347463" y="527685"/>
                    </a:cubicBezTo>
                    <a:cubicBezTo>
                      <a:pt x="334128" y="526733"/>
                      <a:pt x="338890" y="516255"/>
                      <a:pt x="338890" y="509588"/>
                    </a:cubicBezTo>
                    <a:cubicBezTo>
                      <a:pt x="338890" y="450533"/>
                      <a:pt x="338890" y="391478"/>
                      <a:pt x="338890" y="332422"/>
                    </a:cubicBezTo>
                    <a:cubicBezTo>
                      <a:pt x="338890" y="265747"/>
                      <a:pt x="337938" y="198120"/>
                      <a:pt x="339843" y="131445"/>
                    </a:cubicBezTo>
                    <a:cubicBezTo>
                      <a:pt x="340795" y="105728"/>
                      <a:pt x="328413" y="105728"/>
                      <a:pt x="310315" y="105728"/>
                    </a:cubicBezTo>
                    <a:cubicBezTo>
                      <a:pt x="292218" y="105728"/>
                      <a:pt x="282693" y="107633"/>
                      <a:pt x="282693" y="130492"/>
                    </a:cubicBezTo>
                    <a:cubicBezTo>
                      <a:pt x="283645" y="260985"/>
                      <a:pt x="283645" y="391478"/>
                      <a:pt x="282693" y="521970"/>
                    </a:cubicBezTo>
                    <a:cubicBezTo>
                      <a:pt x="282693" y="532447"/>
                      <a:pt x="286503" y="543878"/>
                      <a:pt x="270310" y="548640"/>
                    </a:cubicBezTo>
                    <a:cubicBezTo>
                      <a:pt x="241735" y="558165"/>
                      <a:pt x="239830" y="557213"/>
                      <a:pt x="239830" y="527685"/>
                    </a:cubicBezTo>
                    <a:cubicBezTo>
                      <a:pt x="239830" y="396240"/>
                      <a:pt x="238878" y="264795"/>
                      <a:pt x="240783" y="134303"/>
                    </a:cubicBezTo>
                    <a:cubicBezTo>
                      <a:pt x="240783" y="110490"/>
                      <a:pt x="233163" y="105728"/>
                      <a:pt x="211255" y="105728"/>
                    </a:cubicBezTo>
                    <a:cubicBezTo>
                      <a:pt x="189348" y="105728"/>
                      <a:pt x="183633" y="112395"/>
                      <a:pt x="183633" y="133350"/>
                    </a:cubicBezTo>
                    <a:cubicBezTo>
                      <a:pt x="184585" y="271463"/>
                      <a:pt x="184585" y="409575"/>
                      <a:pt x="183633" y="547688"/>
                    </a:cubicBezTo>
                    <a:cubicBezTo>
                      <a:pt x="183633" y="568643"/>
                      <a:pt x="164583" y="585788"/>
                      <a:pt x="144580" y="582930"/>
                    </a:cubicBezTo>
                    <a:cubicBezTo>
                      <a:pt x="130293" y="581025"/>
                      <a:pt x="136960" y="569595"/>
                      <a:pt x="136960" y="561975"/>
                    </a:cubicBezTo>
                    <a:cubicBezTo>
                      <a:pt x="136008" y="486728"/>
                      <a:pt x="136960" y="410528"/>
                      <a:pt x="136960" y="335280"/>
                    </a:cubicBezTo>
                    <a:cubicBezTo>
                      <a:pt x="136960" y="266700"/>
                      <a:pt x="136960" y="198120"/>
                      <a:pt x="136960" y="129540"/>
                    </a:cubicBezTo>
                    <a:cubicBezTo>
                      <a:pt x="136960" y="114300"/>
                      <a:pt x="136960" y="102870"/>
                      <a:pt x="116958" y="110490"/>
                    </a:cubicBezTo>
                    <a:cubicBezTo>
                      <a:pt x="113148" y="111442"/>
                      <a:pt x="108385" y="111442"/>
                      <a:pt x="103623" y="110490"/>
                    </a:cubicBezTo>
                    <a:cubicBezTo>
                      <a:pt x="84573" y="107633"/>
                      <a:pt x="78858" y="115253"/>
                      <a:pt x="78858" y="134303"/>
                    </a:cubicBezTo>
                    <a:cubicBezTo>
                      <a:pt x="79810" y="278130"/>
                      <a:pt x="79810" y="421005"/>
                      <a:pt x="78858" y="564833"/>
                    </a:cubicBezTo>
                    <a:cubicBezTo>
                      <a:pt x="78858" y="577215"/>
                      <a:pt x="85525" y="595313"/>
                      <a:pt x="73143" y="601028"/>
                    </a:cubicBezTo>
                    <a:cubicBezTo>
                      <a:pt x="52188" y="610553"/>
                      <a:pt x="29328" y="616268"/>
                      <a:pt x="6468" y="620078"/>
                    </a:cubicBezTo>
                    <a:cubicBezTo>
                      <a:pt x="-3057" y="621983"/>
                      <a:pt x="753" y="607695"/>
                      <a:pt x="753" y="601028"/>
                    </a:cubicBezTo>
                    <a:cubicBezTo>
                      <a:pt x="753" y="510540"/>
                      <a:pt x="753" y="420053"/>
                      <a:pt x="753" y="329565"/>
                    </a:cubicBezTo>
                    <a:cubicBezTo>
                      <a:pt x="753" y="325755"/>
                      <a:pt x="753" y="319088"/>
                      <a:pt x="753" y="31337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28">
                <a:extLst>
                  <a:ext uri="{FF2B5EF4-FFF2-40B4-BE49-F238E27FC236}">
                    <a16:creationId xmlns:a16="http://schemas.microsoft.com/office/drawing/2014/main" id="{BB9DA597-E472-45FB-8A6D-46E2F76A280F}"/>
                  </a:ext>
                </a:extLst>
              </p:cNvPr>
              <p:cNvSpPr/>
              <p:nvPr/>
            </p:nvSpPr>
            <p:spPr>
              <a:xfrm>
                <a:off x="4752975" y="3365103"/>
                <a:ext cx="2676525" cy="371475"/>
              </a:xfrm>
              <a:custGeom>
                <a:avLst/>
                <a:gdLst>
                  <a:gd name="connsiteX0" fmla="*/ 0 w 2676525"/>
                  <a:gd name="connsiteY0" fmla="*/ 372507 h 371475"/>
                  <a:gd name="connsiteX1" fmla="*/ 147638 w 2676525"/>
                  <a:gd name="connsiteY1" fmla="*/ 330597 h 371475"/>
                  <a:gd name="connsiteX2" fmla="*/ 1318260 w 2676525"/>
                  <a:gd name="connsiteY2" fmla="*/ 7699 h 371475"/>
                  <a:gd name="connsiteX3" fmla="*/ 1382078 w 2676525"/>
                  <a:gd name="connsiteY3" fmla="*/ 7699 h 371475"/>
                  <a:gd name="connsiteX4" fmla="*/ 1872615 w 2676525"/>
                  <a:gd name="connsiteY4" fmla="*/ 145812 h 371475"/>
                  <a:gd name="connsiteX5" fmla="*/ 1897380 w 2676525"/>
                  <a:gd name="connsiteY5" fmla="*/ 127714 h 371475"/>
                  <a:gd name="connsiteX6" fmla="*/ 1896428 w 2676525"/>
                  <a:gd name="connsiteY6" fmla="*/ 23892 h 371475"/>
                  <a:gd name="connsiteX7" fmla="*/ 1919288 w 2676525"/>
                  <a:gd name="connsiteY7" fmla="*/ 79 h 371475"/>
                  <a:gd name="connsiteX8" fmla="*/ 2205990 w 2676525"/>
                  <a:gd name="connsiteY8" fmla="*/ 79 h 371475"/>
                  <a:gd name="connsiteX9" fmla="*/ 2226945 w 2676525"/>
                  <a:gd name="connsiteY9" fmla="*/ 20082 h 371475"/>
                  <a:gd name="connsiteX10" fmla="*/ 2225993 w 2676525"/>
                  <a:gd name="connsiteY10" fmla="*/ 221059 h 371475"/>
                  <a:gd name="connsiteX11" fmla="*/ 2248853 w 2676525"/>
                  <a:gd name="connsiteY11" fmla="*/ 251539 h 371475"/>
                  <a:gd name="connsiteX12" fmla="*/ 2649855 w 2676525"/>
                  <a:gd name="connsiteY12" fmla="*/ 364887 h 371475"/>
                  <a:gd name="connsiteX13" fmla="*/ 2681288 w 2676525"/>
                  <a:gd name="connsiteY13" fmla="*/ 370602 h 371475"/>
                  <a:gd name="connsiteX14" fmla="*/ 2679383 w 2676525"/>
                  <a:gd name="connsiteY14" fmla="*/ 376317 h 371475"/>
                  <a:gd name="connsiteX15" fmla="*/ 2377440 w 2676525"/>
                  <a:gd name="connsiteY15" fmla="*/ 341074 h 371475"/>
                  <a:gd name="connsiteX16" fmla="*/ 2200275 w 2676525"/>
                  <a:gd name="connsiteY16" fmla="*/ 292497 h 371475"/>
                  <a:gd name="connsiteX17" fmla="*/ 2175510 w 2676525"/>
                  <a:gd name="connsiteY17" fmla="*/ 255349 h 371475"/>
                  <a:gd name="connsiteX18" fmla="*/ 2177415 w 2676525"/>
                  <a:gd name="connsiteY18" fmla="*/ 117237 h 371475"/>
                  <a:gd name="connsiteX19" fmla="*/ 2110740 w 2676525"/>
                  <a:gd name="connsiteY19" fmla="*/ 51514 h 371475"/>
                  <a:gd name="connsiteX20" fmla="*/ 1975485 w 2676525"/>
                  <a:gd name="connsiteY20" fmla="*/ 50562 h 371475"/>
                  <a:gd name="connsiteX21" fmla="*/ 1947863 w 2676525"/>
                  <a:gd name="connsiteY21" fmla="*/ 77232 h 371475"/>
                  <a:gd name="connsiteX22" fmla="*/ 1948815 w 2676525"/>
                  <a:gd name="connsiteY22" fmla="*/ 200104 h 371475"/>
                  <a:gd name="connsiteX23" fmla="*/ 1927860 w 2676525"/>
                  <a:gd name="connsiteY23" fmla="*/ 215344 h 371475"/>
                  <a:gd name="connsiteX24" fmla="*/ 1373505 w 2676525"/>
                  <a:gd name="connsiteY24" fmla="*/ 58182 h 371475"/>
                  <a:gd name="connsiteX25" fmla="*/ 1327785 w 2676525"/>
                  <a:gd name="connsiteY25" fmla="*/ 58182 h 371475"/>
                  <a:gd name="connsiteX26" fmla="*/ 603885 w 2676525"/>
                  <a:gd name="connsiteY26" fmla="*/ 258207 h 371475"/>
                  <a:gd name="connsiteX27" fmla="*/ 184785 w 2676525"/>
                  <a:gd name="connsiteY27" fmla="*/ 373459 h 371475"/>
                  <a:gd name="connsiteX28" fmla="*/ 73343 w 2676525"/>
                  <a:gd name="connsiteY28" fmla="*/ 378222 h 371475"/>
                  <a:gd name="connsiteX29" fmla="*/ 953 w 2676525"/>
                  <a:gd name="connsiteY29" fmla="*/ 378222 h 371475"/>
                  <a:gd name="connsiteX30" fmla="*/ 0 w 2676525"/>
                  <a:gd name="connsiteY30" fmla="*/ 372507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676525" h="371475">
                    <a:moveTo>
                      <a:pt x="0" y="372507"/>
                    </a:moveTo>
                    <a:cubicBezTo>
                      <a:pt x="49530" y="358219"/>
                      <a:pt x="98108" y="344884"/>
                      <a:pt x="147638" y="330597"/>
                    </a:cubicBezTo>
                    <a:cubicBezTo>
                      <a:pt x="538163" y="222964"/>
                      <a:pt x="927735" y="115332"/>
                      <a:pt x="1318260" y="7699"/>
                    </a:cubicBezTo>
                    <a:cubicBezTo>
                      <a:pt x="1340168" y="1984"/>
                      <a:pt x="1360170" y="1984"/>
                      <a:pt x="1382078" y="7699"/>
                    </a:cubicBezTo>
                    <a:cubicBezTo>
                      <a:pt x="1545908" y="54372"/>
                      <a:pt x="1709738" y="99139"/>
                      <a:pt x="1872615" y="145812"/>
                    </a:cubicBezTo>
                    <a:cubicBezTo>
                      <a:pt x="1890713" y="150574"/>
                      <a:pt x="1898333" y="150574"/>
                      <a:pt x="1897380" y="127714"/>
                    </a:cubicBezTo>
                    <a:cubicBezTo>
                      <a:pt x="1895475" y="93424"/>
                      <a:pt x="1897380" y="58182"/>
                      <a:pt x="1896428" y="23892"/>
                    </a:cubicBezTo>
                    <a:cubicBezTo>
                      <a:pt x="1895475" y="6747"/>
                      <a:pt x="1899285" y="-873"/>
                      <a:pt x="1919288" y="79"/>
                    </a:cubicBezTo>
                    <a:cubicBezTo>
                      <a:pt x="2014538" y="1032"/>
                      <a:pt x="2110740" y="1032"/>
                      <a:pt x="2205990" y="79"/>
                    </a:cubicBezTo>
                    <a:cubicBezTo>
                      <a:pt x="2222183" y="79"/>
                      <a:pt x="2226945" y="4842"/>
                      <a:pt x="2226945" y="20082"/>
                    </a:cubicBezTo>
                    <a:cubicBezTo>
                      <a:pt x="2225993" y="86757"/>
                      <a:pt x="2227898" y="154384"/>
                      <a:pt x="2225993" y="221059"/>
                    </a:cubicBezTo>
                    <a:cubicBezTo>
                      <a:pt x="2225993" y="239157"/>
                      <a:pt x="2231708" y="246777"/>
                      <a:pt x="2248853" y="251539"/>
                    </a:cubicBezTo>
                    <a:cubicBezTo>
                      <a:pt x="2382203" y="288687"/>
                      <a:pt x="2516505" y="326787"/>
                      <a:pt x="2649855" y="364887"/>
                    </a:cubicBezTo>
                    <a:cubicBezTo>
                      <a:pt x="2660333" y="367744"/>
                      <a:pt x="2671763" y="362982"/>
                      <a:pt x="2681288" y="370602"/>
                    </a:cubicBezTo>
                    <a:cubicBezTo>
                      <a:pt x="2680335" y="373459"/>
                      <a:pt x="2679383" y="376317"/>
                      <a:pt x="2679383" y="376317"/>
                    </a:cubicBezTo>
                    <a:cubicBezTo>
                      <a:pt x="2576513" y="382984"/>
                      <a:pt x="2475548" y="377269"/>
                      <a:pt x="2377440" y="341074"/>
                    </a:cubicBezTo>
                    <a:cubicBezTo>
                      <a:pt x="2320290" y="320119"/>
                      <a:pt x="2260283" y="306784"/>
                      <a:pt x="2200275" y="292497"/>
                    </a:cubicBezTo>
                    <a:cubicBezTo>
                      <a:pt x="2178368" y="286782"/>
                      <a:pt x="2171700" y="282019"/>
                      <a:pt x="2175510" y="255349"/>
                    </a:cubicBezTo>
                    <a:cubicBezTo>
                      <a:pt x="2181225" y="210582"/>
                      <a:pt x="2177415" y="163909"/>
                      <a:pt x="2177415" y="117237"/>
                    </a:cubicBezTo>
                    <a:cubicBezTo>
                      <a:pt x="2177415" y="51514"/>
                      <a:pt x="2177415" y="51514"/>
                      <a:pt x="2110740" y="51514"/>
                    </a:cubicBezTo>
                    <a:cubicBezTo>
                      <a:pt x="2065973" y="51514"/>
                      <a:pt x="2020253" y="52467"/>
                      <a:pt x="1975485" y="50562"/>
                    </a:cubicBezTo>
                    <a:cubicBezTo>
                      <a:pt x="1954530" y="49609"/>
                      <a:pt x="1946910" y="54372"/>
                      <a:pt x="1947863" y="77232"/>
                    </a:cubicBezTo>
                    <a:cubicBezTo>
                      <a:pt x="1949768" y="118189"/>
                      <a:pt x="1947863" y="159147"/>
                      <a:pt x="1948815" y="200104"/>
                    </a:cubicBezTo>
                    <a:cubicBezTo>
                      <a:pt x="1948815" y="215344"/>
                      <a:pt x="1947863" y="221059"/>
                      <a:pt x="1927860" y="215344"/>
                    </a:cubicBezTo>
                    <a:cubicBezTo>
                      <a:pt x="1743075" y="162004"/>
                      <a:pt x="1558290" y="110569"/>
                      <a:pt x="1373505" y="58182"/>
                    </a:cubicBezTo>
                    <a:cubicBezTo>
                      <a:pt x="1358265" y="53419"/>
                      <a:pt x="1343978" y="53419"/>
                      <a:pt x="1327785" y="58182"/>
                    </a:cubicBezTo>
                    <a:cubicBezTo>
                      <a:pt x="1086803" y="124857"/>
                      <a:pt x="844868" y="191532"/>
                      <a:pt x="603885" y="258207"/>
                    </a:cubicBezTo>
                    <a:cubicBezTo>
                      <a:pt x="463868" y="296307"/>
                      <a:pt x="324803" y="335359"/>
                      <a:pt x="184785" y="373459"/>
                    </a:cubicBezTo>
                    <a:cubicBezTo>
                      <a:pt x="147638" y="383937"/>
                      <a:pt x="110490" y="376317"/>
                      <a:pt x="73343" y="378222"/>
                    </a:cubicBezTo>
                    <a:cubicBezTo>
                      <a:pt x="49530" y="379174"/>
                      <a:pt x="25718" y="378222"/>
                      <a:pt x="953" y="378222"/>
                    </a:cubicBezTo>
                    <a:cubicBezTo>
                      <a:pt x="953" y="376317"/>
                      <a:pt x="0" y="374412"/>
                      <a:pt x="0" y="37250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29">
                <a:extLst>
                  <a:ext uri="{FF2B5EF4-FFF2-40B4-BE49-F238E27FC236}">
                    <a16:creationId xmlns:a16="http://schemas.microsoft.com/office/drawing/2014/main" id="{9F30DF90-F74B-43E7-940D-5FBA5310748A}"/>
                  </a:ext>
                </a:extLst>
              </p:cNvPr>
              <p:cNvSpPr/>
              <p:nvPr/>
            </p:nvSpPr>
            <p:spPr>
              <a:xfrm>
                <a:off x="5565458" y="2008822"/>
                <a:ext cx="466725" cy="257175"/>
              </a:xfrm>
              <a:custGeom>
                <a:avLst/>
                <a:gdLst>
                  <a:gd name="connsiteX0" fmla="*/ 235267 w 466725"/>
                  <a:gd name="connsiteY0" fmla="*/ 953 h 257175"/>
                  <a:gd name="connsiteX1" fmla="*/ 446722 w 466725"/>
                  <a:gd name="connsiteY1" fmla="*/ 0 h 257175"/>
                  <a:gd name="connsiteX2" fmla="*/ 472440 w 466725"/>
                  <a:gd name="connsiteY2" fmla="*/ 26670 h 257175"/>
                  <a:gd name="connsiteX3" fmla="*/ 472440 w 466725"/>
                  <a:gd name="connsiteY3" fmla="*/ 235267 h 257175"/>
                  <a:gd name="connsiteX4" fmla="*/ 450533 w 466725"/>
                  <a:gd name="connsiteY4" fmla="*/ 257175 h 257175"/>
                  <a:gd name="connsiteX5" fmla="*/ 22860 w 466725"/>
                  <a:gd name="connsiteY5" fmla="*/ 257175 h 257175"/>
                  <a:gd name="connsiteX6" fmla="*/ 0 w 466725"/>
                  <a:gd name="connsiteY6" fmla="*/ 236220 h 257175"/>
                  <a:gd name="connsiteX7" fmla="*/ 0 w 466725"/>
                  <a:gd name="connsiteY7" fmla="*/ 21908 h 257175"/>
                  <a:gd name="connsiteX8" fmla="*/ 21907 w 466725"/>
                  <a:gd name="connsiteY8" fmla="*/ 0 h 257175"/>
                  <a:gd name="connsiteX9" fmla="*/ 235267 w 466725"/>
                  <a:gd name="connsiteY9" fmla="*/ 953 h 257175"/>
                  <a:gd name="connsiteX10" fmla="*/ 394335 w 466725"/>
                  <a:gd name="connsiteY10" fmla="*/ 128588 h 257175"/>
                  <a:gd name="connsiteX11" fmla="*/ 394335 w 466725"/>
                  <a:gd name="connsiteY11" fmla="*/ 128588 h 257175"/>
                  <a:gd name="connsiteX12" fmla="*/ 394335 w 466725"/>
                  <a:gd name="connsiteY12" fmla="*/ 214313 h 257175"/>
                  <a:gd name="connsiteX13" fmla="*/ 404813 w 466725"/>
                  <a:gd name="connsiteY13" fmla="*/ 230505 h 257175"/>
                  <a:gd name="connsiteX14" fmla="*/ 419100 w 466725"/>
                  <a:gd name="connsiteY14" fmla="*/ 214313 h 257175"/>
                  <a:gd name="connsiteX15" fmla="*/ 419100 w 466725"/>
                  <a:gd name="connsiteY15" fmla="*/ 40005 h 257175"/>
                  <a:gd name="connsiteX16" fmla="*/ 404813 w 466725"/>
                  <a:gd name="connsiteY16" fmla="*/ 23813 h 257175"/>
                  <a:gd name="connsiteX17" fmla="*/ 394335 w 466725"/>
                  <a:gd name="connsiteY17" fmla="*/ 40005 h 257175"/>
                  <a:gd name="connsiteX18" fmla="*/ 394335 w 466725"/>
                  <a:gd name="connsiteY18" fmla="*/ 128588 h 257175"/>
                  <a:gd name="connsiteX19" fmla="*/ 368617 w 466725"/>
                  <a:gd name="connsiteY19" fmla="*/ 128588 h 257175"/>
                  <a:gd name="connsiteX20" fmla="*/ 368617 w 466725"/>
                  <a:gd name="connsiteY20" fmla="*/ 45720 h 257175"/>
                  <a:gd name="connsiteX21" fmla="*/ 357188 w 466725"/>
                  <a:gd name="connsiteY21" fmla="*/ 24765 h 257175"/>
                  <a:gd name="connsiteX22" fmla="*/ 343853 w 466725"/>
                  <a:gd name="connsiteY22" fmla="*/ 44768 h 257175"/>
                  <a:gd name="connsiteX23" fmla="*/ 343853 w 466725"/>
                  <a:gd name="connsiteY23" fmla="*/ 214313 h 257175"/>
                  <a:gd name="connsiteX24" fmla="*/ 355282 w 466725"/>
                  <a:gd name="connsiteY24" fmla="*/ 232410 h 257175"/>
                  <a:gd name="connsiteX25" fmla="*/ 368617 w 466725"/>
                  <a:gd name="connsiteY25" fmla="*/ 213360 h 257175"/>
                  <a:gd name="connsiteX26" fmla="*/ 368617 w 466725"/>
                  <a:gd name="connsiteY26" fmla="*/ 128588 h 257175"/>
                  <a:gd name="connsiteX27" fmla="*/ 248602 w 466725"/>
                  <a:gd name="connsiteY27" fmla="*/ 126683 h 257175"/>
                  <a:gd name="connsiteX28" fmla="*/ 248602 w 466725"/>
                  <a:gd name="connsiteY28" fmla="*/ 215265 h 257175"/>
                  <a:gd name="connsiteX29" fmla="*/ 259080 w 466725"/>
                  <a:gd name="connsiteY29" fmla="*/ 231458 h 257175"/>
                  <a:gd name="connsiteX30" fmla="*/ 273367 w 466725"/>
                  <a:gd name="connsiteY30" fmla="*/ 215265 h 257175"/>
                  <a:gd name="connsiteX31" fmla="*/ 273367 w 466725"/>
                  <a:gd name="connsiteY31" fmla="*/ 40958 h 257175"/>
                  <a:gd name="connsiteX32" fmla="*/ 259080 w 466725"/>
                  <a:gd name="connsiteY32" fmla="*/ 24765 h 257175"/>
                  <a:gd name="connsiteX33" fmla="*/ 247650 w 466725"/>
                  <a:gd name="connsiteY33" fmla="*/ 40958 h 257175"/>
                  <a:gd name="connsiteX34" fmla="*/ 248602 w 466725"/>
                  <a:gd name="connsiteY34" fmla="*/ 126683 h 257175"/>
                  <a:gd name="connsiteX35" fmla="*/ 128588 w 466725"/>
                  <a:gd name="connsiteY35" fmla="*/ 126683 h 257175"/>
                  <a:gd name="connsiteX36" fmla="*/ 128588 w 466725"/>
                  <a:gd name="connsiteY36" fmla="*/ 40958 h 257175"/>
                  <a:gd name="connsiteX37" fmla="*/ 118110 w 466725"/>
                  <a:gd name="connsiteY37" fmla="*/ 24765 h 257175"/>
                  <a:gd name="connsiteX38" fmla="*/ 103822 w 466725"/>
                  <a:gd name="connsiteY38" fmla="*/ 40958 h 257175"/>
                  <a:gd name="connsiteX39" fmla="*/ 103822 w 466725"/>
                  <a:gd name="connsiteY39" fmla="*/ 215265 h 257175"/>
                  <a:gd name="connsiteX40" fmla="*/ 118110 w 466725"/>
                  <a:gd name="connsiteY40" fmla="*/ 231458 h 257175"/>
                  <a:gd name="connsiteX41" fmla="*/ 128588 w 466725"/>
                  <a:gd name="connsiteY41" fmla="*/ 215265 h 257175"/>
                  <a:gd name="connsiteX42" fmla="*/ 128588 w 466725"/>
                  <a:gd name="connsiteY42" fmla="*/ 126683 h 257175"/>
                  <a:gd name="connsiteX43" fmla="*/ 296228 w 466725"/>
                  <a:gd name="connsiteY43" fmla="*/ 127635 h 257175"/>
                  <a:gd name="connsiteX44" fmla="*/ 296228 w 466725"/>
                  <a:gd name="connsiteY44" fmla="*/ 213360 h 257175"/>
                  <a:gd name="connsiteX45" fmla="*/ 308610 w 466725"/>
                  <a:gd name="connsiteY45" fmla="*/ 231458 h 257175"/>
                  <a:gd name="connsiteX46" fmla="*/ 321945 w 466725"/>
                  <a:gd name="connsiteY46" fmla="*/ 215265 h 257175"/>
                  <a:gd name="connsiteX47" fmla="*/ 321945 w 466725"/>
                  <a:gd name="connsiteY47" fmla="*/ 43815 h 257175"/>
                  <a:gd name="connsiteX48" fmla="*/ 309563 w 466725"/>
                  <a:gd name="connsiteY48" fmla="*/ 25718 h 257175"/>
                  <a:gd name="connsiteX49" fmla="*/ 296228 w 466725"/>
                  <a:gd name="connsiteY49" fmla="*/ 44768 h 257175"/>
                  <a:gd name="connsiteX50" fmla="*/ 296228 w 466725"/>
                  <a:gd name="connsiteY50" fmla="*/ 127635 h 257175"/>
                  <a:gd name="connsiteX51" fmla="*/ 226695 w 466725"/>
                  <a:gd name="connsiteY51" fmla="*/ 129540 h 257175"/>
                  <a:gd name="connsiteX52" fmla="*/ 226695 w 466725"/>
                  <a:gd name="connsiteY52" fmla="*/ 46672 h 257175"/>
                  <a:gd name="connsiteX53" fmla="*/ 214313 w 466725"/>
                  <a:gd name="connsiteY53" fmla="*/ 25718 h 257175"/>
                  <a:gd name="connsiteX54" fmla="*/ 200977 w 466725"/>
                  <a:gd name="connsiteY54" fmla="*/ 44768 h 257175"/>
                  <a:gd name="connsiteX55" fmla="*/ 200977 w 466725"/>
                  <a:gd name="connsiteY55" fmla="*/ 210503 h 257175"/>
                  <a:gd name="connsiteX56" fmla="*/ 212407 w 466725"/>
                  <a:gd name="connsiteY56" fmla="*/ 230505 h 257175"/>
                  <a:gd name="connsiteX57" fmla="*/ 225742 w 466725"/>
                  <a:gd name="connsiteY57" fmla="*/ 208598 h 257175"/>
                  <a:gd name="connsiteX58" fmla="*/ 226695 w 466725"/>
                  <a:gd name="connsiteY58" fmla="*/ 129540 h 257175"/>
                  <a:gd name="connsiteX59" fmla="*/ 56197 w 466725"/>
                  <a:gd name="connsiteY59" fmla="*/ 127635 h 257175"/>
                  <a:gd name="connsiteX60" fmla="*/ 56197 w 466725"/>
                  <a:gd name="connsiteY60" fmla="*/ 213360 h 257175"/>
                  <a:gd name="connsiteX61" fmla="*/ 68580 w 466725"/>
                  <a:gd name="connsiteY61" fmla="*/ 230505 h 257175"/>
                  <a:gd name="connsiteX62" fmla="*/ 81915 w 466725"/>
                  <a:gd name="connsiteY62" fmla="*/ 214313 h 257175"/>
                  <a:gd name="connsiteX63" fmla="*/ 81915 w 466725"/>
                  <a:gd name="connsiteY63" fmla="*/ 42863 h 257175"/>
                  <a:gd name="connsiteX64" fmla="*/ 69532 w 466725"/>
                  <a:gd name="connsiteY64" fmla="*/ 24765 h 257175"/>
                  <a:gd name="connsiteX65" fmla="*/ 56197 w 466725"/>
                  <a:gd name="connsiteY65" fmla="*/ 43815 h 257175"/>
                  <a:gd name="connsiteX66" fmla="*/ 56197 w 466725"/>
                  <a:gd name="connsiteY66" fmla="*/ 127635 h 257175"/>
                  <a:gd name="connsiteX67" fmla="*/ 154305 w 466725"/>
                  <a:gd name="connsiteY67" fmla="*/ 128588 h 257175"/>
                  <a:gd name="connsiteX68" fmla="*/ 154305 w 466725"/>
                  <a:gd name="connsiteY68" fmla="*/ 214313 h 257175"/>
                  <a:gd name="connsiteX69" fmla="*/ 165735 w 466725"/>
                  <a:gd name="connsiteY69" fmla="*/ 230505 h 257175"/>
                  <a:gd name="connsiteX70" fmla="*/ 177165 w 466725"/>
                  <a:gd name="connsiteY70" fmla="*/ 215265 h 257175"/>
                  <a:gd name="connsiteX71" fmla="*/ 177165 w 466725"/>
                  <a:gd name="connsiteY71" fmla="*/ 42863 h 257175"/>
                  <a:gd name="connsiteX72" fmla="*/ 164782 w 466725"/>
                  <a:gd name="connsiteY72" fmla="*/ 25718 h 257175"/>
                  <a:gd name="connsiteX73" fmla="*/ 154305 w 466725"/>
                  <a:gd name="connsiteY73" fmla="*/ 42863 h 257175"/>
                  <a:gd name="connsiteX74" fmla="*/ 154305 w 466725"/>
                  <a:gd name="connsiteY74" fmla="*/ 128588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466725" h="257175">
                    <a:moveTo>
                      <a:pt x="235267" y="953"/>
                    </a:moveTo>
                    <a:cubicBezTo>
                      <a:pt x="305753" y="953"/>
                      <a:pt x="376238" y="1905"/>
                      <a:pt x="446722" y="0"/>
                    </a:cubicBezTo>
                    <a:cubicBezTo>
                      <a:pt x="468630" y="0"/>
                      <a:pt x="472440" y="6668"/>
                      <a:pt x="472440" y="26670"/>
                    </a:cubicBezTo>
                    <a:cubicBezTo>
                      <a:pt x="471488" y="96203"/>
                      <a:pt x="471488" y="165735"/>
                      <a:pt x="472440" y="235267"/>
                    </a:cubicBezTo>
                    <a:cubicBezTo>
                      <a:pt x="472440" y="252413"/>
                      <a:pt x="467677" y="257175"/>
                      <a:pt x="450533" y="257175"/>
                    </a:cubicBezTo>
                    <a:cubicBezTo>
                      <a:pt x="307657" y="256223"/>
                      <a:pt x="165735" y="256223"/>
                      <a:pt x="22860" y="257175"/>
                    </a:cubicBezTo>
                    <a:cubicBezTo>
                      <a:pt x="6667" y="257175"/>
                      <a:pt x="0" y="254317"/>
                      <a:pt x="0" y="236220"/>
                    </a:cubicBezTo>
                    <a:cubicBezTo>
                      <a:pt x="952" y="164783"/>
                      <a:pt x="952" y="93345"/>
                      <a:pt x="0" y="21908"/>
                    </a:cubicBezTo>
                    <a:cubicBezTo>
                      <a:pt x="0" y="4763"/>
                      <a:pt x="3810" y="0"/>
                      <a:pt x="21907" y="0"/>
                    </a:cubicBezTo>
                    <a:cubicBezTo>
                      <a:pt x="93345" y="1905"/>
                      <a:pt x="164782" y="953"/>
                      <a:pt x="235267" y="953"/>
                    </a:cubicBezTo>
                    <a:close/>
                    <a:moveTo>
                      <a:pt x="394335" y="128588"/>
                    </a:moveTo>
                    <a:cubicBezTo>
                      <a:pt x="394335" y="128588"/>
                      <a:pt x="394335" y="128588"/>
                      <a:pt x="394335" y="128588"/>
                    </a:cubicBezTo>
                    <a:cubicBezTo>
                      <a:pt x="394335" y="157163"/>
                      <a:pt x="394335" y="185738"/>
                      <a:pt x="394335" y="214313"/>
                    </a:cubicBezTo>
                    <a:cubicBezTo>
                      <a:pt x="394335" y="221933"/>
                      <a:pt x="392430" y="230505"/>
                      <a:pt x="404813" y="230505"/>
                    </a:cubicBezTo>
                    <a:cubicBezTo>
                      <a:pt x="417195" y="231458"/>
                      <a:pt x="419100" y="224790"/>
                      <a:pt x="419100" y="214313"/>
                    </a:cubicBezTo>
                    <a:cubicBezTo>
                      <a:pt x="419100" y="156210"/>
                      <a:pt x="419100" y="98108"/>
                      <a:pt x="419100" y="40005"/>
                    </a:cubicBezTo>
                    <a:cubicBezTo>
                      <a:pt x="419100" y="30480"/>
                      <a:pt x="417195" y="22860"/>
                      <a:pt x="404813" y="23813"/>
                    </a:cubicBezTo>
                    <a:cubicBezTo>
                      <a:pt x="392430" y="23813"/>
                      <a:pt x="394335" y="32385"/>
                      <a:pt x="394335" y="40005"/>
                    </a:cubicBezTo>
                    <a:cubicBezTo>
                      <a:pt x="394335" y="70485"/>
                      <a:pt x="394335" y="100013"/>
                      <a:pt x="394335" y="128588"/>
                    </a:cubicBezTo>
                    <a:close/>
                    <a:moveTo>
                      <a:pt x="368617" y="128588"/>
                    </a:moveTo>
                    <a:cubicBezTo>
                      <a:pt x="368617" y="100965"/>
                      <a:pt x="368617" y="73343"/>
                      <a:pt x="368617" y="45720"/>
                    </a:cubicBezTo>
                    <a:cubicBezTo>
                      <a:pt x="368617" y="37147"/>
                      <a:pt x="373380" y="24765"/>
                      <a:pt x="357188" y="24765"/>
                    </a:cubicBezTo>
                    <a:cubicBezTo>
                      <a:pt x="341947" y="24765"/>
                      <a:pt x="343853" y="34290"/>
                      <a:pt x="343853" y="44768"/>
                    </a:cubicBezTo>
                    <a:cubicBezTo>
                      <a:pt x="343853" y="100965"/>
                      <a:pt x="343853" y="157163"/>
                      <a:pt x="343853" y="214313"/>
                    </a:cubicBezTo>
                    <a:cubicBezTo>
                      <a:pt x="343853" y="222885"/>
                      <a:pt x="341947" y="232410"/>
                      <a:pt x="355282" y="232410"/>
                    </a:cubicBezTo>
                    <a:cubicBezTo>
                      <a:pt x="371475" y="232410"/>
                      <a:pt x="367665" y="221933"/>
                      <a:pt x="368617" y="213360"/>
                    </a:cubicBezTo>
                    <a:cubicBezTo>
                      <a:pt x="368617" y="183833"/>
                      <a:pt x="368617" y="156210"/>
                      <a:pt x="368617" y="128588"/>
                    </a:cubicBezTo>
                    <a:close/>
                    <a:moveTo>
                      <a:pt x="248602" y="126683"/>
                    </a:moveTo>
                    <a:cubicBezTo>
                      <a:pt x="248602" y="156210"/>
                      <a:pt x="248602" y="185738"/>
                      <a:pt x="248602" y="215265"/>
                    </a:cubicBezTo>
                    <a:cubicBezTo>
                      <a:pt x="248602" y="222885"/>
                      <a:pt x="246697" y="231458"/>
                      <a:pt x="259080" y="231458"/>
                    </a:cubicBezTo>
                    <a:cubicBezTo>
                      <a:pt x="271463" y="231458"/>
                      <a:pt x="273367" y="225742"/>
                      <a:pt x="273367" y="215265"/>
                    </a:cubicBezTo>
                    <a:cubicBezTo>
                      <a:pt x="273367" y="157163"/>
                      <a:pt x="273367" y="99060"/>
                      <a:pt x="273367" y="40958"/>
                    </a:cubicBezTo>
                    <a:cubicBezTo>
                      <a:pt x="273367" y="31433"/>
                      <a:pt x="271463" y="23813"/>
                      <a:pt x="259080" y="24765"/>
                    </a:cubicBezTo>
                    <a:cubicBezTo>
                      <a:pt x="246697" y="24765"/>
                      <a:pt x="247650" y="33338"/>
                      <a:pt x="247650" y="40958"/>
                    </a:cubicBezTo>
                    <a:cubicBezTo>
                      <a:pt x="247650" y="69533"/>
                      <a:pt x="248602" y="98108"/>
                      <a:pt x="248602" y="126683"/>
                    </a:cubicBezTo>
                    <a:close/>
                    <a:moveTo>
                      <a:pt x="128588" y="126683"/>
                    </a:moveTo>
                    <a:cubicBezTo>
                      <a:pt x="128588" y="98108"/>
                      <a:pt x="128588" y="69533"/>
                      <a:pt x="128588" y="40958"/>
                    </a:cubicBezTo>
                    <a:cubicBezTo>
                      <a:pt x="128588" y="33338"/>
                      <a:pt x="130492" y="24765"/>
                      <a:pt x="118110" y="24765"/>
                    </a:cubicBezTo>
                    <a:cubicBezTo>
                      <a:pt x="105727" y="24765"/>
                      <a:pt x="103822" y="31433"/>
                      <a:pt x="103822" y="40958"/>
                    </a:cubicBezTo>
                    <a:cubicBezTo>
                      <a:pt x="103822" y="99060"/>
                      <a:pt x="103822" y="157163"/>
                      <a:pt x="103822" y="215265"/>
                    </a:cubicBezTo>
                    <a:cubicBezTo>
                      <a:pt x="103822" y="225742"/>
                      <a:pt x="105727" y="231458"/>
                      <a:pt x="118110" y="231458"/>
                    </a:cubicBezTo>
                    <a:cubicBezTo>
                      <a:pt x="130492" y="231458"/>
                      <a:pt x="128588" y="222885"/>
                      <a:pt x="128588" y="215265"/>
                    </a:cubicBezTo>
                    <a:cubicBezTo>
                      <a:pt x="128588" y="185738"/>
                      <a:pt x="128588" y="156210"/>
                      <a:pt x="128588" y="126683"/>
                    </a:cubicBezTo>
                    <a:close/>
                    <a:moveTo>
                      <a:pt x="296228" y="127635"/>
                    </a:moveTo>
                    <a:cubicBezTo>
                      <a:pt x="296228" y="156210"/>
                      <a:pt x="296228" y="184785"/>
                      <a:pt x="296228" y="213360"/>
                    </a:cubicBezTo>
                    <a:cubicBezTo>
                      <a:pt x="296228" y="221933"/>
                      <a:pt x="294322" y="230505"/>
                      <a:pt x="308610" y="231458"/>
                    </a:cubicBezTo>
                    <a:cubicBezTo>
                      <a:pt x="321945" y="231458"/>
                      <a:pt x="321945" y="224790"/>
                      <a:pt x="321945" y="215265"/>
                    </a:cubicBezTo>
                    <a:cubicBezTo>
                      <a:pt x="321945" y="158115"/>
                      <a:pt x="321945" y="100965"/>
                      <a:pt x="321945" y="43815"/>
                    </a:cubicBezTo>
                    <a:cubicBezTo>
                      <a:pt x="321945" y="35243"/>
                      <a:pt x="322897" y="26670"/>
                      <a:pt x="309563" y="25718"/>
                    </a:cubicBezTo>
                    <a:cubicBezTo>
                      <a:pt x="294322" y="24765"/>
                      <a:pt x="296228" y="36195"/>
                      <a:pt x="296228" y="44768"/>
                    </a:cubicBezTo>
                    <a:cubicBezTo>
                      <a:pt x="296228" y="72390"/>
                      <a:pt x="296228" y="100013"/>
                      <a:pt x="296228" y="127635"/>
                    </a:cubicBezTo>
                    <a:close/>
                    <a:moveTo>
                      <a:pt x="226695" y="129540"/>
                    </a:moveTo>
                    <a:cubicBezTo>
                      <a:pt x="226695" y="101918"/>
                      <a:pt x="226695" y="74295"/>
                      <a:pt x="226695" y="46672"/>
                    </a:cubicBezTo>
                    <a:cubicBezTo>
                      <a:pt x="226695" y="38100"/>
                      <a:pt x="230505" y="26670"/>
                      <a:pt x="214313" y="25718"/>
                    </a:cubicBezTo>
                    <a:cubicBezTo>
                      <a:pt x="198120" y="24765"/>
                      <a:pt x="200977" y="36195"/>
                      <a:pt x="200977" y="44768"/>
                    </a:cubicBezTo>
                    <a:cubicBezTo>
                      <a:pt x="200977" y="100013"/>
                      <a:pt x="200977" y="155258"/>
                      <a:pt x="200977" y="210503"/>
                    </a:cubicBezTo>
                    <a:cubicBezTo>
                      <a:pt x="200977" y="219075"/>
                      <a:pt x="196215" y="230505"/>
                      <a:pt x="212407" y="230505"/>
                    </a:cubicBezTo>
                    <a:cubicBezTo>
                      <a:pt x="230505" y="230505"/>
                      <a:pt x="225742" y="218123"/>
                      <a:pt x="225742" y="208598"/>
                    </a:cubicBezTo>
                    <a:cubicBezTo>
                      <a:pt x="227647" y="182880"/>
                      <a:pt x="226695" y="156210"/>
                      <a:pt x="226695" y="129540"/>
                    </a:cubicBezTo>
                    <a:close/>
                    <a:moveTo>
                      <a:pt x="56197" y="127635"/>
                    </a:moveTo>
                    <a:cubicBezTo>
                      <a:pt x="56197" y="156210"/>
                      <a:pt x="56197" y="184785"/>
                      <a:pt x="56197" y="213360"/>
                    </a:cubicBezTo>
                    <a:cubicBezTo>
                      <a:pt x="56197" y="221933"/>
                      <a:pt x="55245" y="230505"/>
                      <a:pt x="68580" y="230505"/>
                    </a:cubicBezTo>
                    <a:cubicBezTo>
                      <a:pt x="81915" y="230505"/>
                      <a:pt x="81915" y="223838"/>
                      <a:pt x="81915" y="214313"/>
                    </a:cubicBezTo>
                    <a:cubicBezTo>
                      <a:pt x="81915" y="157163"/>
                      <a:pt x="81915" y="100013"/>
                      <a:pt x="81915" y="42863"/>
                    </a:cubicBezTo>
                    <a:cubicBezTo>
                      <a:pt x="81915" y="34290"/>
                      <a:pt x="82867" y="25718"/>
                      <a:pt x="69532" y="24765"/>
                    </a:cubicBezTo>
                    <a:cubicBezTo>
                      <a:pt x="54292" y="24765"/>
                      <a:pt x="56197" y="35243"/>
                      <a:pt x="56197" y="43815"/>
                    </a:cubicBezTo>
                    <a:cubicBezTo>
                      <a:pt x="56197" y="72390"/>
                      <a:pt x="56197" y="100013"/>
                      <a:pt x="56197" y="127635"/>
                    </a:cubicBezTo>
                    <a:close/>
                    <a:moveTo>
                      <a:pt x="154305" y="128588"/>
                    </a:moveTo>
                    <a:cubicBezTo>
                      <a:pt x="154305" y="157163"/>
                      <a:pt x="154305" y="185738"/>
                      <a:pt x="154305" y="214313"/>
                    </a:cubicBezTo>
                    <a:cubicBezTo>
                      <a:pt x="154305" y="221933"/>
                      <a:pt x="153352" y="230505"/>
                      <a:pt x="165735" y="230505"/>
                    </a:cubicBezTo>
                    <a:cubicBezTo>
                      <a:pt x="177165" y="230505"/>
                      <a:pt x="177165" y="222885"/>
                      <a:pt x="177165" y="215265"/>
                    </a:cubicBezTo>
                    <a:cubicBezTo>
                      <a:pt x="177165" y="158115"/>
                      <a:pt x="177165" y="100965"/>
                      <a:pt x="177165" y="42863"/>
                    </a:cubicBezTo>
                    <a:cubicBezTo>
                      <a:pt x="177165" y="34290"/>
                      <a:pt x="177165" y="24765"/>
                      <a:pt x="164782" y="25718"/>
                    </a:cubicBezTo>
                    <a:cubicBezTo>
                      <a:pt x="152400" y="26670"/>
                      <a:pt x="154305" y="35243"/>
                      <a:pt x="154305" y="42863"/>
                    </a:cubicBezTo>
                    <a:cubicBezTo>
                      <a:pt x="154305" y="71438"/>
                      <a:pt x="154305" y="100013"/>
                      <a:pt x="154305" y="1285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30">
                <a:extLst>
                  <a:ext uri="{FF2B5EF4-FFF2-40B4-BE49-F238E27FC236}">
                    <a16:creationId xmlns:a16="http://schemas.microsoft.com/office/drawing/2014/main" id="{70175FC2-D753-4730-A6D3-92209DA87168}"/>
                  </a:ext>
                </a:extLst>
              </p:cNvPr>
              <p:cNvSpPr/>
              <p:nvPr/>
            </p:nvSpPr>
            <p:spPr>
              <a:xfrm>
                <a:off x="5572125" y="1876663"/>
                <a:ext cx="457200" cy="104775"/>
              </a:xfrm>
              <a:custGeom>
                <a:avLst/>
                <a:gdLst>
                  <a:gd name="connsiteX0" fmla="*/ 0 w 457200"/>
                  <a:gd name="connsiteY0" fmla="*/ 112157 h 104775"/>
                  <a:gd name="connsiteX1" fmla="*/ 74295 w 457200"/>
                  <a:gd name="connsiteY1" fmla="*/ 71199 h 104775"/>
                  <a:gd name="connsiteX2" fmla="*/ 154305 w 457200"/>
                  <a:gd name="connsiteY2" fmla="*/ 27384 h 104775"/>
                  <a:gd name="connsiteX3" fmla="*/ 297180 w 457200"/>
                  <a:gd name="connsiteY3" fmla="*/ 25479 h 104775"/>
                  <a:gd name="connsiteX4" fmla="*/ 461010 w 457200"/>
                  <a:gd name="connsiteY4" fmla="*/ 112157 h 104775"/>
                  <a:gd name="connsiteX5" fmla="*/ 0 w 457200"/>
                  <a:gd name="connsiteY5" fmla="*/ 11215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7200" h="104775">
                    <a:moveTo>
                      <a:pt x="0" y="112157"/>
                    </a:moveTo>
                    <a:cubicBezTo>
                      <a:pt x="26670" y="97869"/>
                      <a:pt x="50483" y="84534"/>
                      <a:pt x="74295" y="71199"/>
                    </a:cubicBezTo>
                    <a:cubicBezTo>
                      <a:pt x="100965" y="56912"/>
                      <a:pt x="130492" y="45482"/>
                      <a:pt x="154305" y="27384"/>
                    </a:cubicBezTo>
                    <a:cubicBezTo>
                      <a:pt x="202883" y="-9763"/>
                      <a:pt x="246698" y="-7858"/>
                      <a:pt x="297180" y="25479"/>
                    </a:cubicBezTo>
                    <a:cubicBezTo>
                      <a:pt x="345758" y="57864"/>
                      <a:pt x="401003" y="80724"/>
                      <a:pt x="461010" y="112157"/>
                    </a:cubicBezTo>
                    <a:cubicBezTo>
                      <a:pt x="302895" y="112157"/>
                      <a:pt x="154305" y="112157"/>
                      <a:pt x="0" y="11215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9C974BE-A908-427E-BD91-490EDEF46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7" y="1291472"/>
            <a:ext cx="5467498" cy="5566528"/>
          </a:xfrm>
          <a:prstGeom prst="rect">
            <a:avLst/>
          </a:prstGeom>
        </p:spPr>
      </p:pic>
      <p:grpSp>
        <p:nvGrpSpPr>
          <p:cNvPr id="4" name="Group 6">
            <a:extLst>
              <a:ext uri="{FF2B5EF4-FFF2-40B4-BE49-F238E27FC236}">
                <a16:creationId xmlns:a16="http://schemas.microsoft.com/office/drawing/2014/main" id="{79B9AC77-7F3B-471A-B288-2D75B03B0661}"/>
              </a:ext>
            </a:extLst>
          </p:cNvPr>
          <p:cNvGrpSpPr/>
          <p:nvPr/>
        </p:nvGrpSpPr>
        <p:grpSpPr>
          <a:xfrm>
            <a:off x="5579812" y="2519852"/>
            <a:ext cx="5892206" cy="3237368"/>
            <a:chOff x="-548507" y="477868"/>
            <a:chExt cx="11570449" cy="6357177"/>
          </a:xfrm>
        </p:grpSpPr>
        <p:sp>
          <p:nvSpPr>
            <p:cNvPr id="5" name="Freeform: Shape 7">
              <a:extLst>
                <a:ext uri="{FF2B5EF4-FFF2-40B4-BE49-F238E27FC236}">
                  <a16:creationId xmlns:a16="http://schemas.microsoft.com/office/drawing/2014/main" id="{462AD12A-6CCF-4028-ABE3-C7CFB413A0C1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8">
              <a:extLst>
                <a:ext uri="{FF2B5EF4-FFF2-40B4-BE49-F238E27FC236}">
                  <a16:creationId xmlns:a16="http://schemas.microsoft.com/office/drawing/2014/main" id="{3D296131-3FB7-4ABA-B486-1497C1272C75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9">
              <a:extLst>
                <a:ext uri="{FF2B5EF4-FFF2-40B4-BE49-F238E27FC236}">
                  <a16:creationId xmlns:a16="http://schemas.microsoft.com/office/drawing/2014/main" id="{C102E03E-4A07-4B11-BB5D-0C279CF2D23F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10">
              <a:extLst>
                <a:ext uri="{FF2B5EF4-FFF2-40B4-BE49-F238E27FC236}">
                  <a16:creationId xmlns:a16="http://schemas.microsoft.com/office/drawing/2014/main" id="{F8B921DC-83B1-4FA6-AA10-E1DB5D472681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11">
              <a:extLst>
                <a:ext uri="{FF2B5EF4-FFF2-40B4-BE49-F238E27FC236}">
                  <a16:creationId xmlns:a16="http://schemas.microsoft.com/office/drawing/2014/main" id="{0FCB04DF-A61E-4F08-BDCA-1E2DE628E065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" name="Group 12">
              <a:extLst>
                <a:ext uri="{FF2B5EF4-FFF2-40B4-BE49-F238E27FC236}">
                  <a16:creationId xmlns:a16="http://schemas.microsoft.com/office/drawing/2014/main" id="{5B3BF88B-E519-4690-B193-8DC487CDF0B8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5" name="Rectangle: Rounded Corners 17">
                <a:extLst>
                  <a:ext uri="{FF2B5EF4-FFF2-40B4-BE49-F238E27FC236}">
                    <a16:creationId xmlns:a16="http://schemas.microsoft.com/office/drawing/2014/main" id="{86878999-6413-4DD9-8AAA-732EC6A36C25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: Rounded Corners 18">
                <a:extLst>
                  <a:ext uri="{FF2B5EF4-FFF2-40B4-BE49-F238E27FC236}">
                    <a16:creationId xmlns:a16="http://schemas.microsoft.com/office/drawing/2014/main" id="{A6A0E574-38A4-4F2D-ABBD-1546B2E2B409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3">
              <a:extLst>
                <a:ext uri="{FF2B5EF4-FFF2-40B4-BE49-F238E27FC236}">
                  <a16:creationId xmlns:a16="http://schemas.microsoft.com/office/drawing/2014/main" id="{AFC92F96-71D1-43E4-BC9E-4D8F8DFF044B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3" name="Rectangle: Rounded Corners 15">
                <a:extLst>
                  <a:ext uri="{FF2B5EF4-FFF2-40B4-BE49-F238E27FC236}">
                    <a16:creationId xmlns:a16="http://schemas.microsoft.com/office/drawing/2014/main" id="{D4D3ADC8-0C5A-4690-9E56-5C82A8A7D8F6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6">
                <a:extLst>
                  <a:ext uri="{FF2B5EF4-FFF2-40B4-BE49-F238E27FC236}">
                    <a16:creationId xmlns:a16="http://schemas.microsoft.com/office/drawing/2014/main" id="{06A30C17-21A7-4F33-A921-12363C73D0F6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Freeform: Shape 14">
              <a:extLst>
                <a:ext uri="{FF2B5EF4-FFF2-40B4-BE49-F238E27FC236}">
                  <a16:creationId xmlns:a16="http://schemas.microsoft.com/office/drawing/2014/main" id="{25F4813A-44C5-4678-838E-50A3980117C8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4" name="직사각형 1">
            <a:extLst>
              <a:ext uri="{FF2B5EF4-FFF2-40B4-BE49-F238E27FC236}">
                <a16:creationId xmlns:a16="http://schemas.microsoft.com/office/drawing/2014/main" id="{7B218783-4778-4C51-983E-91B74D096070}"/>
              </a:ext>
            </a:extLst>
          </p:cNvPr>
          <p:cNvSpPr/>
          <p:nvPr/>
        </p:nvSpPr>
        <p:spPr>
          <a:xfrm>
            <a:off x="4101216" y="4815965"/>
            <a:ext cx="29853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2008 ~ 2012 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2013 ~ 2019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</a:t>
            </a:r>
          </a:p>
        </p:txBody>
      </p:sp>
      <p:sp>
        <p:nvSpPr>
          <p:cNvPr id="5" name="직사각형 2">
            <a:extLst>
              <a:ext uri="{FF2B5EF4-FFF2-40B4-BE49-F238E27FC236}">
                <a16:creationId xmlns:a16="http://schemas.microsoft.com/office/drawing/2014/main" id="{24F1C52D-4C7B-469A-94FD-55C8A477434B}"/>
              </a:ext>
            </a:extLst>
          </p:cNvPr>
          <p:cNvSpPr/>
          <p:nvPr/>
        </p:nvSpPr>
        <p:spPr>
          <a:xfrm>
            <a:off x="4101214" y="2456145"/>
            <a:ext cx="75467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직사각형 3">
            <a:extLst>
              <a:ext uri="{FF2B5EF4-FFF2-40B4-BE49-F238E27FC236}">
                <a16:creationId xmlns:a16="http://schemas.microsoft.com/office/drawing/2014/main" id="{5A98F05A-038F-4824-AA45-13D7C1D4A443}"/>
              </a:ext>
            </a:extLst>
          </p:cNvPr>
          <p:cNvSpPr/>
          <p:nvPr/>
        </p:nvSpPr>
        <p:spPr>
          <a:xfrm>
            <a:off x="4101214" y="1726408"/>
            <a:ext cx="2813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dirty="0">
                <a:solidFill>
                  <a:schemeClr val="accent4"/>
                </a:solidFill>
              </a:rPr>
              <a:t>JOHN DOE</a:t>
            </a:r>
          </a:p>
        </p:txBody>
      </p:sp>
      <p:sp>
        <p:nvSpPr>
          <p:cNvPr id="7" name="직사각형 4">
            <a:extLst>
              <a:ext uri="{FF2B5EF4-FFF2-40B4-BE49-F238E27FC236}">
                <a16:creationId xmlns:a16="http://schemas.microsoft.com/office/drawing/2014/main" id="{C12929B6-5094-454E-ADA8-B49058358EB2}"/>
              </a:ext>
            </a:extLst>
          </p:cNvPr>
          <p:cNvSpPr/>
          <p:nvPr/>
        </p:nvSpPr>
        <p:spPr>
          <a:xfrm>
            <a:off x="7179389" y="4226093"/>
            <a:ext cx="26147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/>
              <a:t>Personal skills</a:t>
            </a:r>
            <a:endParaRPr lang="ko-KR" altLang="en-US" sz="2000" b="1" dirty="0"/>
          </a:p>
        </p:txBody>
      </p:sp>
      <p:sp>
        <p:nvSpPr>
          <p:cNvPr id="8" name="직사각형 5">
            <a:extLst>
              <a:ext uri="{FF2B5EF4-FFF2-40B4-BE49-F238E27FC236}">
                <a16:creationId xmlns:a16="http://schemas.microsoft.com/office/drawing/2014/main" id="{41E99BD2-6425-409A-B592-652BA46E020A}"/>
              </a:ext>
            </a:extLst>
          </p:cNvPr>
          <p:cNvSpPr/>
          <p:nvPr/>
        </p:nvSpPr>
        <p:spPr>
          <a:xfrm>
            <a:off x="4101214" y="4523639"/>
            <a:ext cx="15455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>
                <a:solidFill>
                  <a:schemeClr val="accent1"/>
                </a:solidFill>
              </a:rPr>
              <a:t>Work Experience</a:t>
            </a:r>
            <a:endParaRPr lang="ko-KR" altLang="en-US" sz="1400" dirty="0">
              <a:solidFill>
                <a:schemeClr val="accent1"/>
              </a:solidFill>
            </a:endParaRPr>
          </a:p>
        </p:txBody>
      </p:sp>
      <p:graphicFrame>
        <p:nvGraphicFramePr>
          <p:cNvPr id="9" name="Chart 1">
            <a:extLst>
              <a:ext uri="{FF2B5EF4-FFF2-40B4-BE49-F238E27FC236}">
                <a16:creationId xmlns:a16="http://schemas.microsoft.com/office/drawing/2014/main" id="{919A167B-E855-460F-8D4E-A1ECF6BEC2D2}"/>
              </a:ext>
            </a:extLst>
          </p:cNvPr>
          <p:cNvGraphicFramePr/>
          <p:nvPr/>
        </p:nvGraphicFramePr>
        <p:xfrm>
          <a:off x="7086599" y="4626203"/>
          <a:ext cx="6124575" cy="1686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그림 개체 틀 9">
            <a:extLst>
              <a:ext uri="{FF2B5EF4-FFF2-40B4-BE49-F238E27FC236}">
                <a16:creationId xmlns:a16="http://schemas.microsoft.com/office/drawing/2014/main" id="{7823C7A5-300A-4507-9983-516F9A72051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자유형: 도형 3">
            <a:extLst>
              <a:ext uri="{FF2B5EF4-FFF2-40B4-BE49-F238E27FC236}">
                <a16:creationId xmlns:a16="http://schemas.microsoft.com/office/drawing/2014/main" id="{0777B6CC-71A8-45C0-9070-A19854050C4E}"/>
              </a:ext>
            </a:extLst>
          </p:cNvPr>
          <p:cNvSpPr/>
          <p:nvPr/>
        </p:nvSpPr>
        <p:spPr>
          <a:xfrm>
            <a:off x="9198830" y="1895357"/>
            <a:ext cx="1989634" cy="1593077"/>
          </a:xfrm>
          <a:custGeom>
            <a:avLst/>
            <a:gdLst>
              <a:gd name="connsiteX0" fmla="*/ 9809 w 1989634"/>
              <a:gd name="connsiteY0" fmla="*/ 0 h 1593077"/>
              <a:gd name="connsiteX1" fmla="*/ 151641 w 1989634"/>
              <a:gd name="connsiteY1" fmla="*/ 7162 h 1593077"/>
              <a:gd name="connsiteX2" fmla="*/ 1595440 w 1989634"/>
              <a:gd name="connsiteY2" fmla="*/ 849137 h 1593077"/>
              <a:gd name="connsiteX3" fmla="*/ 1694750 w 1989634"/>
              <a:gd name="connsiteY3" fmla="*/ 1008263 h 1593077"/>
              <a:gd name="connsiteX4" fmla="*/ 1989634 w 1989634"/>
              <a:gd name="connsiteY4" fmla="*/ 912449 h 1593077"/>
              <a:gd name="connsiteX5" fmla="*/ 1658536 w 1989634"/>
              <a:gd name="connsiteY5" fmla="*/ 1593077 h 1593077"/>
              <a:gd name="connsiteX6" fmla="*/ 990610 w 1989634"/>
              <a:gd name="connsiteY6" fmla="*/ 1237052 h 1593077"/>
              <a:gd name="connsiteX7" fmla="*/ 1144818 w 1989634"/>
              <a:gd name="connsiteY7" fmla="*/ 1186946 h 1593077"/>
              <a:gd name="connsiteX8" fmla="*/ 1061802 w 1989634"/>
              <a:gd name="connsiteY8" fmla="*/ 1077303 h 1593077"/>
              <a:gd name="connsiteX9" fmla="*/ 94188 w 1989634"/>
              <a:gd name="connsiteY9" fmla="*/ 566185 h 1593077"/>
              <a:gd name="connsiteX10" fmla="*/ 0 w 1989634"/>
              <a:gd name="connsiteY10" fmla="*/ 561429 h 1593077"/>
              <a:gd name="connsiteX11" fmla="*/ 296192 w 1989634"/>
              <a:gd name="connsiteY11" fmla="*/ 275988 h 1593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89634" h="1593077">
                <a:moveTo>
                  <a:pt x="9809" y="0"/>
                </a:moveTo>
                <a:lnTo>
                  <a:pt x="151641" y="7162"/>
                </a:lnTo>
                <a:cubicBezTo>
                  <a:pt x="747065" y="67631"/>
                  <a:pt x="1266200" y="386158"/>
                  <a:pt x="1595440" y="849137"/>
                </a:cubicBezTo>
                <a:lnTo>
                  <a:pt x="1694750" y="1008263"/>
                </a:lnTo>
                <a:lnTo>
                  <a:pt x="1989634" y="912449"/>
                </a:lnTo>
                <a:lnTo>
                  <a:pt x="1658536" y="1593077"/>
                </a:lnTo>
                <a:lnTo>
                  <a:pt x="990610" y="1237052"/>
                </a:lnTo>
                <a:lnTo>
                  <a:pt x="1144818" y="1186946"/>
                </a:lnTo>
                <a:lnTo>
                  <a:pt x="1061802" y="1077303"/>
                </a:lnTo>
                <a:cubicBezTo>
                  <a:pt x="823789" y="795815"/>
                  <a:pt x="481308" y="605499"/>
                  <a:pt x="94188" y="566185"/>
                </a:cubicBezTo>
                <a:lnTo>
                  <a:pt x="0" y="561429"/>
                </a:lnTo>
                <a:lnTo>
                  <a:pt x="296192" y="27598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자유형: 도형 4">
            <a:extLst>
              <a:ext uri="{FF2B5EF4-FFF2-40B4-BE49-F238E27FC236}">
                <a16:creationId xmlns:a16="http://schemas.microsoft.com/office/drawing/2014/main" id="{05832E41-327F-4E34-B8E8-D0C9FB6BCD5C}"/>
              </a:ext>
            </a:extLst>
          </p:cNvPr>
          <p:cNvSpPr/>
          <p:nvPr/>
        </p:nvSpPr>
        <p:spPr>
          <a:xfrm>
            <a:off x="7232683" y="1646125"/>
            <a:ext cx="2107820" cy="1737654"/>
          </a:xfrm>
          <a:custGeom>
            <a:avLst/>
            <a:gdLst>
              <a:gd name="connsiteX0" fmla="*/ 1562820 w 2107820"/>
              <a:gd name="connsiteY0" fmla="*/ 0 h 1737654"/>
              <a:gd name="connsiteX1" fmla="*/ 2107820 w 2107820"/>
              <a:gd name="connsiteY1" fmla="*/ 525219 h 1737654"/>
              <a:gd name="connsiteX2" fmla="*/ 1562820 w 2107820"/>
              <a:gd name="connsiteY2" fmla="*/ 1050437 h 1737654"/>
              <a:gd name="connsiteX3" fmla="*/ 1562820 w 2107820"/>
              <a:gd name="connsiteY3" fmla="*/ 851985 h 1737654"/>
              <a:gd name="connsiteX4" fmla="*/ 1441822 w 2107820"/>
              <a:gd name="connsiteY4" fmla="*/ 884699 h 1737654"/>
              <a:gd name="connsiteX5" fmla="*/ 563439 w 2107820"/>
              <a:gd name="connsiteY5" fmla="*/ 1700972 h 1737654"/>
              <a:gd name="connsiteX6" fmla="*/ 550013 w 2107820"/>
              <a:gd name="connsiteY6" fmla="*/ 1737654 h 1737654"/>
              <a:gd name="connsiteX7" fmla="*/ 386305 w 2107820"/>
              <a:gd name="connsiteY7" fmla="*/ 1401123 h 1737654"/>
              <a:gd name="connsiteX8" fmla="*/ 0 w 2107820"/>
              <a:gd name="connsiteY8" fmla="*/ 1607036 h 1737654"/>
              <a:gd name="connsiteX9" fmla="*/ 45674 w 2107820"/>
              <a:gd name="connsiteY9" fmla="*/ 1482246 h 1737654"/>
              <a:gd name="connsiteX10" fmla="*/ 1429251 w 2107820"/>
              <a:gd name="connsiteY10" fmla="*/ 303576 h 1737654"/>
              <a:gd name="connsiteX11" fmla="*/ 1562820 w 2107820"/>
              <a:gd name="connsiteY11" fmla="*/ 275819 h 1737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07820" h="1737654">
                <a:moveTo>
                  <a:pt x="1562820" y="0"/>
                </a:moveTo>
                <a:lnTo>
                  <a:pt x="2107820" y="525219"/>
                </a:lnTo>
                <a:lnTo>
                  <a:pt x="1562820" y="1050437"/>
                </a:lnTo>
                <a:lnTo>
                  <a:pt x="1562820" y="851985"/>
                </a:lnTo>
                <a:lnTo>
                  <a:pt x="1441822" y="884699"/>
                </a:lnTo>
                <a:cubicBezTo>
                  <a:pt x="1045457" y="1018829"/>
                  <a:pt x="725306" y="1318276"/>
                  <a:pt x="563439" y="1700972"/>
                </a:cubicBezTo>
                <a:lnTo>
                  <a:pt x="550013" y="1737654"/>
                </a:lnTo>
                <a:lnTo>
                  <a:pt x="386305" y="1401123"/>
                </a:lnTo>
                <a:lnTo>
                  <a:pt x="0" y="1607036"/>
                </a:lnTo>
                <a:lnTo>
                  <a:pt x="45674" y="1482246"/>
                </a:lnTo>
                <a:cubicBezTo>
                  <a:pt x="292150" y="899514"/>
                  <a:pt x="803745" y="456221"/>
                  <a:pt x="1429251" y="303576"/>
                </a:cubicBezTo>
                <a:lnTo>
                  <a:pt x="1562820" y="27581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" name="자유형: 도형 5">
            <a:extLst>
              <a:ext uri="{FF2B5EF4-FFF2-40B4-BE49-F238E27FC236}">
                <a16:creationId xmlns:a16="http://schemas.microsoft.com/office/drawing/2014/main" id="{EC57DDCC-968A-4441-BFBA-D3F840449A46}"/>
              </a:ext>
            </a:extLst>
          </p:cNvPr>
          <p:cNvSpPr/>
          <p:nvPr/>
        </p:nvSpPr>
        <p:spPr>
          <a:xfrm>
            <a:off x="10055426" y="3296238"/>
            <a:ext cx="1112303" cy="2234569"/>
          </a:xfrm>
          <a:custGeom>
            <a:avLst/>
            <a:gdLst>
              <a:gd name="connsiteX0" fmla="*/ 1014669 w 1112303"/>
              <a:gd name="connsiteY0" fmla="*/ 0 h 2234569"/>
              <a:gd name="connsiteX1" fmla="*/ 1021298 w 1112303"/>
              <a:gd name="connsiteY1" fmla="*/ 18110 h 2234569"/>
              <a:gd name="connsiteX2" fmla="*/ 1112303 w 1112303"/>
              <a:gd name="connsiteY2" fmla="*/ 620052 h 2234569"/>
              <a:gd name="connsiteX3" fmla="*/ 650069 w 1112303"/>
              <a:gd name="connsiteY3" fmla="*/ 1907646 h 2234569"/>
              <a:gd name="connsiteX4" fmla="*/ 568645 w 1112303"/>
              <a:gd name="connsiteY4" fmla="*/ 1997235 h 2234569"/>
              <a:gd name="connsiteX5" fmla="*/ 741079 w 1112303"/>
              <a:gd name="connsiteY5" fmla="*/ 2234569 h 2234569"/>
              <a:gd name="connsiteX6" fmla="*/ 0 w 1112303"/>
              <a:gd name="connsiteY6" fmla="*/ 2141772 h 2234569"/>
              <a:gd name="connsiteX7" fmla="*/ 140751 w 1112303"/>
              <a:gd name="connsiteY7" fmla="*/ 1408289 h 2234569"/>
              <a:gd name="connsiteX8" fmla="*/ 230445 w 1112303"/>
              <a:gd name="connsiteY8" fmla="*/ 1531742 h 2234569"/>
              <a:gd name="connsiteX9" fmla="*/ 290702 w 1112303"/>
              <a:gd name="connsiteY9" fmla="*/ 1452162 h 2234569"/>
              <a:gd name="connsiteX10" fmla="*/ 550379 w 1112303"/>
              <a:gd name="connsiteY10" fmla="*/ 620052 h 2234569"/>
              <a:gd name="connsiteX11" fmla="*/ 484637 w 1112303"/>
              <a:gd name="connsiteY11" fmla="*/ 185209 h 2234569"/>
              <a:gd name="connsiteX12" fmla="*/ 466157 w 1112303"/>
              <a:gd name="connsiteY12" fmla="*/ 134718 h 2234569"/>
              <a:gd name="connsiteX13" fmla="*/ 849686 w 1112303"/>
              <a:gd name="connsiteY13" fmla="*/ 339151 h 2234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12303" h="2234569">
                <a:moveTo>
                  <a:pt x="1014669" y="0"/>
                </a:moveTo>
                <a:lnTo>
                  <a:pt x="1021298" y="18110"/>
                </a:lnTo>
                <a:cubicBezTo>
                  <a:pt x="1080442" y="208264"/>
                  <a:pt x="1112303" y="410437"/>
                  <a:pt x="1112303" y="620052"/>
                </a:cubicBezTo>
                <a:cubicBezTo>
                  <a:pt x="1112303" y="1109154"/>
                  <a:pt x="938836" y="1557741"/>
                  <a:pt x="650069" y="1907646"/>
                </a:cubicBezTo>
                <a:lnTo>
                  <a:pt x="568645" y="1997235"/>
                </a:lnTo>
                <a:lnTo>
                  <a:pt x="741079" y="2234569"/>
                </a:lnTo>
                <a:lnTo>
                  <a:pt x="0" y="2141772"/>
                </a:lnTo>
                <a:lnTo>
                  <a:pt x="140751" y="1408289"/>
                </a:lnTo>
                <a:lnTo>
                  <a:pt x="230445" y="1531742"/>
                </a:lnTo>
                <a:lnTo>
                  <a:pt x="290702" y="1452162"/>
                </a:lnTo>
                <a:cubicBezTo>
                  <a:pt x="454436" y="1215967"/>
                  <a:pt x="550379" y="929213"/>
                  <a:pt x="550379" y="620052"/>
                </a:cubicBezTo>
                <a:cubicBezTo>
                  <a:pt x="550379" y="468626"/>
                  <a:pt x="527362" y="322576"/>
                  <a:pt x="484637" y="185209"/>
                </a:cubicBezTo>
                <a:lnTo>
                  <a:pt x="466157" y="134718"/>
                </a:lnTo>
                <a:lnTo>
                  <a:pt x="849686" y="33915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402F8002-FC25-4C1B-A335-D157F0F58244}"/>
              </a:ext>
            </a:extLst>
          </p:cNvPr>
          <p:cNvSpPr/>
          <p:nvPr/>
        </p:nvSpPr>
        <p:spPr>
          <a:xfrm>
            <a:off x="6903312" y="3194203"/>
            <a:ext cx="1298025" cy="2343098"/>
          </a:xfrm>
          <a:custGeom>
            <a:avLst/>
            <a:gdLst>
              <a:gd name="connsiteX0" fmla="*/ 667928 w 1298025"/>
              <a:gd name="connsiteY0" fmla="*/ 0 h 2343098"/>
              <a:gd name="connsiteX1" fmla="*/ 999025 w 1298025"/>
              <a:gd name="connsiteY1" fmla="*/ 680628 h 2343098"/>
              <a:gd name="connsiteX2" fmla="*/ 783525 w 1298025"/>
              <a:gd name="connsiteY2" fmla="*/ 610608 h 2343098"/>
              <a:gd name="connsiteX3" fmla="*/ 777895 w 1298025"/>
              <a:gd name="connsiteY3" fmla="*/ 722087 h 2343098"/>
              <a:gd name="connsiteX4" fmla="*/ 1206193 w 1298025"/>
              <a:gd name="connsiteY4" fmla="*/ 1756088 h 2343098"/>
              <a:gd name="connsiteX5" fmla="*/ 1298025 w 1298025"/>
              <a:gd name="connsiteY5" fmla="*/ 1839551 h 2343098"/>
              <a:gd name="connsiteX6" fmla="*/ 950798 w 1298025"/>
              <a:gd name="connsiteY6" fmla="*/ 1887986 h 2343098"/>
              <a:gd name="connsiteX7" fmla="*/ 1031530 w 1298025"/>
              <a:gd name="connsiteY7" fmla="*/ 2343098 h 2343098"/>
              <a:gd name="connsiteX8" fmla="*/ 952600 w 1298025"/>
              <a:gd name="connsiteY8" fmla="*/ 2284076 h 2343098"/>
              <a:gd name="connsiteX9" fmla="*/ 215971 w 1298025"/>
              <a:gd name="connsiteY9" fmla="*/ 722087 h 2343098"/>
              <a:gd name="connsiteX10" fmla="*/ 226422 w 1298025"/>
              <a:gd name="connsiteY10" fmla="*/ 515123 h 2343098"/>
              <a:gd name="connsiteX11" fmla="*/ 238859 w 1298025"/>
              <a:gd name="connsiteY11" fmla="*/ 433635 h 2343098"/>
              <a:gd name="connsiteX12" fmla="*/ 0 w 1298025"/>
              <a:gd name="connsiteY12" fmla="*/ 356026 h 2343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98025" h="2343098">
                <a:moveTo>
                  <a:pt x="667928" y="0"/>
                </a:moveTo>
                <a:lnTo>
                  <a:pt x="999025" y="680628"/>
                </a:lnTo>
                <a:lnTo>
                  <a:pt x="783525" y="610608"/>
                </a:lnTo>
                <a:lnTo>
                  <a:pt x="777895" y="722087"/>
                </a:lnTo>
                <a:cubicBezTo>
                  <a:pt x="777895" y="1125890"/>
                  <a:pt x="941569" y="1491464"/>
                  <a:pt x="1206193" y="1756088"/>
                </a:cubicBezTo>
                <a:lnTo>
                  <a:pt x="1298025" y="1839551"/>
                </a:lnTo>
                <a:lnTo>
                  <a:pt x="950798" y="1887986"/>
                </a:lnTo>
                <a:lnTo>
                  <a:pt x="1031530" y="2343098"/>
                </a:lnTo>
                <a:lnTo>
                  <a:pt x="952600" y="2284076"/>
                </a:lnTo>
                <a:cubicBezTo>
                  <a:pt x="502723" y="1912804"/>
                  <a:pt x="215971" y="1350932"/>
                  <a:pt x="215971" y="722087"/>
                </a:cubicBezTo>
                <a:cubicBezTo>
                  <a:pt x="215971" y="652216"/>
                  <a:pt x="219512" y="583171"/>
                  <a:pt x="226422" y="515123"/>
                </a:cubicBezTo>
                <a:lnTo>
                  <a:pt x="238859" y="433635"/>
                </a:lnTo>
                <a:lnTo>
                  <a:pt x="0" y="35602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7804C672-912F-4F5E-B3D1-27B777988968}"/>
              </a:ext>
            </a:extLst>
          </p:cNvPr>
          <p:cNvSpPr/>
          <p:nvPr/>
        </p:nvSpPr>
        <p:spPr>
          <a:xfrm rot="18360000">
            <a:off x="8157066" y="4437857"/>
            <a:ext cx="1790093" cy="2115197"/>
          </a:xfrm>
          <a:custGeom>
            <a:avLst/>
            <a:gdLst>
              <a:gd name="connsiteX0" fmla="*/ 1050436 w 1790093"/>
              <a:gd name="connsiteY0" fmla="*/ 545001 h 2115197"/>
              <a:gd name="connsiteX1" fmla="*/ 805466 w 1790093"/>
              <a:gd name="connsiteY1" fmla="*/ 545001 h 2115197"/>
              <a:gd name="connsiteX2" fmla="*/ 810209 w 1790093"/>
              <a:gd name="connsiteY2" fmla="*/ 569442 h 2115197"/>
              <a:gd name="connsiteX3" fmla="*/ 1043313 w 1790093"/>
              <a:gd name="connsiteY3" fmla="*/ 1062846 h 2115197"/>
              <a:gd name="connsiteX4" fmla="*/ 1725920 w 1790093"/>
              <a:gd name="connsiteY4" fmla="*/ 1577494 h 2115197"/>
              <a:gd name="connsiteX5" fmla="*/ 1790093 w 1790093"/>
              <a:gd name="connsiteY5" fmla="*/ 1597374 h 2115197"/>
              <a:gd name="connsiteX6" fmla="*/ 1384299 w 1790093"/>
              <a:gd name="connsiteY6" fmla="*/ 1787784 h 2115197"/>
              <a:gd name="connsiteX7" fmla="*/ 1564761 w 1790093"/>
              <a:gd name="connsiteY7" fmla="*/ 2115197 h 2115197"/>
              <a:gd name="connsiteX8" fmla="*/ 1533622 w 1790093"/>
              <a:gd name="connsiteY8" fmla="*/ 2105551 h 2115197"/>
              <a:gd name="connsiteX9" fmla="*/ 588707 w 1790093"/>
              <a:gd name="connsiteY9" fmla="*/ 1393137 h 2115197"/>
              <a:gd name="connsiteX10" fmla="*/ 266026 w 1790093"/>
              <a:gd name="connsiteY10" fmla="*/ 710130 h 2115197"/>
              <a:gd name="connsiteX11" fmla="*/ 233986 w 1790093"/>
              <a:gd name="connsiteY11" fmla="*/ 545001 h 2115197"/>
              <a:gd name="connsiteX12" fmla="*/ 0 w 1790093"/>
              <a:gd name="connsiteY12" fmla="*/ 545001 h 2115197"/>
              <a:gd name="connsiteX13" fmla="*/ 525218 w 1790093"/>
              <a:gd name="connsiteY13" fmla="*/ 0 h 2115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90093" h="2115197">
                <a:moveTo>
                  <a:pt x="1050436" y="545001"/>
                </a:moveTo>
                <a:lnTo>
                  <a:pt x="805466" y="545001"/>
                </a:lnTo>
                <a:lnTo>
                  <a:pt x="810209" y="569442"/>
                </a:lnTo>
                <a:cubicBezTo>
                  <a:pt x="854831" y="742238"/>
                  <a:pt x="932056" y="909714"/>
                  <a:pt x="1043313" y="1062846"/>
                </a:cubicBezTo>
                <a:cubicBezTo>
                  <a:pt x="1221325" y="1307859"/>
                  <a:pt x="1461181" y="1481360"/>
                  <a:pt x="1725920" y="1577494"/>
                </a:cubicBezTo>
                <a:lnTo>
                  <a:pt x="1790093" y="1597374"/>
                </a:lnTo>
                <a:lnTo>
                  <a:pt x="1384299" y="1787784"/>
                </a:lnTo>
                <a:lnTo>
                  <a:pt x="1564761" y="2115197"/>
                </a:lnTo>
                <a:lnTo>
                  <a:pt x="1533622" y="2105551"/>
                </a:lnTo>
                <a:cubicBezTo>
                  <a:pt x="1167151" y="1972474"/>
                  <a:pt x="835125" y="1732301"/>
                  <a:pt x="588707" y="1393137"/>
                </a:cubicBezTo>
                <a:cubicBezTo>
                  <a:pt x="434697" y="1181159"/>
                  <a:pt x="327796" y="949327"/>
                  <a:pt x="266026" y="710130"/>
                </a:cubicBezTo>
                <a:lnTo>
                  <a:pt x="233986" y="545001"/>
                </a:lnTo>
                <a:lnTo>
                  <a:pt x="0" y="545001"/>
                </a:lnTo>
                <a:lnTo>
                  <a:pt x="52521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Oval 10">
            <a:extLst>
              <a:ext uri="{FF2B5EF4-FFF2-40B4-BE49-F238E27FC236}">
                <a16:creationId xmlns:a16="http://schemas.microsoft.com/office/drawing/2014/main" id="{8E579871-08EA-40E9-9418-7057C428DBAB}"/>
              </a:ext>
            </a:extLst>
          </p:cNvPr>
          <p:cNvSpPr/>
          <p:nvPr/>
        </p:nvSpPr>
        <p:spPr>
          <a:xfrm>
            <a:off x="7606188" y="1967677"/>
            <a:ext cx="1011162" cy="101116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5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18">
            <a:extLst>
              <a:ext uri="{FF2B5EF4-FFF2-40B4-BE49-F238E27FC236}">
                <a16:creationId xmlns:a16="http://schemas.microsoft.com/office/drawing/2014/main" id="{D55D5D7F-7AD0-43B7-99F7-A0530344B8DB}"/>
              </a:ext>
            </a:extLst>
          </p:cNvPr>
          <p:cNvSpPr/>
          <p:nvPr/>
        </p:nvSpPr>
        <p:spPr>
          <a:xfrm>
            <a:off x="9624184" y="1967677"/>
            <a:ext cx="1011161" cy="101116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6">
            <a:extLst>
              <a:ext uri="{FF2B5EF4-FFF2-40B4-BE49-F238E27FC236}">
                <a16:creationId xmlns:a16="http://schemas.microsoft.com/office/drawing/2014/main" id="{BA7D3C98-0C14-46E9-85FF-986996D318C7}"/>
              </a:ext>
            </a:extLst>
          </p:cNvPr>
          <p:cNvSpPr/>
          <p:nvPr/>
        </p:nvSpPr>
        <p:spPr>
          <a:xfrm>
            <a:off x="10351759" y="3945670"/>
            <a:ext cx="1011161" cy="101116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4">
            <a:extLst>
              <a:ext uri="{FF2B5EF4-FFF2-40B4-BE49-F238E27FC236}">
                <a16:creationId xmlns:a16="http://schemas.microsoft.com/office/drawing/2014/main" id="{704D09FE-0070-470E-B8D4-533F426AE72B}"/>
              </a:ext>
            </a:extLst>
          </p:cNvPr>
          <p:cNvSpPr/>
          <p:nvPr/>
        </p:nvSpPr>
        <p:spPr>
          <a:xfrm>
            <a:off x="8686803" y="5123490"/>
            <a:ext cx="1011161" cy="101116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EE4EE13-4FB8-4F09-875B-B939744C92AC}"/>
              </a:ext>
            </a:extLst>
          </p:cNvPr>
          <p:cNvSpPr/>
          <p:nvPr/>
        </p:nvSpPr>
        <p:spPr>
          <a:xfrm>
            <a:off x="7060708" y="3945670"/>
            <a:ext cx="1011161" cy="101116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51">
            <a:extLst>
              <a:ext uri="{FF2B5EF4-FFF2-40B4-BE49-F238E27FC236}">
                <a16:creationId xmlns:a16="http://schemas.microsoft.com/office/drawing/2014/main" id="{CEB6E783-D264-4758-9376-0884333AA2C8}"/>
              </a:ext>
            </a:extLst>
          </p:cNvPr>
          <p:cNvSpPr/>
          <p:nvPr/>
        </p:nvSpPr>
        <p:spPr>
          <a:xfrm>
            <a:off x="9949243" y="2340881"/>
            <a:ext cx="361042" cy="264752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" name="Rounded Rectangle 6">
            <a:extLst>
              <a:ext uri="{FF2B5EF4-FFF2-40B4-BE49-F238E27FC236}">
                <a16:creationId xmlns:a16="http://schemas.microsoft.com/office/drawing/2014/main" id="{4AC483C0-06D1-4FD8-8103-526012A03CBB}"/>
              </a:ext>
            </a:extLst>
          </p:cNvPr>
          <p:cNvSpPr/>
          <p:nvPr/>
        </p:nvSpPr>
        <p:spPr>
          <a:xfrm>
            <a:off x="10669795" y="4260576"/>
            <a:ext cx="375088" cy="381348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6" name="Rounded Rectangle 7">
            <a:extLst>
              <a:ext uri="{FF2B5EF4-FFF2-40B4-BE49-F238E27FC236}">
                <a16:creationId xmlns:a16="http://schemas.microsoft.com/office/drawing/2014/main" id="{1DA69A36-4841-440A-B743-FAE9386C640C}"/>
              </a:ext>
            </a:extLst>
          </p:cNvPr>
          <p:cNvSpPr/>
          <p:nvPr/>
        </p:nvSpPr>
        <p:spPr>
          <a:xfrm>
            <a:off x="7375396" y="4286512"/>
            <a:ext cx="381784" cy="329476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" name="Teardrop 1">
            <a:extLst>
              <a:ext uri="{FF2B5EF4-FFF2-40B4-BE49-F238E27FC236}">
                <a16:creationId xmlns:a16="http://schemas.microsoft.com/office/drawing/2014/main" id="{7A3326EF-9D51-4292-9B86-17A6A453BC21}"/>
              </a:ext>
            </a:extLst>
          </p:cNvPr>
          <p:cNvSpPr/>
          <p:nvPr/>
        </p:nvSpPr>
        <p:spPr>
          <a:xfrm rot="18805991">
            <a:off x="7911159" y="2271115"/>
            <a:ext cx="408546" cy="404284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9D7E4D-0D55-48DD-A250-505967208424}"/>
              </a:ext>
            </a:extLst>
          </p:cNvPr>
          <p:cNvSpPr txBox="1"/>
          <p:nvPr/>
        </p:nvSpPr>
        <p:spPr>
          <a:xfrm>
            <a:off x="7981167" y="3893149"/>
            <a:ext cx="233848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rPr>
              <a:t>Diagrams</a:t>
            </a:r>
            <a:endParaRPr lang="en-US" altLang="ko-KR" sz="2400" dirty="0">
              <a:solidFill>
                <a:schemeClr val="tx1">
                  <a:lumMod val="75000"/>
                  <a:lumOff val="25000"/>
                </a:schemeClr>
              </a:solidFill>
              <a:ea typeface="+mj-ea"/>
            </a:endParaRPr>
          </a:p>
        </p:txBody>
      </p:sp>
      <p:sp>
        <p:nvSpPr>
          <p:cNvPr id="19" name="Block Arc 14">
            <a:extLst>
              <a:ext uri="{FF2B5EF4-FFF2-40B4-BE49-F238E27FC236}">
                <a16:creationId xmlns:a16="http://schemas.microsoft.com/office/drawing/2014/main" id="{32FE0976-F749-4D94-88B0-C6087E151473}"/>
              </a:ext>
            </a:extLst>
          </p:cNvPr>
          <p:cNvSpPr/>
          <p:nvPr/>
        </p:nvSpPr>
        <p:spPr>
          <a:xfrm rot="16200000">
            <a:off x="8739542" y="3000330"/>
            <a:ext cx="821732" cy="822268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Oval 10">
            <a:extLst>
              <a:ext uri="{FF2B5EF4-FFF2-40B4-BE49-F238E27FC236}">
                <a16:creationId xmlns:a16="http://schemas.microsoft.com/office/drawing/2014/main" id="{04ED3306-9EC3-46F8-92CA-AE8E94F178BF}"/>
              </a:ext>
            </a:extLst>
          </p:cNvPr>
          <p:cNvSpPr/>
          <p:nvPr/>
        </p:nvSpPr>
        <p:spPr>
          <a:xfrm>
            <a:off x="829080" y="5419525"/>
            <a:ext cx="765866" cy="765866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18">
            <a:extLst>
              <a:ext uri="{FF2B5EF4-FFF2-40B4-BE49-F238E27FC236}">
                <a16:creationId xmlns:a16="http://schemas.microsoft.com/office/drawing/2014/main" id="{DE2D2561-4F41-4FC3-8271-83EE2BAA98F8}"/>
              </a:ext>
            </a:extLst>
          </p:cNvPr>
          <p:cNvSpPr/>
          <p:nvPr/>
        </p:nvSpPr>
        <p:spPr>
          <a:xfrm>
            <a:off x="829080" y="1685813"/>
            <a:ext cx="765866" cy="765866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16">
            <a:extLst>
              <a:ext uri="{FF2B5EF4-FFF2-40B4-BE49-F238E27FC236}">
                <a16:creationId xmlns:a16="http://schemas.microsoft.com/office/drawing/2014/main" id="{CD324247-83B8-4796-B615-65035341FEC2}"/>
              </a:ext>
            </a:extLst>
          </p:cNvPr>
          <p:cNvSpPr/>
          <p:nvPr/>
        </p:nvSpPr>
        <p:spPr>
          <a:xfrm>
            <a:off x="829080" y="2619241"/>
            <a:ext cx="765866" cy="765866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14">
            <a:extLst>
              <a:ext uri="{FF2B5EF4-FFF2-40B4-BE49-F238E27FC236}">
                <a16:creationId xmlns:a16="http://schemas.microsoft.com/office/drawing/2014/main" id="{69C91572-DFF5-4C5E-A07D-3C495AFDCEF6}"/>
              </a:ext>
            </a:extLst>
          </p:cNvPr>
          <p:cNvSpPr/>
          <p:nvPr/>
        </p:nvSpPr>
        <p:spPr>
          <a:xfrm>
            <a:off x="829080" y="3552669"/>
            <a:ext cx="765866" cy="765866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12">
            <a:extLst>
              <a:ext uri="{FF2B5EF4-FFF2-40B4-BE49-F238E27FC236}">
                <a16:creationId xmlns:a16="http://schemas.microsoft.com/office/drawing/2014/main" id="{059B0BC1-BAE0-491E-A3D8-F313C1A3C077}"/>
              </a:ext>
            </a:extLst>
          </p:cNvPr>
          <p:cNvSpPr/>
          <p:nvPr/>
        </p:nvSpPr>
        <p:spPr>
          <a:xfrm>
            <a:off x="829080" y="4486097"/>
            <a:ext cx="765866" cy="765866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Isosceles Triangle 51">
            <a:extLst>
              <a:ext uri="{FF2B5EF4-FFF2-40B4-BE49-F238E27FC236}">
                <a16:creationId xmlns:a16="http://schemas.microsoft.com/office/drawing/2014/main" id="{A8047D18-54E0-4ABB-9DA9-762B32B0D930}"/>
              </a:ext>
            </a:extLst>
          </p:cNvPr>
          <p:cNvSpPr/>
          <p:nvPr/>
        </p:nvSpPr>
        <p:spPr>
          <a:xfrm>
            <a:off x="1032069" y="1936370"/>
            <a:ext cx="361042" cy="264752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ounded Rectangle 6">
            <a:extLst>
              <a:ext uri="{FF2B5EF4-FFF2-40B4-BE49-F238E27FC236}">
                <a16:creationId xmlns:a16="http://schemas.microsoft.com/office/drawing/2014/main" id="{0DA87493-32DB-4C6D-91DA-7AC654DBD1D3}"/>
              </a:ext>
            </a:extLst>
          </p:cNvPr>
          <p:cNvSpPr/>
          <p:nvPr/>
        </p:nvSpPr>
        <p:spPr>
          <a:xfrm>
            <a:off x="1025046" y="2788166"/>
            <a:ext cx="375088" cy="381348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Teardrop 1">
            <a:extLst>
              <a:ext uri="{FF2B5EF4-FFF2-40B4-BE49-F238E27FC236}">
                <a16:creationId xmlns:a16="http://schemas.microsoft.com/office/drawing/2014/main" id="{7CF7023F-3C96-4F38-B8E8-6D0841927368}"/>
              </a:ext>
            </a:extLst>
          </p:cNvPr>
          <p:cNvSpPr/>
          <p:nvPr/>
        </p:nvSpPr>
        <p:spPr>
          <a:xfrm rot="18805991">
            <a:off x="1013168" y="3734858"/>
            <a:ext cx="408546" cy="404284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8" name="Rounded Rectangle 7">
            <a:extLst>
              <a:ext uri="{FF2B5EF4-FFF2-40B4-BE49-F238E27FC236}">
                <a16:creationId xmlns:a16="http://schemas.microsoft.com/office/drawing/2014/main" id="{DC044C6F-5E07-44C6-A9D3-DF44F3B0B8A3}"/>
              </a:ext>
            </a:extLst>
          </p:cNvPr>
          <p:cNvSpPr/>
          <p:nvPr/>
        </p:nvSpPr>
        <p:spPr>
          <a:xfrm>
            <a:off x="1032638" y="4665205"/>
            <a:ext cx="381784" cy="329476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Teardrop 1">
            <a:extLst>
              <a:ext uri="{FF2B5EF4-FFF2-40B4-BE49-F238E27FC236}">
                <a16:creationId xmlns:a16="http://schemas.microsoft.com/office/drawing/2014/main" id="{3448AB82-C673-4370-B011-7EFF7DB1FAEF}"/>
              </a:ext>
            </a:extLst>
          </p:cNvPr>
          <p:cNvSpPr/>
          <p:nvPr/>
        </p:nvSpPr>
        <p:spPr>
          <a:xfrm rot="18805991">
            <a:off x="1001522" y="5580627"/>
            <a:ext cx="408546" cy="404284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30" name="그룹 4">
            <a:extLst>
              <a:ext uri="{FF2B5EF4-FFF2-40B4-BE49-F238E27FC236}">
                <a16:creationId xmlns:a16="http://schemas.microsoft.com/office/drawing/2014/main" id="{0366619B-6F7A-4AF5-8849-9F5F7C5E03D8}"/>
              </a:ext>
            </a:extLst>
          </p:cNvPr>
          <p:cNvGrpSpPr/>
          <p:nvPr/>
        </p:nvGrpSpPr>
        <p:grpSpPr>
          <a:xfrm>
            <a:off x="1884485" y="1696485"/>
            <a:ext cx="4261379" cy="754955"/>
            <a:chOff x="1201728" y="1756072"/>
            <a:chExt cx="4738195" cy="754955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1A11DC5-CF2E-4246-98CB-B240332AC81F}"/>
                </a:ext>
              </a:extLst>
            </p:cNvPr>
            <p:cNvSpPr txBox="1"/>
            <p:nvPr/>
          </p:nvSpPr>
          <p:spPr>
            <a:xfrm>
              <a:off x="1201728" y="1756072"/>
              <a:ext cx="473819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A1CAB4A-5662-4382-BDFC-1099D916B2BC}"/>
                </a:ext>
              </a:extLst>
            </p:cNvPr>
            <p:cNvSpPr txBox="1"/>
            <p:nvPr/>
          </p:nvSpPr>
          <p:spPr>
            <a:xfrm>
              <a:off x="1201728" y="2049362"/>
              <a:ext cx="47381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31" name="그룹 4">
            <a:extLst>
              <a:ext uri="{FF2B5EF4-FFF2-40B4-BE49-F238E27FC236}">
                <a16:creationId xmlns:a16="http://schemas.microsoft.com/office/drawing/2014/main" id="{D883F576-06D4-4914-A24E-7D2F4E1EDF23}"/>
              </a:ext>
            </a:extLst>
          </p:cNvPr>
          <p:cNvGrpSpPr/>
          <p:nvPr/>
        </p:nvGrpSpPr>
        <p:grpSpPr>
          <a:xfrm>
            <a:off x="1884485" y="2623687"/>
            <a:ext cx="4261379" cy="754955"/>
            <a:chOff x="1201728" y="1756072"/>
            <a:chExt cx="4738195" cy="754955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2532A7F-C0FC-40E9-BD7C-31773CA71E0F}"/>
                </a:ext>
              </a:extLst>
            </p:cNvPr>
            <p:cNvSpPr txBox="1"/>
            <p:nvPr/>
          </p:nvSpPr>
          <p:spPr>
            <a:xfrm>
              <a:off x="1201728" y="1756072"/>
              <a:ext cx="473819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8EB19AD-6574-4890-937D-A9FC2110640E}"/>
                </a:ext>
              </a:extLst>
            </p:cNvPr>
            <p:cNvSpPr txBox="1"/>
            <p:nvPr/>
          </p:nvSpPr>
          <p:spPr>
            <a:xfrm>
              <a:off x="1201728" y="2049362"/>
              <a:ext cx="47381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32" name="그룹 4">
            <a:extLst>
              <a:ext uri="{FF2B5EF4-FFF2-40B4-BE49-F238E27FC236}">
                <a16:creationId xmlns:a16="http://schemas.microsoft.com/office/drawing/2014/main" id="{45B7B137-02B9-4CE3-8349-29BEC726509A}"/>
              </a:ext>
            </a:extLst>
          </p:cNvPr>
          <p:cNvGrpSpPr/>
          <p:nvPr/>
        </p:nvGrpSpPr>
        <p:grpSpPr>
          <a:xfrm>
            <a:off x="1884485" y="3550889"/>
            <a:ext cx="4261379" cy="754955"/>
            <a:chOff x="1201728" y="1756072"/>
            <a:chExt cx="4738195" cy="754955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4E232F0-1F51-40F1-865A-5471E8F76C78}"/>
                </a:ext>
              </a:extLst>
            </p:cNvPr>
            <p:cNvSpPr txBox="1"/>
            <p:nvPr/>
          </p:nvSpPr>
          <p:spPr>
            <a:xfrm>
              <a:off x="1201728" y="1756072"/>
              <a:ext cx="473819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4A84486-2262-4A56-9CEA-4BF6E3629267}"/>
                </a:ext>
              </a:extLst>
            </p:cNvPr>
            <p:cNvSpPr txBox="1"/>
            <p:nvPr/>
          </p:nvSpPr>
          <p:spPr>
            <a:xfrm>
              <a:off x="1201728" y="2049362"/>
              <a:ext cx="47381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33" name="그룹 4">
            <a:extLst>
              <a:ext uri="{FF2B5EF4-FFF2-40B4-BE49-F238E27FC236}">
                <a16:creationId xmlns:a16="http://schemas.microsoft.com/office/drawing/2014/main" id="{470DBB3F-CF9C-46C2-A30B-74536FF8C133}"/>
              </a:ext>
            </a:extLst>
          </p:cNvPr>
          <p:cNvGrpSpPr/>
          <p:nvPr/>
        </p:nvGrpSpPr>
        <p:grpSpPr>
          <a:xfrm>
            <a:off x="1884485" y="4478091"/>
            <a:ext cx="4261379" cy="754955"/>
            <a:chOff x="1201728" y="1756072"/>
            <a:chExt cx="4738195" cy="75495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6480650-43E1-496D-9FD6-42C83AA5A8A1}"/>
                </a:ext>
              </a:extLst>
            </p:cNvPr>
            <p:cNvSpPr txBox="1"/>
            <p:nvPr/>
          </p:nvSpPr>
          <p:spPr>
            <a:xfrm>
              <a:off x="1201728" y="1756072"/>
              <a:ext cx="473819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0044FCA-AC8A-4331-852E-EEECB8C3F173}"/>
                </a:ext>
              </a:extLst>
            </p:cNvPr>
            <p:cNvSpPr txBox="1"/>
            <p:nvPr/>
          </p:nvSpPr>
          <p:spPr>
            <a:xfrm>
              <a:off x="1201728" y="2049362"/>
              <a:ext cx="47381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34" name="그룹 4">
            <a:extLst>
              <a:ext uri="{FF2B5EF4-FFF2-40B4-BE49-F238E27FC236}">
                <a16:creationId xmlns:a16="http://schemas.microsoft.com/office/drawing/2014/main" id="{86707203-AC6F-463D-9398-5831490383DA}"/>
              </a:ext>
            </a:extLst>
          </p:cNvPr>
          <p:cNvGrpSpPr/>
          <p:nvPr/>
        </p:nvGrpSpPr>
        <p:grpSpPr>
          <a:xfrm>
            <a:off x="1884485" y="5405291"/>
            <a:ext cx="4261379" cy="754955"/>
            <a:chOff x="1201728" y="1756072"/>
            <a:chExt cx="4738195" cy="75495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B6EA31B-8EA5-4246-8B31-942A056C0542}"/>
                </a:ext>
              </a:extLst>
            </p:cNvPr>
            <p:cNvSpPr txBox="1"/>
            <p:nvPr/>
          </p:nvSpPr>
          <p:spPr>
            <a:xfrm>
              <a:off x="1201728" y="1756072"/>
              <a:ext cx="473819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FE378A4-415E-4A96-B07A-6D31ECB839B0}"/>
                </a:ext>
              </a:extLst>
            </p:cNvPr>
            <p:cNvSpPr txBox="1"/>
            <p:nvPr/>
          </p:nvSpPr>
          <p:spPr>
            <a:xfrm>
              <a:off x="1201728" y="2049362"/>
              <a:ext cx="47381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35" name="Rounded Rectangle 27">
            <a:extLst>
              <a:ext uri="{FF2B5EF4-FFF2-40B4-BE49-F238E27FC236}">
                <a16:creationId xmlns:a16="http://schemas.microsoft.com/office/drawing/2014/main" id="{2A614E8A-F74C-42D4-96CB-AC529DC22CA8}"/>
              </a:ext>
            </a:extLst>
          </p:cNvPr>
          <p:cNvSpPr/>
          <p:nvPr/>
        </p:nvSpPr>
        <p:spPr>
          <a:xfrm>
            <a:off x="9004623" y="5484846"/>
            <a:ext cx="375520" cy="288448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701D2E77-1B47-463C-A317-F9FFB17B81B3}"/>
              </a:ext>
            </a:extLst>
          </p:cNvPr>
          <p:cNvGrpSpPr/>
          <p:nvPr/>
        </p:nvGrpSpPr>
        <p:grpSpPr>
          <a:xfrm>
            <a:off x="551883" y="1544102"/>
            <a:ext cx="4546590" cy="5323133"/>
            <a:chOff x="551883" y="1534867"/>
            <a:chExt cx="4468721" cy="5290868"/>
          </a:xfrm>
        </p:grpSpPr>
        <p:sp>
          <p:nvSpPr>
            <p:cNvPr id="3" name="Freeform: Shape 3">
              <a:extLst>
                <a:ext uri="{FF2B5EF4-FFF2-40B4-BE49-F238E27FC236}">
                  <a16:creationId xmlns:a16="http://schemas.microsoft.com/office/drawing/2014/main" id="{ED305D47-D86A-4FC1-B187-39AF59DB327C}"/>
                </a:ext>
              </a:extLst>
            </p:cNvPr>
            <p:cNvSpPr/>
            <p:nvPr/>
          </p:nvSpPr>
          <p:spPr>
            <a:xfrm>
              <a:off x="1593724" y="3015465"/>
              <a:ext cx="3426880" cy="3810270"/>
            </a:xfrm>
            <a:custGeom>
              <a:avLst/>
              <a:gdLst>
                <a:gd name="connsiteX0" fmla="*/ 2065790 w 2683933"/>
                <a:gd name="connsiteY0" fmla="*/ 2983668 h 2984204"/>
                <a:gd name="connsiteX1" fmla="*/ 2040080 w 2683933"/>
                <a:gd name="connsiteY1" fmla="*/ 2984204 h 2984204"/>
                <a:gd name="connsiteX2" fmla="*/ 393554 w 2683933"/>
                <a:gd name="connsiteY2" fmla="*/ 2984204 h 2984204"/>
                <a:gd name="connsiteX3" fmla="*/ 369986 w 2683933"/>
                <a:gd name="connsiteY3" fmla="*/ 2983668 h 2984204"/>
                <a:gd name="connsiteX4" fmla="*/ 397839 w 2683933"/>
                <a:gd name="connsiteY4" fmla="*/ 2854582 h 2984204"/>
                <a:gd name="connsiteX5" fmla="*/ 512464 w 2683933"/>
                <a:gd name="connsiteY5" fmla="*/ 2421793 h 2984204"/>
                <a:gd name="connsiteX6" fmla="*/ 512999 w 2683933"/>
                <a:gd name="connsiteY6" fmla="*/ 2419650 h 2984204"/>
                <a:gd name="connsiteX7" fmla="*/ 488360 w 2683933"/>
                <a:gd name="connsiteY7" fmla="*/ 2305561 h 2984204"/>
                <a:gd name="connsiteX8" fmla="*/ 386591 w 2683933"/>
                <a:gd name="connsiteY8" fmla="*/ 2187723 h 2984204"/>
                <a:gd name="connsiteX9" fmla="*/ 387662 w 2683933"/>
                <a:gd name="connsiteY9" fmla="*/ 2163620 h 2984204"/>
                <a:gd name="connsiteX10" fmla="*/ 562813 w 2683933"/>
                <a:gd name="connsiteY10" fmla="*/ 1921515 h 2984204"/>
                <a:gd name="connsiteX11" fmla="*/ 592808 w 2683933"/>
                <a:gd name="connsiteY11" fmla="*/ 1843848 h 2984204"/>
                <a:gd name="connsiteX12" fmla="*/ 465328 w 2683933"/>
                <a:gd name="connsiteY12" fmla="*/ 1881343 h 2984204"/>
                <a:gd name="connsiteX13" fmla="*/ 290177 w 2683933"/>
                <a:gd name="connsiteY13" fmla="*/ 1893126 h 2984204"/>
                <a:gd name="connsiteX14" fmla="*/ 66820 w 2683933"/>
                <a:gd name="connsiteY14" fmla="*/ 1879736 h 2984204"/>
                <a:gd name="connsiteX15" fmla="*/ 12186 w 2683933"/>
                <a:gd name="connsiteY15" fmla="*/ 1873308 h 2984204"/>
                <a:gd name="connsiteX16" fmla="*/ 6294 w 2683933"/>
                <a:gd name="connsiteY16" fmla="*/ 1844920 h 2984204"/>
                <a:gd name="connsiteX17" fmla="*/ 13792 w 2683933"/>
                <a:gd name="connsiteY17" fmla="*/ 1844384 h 2984204"/>
                <a:gd name="connsiteX18" fmla="*/ 125203 w 2683933"/>
                <a:gd name="connsiteY18" fmla="*/ 1866880 h 2984204"/>
                <a:gd name="connsiteX19" fmla="*/ 195371 w 2683933"/>
                <a:gd name="connsiteY19" fmla="*/ 1834743 h 2984204"/>
                <a:gd name="connsiteX20" fmla="*/ 241971 w 2683933"/>
                <a:gd name="connsiteY20" fmla="*/ 1792428 h 2984204"/>
                <a:gd name="connsiteX21" fmla="*/ 503894 w 2683933"/>
                <a:gd name="connsiteY21" fmla="*/ 1768860 h 2984204"/>
                <a:gd name="connsiteX22" fmla="*/ 775458 w 2683933"/>
                <a:gd name="connsiteY22" fmla="*/ 1743150 h 2984204"/>
                <a:gd name="connsiteX23" fmla="*/ 852589 w 2683933"/>
                <a:gd name="connsiteY23" fmla="*/ 1738865 h 2984204"/>
                <a:gd name="connsiteX24" fmla="*/ 909365 w 2683933"/>
                <a:gd name="connsiteY24" fmla="*/ 1749042 h 2984204"/>
                <a:gd name="connsiteX25" fmla="*/ 903473 w 2683933"/>
                <a:gd name="connsiteY25" fmla="*/ 1769396 h 2984204"/>
                <a:gd name="connsiteX26" fmla="*/ 792062 w 2683933"/>
                <a:gd name="connsiteY26" fmla="*/ 2165762 h 2984204"/>
                <a:gd name="connsiteX27" fmla="*/ 1152006 w 2683933"/>
                <a:gd name="connsiteY27" fmla="*/ 2213969 h 2984204"/>
                <a:gd name="connsiteX28" fmla="*/ 1186821 w 2683933"/>
                <a:gd name="connsiteY28" fmla="*/ 2182367 h 2984204"/>
                <a:gd name="connsiteX29" fmla="*/ 1201284 w 2683933"/>
                <a:gd name="connsiteY29" fmla="*/ 2035068 h 2984204"/>
                <a:gd name="connsiteX30" fmla="*/ 1221637 w 2683933"/>
                <a:gd name="connsiteY30" fmla="*/ 1830458 h 2984204"/>
                <a:gd name="connsiteX31" fmla="*/ 1230743 w 2683933"/>
                <a:gd name="connsiteY31" fmla="*/ 1737794 h 2984204"/>
                <a:gd name="connsiteX32" fmla="*/ 1213603 w 2683933"/>
                <a:gd name="connsiteY32" fmla="*/ 1717975 h 2984204"/>
                <a:gd name="connsiteX33" fmla="*/ 1055592 w 2683933"/>
                <a:gd name="connsiteY33" fmla="*/ 1724403 h 2984204"/>
                <a:gd name="connsiteX34" fmla="*/ 1016491 w 2683933"/>
                <a:gd name="connsiteY34" fmla="*/ 1722796 h 2984204"/>
                <a:gd name="connsiteX35" fmla="*/ 1011135 w 2683933"/>
                <a:gd name="connsiteY35" fmla="*/ 1665484 h 2984204"/>
                <a:gd name="connsiteX36" fmla="*/ 991852 w 2683933"/>
                <a:gd name="connsiteY36" fmla="*/ 1631203 h 2984204"/>
                <a:gd name="connsiteX37" fmla="*/ 884726 w 2683933"/>
                <a:gd name="connsiteY37" fmla="*/ 1577641 h 2984204"/>
                <a:gd name="connsiteX38" fmla="*/ 863301 w 2683933"/>
                <a:gd name="connsiteY38" fmla="*/ 1544431 h 2984204"/>
                <a:gd name="connsiteX39" fmla="*/ 895975 w 2683933"/>
                <a:gd name="connsiteY39" fmla="*/ 1343570 h 2984204"/>
                <a:gd name="connsiteX40" fmla="*/ 860623 w 2683933"/>
                <a:gd name="connsiteY40" fmla="*/ 1304469 h 2984204"/>
                <a:gd name="connsiteX41" fmla="*/ 813488 w 2683933"/>
                <a:gd name="connsiteY41" fmla="*/ 1309826 h 2984204"/>
                <a:gd name="connsiteX42" fmla="*/ 791527 w 2683933"/>
                <a:gd name="connsiteY42" fmla="*/ 1317860 h 2984204"/>
                <a:gd name="connsiteX43" fmla="*/ 769566 w 2683933"/>
                <a:gd name="connsiteY43" fmla="*/ 1329108 h 2984204"/>
                <a:gd name="connsiteX44" fmla="*/ 646371 w 2683933"/>
                <a:gd name="connsiteY44" fmla="*/ 1328037 h 2984204"/>
                <a:gd name="connsiteX45" fmla="*/ 634587 w 2683933"/>
                <a:gd name="connsiteY45" fmla="*/ 1311968 h 2984204"/>
                <a:gd name="connsiteX46" fmla="*/ 659762 w 2683933"/>
                <a:gd name="connsiteY46" fmla="*/ 1158242 h 2984204"/>
                <a:gd name="connsiteX47" fmla="*/ 721895 w 2683933"/>
                <a:gd name="connsiteY47" fmla="*/ 955239 h 2984204"/>
                <a:gd name="connsiteX48" fmla="*/ 797954 w 2683933"/>
                <a:gd name="connsiteY48" fmla="*/ 752235 h 2984204"/>
                <a:gd name="connsiteX49" fmla="*/ 825271 w 2683933"/>
                <a:gd name="connsiteY49" fmla="*/ 649394 h 2984204"/>
                <a:gd name="connsiteX50" fmla="*/ 875085 w 2683933"/>
                <a:gd name="connsiteY50" fmla="*/ 450676 h 2984204"/>
                <a:gd name="connsiteX51" fmla="*/ 929184 w 2683933"/>
                <a:gd name="connsiteY51" fmla="*/ 303377 h 2984204"/>
                <a:gd name="connsiteX52" fmla="*/ 1118797 w 2683933"/>
                <a:gd name="connsiteY52" fmla="*/ 155544 h 2984204"/>
                <a:gd name="connsiteX53" fmla="*/ 1240920 w 2683933"/>
                <a:gd name="connsiteY53" fmla="*/ 138403 h 2984204"/>
                <a:gd name="connsiteX54" fmla="*/ 1234492 w 2683933"/>
                <a:gd name="connsiteY54" fmla="*/ 153937 h 2984204"/>
                <a:gd name="connsiteX55" fmla="*/ 1186286 w 2683933"/>
                <a:gd name="connsiteY55" fmla="*/ 310341 h 2984204"/>
                <a:gd name="connsiteX56" fmla="*/ 1196463 w 2683933"/>
                <a:gd name="connsiteY56" fmla="*/ 368724 h 2984204"/>
                <a:gd name="connsiteX57" fmla="*/ 1211996 w 2683933"/>
                <a:gd name="connsiteY57" fmla="*/ 374616 h 2984204"/>
                <a:gd name="connsiteX58" fmla="*/ 1246812 w 2683933"/>
                <a:gd name="connsiteY58" fmla="*/ 348370 h 2984204"/>
                <a:gd name="connsiteX59" fmla="*/ 1262881 w 2683933"/>
                <a:gd name="connsiteY59" fmla="*/ 345157 h 2984204"/>
                <a:gd name="connsiteX60" fmla="*/ 1263952 w 2683933"/>
                <a:gd name="connsiteY60" fmla="*/ 359619 h 2984204"/>
                <a:gd name="connsiteX61" fmla="*/ 1275200 w 2683933"/>
                <a:gd name="connsiteY61" fmla="*/ 436749 h 2984204"/>
                <a:gd name="connsiteX62" fmla="*/ 1289127 w 2683933"/>
                <a:gd name="connsiteY62" fmla="*/ 462995 h 2984204"/>
                <a:gd name="connsiteX63" fmla="*/ 1296090 w 2683933"/>
                <a:gd name="connsiteY63" fmla="*/ 575477 h 2984204"/>
                <a:gd name="connsiteX64" fmla="*/ 1281628 w 2683933"/>
                <a:gd name="connsiteY64" fmla="*/ 719562 h 2984204"/>
                <a:gd name="connsiteX65" fmla="*/ 1278414 w 2683933"/>
                <a:gd name="connsiteY65" fmla="*/ 818118 h 2984204"/>
                <a:gd name="connsiteX66" fmla="*/ 1263952 w 2683933"/>
                <a:gd name="connsiteY66" fmla="*/ 985770 h 2984204"/>
                <a:gd name="connsiteX67" fmla="*/ 1246276 w 2683933"/>
                <a:gd name="connsiteY67" fmla="*/ 1190380 h 2984204"/>
                <a:gd name="connsiteX68" fmla="*/ 1240920 w 2683933"/>
                <a:gd name="connsiteY68" fmla="*/ 1259477 h 2984204"/>
                <a:gd name="connsiteX69" fmla="*/ 1236635 w 2683933"/>
                <a:gd name="connsiteY69" fmla="*/ 1277688 h 2984204"/>
                <a:gd name="connsiteX70" fmla="*/ 1347510 w 2683933"/>
                <a:gd name="connsiteY70" fmla="*/ 995947 h 2984204"/>
                <a:gd name="connsiteX71" fmla="*/ 1401073 w 2683933"/>
                <a:gd name="connsiteY71" fmla="*/ 898998 h 2984204"/>
                <a:gd name="connsiteX72" fmla="*/ 1548907 w 2683933"/>
                <a:gd name="connsiteY72" fmla="*/ 653144 h 2984204"/>
                <a:gd name="connsiteX73" fmla="*/ 1608362 w 2683933"/>
                <a:gd name="connsiteY73" fmla="*/ 576549 h 2984204"/>
                <a:gd name="connsiteX74" fmla="*/ 1780835 w 2683933"/>
                <a:gd name="connsiteY74" fmla="*/ 404611 h 2984204"/>
                <a:gd name="connsiteX75" fmla="*/ 1850467 w 2683933"/>
                <a:gd name="connsiteY75" fmla="*/ 339800 h 2984204"/>
                <a:gd name="connsiteX76" fmla="*/ 1886354 w 2683933"/>
                <a:gd name="connsiteY76" fmla="*/ 343550 h 2984204"/>
                <a:gd name="connsiteX77" fmla="*/ 1929740 w 2683933"/>
                <a:gd name="connsiteY77" fmla="*/ 456567 h 2984204"/>
                <a:gd name="connsiteX78" fmla="*/ 1932954 w 2683933"/>
                <a:gd name="connsiteY78" fmla="*/ 493526 h 2984204"/>
                <a:gd name="connsiteX79" fmla="*/ 2105427 w 2683933"/>
                <a:gd name="connsiteY79" fmla="*/ 55916 h 2984204"/>
                <a:gd name="connsiteX80" fmla="*/ 2127923 w 2683933"/>
                <a:gd name="connsiteY80" fmla="*/ 1282 h 2984204"/>
                <a:gd name="connsiteX81" fmla="*/ 2133815 w 2683933"/>
                <a:gd name="connsiteY81" fmla="*/ 747 h 2984204"/>
                <a:gd name="connsiteX82" fmla="*/ 2221122 w 2683933"/>
                <a:gd name="connsiteY82" fmla="*/ 168399 h 2984204"/>
                <a:gd name="connsiteX83" fmla="*/ 2289683 w 2683933"/>
                <a:gd name="connsiteY83" fmla="*/ 218748 h 2984204"/>
                <a:gd name="connsiteX84" fmla="*/ 2562319 w 2683933"/>
                <a:gd name="connsiteY84" fmla="*/ 302842 h 2984204"/>
                <a:gd name="connsiteX85" fmla="*/ 2683371 w 2683933"/>
                <a:gd name="connsiteY85" fmla="*/ 498882 h 2984204"/>
                <a:gd name="connsiteX86" fmla="*/ 2653376 w 2683933"/>
                <a:gd name="connsiteY86" fmla="*/ 745272 h 2984204"/>
                <a:gd name="connsiteX87" fmla="*/ 2609454 w 2683933"/>
                <a:gd name="connsiteY87" fmla="*/ 935956 h 2984204"/>
                <a:gd name="connsiteX88" fmla="*/ 2504471 w 2683933"/>
                <a:gd name="connsiteY88" fmla="*/ 1251978 h 2984204"/>
                <a:gd name="connsiteX89" fmla="*/ 2298253 w 2683933"/>
                <a:gd name="connsiteY89" fmla="*/ 1599066 h 2984204"/>
                <a:gd name="connsiteX90" fmla="*/ 2098463 w 2683933"/>
                <a:gd name="connsiteY90" fmla="*/ 1863667 h 2984204"/>
                <a:gd name="connsiteX91" fmla="*/ 2088822 w 2683933"/>
                <a:gd name="connsiteY91" fmla="*/ 1892591 h 2984204"/>
                <a:gd name="connsiteX92" fmla="*/ 2110783 w 2683933"/>
                <a:gd name="connsiteY92" fmla="*/ 2220396 h 2984204"/>
                <a:gd name="connsiteX93" fmla="*/ 2128459 w 2683933"/>
                <a:gd name="connsiteY93" fmla="*/ 2514457 h 2984204"/>
                <a:gd name="connsiteX94" fmla="*/ 2138635 w 2683933"/>
                <a:gd name="connsiteY94" fmla="*/ 2658542 h 2984204"/>
                <a:gd name="connsiteX95" fmla="*/ 2112390 w 2683933"/>
                <a:gd name="connsiteY95" fmla="*/ 2683180 h 2984204"/>
                <a:gd name="connsiteX96" fmla="*/ 2087215 w 2683933"/>
                <a:gd name="connsiteY96" fmla="*/ 2678360 h 2984204"/>
                <a:gd name="connsiteX97" fmla="*/ 2063647 w 2683933"/>
                <a:gd name="connsiteY97" fmla="*/ 2697642 h 2984204"/>
                <a:gd name="connsiteX98" fmla="*/ 2065790 w 2683933"/>
                <a:gd name="connsiteY98" fmla="*/ 2983668 h 2984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2683933" h="2984204">
                  <a:moveTo>
                    <a:pt x="2065790" y="2983668"/>
                  </a:moveTo>
                  <a:cubicBezTo>
                    <a:pt x="2057220" y="2983668"/>
                    <a:pt x="2048650" y="2984204"/>
                    <a:pt x="2040080" y="2984204"/>
                  </a:cubicBezTo>
                  <a:cubicBezTo>
                    <a:pt x="1491059" y="2984204"/>
                    <a:pt x="942039" y="2984204"/>
                    <a:pt x="393554" y="2984204"/>
                  </a:cubicBezTo>
                  <a:cubicBezTo>
                    <a:pt x="385519" y="2984204"/>
                    <a:pt x="377485" y="2983668"/>
                    <a:pt x="369986" y="2983668"/>
                  </a:cubicBezTo>
                  <a:cubicBezTo>
                    <a:pt x="376949" y="2940283"/>
                    <a:pt x="387662" y="2897432"/>
                    <a:pt x="397839" y="2854582"/>
                  </a:cubicBezTo>
                  <a:cubicBezTo>
                    <a:pt x="431048" y="2708891"/>
                    <a:pt x="470149" y="2564806"/>
                    <a:pt x="512464" y="2421793"/>
                  </a:cubicBezTo>
                  <a:cubicBezTo>
                    <a:pt x="512464" y="2421257"/>
                    <a:pt x="512464" y="2420722"/>
                    <a:pt x="512999" y="2419650"/>
                  </a:cubicBezTo>
                  <a:cubicBezTo>
                    <a:pt x="538174" y="2374658"/>
                    <a:pt x="523176" y="2340377"/>
                    <a:pt x="488360" y="2305561"/>
                  </a:cubicBezTo>
                  <a:cubicBezTo>
                    <a:pt x="451402" y="2269139"/>
                    <a:pt x="420871" y="2226288"/>
                    <a:pt x="386591" y="2187723"/>
                  </a:cubicBezTo>
                  <a:cubicBezTo>
                    <a:pt x="377485" y="2177546"/>
                    <a:pt x="379092" y="2172725"/>
                    <a:pt x="387662" y="2163620"/>
                  </a:cubicBezTo>
                  <a:cubicBezTo>
                    <a:pt x="456758" y="2090238"/>
                    <a:pt x="518356" y="2012036"/>
                    <a:pt x="562813" y="1921515"/>
                  </a:cubicBezTo>
                  <a:cubicBezTo>
                    <a:pt x="574597" y="1897411"/>
                    <a:pt x="585845" y="1873308"/>
                    <a:pt x="592808" y="1843848"/>
                  </a:cubicBezTo>
                  <a:cubicBezTo>
                    <a:pt x="549422" y="1861524"/>
                    <a:pt x="508179" y="1874379"/>
                    <a:pt x="465328" y="1881343"/>
                  </a:cubicBezTo>
                  <a:cubicBezTo>
                    <a:pt x="407480" y="1890448"/>
                    <a:pt x="349097" y="1893662"/>
                    <a:pt x="290177" y="1893126"/>
                  </a:cubicBezTo>
                  <a:cubicBezTo>
                    <a:pt x="215725" y="1892591"/>
                    <a:pt x="141272" y="1887770"/>
                    <a:pt x="66820" y="1879736"/>
                  </a:cubicBezTo>
                  <a:cubicBezTo>
                    <a:pt x="48608" y="1877593"/>
                    <a:pt x="29861" y="1875986"/>
                    <a:pt x="12186" y="1873308"/>
                  </a:cubicBezTo>
                  <a:cubicBezTo>
                    <a:pt x="-6026" y="1870630"/>
                    <a:pt x="-134" y="1856168"/>
                    <a:pt x="6294" y="1844920"/>
                  </a:cubicBezTo>
                  <a:cubicBezTo>
                    <a:pt x="8972" y="1843313"/>
                    <a:pt x="11650" y="1843313"/>
                    <a:pt x="13792" y="1844384"/>
                  </a:cubicBezTo>
                  <a:cubicBezTo>
                    <a:pt x="49144" y="1862060"/>
                    <a:pt x="87174" y="1865809"/>
                    <a:pt x="125203" y="1866880"/>
                  </a:cubicBezTo>
                  <a:cubicBezTo>
                    <a:pt x="153056" y="1867416"/>
                    <a:pt x="181445" y="1866345"/>
                    <a:pt x="195371" y="1834743"/>
                  </a:cubicBezTo>
                  <a:cubicBezTo>
                    <a:pt x="202870" y="1797249"/>
                    <a:pt x="202334" y="1796713"/>
                    <a:pt x="241971" y="1792428"/>
                  </a:cubicBezTo>
                  <a:cubicBezTo>
                    <a:pt x="329278" y="1783322"/>
                    <a:pt x="416586" y="1777431"/>
                    <a:pt x="503894" y="1768860"/>
                  </a:cubicBezTo>
                  <a:cubicBezTo>
                    <a:pt x="594415" y="1760290"/>
                    <a:pt x="684937" y="1751720"/>
                    <a:pt x="775458" y="1743150"/>
                  </a:cubicBezTo>
                  <a:cubicBezTo>
                    <a:pt x="801168" y="1740472"/>
                    <a:pt x="826878" y="1742615"/>
                    <a:pt x="852589" y="1738865"/>
                  </a:cubicBezTo>
                  <a:cubicBezTo>
                    <a:pt x="860623" y="1737794"/>
                    <a:pt x="906152" y="1739401"/>
                    <a:pt x="909365" y="1749042"/>
                  </a:cubicBezTo>
                  <a:cubicBezTo>
                    <a:pt x="910436" y="1756541"/>
                    <a:pt x="907223" y="1763504"/>
                    <a:pt x="903473" y="1769396"/>
                  </a:cubicBezTo>
                  <a:cubicBezTo>
                    <a:pt x="875085" y="1817603"/>
                    <a:pt x="718145" y="2156121"/>
                    <a:pt x="792062" y="2165762"/>
                  </a:cubicBezTo>
                  <a:cubicBezTo>
                    <a:pt x="867051" y="2175403"/>
                    <a:pt x="1076482" y="2213433"/>
                    <a:pt x="1152006" y="2213969"/>
                  </a:cubicBezTo>
                  <a:cubicBezTo>
                    <a:pt x="1183072" y="2213969"/>
                    <a:pt x="1184143" y="2213969"/>
                    <a:pt x="1186821" y="2182367"/>
                  </a:cubicBezTo>
                  <a:cubicBezTo>
                    <a:pt x="1191107" y="2133089"/>
                    <a:pt x="1196463" y="2083810"/>
                    <a:pt x="1201284" y="2035068"/>
                  </a:cubicBezTo>
                  <a:cubicBezTo>
                    <a:pt x="1208247" y="1967043"/>
                    <a:pt x="1213603" y="1898483"/>
                    <a:pt x="1221637" y="1830458"/>
                  </a:cubicBezTo>
                  <a:cubicBezTo>
                    <a:pt x="1225387" y="1799927"/>
                    <a:pt x="1226458" y="1768860"/>
                    <a:pt x="1230743" y="1737794"/>
                  </a:cubicBezTo>
                  <a:cubicBezTo>
                    <a:pt x="1232350" y="1724939"/>
                    <a:pt x="1227529" y="1718511"/>
                    <a:pt x="1213603" y="1717975"/>
                  </a:cubicBezTo>
                  <a:cubicBezTo>
                    <a:pt x="1160576" y="1716904"/>
                    <a:pt x="1108084" y="1721725"/>
                    <a:pt x="1055592" y="1724403"/>
                  </a:cubicBezTo>
                  <a:cubicBezTo>
                    <a:pt x="1042201" y="1724939"/>
                    <a:pt x="1029346" y="1728153"/>
                    <a:pt x="1016491" y="1722796"/>
                  </a:cubicBezTo>
                  <a:cubicBezTo>
                    <a:pt x="1004707" y="1704585"/>
                    <a:pt x="1009528" y="1684766"/>
                    <a:pt x="1011135" y="1665484"/>
                  </a:cubicBezTo>
                  <a:cubicBezTo>
                    <a:pt x="1012742" y="1647808"/>
                    <a:pt x="1006314" y="1638702"/>
                    <a:pt x="991852" y="1631203"/>
                  </a:cubicBezTo>
                  <a:cubicBezTo>
                    <a:pt x="955965" y="1612992"/>
                    <a:pt x="920614" y="1595316"/>
                    <a:pt x="884726" y="1577641"/>
                  </a:cubicBezTo>
                  <a:cubicBezTo>
                    <a:pt x="870264" y="1570677"/>
                    <a:pt x="861694" y="1561036"/>
                    <a:pt x="863301" y="1544431"/>
                  </a:cubicBezTo>
                  <a:cubicBezTo>
                    <a:pt x="872407" y="1476942"/>
                    <a:pt x="884191" y="1410524"/>
                    <a:pt x="895975" y="1343570"/>
                  </a:cubicBezTo>
                  <a:cubicBezTo>
                    <a:pt x="904009" y="1298577"/>
                    <a:pt x="905616" y="1299113"/>
                    <a:pt x="860623" y="1304469"/>
                  </a:cubicBezTo>
                  <a:cubicBezTo>
                    <a:pt x="845090" y="1306612"/>
                    <a:pt x="829021" y="1308219"/>
                    <a:pt x="813488" y="1309826"/>
                  </a:cubicBezTo>
                  <a:cubicBezTo>
                    <a:pt x="805453" y="1310361"/>
                    <a:pt x="797954" y="1312504"/>
                    <a:pt x="791527" y="1317860"/>
                  </a:cubicBezTo>
                  <a:cubicBezTo>
                    <a:pt x="785635" y="1324288"/>
                    <a:pt x="778672" y="1329108"/>
                    <a:pt x="769566" y="1329108"/>
                  </a:cubicBezTo>
                  <a:cubicBezTo>
                    <a:pt x="728322" y="1329644"/>
                    <a:pt x="687615" y="1331787"/>
                    <a:pt x="646371" y="1328037"/>
                  </a:cubicBezTo>
                  <a:cubicBezTo>
                    <a:pt x="639408" y="1324823"/>
                    <a:pt x="632980" y="1321074"/>
                    <a:pt x="634587" y="1311968"/>
                  </a:cubicBezTo>
                  <a:cubicBezTo>
                    <a:pt x="642622" y="1260548"/>
                    <a:pt x="652263" y="1209663"/>
                    <a:pt x="659762" y="1158242"/>
                  </a:cubicBezTo>
                  <a:cubicBezTo>
                    <a:pt x="670474" y="1087004"/>
                    <a:pt x="696720" y="1021657"/>
                    <a:pt x="721895" y="955239"/>
                  </a:cubicBezTo>
                  <a:cubicBezTo>
                    <a:pt x="747605" y="887749"/>
                    <a:pt x="773851" y="820260"/>
                    <a:pt x="797954" y="752235"/>
                  </a:cubicBezTo>
                  <a:cubicBezTo>
                    <a:pt x="809738" y="719026"/>
                    <a:pt x="816701" y="683675"/>
                    <a:pt x="825271" y="649394"/>
                  </a:cubicBezTo>
                  <a:cubicBezTo>
                    <a:pt x="841876" y="583512"/>
                    <a:pt x="859552" y="517094"/>
                    <a:pt x="875085" y="450676"/>
                  </a:cubicBezTo>
                  <a:cubicBezTo>
                    <a:pt x="887404" y="399255"/>
                    <a:pt x="905616" y="350513"/>
                    <a:pt x="929184" y="303377"/>
                  </a:cubicBezTo>
                  <a:cubicBezTo>
                    <a:pt x="968820" y="222497"/>
                    <a:pt x="1035238" y="178576"/>
                    <a:pt x="1118797" y="155544"/>
                  </a:cubicBezTo>
                  <a:cubicBezTo>
                    <a:pt x="1158433" y="144831"/>
                    <a:pt x="1199141" y="136261"/>
                    <a:pt x="1240920" y="138403"/>
                  </a:cubicBezTo>
                  <a:cubicBezTo>
                    <a:pt x="1243063" y="145367"/>
                    <a:pt x="1238778" y="150187"/>
                    <a:pt x="1234492" y="153937"/>
                  </a:cubicBezTo>
                  <a:cubicBezTo>
                    <a:pt x="1186286" y="196251"/>
                    <a:pt x="1175038" y="249814"/>
                    <a:pt x="1186286" y="310341"/>
                  </a:cubicBezTo>
                  <a:cubicBezTo>
                    <a:pt x="1190035" y="329623"/>
                    <a:pt x="1193249" y="349441"/>
                    <a:pt x="1196463" y="368724"/>
                  </a:cubicBezTo>
                  <a:cubicBezTo>
                    <a:pt x="1198605" y="380508"/>
                    <a:pt x="1203426" y="381044"/>
                    <a:pt x="1211996" y="374616"/>
                  </a:cubicBezTo>
                  <a:cubicBezTo>
                    <a:pt x="1223244" y="365510"/>
                    <a:pt x="1235028" y="356940"/>
                    <a:pt x="1246812" y="348370"/>
                  </a:cubicBezTo>
                  <a:cubicBezTo>
                    <a:pt x="1251633" y="345157"/>
                    <a:pt x="1256989" y="340336"/>
                    <a:pt x="1262881" y="345157"/>
                  </a:cubicBezTo>
                  <a:cubicBezTo>
                    <a:pt x="1267702" y="348906"/>
                    <a:pt x="1265559" y="355333"/>
                    <a:pt x="1263952" y="359619"/>
                  </a:cubicBezTo>
                  <a:cubicBezTo>
                    <a:pt x="1252168" y="387471"/>
                    <a:pt x="1260203" y="412646"/>
                    <a:pt x="1275200" y="436749"/>
                  </a:cubicBezTo>
                  <a:cubicBezTo>
                    <a:pt x="1280557" y="445319"/>
                    <a:pt x="1283770" y="454425"/>
                    <a:pt x="1289127" y="462995"/>
                  </a:cubicBezTo>
                  <a:cubicBezTo>
                    <a:pt x="1312694" y="499418"/>
                    <a:pt x="1314837" y="535305"/>
                    <a:pt x="1296090" y="575477"/>
                  </a:cubicBezTo>
                  <a:cubicBezTo>
                    <a:pt x="1274665" y="621006"/>
                    <a:pt x="1275736" y="670819"/>
                    <a:pt x="1281628" y="719562"/>
                  </a:cubicBezTo>
                  <a:cubicBezTo>
                    <a:pt x="1285913" y="752771"/>
                    <a:pt x="1281092" y="785444"/>
                    <a:pt x="1278414" y="818118"/>
                  </a:cubicBezTo>
                  <a:cubicBezTo>
                    <a:pt x="1274129" y="873823"/>
                    <a:pt x="1269844" y="930064"/>
                    <a:pt x="1263952" y="985770"/>
                  </a:cubicBezTo>
                  <a:cubicBezTo>
                    <a:pt x="1256989" y="1053795"/>
                    <a:pt x="1254846" y="1122355"/>
                    <a:pt x="1246276" y="1190380"/>
                  </a:cubicBezTo>
                  <a:cubicBezTo>
                    <a:pt x="1243598" y="1213412"/>
                    <a:pt x="1244670" y="1236444"/>
                    <a:pt x="1240920" y="1259477"/>
                  </a:cubicBezTo>
                  <a:cubicBezTo>
                    <a:pt x="1239849" y="1265368"/>
                    <a:pt x="1240920" y="1271796"/>
                    <a:pt x="1236635" y="1277688"/>
                  </a:cubicBezTo>
                  <a:cubicBezTo>
                    <a:pt x="1272522" y="1182881"/>
                    <a:pt x="1308945" y="1089146"/>
                    <a:pt x="1347510" y="995947"/>
                  </a:cubicBezTo>
                  <a:cubicBezTo>
                    <a:pt x="1361437" y="961666"/>
                    <a:pt x="1382862" y="931135"/>
                    <a:pt x="1401073" y="898998"/>
                  </a:cubicBezTo>
                  <a:cubicBezTo>
                    <a:pt x="1449280" y="816511"/>
                    <a:pt x="1496951" y="732952"/>
                    <a:pt x="1548907" y="653144"/>
                  </a:cubicBezTo>
                  <a:cubicBezTo>
                    <a:pt x="1566583" y="625826"/>
                    <a:pt x="1586401" y="600652"/>
                    <a:pt x="1608362" y="576549"/>
                  </a:cubicBezTo>
                  <a:cubicBezTo>
                    <a:pt x="1662996" y="516558"/>
                    <a:pt x="1722987" y="461924"/>
                    <a:pt x="1780835" y="404611"/>
                  </a:cubicBezTo>
                  <a:cubicBezTo>
                    <a:pt x="1803331" y="382115"/>
                    <a:pt x="1827970" y="362297"/>
                    <a:pt x="1850467" y="339800"/>
                  </a:cubicBezTo>
                  <a:cubicBezTo>
                    <a:pt x="1864393" y="325874"/>
                    <a:pt x="1874034" y="327481"/>
                    <a:pt x="1886354" y="343550"/>
                  </a:cubicBezTo>
                  <a:cubicBezTo>
                    <a:pt x="1911528" y="377294"/>
                    <a:pt x="1925455" y="415324"/>
                    <a:pt x="1929740" y="456567"/>
                  </a:cubicBezTo>
                  <a:cubicBezTo>
                    <a:pt x="1930811" y="468887"/>
                    <a:pt x="1934560" y="481206"/>
                    <a:pt x="1932954" y="493526"/>
                  </a:cubicBezTo>
                  <a:cubicBezTo>
                    <a:pt x="1990266" y="347835"/>
                    <a:pt x="2047578" y="201608"/>
                    <a:pt x="2105427" y="55916"/>
                  </a:cubicBezTo>
                  <a:cubicBezTo>
                    <a:pt x="2112390" y="37705"/>
                    <a:pt x="2115068" y="17351"/>
                    <a:pt x="2127923" y="1282"/>
                  </a:cubicBezTo>
                  <a:cubicBezTo>
                    <a:pt x="2129530" y="-325"/>
                    <a:pt x="2131672" y="-325"/>
                    <a:pt x="2133815" y="747"/>
                  </a:cubicBezTo>
                  <a:cubicBezTo>
                    <a:pt x="2165953" y="54845"/>
                    <a:pt x="2194341" y="111086"/>
                    <a:pt x="2221122" y="168399"/>
                  </a:cubicBezTo>
                  <a:cubicBezTo>
                    <a:pt x="2236120" y="200001"/>
                    <a:pt x="2256474" y="212320"/>
                    <a:pt x="2289683" y="218748"/>
                  </a:cubicBezTo>
                  <a:cubicBezTo>
                    <a:pt x="2383418" y="236959"/>
                    <a:pt x="2476618" y="258384"/>
                    <a:pt x="2562319" y="302842"/>
                  </a:cubicBezTo>
                  <a:cubicBezTo>
                    <a:pt x="2642127" y="344085"/>
                    <a:pt x="2679086" y="411039"/>
                    <a:pt x="2683371" y="498882"/>
                  </a:cubicBezTo>
                  <a:cubicBezTo>
                    <a:pt x="2687120" y="582976"/>
                    <a:pt x="2671587" y="664392"/>
                    <a:pt x="2653376" y="745272"/>
                  </a:cubicBezTo>
                  <a:cubicBezTo>
                    <a:pt x="2638914" y="809012"/>
                    <a:pt x="2626058" y="872752"/>
                    <a:pt x="2609454" y="935956"/>
                  </a:cubicBezTo>
                  <a:cubicBezTo>
                    <a:pt x="2581601" y="1043618"/>
                    <a:pt x="2548392" y="1149137"/>
                    <a:pt x="2504471" y="1251978"/>
                  </a:cubicBezTo>
                  <a:cubicBezTo>
                    <a:pt x="2450908" y="1376779"/>
                    <a:pt x="2375920" y="1488726"/>
                    <a:pt x="2298253" y="1599066"/>
                  </a:cubicBezTo>
                  <a:cubicBezTo>
                    <a:pt x="2234513" y="1689587"/>
                    <a:pt x="2167559" y="1777431"/>
                    <a:pt x="2098463" y="1863667"/>
                  </a:cubicBezTo>
                  <a:cubicBezTo>
                    <a:pt x="2091500" y="1872237"/>
                    <a:pt x="2088286" y="1881343"/>
                    <a:pt x="2088822" y="1892591"/>
                  </a:cubicBezTo>
                  <a:cubicBezTo>
                    <a:pt x="2096321" y="2001859"/>
                    <a:pt x="2103819" y="2111128"/>
                    <a:pt x="2110783" y="2220396"/>
                  </a:cubicBezTo>
                  <a:cubicBezTo>
                    <a:pt x="2117210" y="2318417"/>
                    <a:pt x="2122566" y="2416437"/>
                    <a:pt x="2128459" y="2514457"/>
                  </a:cubicBezTo>
                  <a:cubicBezTo>
                    <a:pt x="2131672" y="2562664"/>
                    <a:pt x="2134886" y="2610335"/>
                    <a:pt x="2138635" y="2658542"/>
                  </a:cubicBezTo>
                  <a:cubicBezTo>
                    <a:pt x="2140778" y="2684787"/>
                    <a:pt x="2139707" y="2686930"/>
                    <a:pt x="2112390" y="2683180"/>
                  </a:cubicBezTo>
                  <a:cubicBezTo>
                    <a:pt x="2103819" y="2682109"/>
                    <a:pt x="2095785" y="2679431"/>
                    <a:pt x="2087215" y="2678360"/>
                  </a:cubicBezTo>
                  <a:cubicBezTo>
                    <a:pt x="2064183" y="2674610"/>
                    <a:pt x="2063112" y="2675146"/>
                    <a:pt x="2063647" y="2697642"/>
                  </a:cubicBezTo>
                  <a:cubicBezTo>
                    <a:pt x="2068468" y="2792449"/>
                    <a:pt x="2067932" y="2887791"/>
                    <a:pt x="2065790" y="298366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4">
              <a:extLst>
                <a:ext uri="{FF2B5EF4-FFF2-40B4-BE49-F238E27FC236}">
                  <a16:creationId xmlns:a16="http://schemas.microsoft.com/office/drawing/2014/main" id="{18CBD647-5020-46FB-AD7C-AEA0CC934D1A}"/>
                </a:ext>
              </a:extLst>
            </p:cNvPr>
            <p:cNvSpPr/>
            <p:nvPr/>
          </p:nvSpPr>
          <p:spPr>
            <a:xfrm>
              <a:off x="551883" y="3099494"/>
              <a:ext cx="2342217" cy="2235341"/>
            </a:xfrm>
            <a:custGeom>
              <a:avLst/>
              <a:gdLst>
                <a:gd name="connsiteX0" fmla="*/ 609 w 1834425"/>
                <a:gd name="connsiteY0" fmla="*/ 19564 h 1750719"/>
                <a:gd name="connsiteX1" fmla="*/ 15071 w 1834425"/>
                <a:gd name="connsiteY1" fmla="*/ 282 h 1750719"/>
                <a:gd name="connsiteX2" fmla="*/ 699605 w 1834425"/>
                <a:gd name="connsiteY2" fmla="*/ 238637 h 1750719"/>
                <a:gd name="connsiteX3" fmla="*/ 710318 w 1834425"/>
                <a:gd name="connsiteY3" fmla="*/ 252563 h 1750719"/>
                <a:gd name="connsiteX4" fmla="*/ 881184 w 1834425"/>
                <a:gd name="connsiteY4" fmla="*/ 1203306 h 1750719"/>
                <a:gd name="connsiteX5" fmla="*/ 1344504 w 1834425"/>
                <a:gd name="connsiteY5" fmla="*/ 1181345 h 1750719"/>
                <a:gd name="connsiteX6" fmla="*/ 1388425 w 1834425"/>
                <a:gd name="connsiteY6" fmla="*/ 1197950 h 1750719"/>
                <a:gd name="connsiteX7" fmla="*/ 1821214 w 1834425"/>
                <a:gd name="connsiteY7" fmla="*/ 1565927 h 1750719"/>
                <a:gd name="connsiteX8" fmla="*/ 1834069 w 1834425"/>
                <a:gd name="connsiteY8" fmla="*/ 1590566 h 1750719"/>
                <a:gd name="connsiteX9" fmla="*/ 1831927 w 1834425"/>
                <a:gd name="connsiteY9" fmla="*/ 1653771 h 1750719"/>
                <a:gd name="connsiteX10" fmla="*/ 913857 w 1834425"/>
                <a:gd name="connsiteY10" fmla="*/ 1750720 h 1750719"/>
                <a:gd name="connsiteX11" fmla="*/ 861901 w 1834425"/>
                <a:gd name="connsiteY11" fmla="*/ 1735186 h 1750719"/>
                <a:gd name="connsiteX12" fmla="*/ 268959 w 1834425"/>
                <a:gd name="connsiteY12" fmla="*/ 1358639 h 1750719"/>
                <a:gd name="connsiteX13" fmla="*/ 252355 w 1834425"/>
                <a:gd name="connsiteY13" fmla="*/ 1334535 h 1750719"/>
                <a:gd name="connsiteX14" fmla="*/ 609 w 1834425"/>
                <a:gd name="connsiteY14" fmla="*/ 19564 h 1750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34425" h="1750719">
                  <a:moveTo>
                    <a:pt x="609" y="19564"/>
                  </a:moveTo>
                  <a:cubicBezTo>
                    <a:pt x="-1534" y="8316"/>
                    <a:pt x="1680" y="3495"/>
                    <a:pt x="15071" y="282"/>
                  </a:cubicBezTo>
                  <a:cubicBezTo>
                    <a:pt x="54172" y="-9360"/>
                    <a:pt x="666396" y="231674"/>
                    <a:pt x="699605" y="238637"/>
                  </a:cubicBezTo>
                  <a:cubicBezTo>
                    <a:pt x="708175" y="240244"/>
                    <a:pt x="709247" y="245600"/>
                    <a:pt x="710318" y="252563"/>
                  </a:cubicBezTo>
                  <a:cubicBezTo>
                    <a:pt x="713532" y="269168"/>
                    <a:pt x="871007" y="1198485"/>
                    <a:pt x="881184" y="1203306"/>
                  </a:cubicBezTo>
                  <a:cubicBezTo>
                    <a:pt x="890825" y="1208127"/>
                    <a:pt x="1298439" y="1184023"/>
                    <a:pt x="1344504" y="1181345"/>
                  </a:cubicBezTo>
                  <a:cubicBezTo>
                    <a:pt x="1362179" y="1180274"/>
                    <a:pt x="1375570" y="1185095"/>
                    <a:pt x="1388425" y="1197950"/>
                  </a:cubicBezTo>
                  <a:cubicBezTo>
                    <a:pt x="1406637" y="1216697"/>
                    <a:pt x="1781577" y="1546645"/>
                    <a:pt x="1821214" y="1565927"/>
                  </a:cubicBezTo>
                  <a:cubicBezTo>
                    <a:pt x="1831927" y="1571284"/>
                    <a:pt x="1835676" y="1578247"/>
                    <a:pt x="1834069" y="1590566"/>
                  </a:cubicBezTo>
                  <a:cubicBezTo>
                    <a:pt x="1831391" y="1611456"/>
                    <a:pt x="1832462" y="1632345"/>
                    <a:pt x="1831927" y="1653771"/>
                  </a:cubicBezTo>
                  <a:cubicBezTo>
                    <a:pt x="1835140" y="1670911"/>
                    <a:pt x="933676" y="1750720"/>
                    <a:pt x="913857" y="1750720"/>
                  </a:cubicBezTo>
                  <a:cubicBezTo>
                    <a:pt x="894575" y="1750720"/>
                    <a:pt x="877434" y="1746970"/>
                    <a:pt x="861901" y="1735186"/>
                  </a:cubicBezTo>
                  <a:cubicBezTo>
                    <a:pt x="846368" y="1723938"/>
                    <a:pt x="303239" y="1382742"/>
                    <a:pt x="268959" y="1358639"/>
                  </a:cubicBezTo>
                  <a:cubicBezTo>
                    <a:pt x="259318" y="1351676"/>
                    <a:pt x="252890" y="1342570"/>
                    <a:pt x="252355" y="1334535"/>
                  </a:cubicBezTo>
                  <a:cubicBezTo>
                    <a:pt x="248605" y="1301326"/>
                    <a:pt x="3822" y="37776"/>
                    <a:pt x="609" y="1956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5">
              <a:extLst>
                <a:ext uri="{FF2B5EF4-FFF2-40B4-BE49-F238E27FC236}">
                  <a16:creationId xmlns:a16="http://schemas.microsoft.com/office/drawing/2014/main" id="{DDC643BA-837C-420B-9743-92C591C68E70}"/>
                </a:ext>
              </a:extLst>
            </p:cNvPr>
            <p:cNvSpPr/>
            <p:nvPr/>
          </p:nvSpPr>
          <p:spPr>
            <a:xfrm>
              <a:off x="3423864" y="1845811"/>
              <a:ext cx="1163475" cy="1802612"/>
            </a:xfrm>
            <a:custGeom>
              <a:avLst/>
              <a:gdLst>
                <a:gd name="connsiteX0" fmla="*/ 702056 w 911234"/>
                <a:gd name="connsiteY0" fmla="*/ 916284 h 1411806"/>
                <a:gd name="connsiteX1" fmla="*/ 700984 w 911234"/>
                <a:gd name="connsiteY1" fmla="*/ 916284 h 1411806"/>
                <a:gd name="connsiteX2" fmla="*/ 35732 w 911234"/>
                <a:gd name="connsiteY2" fmla="*/ 1402636 h 1411806"/>
                <a:gd name="connsiteX3" fmla="*/ 3594 w 911234"/>
                <a:gd name="connsiteY3" fmla="*/ 1389245 h 1411806"/>
                <a:gd name="connsiteX4" fmla="*/ 18592 w 911234"/>
                <a:gd name="connsiteY4" fmla="*/ 1299260 h 1411806"/>
                <a:gd name="connsiteX5" fmla="*/ 55015 w 911234"/>
                <a:gd name="connsiteY5" fmla="*/ 1181957 h 1411806"/>
                <a:gd name="connsiteX6" fmla="*/ 106435 w 911234"/>
                <a:gd name="connsiteY6" fmla="*/ 1054477 h 1411806"/>
                <a:gd name="connsiteX7" fmla="*/ 187851 w 911234"/>
                <a:gd name="connsiteY7" fmla="*/ 890574 h 1411806"/>
                <a:gd name="connsiteX8" fmla="*/ 223738 w 911234"/>
                <a:gd name="connsiteY8" fmla="*/ 785591 h 1411806"/>
                <a:gd name="connsiteX9" fmla="*/ 210883 w 911234"/>
                <a:gd name="connsiteY9" fmla="*/ 741669 h 1411806"/>
                <a:gd name="connsiteX10" fmla="*/ 187851 w 911234"/>
                <a:gd name="connsiteY10" fmla="*/ 576160 h 1411806"/>
                <a:gd name="connsiteX11" fmla="*/ 160534 w 911234"/>
                <a:gd name="connsiteY11" fmla="*/ 547771 h 1411806"/>
                <a:gd name="connsiteX12" fmla="*/ 101079 w 911234"/>
                <a:gd name="connsiteY12" fmla="*/ 493673 h 1411806"/>
                <a:gd name="connsiteX13" fmla="*/ 93580 w 911234"/>
                <a:gd name="connsiteY13" fmla="*/ 305131 h 1411806"/>
                <a:gd name="connsiteX14" fmla="*/ 120362 w 911234"/>
                <a:gd name="connsiteY14" fmla="*/ 250497 h 1411806"/>
                <a:gd name="connsiteX15" fmla="*/ 133752 w 911234"/>
                <a:gd name="connsiteY15" fmla="*/ 248354 h 1411806"/>
                <a:gd name="connsiteX16" fmla="*/ 147143 w 911234"/>
                <a:gd name="connsiteY16" fmla="*/ 264959 h 1411806"/>
                <a:gd name="connsiteX17" fmla="*/ 191065 w 911234"/>
                <a:gd name="connsiteY17" fmla="*/ 375298 h 1411806"/>
                <a:gd name="connsiteX18" fmla="*/ 211954 w 911234"/>
                <a:gd name="connsiteY18" fmla="*/ 289062 h 1411806"/>
                <a:gd name="connsiteX19" fmla="*/ 328722 w 911234"/>
                <a:gd name="connsiteY19" fmla="*/ 84987 h 1411806"/>
                <a:gd name="connsiteX20" fmla="*/ 395675 w 911234"/>
                <a:gd name="connsiteY20" fmla="*/ 9999 h 1411806"/>
                <a:gd name="connsiteX21" fmla="*/ 427278 w 911234"/>
                <a:gd name="connsiteY21" fmla="*/ 12141 h 1411806"/>
                <a:gd name="connsiteX22" fmla="*/ 517263 w 911234"/>
                <a:gd name="connsiteY22" fmla="*/ 125159 h 1411806"/>
                <a:gd name="connsiteX23" fmla="*/ 700984 w 911234"/>
                <a:gd name="connsiteY23" fmla="*/ 294954 h 1411806"/>
                <a:gd name="connsiteX24" fmla="*/ 855781 w 911234"/>
                <a:gd name="connsiteY24" fmla="*/ 360301 h 1411806"/>
                <a:gd name="connsiteX25" fmla="*/ 890061 w 911234"/>
                <a:gd name="connsiteY25" fmla="*/ 392439 h 1411806"/>
                <a:gd name="connsiteX26" fmla="*/ 910416 w 911234"/>
                <a:gd name="connsiteY26" fmla="*/ 477604 h 1411806"/>
                <a:gd name="connsiteX27" fmla="*/ 902917 w 911234"/>
                <a:gd name="connsiteY27" fmla="*/ 503850 h 1411806"/>
                <a:gd name="connsiteX28" fmla="*/ 851496 w 911234"/>
                <a:gd name="connsiteY28" fmla="*/ 688106 h 1411806"/>
                <a:gd name="connsiteX29" fmla="*/ 758297 w 911234"/>
                <a:gd name="connsiteY29" fmla="*/ 850938 h 1411806"/>
                <a:gd name="connsiteX30" fmla="*/ 713839 w 911234"/>
                <a:gd name="connsiteY30" fmla="*/ 898073 h 1411806"/>
                <a:gd name="connsiteX31" fmla="*/ 702056 w 911234"/>
                <a:gd name="connsiteY31" fmla="*/ 916284 h 141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11234" h="1411806">
                  <a:moveTo>
                    <a:pt x="702056" y="916284"/>
                  </a:moveTo>
                  <a:lnTo>
                    <a:pt x="700984" y="916284"/>
                  </a:lnTo>
                  <a:cubicBezTo>
                    <a:pt x="700984" y="916284"/>
                    <a:pt x="83939" y="1368892"/>
                    <a:pt x="35732" y="1402636"/>
                  </a:cubicBezTo>
                  <a:cubicBezTo>
                    <a:pt x="14307" y="1417634"/>
                    <a:pt x="7344" y="1414956"/>
                    <a:pt x="3594" y="1389245"/>
                  </a:cubicBezTo>
                  <a:cubicBezTo>
                    <a:pt x="-1226" y="1358179"/>
                    <a:pt x="-4976" y="1326577"/>
                    <a:pt x="18592" y="1299260"/>
                  </a:cubicBezTo>
                  <a:cubicBezTo>
                    <a:pt x="46981" y="1266051"/>
                    <a:pt x="52872" y="1223736"/>
                    <a:pt x="55015" y="1181957"/>
                  </a:cubicBezTo>
                  <a:cubicBezTo>
                    <a:pt x="57157" y="1132679"/>
                    <a:pt x="74298" y="1090900"/>
                    <a:pt x="106435" y="1054477"/>
                  </a:cubicBezTo>
                  <a:cubicBezTo>
                    <a:pt x="141251" y="1014840"/>
                    <a:pt x="181959" y="898609"/>
                    <a:pt x="187851" y="890574"/>
                  </a:cubicBezTo>
                  <a:cubicBezTo>
                    <a:pt x="204456" y="857365"/>
                    <a:pt x="215704" y="821478"/>
                    <a:pt x="223738" y="785591"/>
                  </a:cubicBezTo>
                  <a:cubicBezTo>
                    <a:pt x="226416" y="772736"/>
                    <a:pt x="216239" y="756131"/>
                    <a:pt x="210883" y="741669"/>
                  </a:cubicBezTo>
                  <a:cubicBezTo>
                    <a:pt x="192136" y="688106"/>
                    <a:pt x="188387" y="632401"/>
                    <a:pt x="187851" y="576160"/>
                  </a:cubicBezTo>
                  <a:cubicBezTo>
                    <a:pt x="187851" y="547771"/>
                    <a:pt x="187851" y="547771"/>
                    <a:pt x="160534" y="547771"/>
                  </a:cubicBezTo>
                  <a:cubicBezTo>
                    <a:pt x="130003" y="547771"/>
                    <a:pt x="107507" y="526882"/>
                    <a:pt x="101079" y="493673"/>
                  </a:cubicBezTo>
                  <a:cubicBezTo>
                    <a:pt x="88224" y="431004"/>
                    <a:pt x="87688" y="367800"/>
                    <a:pt x="93580" y="305131"/>
                  </a:cubicBezTo>
                  <a:cubicBezTo>
                    <a:pt x="95723" y="285313"/>
                    <a:pt x="95723" y="260674"/>
                    <a:pt x="120362" y="250497"/>
                  </a:cubicBezTo>
                  <a:cubicBezTo>
                    <a:pt x="124647" y="248890"/>
                    <a:pt x="129467" y="249425"/>
                    <a:pt x="133752" y="248354"/>
                  </a:cubicBezTo>
                  <a:cubicBezTo>
                    <a:pt x="141251" y="251568"/>
                    <a:pt x="144465" y="258531"/>
                    <a:pt x="147143" y="264959"/>
                  </a:cubicBezTo>
                  <a:cubicBezTo>
                    <a:pt x="161605" y="302988"/>
                    <a:pt x="178210" y="339947"/>
                    <a:pt x="191065" y="375298"/>
                  </a:cubicBezTo>
                  <a:cubicBezTo>
                    <a:pt x="189458" y="346374"/>
                    <a:pt x="200170" y="316915"/>
                    <a:pt x="211954" y="289062"/>
                  </a:cubicBezTo>
                  <a:cubicBezTo>
                    <a:pt x="242485" y="216216"/>
                    <a:pt x="282658" y="148727"/>
                    <a:pt x="328722" y="84987"/>
                  </a:cubicBezTo>
                  <a:cubicBezTo>
                    <a:pt x="348540" y="57670"/>
                    <a:pt x="371036" y="33031"/>
                    <a:pt x="395675" y="9999"/>
                  </a:cubicBezTo>
                  <a:cubicBezTo>
                    <a:pt x="410673" y="-3927"/>
                    <a:pt x="414422" y="-3392"/>
                    <a:pt x="427278" y="12141"/>
                  </a:cubicBezTo>
                  <a:cubicBezTo>
                    <a:pt x="458344" y="49100"/>
                    <a:pt x="486197" y="88736"/>
                    <a:pt x="517263" y="125159"/>
                  </a:cubicBezTo>
                  <a:cubicBezTo>
                    <a:pt x="571362" y="188899"/>
                    <a:pt x="626532" y="252104"/>
                    <a:pt x="700984" y="294954"/>
                  </a:cubicBezTo>
                  <a:cubicBezTo>
                    <a:pt x="749727" y="322807"/>
                    <a:pt x="802218" y="343161"/>
                    <a:pt x="855781" y="360301"/>
                  </a:cubicBezTo>
                  <a:cubicBezTo>
                    <a:pt x="872922" y="365657"/>
                    <a:pt x="883634" y="375834"/>
                    <a:pt x="890061" y="392439"/>
                  </a:cubicBezTo>
                  <a:cubicBezTo>
                    <a:pt x="901310" y="419756"/>
                    <a:pt x="914701" y="446537"/>
                    <a:pt x="910416" y="477604"/>
                  </a:cubicBezTo>
                  <a:cubicBezTo>
                    <a:pt x="909344" y="486709"/>
                    <a:pt x="909344" y="496351"/>
                    <a:pt x="902917" y="503850"/>
                  </a:cubicBezTo>
                  <a:cubicBezTo>
                    <a:pt x="894882" y="567589"/>
                    <a:pt x="876135" y="628651"/>
                    <a:pt x="851496" y="688106"/>
                  </a:cubicBezTo>
                  <a:cubicBezTo>
                    <a:pt x="827393" y="745954"/>
                    <a:pt x="798469" y="801660"/>
                    <a:pt x="758297" y="850938"/>
                  </a:cubicBezTo>
                  <a:cubicBezTo>
                    <a:pt x="744370" y="867542"/>
                    <a:pt x="729373" y="882540"/>
                    <a:pt x="713839" y="898073"/>
                  </a:cubicBezTo>
                  <a:cubicBezTo>
                    <a:pt x="709019" y="902358"/>
                    <a:pt x="702591" y="907179"/>
                    <a:pt x="702056" y="916284"/>
                  </a:cubicBezTo>
                  <a:close/>
                </a:path>
              </a:pathLst>
            </a:custGeom>
            <a:solidFill>
              <a:srgbClr val="FDC384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6">
              <a:extLst>
                <a:ext uri="{FF2B5EF4-FFF2-40B4-BE49-F238E27FC236}">
                  <a16:creationId xmlns:a16="http://schemas.microsoft.com/office/drawing/2014/main" id="{FEA23281-07E8-4995-B8FB-89375A938078}"/>
                </a:ext>
              </a:extLst>
            </p:cNvPr>
            <p:cNvSpPr/>
            <p:nvPr/>
          </p:nvSpPr>
          <p:spPr>
            <a:xfrm>
              <a:off x="3098785" y="2982224"/>
              <a:ext cx="1220789" cy="1673500"/>
            </a:xfrm>
            <a:custGeom>
              <a:avLst/>
              <a:gdLst>
                <a:gd name="connsiteX0" fmla="*/ 442990 w 956122"/>
                <a:gd name="connsiteY0" fmla="*/ 0 h 1310685"/>
                <a:gd name="connsiteX1" fmla="*/ 416744 w 956122"/>
                <a:gd name="connsiteY1" fmla="*/ 77666 h 1310685"/>
                <a:gd name="connsiteX2" fmla="*/ 349790 w 956122"/>
                <a:gd name="connsiteY2" fmla="*/ 188542 h 1310685"/>
                <a:gd name="connsiteX3" fmla="*/ 316581 w 956122"/>
                <a:gd name="connsiteY3" fmla="*/ 277456 h 1310685"/>
                <a:gd name="connsiteX4" fmla="*/ 302119 w 956122"/>
                <a:gd name="connsiteY4" fmla="*/ 366371 h 1310685"/>
                <a:gd name="connsiteX5" fmla="*/ 274266 w 956122"/>
                <a:gd name="connsiteY5" fmla="*/ 417791 h 1310685"/>
                <a:gd name="connsiteX6" fmla="*/ 267303 w 956122"/>
                <a:gd name="connsiteY6" fmla="*/ 512598 h 1310685"/>
                <a:gd name="connsiteX7" fmla="*/ 281765 w 956122"/>
                <a:gd name="connsiteY7" fmla="*/ 513133 h 1310685"/>
                <a:gd name="connsiteX8" fmla="*/ 372286 w 956122"/>
                <a:gd name="connsiteY8" fmla="*/ 447251 h 1310685"/>
                <a:gd name="connsiteX9" fmla="*/ 588681 w 956122"/>
                <a:gd name="connsiteY9" fmla="*/ 289776 h 1310685"/>
                <a:gd name="connsiteX10" fmla="*/ 783650 w 956122"/>
                <a:gd name="connsiteY10" fmla="*/ 146763 h 1310685"/>
                <a:gd name="connsiteX11" fmla="*/ 945946 w 956122"/>
                <a:gd name="connsiteY11" fmla="*/ 25710 h 1310685"/>
                <a:gd name="connsiteX12" fmla="*/ 956123 w 956122"/>
                <a:gd name="connsiteY12" fmla="*/ 25710 h 1310685"/>
                <a:gd name="connsiteX13" fmla="*/ 907380 w 956122"/>
                <a:gd name="connsiteY13" fmla="*/ 149976 h 1310685"/>
                <a:gd name="connsiteX14" fmla="*/ 761689 w 956122"/>
                <a:gd name="connsiteY14" fmla="*/ 521168 h 1310685"/>
                <a:gd name="connsiteX15" fmla="*/ 753655 w 956122"/>
                <a:gd name="connsiteY15" fmla="*/ 539379 h 1310685"/>
                <a:gd name="connsiteX16" fmla="*/ 737586 w 956122"/>
                <a:gd name="connsiteY16" fmla="*/ 433325 h 1310685"/>
                <a:gd name="connsiteX17" fmla="*/ 702234 w 956122"/>
                <a:gd name="connsiteY17" fmla="*/ 367442 h 1310685"/>
                <a:gd name="connsiteX18" fmla="*/ 680809 w 956122"/>
                <a:gd name="connsiteY18" fmla="*/ 365835 h 1310685"/>
                <a:gd name="connsiteX19" fmla="*/ 455309 w 956122"/>
                <a:gd name="connsiteY19" fmla="*/ 585443 h 1310685"/>
                <a:gd name="connsiteX20" fmla="*/ 275873 w 956122"/>
                <a:gd name="connsiteY20" fmla="*/ 847366 h 1310685"/>
                <a:gd name="connsiteX21" fmla="*/ 188566 w 956122"/>
                <a:gd name="connsiteY21" fmla="*/ 998414 h 1310685"/>
                <a:gd name="connsiteX22" fmla="*/ 113577 w 956122"/>
                <a:gd name="connsiteY22" fmla="*/ 1178921 h 1310685"/>
                <a:gd name="connsiteX23" fmla="*/ 57336 w 956122"/>
                <a:gd name="connsiteY23" fmla="*/ 1310686 h 1310685"/>
                <a:gd name="connsiteX24" fmla="*/ 64835 w 956122"/>
                <a:gd name="connsiteY24" fmla="*/ 1212666 h 1310685"/>
                <a:gd name="connsiteX25" fmla="*/ 97508 w 956122"/>
                <a:gd name="connsiteY25" fmla="*/ 839867 h 1310685"/>
                <a:gd name="connsiteX26" fmla="*/ 98044 w 956122"/>
                <a:gd name="connsiteY26" fmla="*/ 709709 h 1310685"/>
                <a:gd name="connsiteX27" fmla="*/ 116255 w 956122"/>
                <a:gd name="connsiteY27" fmla="*/ 596156 h 1310685"/>
                <a:gd name="connsiteX28" fmla="*/ 109828 w 956122"/>
                <a:gd name="connsiteY28" fmla="*/ 495458 h 1310685"/>
                <a:gd name="connsiteX29" fmla="*/ 93759 w 956122"/>
                <a:gd name="connsiteY29" fmla="*/ 465998 h 1310685"/>
                <a:gd name="connsiteX30" fmla="*/ 85189 w 956122"/>
                <a:gd name="connsiteY30" fmla="*/ 370120 h 1310685"/>
                <a:gd name="connsiteX31" fmla="*/ 19842 w 956122"/>
                <a:gd name="connsiteY31" fmla="*/ 418327 h 1310685"/>
                <a:gd name="connsiteX32" fmla="*/ 24 w 956122"/>
                <a:gd name="connsiteY32" fmla="*/ 281206 h 1310685"/>
                <a:gd name="connsiteX33" fmla="*/ 63764 w 956122"/>
                <a:gd name="connsiteY33" fmla="*/ 164974 h 1310685"/>
                <a:gd name="connsiteX34" fmla="*/ 192850 w 956122"/>
                <a:gd name="connsiteY34" fmla="*/ 107126 h 1310685"/>
                <a:gd name="connsiteX35" fmla="*/ 442990 w 956122"/>
                <a:gd name="connsiteY35" fmla="*/ 0 h 1310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56122" h="1310685">
                  <a:moveTo>
                    <a:pt x="442990" y="0"/>
                  </a:moveTo>
                  <a:cubicBezTo>
                    <a:pt x="440847" y="28388"/>
                    <a:pt x="425849" y="51956"/>
                    <a:pt x="416744" y="77666"/>
                  </a:cubicBezTo>
                  <a:cubicBezTo>
                    <a:pt x="401746" y="118374"/>
                    <a:pt x="378714" y="155333"/>
                    <a:pt x="349790" y="188542"/>
                  </a:cubicBezTo>
                  <a:cubicBezTo>
                    <a:pt x="327294" y="214252"/>
                    <a:pt x="320330" y="244783"/>
                    <a:pt x="316581" y="277456"/>
                  </a:cubicBezTo>
                  <a:cubicBezTo>
                    <a:pt x="313367" y="307452"/>
                    <a:pt x="311225" y="337447"/>
                    <a:pt x="302119" y="366371"/>
                  </a:cubicBezTo>
                  <a:cubicBezTo>
                    <a:pt x="296227" y="385653"/>
                    <a:pt x="285515" y="402258"/>
                    <a:pt x="274266" y="417791"/>
                  </a:cubicBezTo>
                  <a:cubicBezTo>
                    <a:pt x="251234" y="448322"/>
                    <a:pt x="260876" y="480460"/>
                    <a:pt x="267303" y="512598"/>
                  </a:cubicBezTo>
                  <a:cubicBezTo>
                    <a:pt x="269981" y="524917"/>
                    <a:pt x="278016" y="515811"/>
                    <a:pt x="281765" y="513133"/>
                  </a:cubicBezTo>
                  <a:cubicBezTo>
                    <a:pt x="312296" y="491708"/>
                    <a:pt x="342291" y="469212"/>
                    <a:pt x="372286" y="447251"/>
                  </a:cubicBezTo>
                  <a:cubicBezTo>
                    <a:pt x="444596" y="394759"/>
                    <a:pt x="516906" y="342267"/>
                    <a:pt x="588681" y="289776"/>
                  </a:cubicBezTo>
                  <a:cubicBezTo>
                    <a:pt x="653492" y="242105"/>
                    <a:pt x="718839" y="194969"/>
                    <a:pt x="783650" y="146763"/>
                  </a:cubicBezTo>
                  <a:cubicBezTo>
                    <a:pt x="837749" y="106055"/>
                    <a:pt x="894526" y="69632"/>
                    <a:pt x="945946" y="25710"/>
                  </a:cubicBezTo>
                  <a:cubicBezTo>
                    <a:pt x="949159" y="23032"/>
                    <a:pt x="952373" y="17676"/>
                    <a:pt x="956123" y="25710"/>
                  </a:cubicBezTo>
                  <a:cubicBezTo>
                    <a:pt x="940054" y="66954"/>
                    <a:pt x="923449" y="108733"/>
                    <a:pt x="907380" y="149976"/>
                  </a:cubicBezTo>
                  <a:cubicBezTo>
                    <a:pt x="858638" y="273707"/>
                    <a:pt x="810432" y="397437"/>
                    <a:pt x="761689" y="521168"/>
                  </a:cubicBezTo>
                  <a:cubicBezTo>
                    <a:pt x="760082" y="525988"/>
                    <a:pt x="757940" y="530274"/>
                    <a:pt x="753655" y="539379"/>
                  </a:cubicBezTo>
                  <a:cubicBezTo>
                    <a:pt x="750441" y="500278"/>
                    <a:pt x="748834" y="465998"/>
                    <a:pt x="737586" y="433325"/>
                  </a:cubicBezTo>
                  <a:cubicBezTo>
                    <a:pt x="729016" y="409221"/>
                    <a:pt x="717232" y="387796"/>
                    <a:pt x="702234" y="367442"/>
                  </a:cubicBezTo>
                  <a:cubicBezTo>
                    <a:pt x="694736" y="357265"/>
                    <a:pt x="689915" y="357265"/>
                    <a:pt x="680809" y="365835"/>
                  </a:cubicBezTo>
                  <a:cubicBezTo>
                    <a:pt x="604750" y="438145"/>
                    <a:pt x="529762" y="511526"/>
                    <a:pt x="455309" y="585443"/>
                  </a:cubicBezTo>
                  <a:cubicBezTo>
                    <a:pt x="378714" y="662038"/>
                    <a:pt x="331579" y="757380"/>
                    <a:pt x="275873" y="847366"/>
                  </a:cubicBezTo>
                  <a:cubicBezTo>
                    <a:pt x="245342" y="896644"/>
                    <a:pt x="216418" y="947529"/>
                    <a:pt x="188566" y="998414"/>
                  </a:cubicBezTo>
                  <a:cubicBezTo>
                    <a:pt x="157499" y="1055726"/>
                    <a:pt x="138752" y="1118395"/>
                    <a:pt x="113577" y="1178921"/>
                  </a:cubicBezTo>
                  <a:cubicBezTo>
                    <a:pt x="95366" y="1222843"/>
                    <a:pt x="78226" y="1267300"/>
                    <a:pt x="57336" y="1310686"/>
                  </a:cubicBezTo>
                  <a:cubicBezTo>
                    <a:pt x="60014" y="1278013"/>
                    <a:pt x="61621" y="1245339"/>
                    <a:pt x="64835" y="1212666"/>
                  </a:cubicBezTo>
                  <a:cubicBezTo>
                    <a:pt x="75548" y="1088400"/>
                    <a:pt x="86796" y="964134"/>
                    <a:pt x="97508" y="839867"/>
                  </a:cubicBezTo>
                  <a:cubicBezTo>
                    <a:pt x="101258" y="796481"/>
                    <a:pt x="102865" y="753095"/>
                    <a:pt x="98044" y="709709"/>
                  </a:cubicBezTo>
                  <a:cubicBezTo>
                    <a:pt x="93223" y="670073"/>
                    <a:pt x="99651" y="632043"/>
                    <a:pt x="116255" y="596156"/>
                  </a:cubicBezTo>
                  <a:cubicBezTo>
                    <a:pt x="132860" y="560804"/>
                    <a:pt x="132324" y="528131"/>
                    <a:pt x="109828" y="495458"/>
                  </a:cubicBezTo>
                  <a:cubicBezTo>
                    <a:pt x="103400" y="486352"/>
                    <a:pt x="99651" y="475639"/>
                    <a:pt x="93759" y="465998"/>
                  </a:cubicBezTo>
                  <a:cubicBezTo>
                    <a:pt x="75548" y="436003"/>
                    <a:pt x="68584" y="405472"/>
                    <a:pt x="85189" y="370120"/>
                  </a:cubicBezTo>
                  <a:cubicBezTo>
                    <a:pt x="64299" y="385653"/>
                    <a:pt x="42874" y="401187"/>
                    <a:pt x="19842" y="418327"/>
                  </a:cubicBezTo>
                  <a:cubicBezTo>
                    <a:pt x="8058" y="372263"/>
                    <a:pt x="-512" y="327270"/>
                    <a:pt x="24" y="281206"/>
                  </a:cubicBezTo>
                  <a:cubicBezTo>
                    <a:pt x="559" y="231392"/>
                    <a:pt x="30019" y="197112"/>
                    <a:pt x="63764" y="164974"/>
                  </a:cubicBezTo>
                  <a:cubicBezTo>
                    <a:pt x="105007" y="141406"/>
                    <a:pt x="149464" y="125873"/>
                    <a:pt x="192850" y="107126"/>
                  </a:cubicBezTo>
                  <a:cubicBezTo>
                    <a:pt x="275337" y="70168"/>
                    <a:pt x="359431" y="35352"/>
                    <a:pt x="442990" y="0"/>
                  </a:cubicBezTo>
                  <a:close/>
                </a:path>
              </a:pathLst>
            </a:custGeom>
            <a:solidFill>
              <a:srgbClr val="E55425"/>
            </a:solidFill>
            <a:ln w="4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7">
              <a:extLst>
                <a:ext uri="{FF2B5EF4-FFF2-40B4-BE49-F238E27FC236}">
                  <a16:creationId xmlns:a16="http://schemas.microsoft.com/office/drawing/2014/main" id="{02B87ACC-9997-445F-AF48-0B1CF82027CE}"/>
                </a:ext>
              </a:extLst>
            </p:cNvPr>
            <p:cNvSpPr/>
            <p:nvPr/>
          </p:nvSpPr>
          <p:spPr>
            <a:xfrm>
              <a:off x="3596009" y="1534867"/>
              <a:ext cx="1101548" cy="1095831"/>
            </a:xfrm>
            <a:custGeom>
              <a:avLst/>
              <a:gdLst>
                <a:gd name="connsiteX0" fmla="*/ 768628 w 862733"/>
                <a:gd name="connsiteY0" fmla="*/ 746309 h 858255"/>
                <a:gd name="connsiteX1" fmla="*/ 752560 w 862733"/>
                <a:gd name="connsiteY1" fmla="*/ 639183 h 858255"/>
                <a:gd name="connsiteX2" fmla="*/ 713459 w 862733"/>
                <a:gd name="connsiteY2" fmla="*/ 604903 h 858255"/>
                <a:gd name="connsiteX3" fmla="*/ 538308 w 862733"/>
                <a:gd name="connsiteY3" fmla="*/ 525094 h 858255"/>
                <a:gd name="connsiteX4" fmla="*/ 380297 w 862733"/>
                <a:gd name="connsiteY4" fmla="*/ 371368 h 858255"/>
                <a:gd name="connsiteX5" fmla="*/ 290847 w 862733"/>
                <a:gd name="connsiteY5" fmla="*/ 258350 h 858255"/>
                <a:gd name="connsiteX6" fmla="*/ 264601 w 862733"/>
                <a:gd name="connsiteY6" fmla="*/ 256208 h 858255"/>
                <a:gd name="connsiteX7" fmla="*/ 86236 w 862733"/>
                <a:gd name="connsiteY7" fmla="*/ 525094 h 858255"/>
                <a:gd name="connsiteX8" fmla="*/ 58384 w 862733"/>
                <a:gd name="connsiteY8" fmla="*/ 632220 h 858255"/>
                <a:gd name="connsiteX9" fmla="*/ 0 w 862733"/>
                <a:gd name="connsiteY9" fmla="*/ 491349 h 858255"/>
                <a:gd name="connsiteX10" fmla="*/ 5892 w 862733"/>
                <a:gd name="connsiteY10" fmla="*/ 481708 h 858255"/>
                <a:gd name="connsiteX11" fmla="*/ 15533 w 862733"/>
                <a:gd name="connsiteY11" fmla="*/ 387973 h 858255"/>
                <a:gd name="connsiteX12" fmla="*/ 64276 w 862733"/>
                <a:gd name="connsiteY12" fmla="*/ 243888 h 858255"/>
                <a:gd name="connsiteX13" fmla="*/ 136050 w 862733"/>
                <a:gd name="connsiteY13" fmla="*/ 145868 h 858255"/>
                <a:gd name="connsiteX14" fmla="*/ 298881 w 862733"/>
                <a:gd name="connsiteY14" fmla="*/ 44634 h 858255"/>
                <a:gd name="connsiteX15" fmla="*/ 361550 w 862733"/>
                <a:gd name="connsiteY15" fmla="*/ 19459 h 858255"/>
                <a:gd name="connsiteX16" fmla="*/ 492244 w 862733"/>
                <a:gd name="connsiteY16" fmla="*/ 4462 h 858255"/>
                <a:gd name="connsiteX17" fmla="*/ 675429 w 862733"/>
                <a:gd name="connsiteY17" fmla="*/ 91770 h 858255"/>
                <a:gd name="connsiteX18" fmla="*/ 817371 w 862733"/>
                <a:gd name="connsiteY18" fmla="*/ 261028 h 858255"/>
                <a:gd name="connsiteX19" fmla="*/ 848437 w 862733"/>
                <a:gd name="connsiteY19" fmla="*/ 356371 h 858255"/>
                <a:gd name="connsiteX20" fmla="*/ 861293 w 862733"/>
                <a:gd name="connsiteY20" fmla="*/ 514917 h 858255"/>
                <a:gd name="connsiteX21" fmla="*/ 845759 w 862733"/>
                <a:gd name="connsiteY21" fmla="*/ 669714 h 858255"/>
                <a:gd name="connsiteX22" fmla="*/ 822191 w 862733"/>
                <a:gd name="connsiteY22" fmla="*/ 754879 h 858255"/>
                <a:gd name="connsiteX23" fmla="*/ 765950 w 862733"/>
                <a:gd name="connsiteY23" fmla="*/ 842722 h 858255"/>
                <a:gd name="connsiteX24" fmla="*/ 744525 w 862733"/>
                <a:gd name="connsiteY24" fmla="*/ 858256 h 858255"/>
                <a:gd name="connsiteX25" fmla="*/ 768628 w 862733"/>
                <a:gd name="connsiteY25" fmla="*/ 746309 h 858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62733" h="858255">
                  <a:moveTo>
                    <a:pt x="768628" y="746309"/>
                  </a:moveTo>
                  <a:cubicBezTo>
                    <a:pt x="777199" y="703994"/>
                    <a:pt x="771842" y="676677"/>
                    <a:pt x="752560" y="639183"/>
                  </a:cubicBezTo>
                  <a:cubicBezTo>
                    <a:pt x="747203" y="629006"/>
                    <a:pt x="724171" y="608652"/>
                    <a:pt x="713459" y="604903"/>
                  </a:cubicBezTo>
                  <a:cubicBezTo>
                    <a:pt x="648112" y="584549"/>
                    <a:pt x="596156" y="563659"/>
                    <a:pt x="538308" y="525094"/>
                  </a:cubicBezTo>
                  <a:cubicBezTo>
                    <a:pt x="476175" y="483315"/>
                    <a:pt x="427433" y="427609"/>
                    <a:pt x="380297" y="371368"/>
                  </a:cubicBezTo>
                  <a:cubicBezTo>
                    <a:pt x="349230" y="334410"/>
                    <a:pt x="319771" y="296380"/>
                    <a:pt x="290847" y="258350"/>
                  </a:cubicBezTo>
                  <a:cubicBezTo>
                    <a:pt x="281206" y="245495"/>
                    <a:pt x="275849" y="244960"/>
                    <a:pt x="264601" y="256208"/>
                  </a:cubicBezTo>
                  <a:cubicBezTo>
                    <a:pt x="186935" y="333339"/>
                    <a:pt x="131229" y="425467"/>
                    <a:pt x="86236" y="525094"/>
                  </a:cubicBezTo>
                  <a:cubicBezTo>
                    <a:pt x="71239" y="558839"/>
                    <a:pt x="59455" y="593655"/>
                    <a:pt x="58384" y="632220"/>
                  </a:cubicBezTo>
                  <a:cubicBezTo>
                    <a:pt x="39101" y="585085"/>
                    <a:pt x="19283" y="537949"/>
                    <a:pt x="0" y="491349"/>
                  </a:cubicBezTo>
                  <a:cubicBezTo>
                    <a:pt x="3749" y="489207"/>
                    <a:pt x="6427" y="486529"/>
                    <a:pt x="5892" y="481708"/>
                  </a:cubicBezTo>
                  <a:cubicBezTo>
                    <a:pt x="2678" y="449570"/>
                    <a:pt x="10177" y="418504"/>
                    <a:pt x="15533" y="387973"/>
                  </a:cubicBezTo>
                  <a:cubicBezTo>
                    <a:pt x="24103" y="337624"/>
                    <a:pt x="39637" y="289417"/>
                    <a:pt x="64276" y="243888"/>
                  </a:cubicBezTo>
                  <a:cubicBezTo>
                    <a:pt x="83558" y="207466"/>
                    <a:pt x="107126" y="173721"/>
                    <a:pt x="136050" y="145868"/>
                  </a:cubicBezTo>
                  <a:cubicBezTo>
                    <a:pt x="182114" y="100875"/>
                    <a:pt x="228714" y="53740"/>
                    <a:pt x="298881" y="44634"/>
                  </a:cubicBezTo>
                  <a:cubicBezTo>
                    <a:pt x="320306" y="41956"/>
                    <a:pt x="340661" y="28030"/>
                    <a:pt x="361550" y="19459"/>
                  </a:cubicBezTo>
                  <a:cubicBezTo>
                    <a:pt x="403865" y="1248"/>
                    <a:pt x="445644" y="-5179"/>
                    <a:pt x="492244" y="4462"/>
                  </a:cubicBezTo>
                  <a:cubicBezTo>
                    <a:pt x="561340" y="18388"/>
                    <a:pt x="619723" y="51597"/>
                    <a:pt x="675429" y="91770"/>
                  </a:cubicBezTo>
                  <a:cubicBezTo>
                    <a:pt x="737026" y="136227"/>
                    <a:pt x="785233" y="191932"/>
                    <a:pt x="817371" y="261028"/>
                  </a:cubicBezTo>
                  <a:cubicBezTo>
                    <a:pt x="831297" y="291559"/>
                    <a:pt x="842010" y="323162"/>
                    <a:pt x="848437" y="356371"/>
                  </a:cubicBezTo>
                  <a:cubicBezTo>
                    <a:pt x="858079" y="408862"/>
                    <a:pt x="866113" y="461890"/>
                    <a:pt x="861293" y="514917"/>
                  </a:cubicBezTo>
                  <a:cubicBezTo>
                    <a:pt x="856472" y="566337"/>
                    <a:pt x="857007" y="618829"/>
                    <a:pt x="845759" y="669714"/>
                  </a:cubicBezTo>
                  <a:cubicBezTo>
                    <a:pt x="839332" y="698102"/>
                    <a:pt x="833440" y="728098"/>
                    <a:pt x="822191" y="754879"/>
                  </a:cubicBezTo>
                  <a:cubicBezTo>
                    <a:pt x="808265" y="788088"/>
                    <a:pt x="794874" y="809513"/>
                    <a:pt x="765950" y="842722"/>
                  </a:cubicBezTo>
                  <a:cubicBezTo>
                    <a:pt x="763808" y="845936"/>
                    <a:pt x="747739" y="858256"/>
                    <a:pt x="744525" y="858256"/>
                  </a:cubicBezTo>
                  <a:cubicBezTo>
                    <a:pt x="752560" y="823975"/>
                    <a:pt x="764343" y="778447"/>
                    <a:pt x="768628" y="746309"/>
                  </a:cubicBezTo>
                  <a:close/>
                </a:path>
              </a:pathLst>
            </a:custGeom>
            <a:solidFill>
              <a:srgbClr val="8D4E22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8">
              <a:extLst>
                <a:ext uri="{FF2B5EF4-FFF2-40B4-BE49-F238E27FC236}">
                  <a16:creationId xmlns:a16="http://schemas.microsoft.com/office/drawing/2014/main" id="{96D8497A-D4B5-486E-8C7A-698DF0E3D11E}"/>
                </a:ext>
              </a:extLst>
            </p:cNvPr>
            <p:cNvSpPr/>
            <p:nvPr/>
          </p:nvSpPr>
          <p:spPr>
            <a:xfrm>
              <a:off x="1012829" y="4710840"/>
              <a:ext cx="577988" cy="570525"/>
            </a:xfrm>
            <a:custGeom>
              <a:avLst/>
              <a:gdLst>
                <a:gd name="connsiteX0" fmla="*/ 68098 w 452680"/>
                <a:gd name="connsiteY0" fmla="*/ 153945 h 446835"/>
                <a:gd name="connsiteX1" fmla="*/ 148443 w 452680"/>
                <a:gd name="connsiteY1" fmla="*/ 9860 h 446835"/>
                <a:gd name="connsiteX2" fmla="*/ 167190 w 452680"/>
                <a:gd name="connsiteY2" fmla="*/ 5575 h 446835"/>
                <a:gd name="connsiteX3" fmla="*/ 168261 w 452680"/>
                <a:gd name="connsiteY3" fmla="*/ 7182 h 446835"/>
                <a:gd name="connsiteX4" fmla="*/ 208969 w 452680"/>
                <a:gd name="connsiteY4" fmla="*/ 68780 h 446835"/>
                <a:gd name="connsiteX5" fmla="*/ 214325 w 452680"/>
                <a:gd name="connsiteY5" fmla="*/ 76814 h 446835"/>
                <a:gd name="connsiteX6" fmla="*/ 233608 w 452680"/>
                <a:gd name="connsiteY6" fmla="*/ 127163 h 446835"/>
                <a:gd name="connsiteX7" fmla="*/ 220217 w 452680"/>
                <a:gd name="connsiteY7" fmla="*/ 200545 h 446835"/>
                <a:gd name="connsiteX8" fmla="*/ 230394 w 452680"/>
                <a:gd name="connsiteY8" fmla="*/ 221434 h 446835"/>
                <a:gd name="connsiteX9" fmla="*/ 261996 w 452680"/>
                <a:gd name="connsiteY9" fmla="*/ 264285 h 446835"/>
                <a:gd name="connsiteX10" fmla="*/ 263603 w 452680"/>
                <a:gd name="connsiteY10" fmla="*/ 289995 h 446835"/>
                <a:gd name="connsiteX11" fmla="*/ 297348 w 452680"/>
                <a:gd name="connsiteY11" fmla="*/ 340880 h 446835"/>
                <a:gd name="connsiteX12" fmla="*/ 440361 w 452680"/>
                <a:gd name="connsiteY12" fmla="*/ 429258 h 446835"/>
                <a:gd name="connsiteX13" fmla="*/ 452680 w 452680"/>
                <a:gd name="connsiteY13" fmla="*/ 438900 h 446835"/>
                <a:gd name="connsiteX14" fmla="*/ 182188 w 452680"/>
                <a:gd name="connsiteY14" fmla="*/ 434615 h 446835"/>
                <a:gd name="connsiteX15" fmla="*/ 144158 w 452680"/>
                <a:gd name="connsiteY15" fmla="*/ 405691 h 446835"/>
                <a:gd name="connsiteX16" fmla="*/ 20963 w 452680"/>
                <a:gd name="connsiteY16" fmla="*/ 277675 h 446835"/>
                <a:gd name="connsiteX17" fmla="*/ 13464 w 452680"/>
                <a:gd name="connsiteY17" fmla="*/ 233218 h 446835"/>
                <a:gd name="connsiteX18" fmla="*/ 68098 w 452680"/>
                <a:gd name="connsiteY18" fmla="*/ 153945 h 446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52680" h="446835">
                  <a:moveTo>
                    <a:pt x="68098" y="153945"/>
                  </a:moveTo>
                  <a:cubicBezTo>
                    <a:pt x="99701" y="108416"/>
                    <a:pt x="133981" y="64495"/>
                    <a:pt x="148443" y="9860"/>
                  </a:cubicBezTo>
                  <a:cubicBezTo>
                    <a:pt x="151657" y="-2459"/>
                    <a:pt x="158620" y="-2459"/>
                    <a:pt x="167190" y="5575"/>
                  </a:cubicBezTo>
                  <a:cubicBezTo>
                    <a:pt x="167726" y="6111"/>
                    <a:pt x="168261" y="6647"/>
                    <a:pt x="168261" y="7182"/>
                  </a:cubicBezTo>
                  <a:cubicBezTo>
                    <a:pt x="172546" y="33964"/>
                    <a:pt x="199863" y="45212"/>
                    <a:pt x="208969" y="68780"/>
                  </a:cubicBezTo>
                  <a:cubicBezTo>
                    <a:pt x="210040" y="71993"/>
                    <a:pt x="211647" y="75743"/>
                    <a:pt x="214325" y="76814"/>
                  </a:cubicBezTo>
                  <a:cubicBezTo>
                    <a:pt x="238964" y="86456"/>
                    <a:pt x="236822" y="107881"/>
                    <a:pt x="233608" y="127163"/>
                  </a:cubicBezTo>
                  <a:cubicBezTo>
                    <a:pt x="229323" y="151802"/>
                    <a:pt x="228787" y="176977"/>
                    <a:pt x="220217" y="200545"/>
                  </a:cubicBezTo>
                  <a:cubicBezTo>
                    <a:pt x="217003" y="209650"/>
                    <a:pt x="217539" y="217685"/>
                    <a:pt x="230394" y="221434"/>
                  </a:cubicBezTo>
                  <a:cubicBezTo>
                    <a:pt x="251819" y="226790"/>
                    <a:pt x="259854" y="243931"/>
                    <a:pt x="261996" y="264285"/>
                  </a:cubicBezTo>
                  <a:cubicBezTo>
                    <a:pt x="263068" y="272855"/>
                    <a:pt x="265210" y="281425"/>
                    <a:pt x="263603" y="289995"/>
                  </a:cubicBezTo>
                  <a:cubicBezTo>
                    <a:pt x="259318" y="317847"/>
                    <a:pt x="277530" y="329096"/>
                    <a:pt x="297348" y="340880"/>
                  </a:cubicBezTo>
                  <a:cubicBezTo>
                    <a:pt x="345555" y="369804"/>
                    <a:pt x="392690" y="399799"/>
                    <a:pt x="440361" y="429258"/>
                  </a:cubicBezTo>
                  <a:cubicBezTo>
                    <a:pt x="444646" y="431937"/>
                    <a:pt x="450002" y="433544"/>
                    <a:pt x="452680" y="438900"/>
                  </a:cubicBezTo>
                  <a:cubicBezTo>
                    <a:pt x="441432" y="456576"/>
                    <a:pt x="197721" y="439971"/>
                    <a:pt x="182188" y="434615"/>
                  </a:cubicBezTo>
                  <a:cubicBezTo>
                    <a:pt x="166654" y="429258"/>
                    <a:pt x="152192" y="421224"/>
                    <a:pt x="144158" y="405691"/>
                  </a:cubicBezTo>
                  <a:cubicBezTo>
                    <a:pt x="115769" y="350521"/>
                    <a:pt x="71312" y="311420"/>
                    <a:pt x="20963" y="277675"/>
                  </a:cubicBezTo>
                  <a:cubicBezTo>
                    <a:pt x="-2605" y="261606"/>
                    <a:pt x="-7961" y="260535"/>
                    <a:pt x="13464" y="233218"/>
                  </a:cubicBezTo>
                  <a:cubicBezTo>
                    <a:pt x="32211" y="208043"/>
                    <a:pt x="49351" y="180191"/>
                    <a:pt x="68098" y="153945"/>
                  </a:cubicBezTo>
                  <a:close/>
                </a:path>
              </a:pathLst>
            </a:custGeom>
            <a:solidFill>
              <a:srgbClr val="FDC383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9">
              <a:extLst>
                <a:ext uri="{FF2B5EF4-FFF2-40B4-BE49-F238E27FC236}">
                  <a16:creationId xmlns:a16="http://schemas.microsoft.com/office/drawing/2014/main" id="{9AED35A6-B62E-4F26-89C8-DB7111A20A89}"/>
                </a:ext>
              </a:extLst>
            </p:cNvPr>
            <p:cNvSpPr/>
            <p:nvPr/>
          </p:nvSpPr>
          <p:spPr>
            <a:xfrm>
              <a:off x="1537474" y="5271233"/>
              <a:ext cx="312054" cy="134659"/>
            </a:xfrm>
            <a:custGeom>
              <a:avLst/>
              <a:gdLst>
                <a:gd name="connsiteX0" fmla="*/ 0 w 244401"/>
                <a:gd name="connsiteY0" fmla="*/ 8034 h 105465"/>
                <a:gd name="connsiteX1" fmla="*/ 41243 w 244401"/>
                <a:gd name="connsiteY1" fmla="*/ 0 h 105465"/>
                <a:gd name="connsiteX2" fmla="*/ 82487 w 244401"/>
                <a:gd name="connsiteY2" fmla="*/ 28924 h 105465"/>
                <a:gd name="connsiteX3" fmla="*/ 148905 w 244401"/>
                <a:gd name="connsiteY3" fmla="*/ 50349 h 105465"/>
                <a:gd name="connsiteX4" fmla="*/ 244247 w 244401"/>
                <a:gd name="connsiteY4" fmla="*/ 41779 h 105465"/>
                <a:gd name="connsiteX5" fmla="*/ 244247 w 244401"/>
                <a:gd name="connsiteY5" fmla="*/ 60526 h 105465"/>
                <a:gd name="connsiteX6" fmla="*/ 243712 w 244401"/>
                <a:gd name="connsiteY6" fmla="*/ 72310 h 105465"/>
                <a:gd name="connsiteX7" fmla="*/ 183185 w 244401"/>
                <a:gd name="connsiteY7" fmla="*/ 104983 h 105465"/>
                <a:gd name="connsiteX8" fmla="*/ 50349 w 244401"/>
                <a:gd name="connsiteY8" fmla="*/ 77666 h 105465"/>
                <a:gd name="connsiteX9" fmla="*/ 0 w 244401"/>
                <a:gd name="connsiteY9" fmla="*/ 8034 h 10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4401" h="105465">
                  <a:moveTo>
                    <a:pt x="0" y="8034"/>
                  </a:moveTo>
                  <a:cubicBezTo>
                    <a:pt x="13391" y="4285"/>
                    <a:pt x="25175" y="5356"/>
                    <a:pt x="41243" y="0"/>
                  </a:cubicBezTo>
                  <a:cubicBezTo>
                    <a:pt x="55705" y="5892"/>
                    <a:pt x="70703" y="18211"/>
                    <a:pt x="82487" y="28924"/>
                  </a:cubicBezTo>
                  <a:cubicBezTo>
                    <a:pt x="103376" y="47135"/>
                    <a:pt x="115696" y="53027"/>
                    <a:pt x="148905" y="50349"/>
                  </a:cubicBezTo>
                  <a:cubicBezTo>
                    <a:pt x="172473" y="47671"/>
                    <a:pt x="220679" y="44457"/>
                    <a:pt x="244247" y="41779"/>
                  </a:cubicBezTo>
                  <a:cubicBezTo>
                    <a:pt x="243712" y="64811"/>
                    <a:pt x="244783" y="46064"/>
                    <a:pt x="244247" y="60526"/>
                  </a:cubicBezTo>
                  <a:cubicBezTo>
                    <a:pt x="244247" y="64276"/>
                    <a:pt x="243712" y="68561"/>
                    <a:pt x="243712" y="72310"/>
                  </a:cubicBezTo>
                  <a:cubicBezTo>
                    <a:pt x="232999" y="100162"/>
                    <a:pt x="207289" y="103912"/>
                    <a:pt x="183185" y="104983"/>
                  </a:cubicBezTo>
                  <a:cubicBezTo>
                    <a:pt x="137121" y="107126"/>
                    <a:pt x="91057" y="102841"/>
                    <a:pt x="50349" y="77666"/>
                  </a:cubicBezTo>
                  <a:cubicBezTo>
                    <a:pt x="22496" y="61597"/>
                    <a:pt x="9641" y="36958"/>
                    <a:pt x="0" y="8034"/>
                  </a:cubicBezTo>
                  <a:close/>
                </a:path>
              </a:pathLst>
            </a:custGeom>
            <a:solidFill>
              <a:srgbClr val="E55425"/>
            </a:solidFill>
            <a:ln w="4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0">
              <a:extLst>
                <a:ext uri="{FF2B5EF4-FFF2-40B4-BE49-F238E27FC236}">
                  <a16:creationId xmlns:a16="http://schemas.microsoft.com/office/drawing/2014/main" id="{8F95DE6D-C3E0-412D-9094-495E02437069}"/>
                </a:ext>
              </a:extLst>
            </p:cNvPr>
            <p:cNvSpPr/>
            <p:nvPr/>
          </p:nvSpPr>
          <p:spPr>
            <a:xfrm>
              <a:off x="2540273" y="5199226"/>
              <a:ext cx="634247" cy="650204"/>
            </a:xfrm>
            <a:custGeom>
              <a:avLst/>
              <a:gdLst>
                <a:gd name="connsiteX0" fmla="*/ 166956 w 496742"/>
                <a:gd name="connsiteY0" fmla="*/ 28008 h 509240"/>
                <a:gd name="connsiteX1" fmla="*/ 274082 w 496742"/>
                <a:gd name="connsiteY1" fmla="*/ 9797 h 509240"/>
                <a:gd name="connsiteX2" fmla="*/ 479764 w 496742"/>
                <a:gd name="connsiteY2" fmla="*/ 155 h 509240"/>
                <a:gd name="connsiteX3" fmla="*/ 496368 w 496742"/>
                <a:gd name="connsiteY3" fmla="*/ 18902 h 509240"/>
                <a:gd name="connsiteX4" fmla="*/ 464231 w 496742"/>
                <a:gd name="connsiteY4" fmla="*/ 347779 h 509240"/>
                <a:gd name="connsiteX5" fmla="*/ 448697 w 496742"/>
                <a:gd name="connsiteY5" fmla="*/ 495077 h 509240"/>
                <a:gd name="connsiteX6" fmla="*/ 436378 w 496742"/>
                <a:gd name="connsiteY6" fmla="*/ 507932 h 509240"/>
                <a:gd name="connsiteX7" fmla="*/ 222662 w 496742"/>
                <a:gd name="connsiteY7" fmla="*/ 504183 h 509240"/>
                <a:gd name="connsiteX8" fmla="*/ 105359 w 496742"/>
                <a:gd name="connsiteY8" fmla="*/ 485971 h 509240"/>
                <a:gd name="connsiteX9" fmla="*/ 7874 w 496742"/>
                <a:gd name="connsiteY9" fmla="*/ 431873 h 509240"/>
                <a:gd name="connsiteX10" fmla="*/ 375 w 496742"/>
                <a:gd name="connsiteY10" fmla="*/ 410448 h 509240"/>
                <a:gd name="connsiteX11" fmla="*/ 166956 w 496742"/>
                <a:gd name="connsiteY11" fmla="*/ 28008 h 509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6742" h="509240">
                  <a:moveTo>
                    <a:pt x="166956" y="28008"/>
                  </a:moveTo>
                  <a:cubicBezTo>
                    <a:pt x="172848" y="18902"/>
                    <a:pt x="272475" y="22651"/>
                    <a:pt x="274082" y="9797"/>
                  </a:cubicBezTo>
                  <a:cubicBezTo>
                    <a:pt x="342643" y="6583"/>
                    <a:pt x="411203" y="3904"/>
                    <a:pt x="479764" y="155"/>
                  </a:cubicBezTo>
                  <a:cubicBezTo>
                    <a:pt x="494762" y="-916"/>
                    <a:pt x="497975" y="3369"/>
                    <a:pt x="496368" y="18902"/>
                  </a:cubicBezTo>
                  <a:cubicBezTo>
                    <a:pt x="485120" y="128706"/>
                    <a:pt x="474943" y="237975"/>
                    <a:pt x="464231" y="347779"/>
                  </a:cubicBezTo>
                  <a:cubicBezTo>
                    <a:pt x="459410" y="397057"/>
                    <a:pt x="453518" y="445799"/>
                    <a:pt x="448697" y="495077"/>
                  </a:cubicBezTo>
                  <a:cubicBezTo>
                    <a:pt x="447626" y="504183"/>
                    <a:pt x="446019" y="507932"/>
                    <a:pt x="436378" y="507932"/>
                  </a:cubicBezTo>
                  <a:cubicBezTo>
                    <a:pt x="365139" y="510074"/>
                    <a:pt x="293900" y="510074"/>
                    <a:pt x="222662" y="504183"/>
                  </a:cubicBezTo>
                  <a:cubicBezTo>
                    <a:pt x="183025" y="500433"/>
                    <a:pt x="143924" y="496684"/>
                    <a:pt x="105359" y="485971"/>
                  </a:cubicBezTo>
                  <a:cubicBezTo>
                    <a:pt x="55545" y="472045"/>
                    <a:pt x="41619" y="470974"/>
                    <a:pt x="7874" y="431873"/>
                  </a:cubicBezTo>
                  <a:cubicBezTo>
                    <a:pt x="2518" y="425445"/>
                    <a:pt x="-1232" y="419553"/>
                    <a:pt x="375" y="410448"/>
                  </a:cubicBezTo>
                  <a:cubicBezTo>
                    <a:pt x="8945" y="362241"/>
                    <a:pt x="135890" y="85320"/>
                    <a:pt x="166956" y="28008"/>
                  </a:cubicBezTo>
                  <a:close/>
                </a:path>
              </a:pathLst>
            </a:custGeom>
            <a:solidFill>
              <a:srgbClr val="E55425"/>
            </a:solidFill>
            <a:ln w="4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1">
              <a:extLst>
                <a:ext uri="{FF2B5EF4-FFF2-40B4-BE49-F238E27FC236}">
                  <a16:creationId xmlns:a16="http://schemas.microsoft.com/office/drawing/2014/main" id="{8B3A08F3-871F-4C0F-A269-7734B925C98B}"/>
                </a:ext>
              </a:extLst>
            </p:cNvPr>
            <p:cNvSpPr/>
            <p:nvPr/>
          </p:nvSpPr>
          <p:spPr>
            <a:xfrm>
              <a:off x="2539947" y="4667027"/>
              <a:ext cx="213542" cy="339729"/>
            </a:xfrm>
            <a:custGeom>
              <a:avLst/>
              <a:gdLst>
                <a:gd name="connsiteX0" fmla="*/ 631 w 167246"/>
                <a:gd name="connsiteY0" fmla="*/ 235394 h 266076"/>
                <a:gd name="connsiteX1" fmla="*/ 20449 w 167246"/>
                <a:gd name="connsiteY1" fmla="*/ 149158 h 266076"/>
                <a:gd name="connsiteX2" fmla="*/ 47767 w 167246"/>
                <a:gd name="connsiteY2" fmla="*/ 19000 h 266076"/>
                <a:gd name="connsiteX3" fmla="*/ 97044 w 167246"/>
                <a:gd name="connsiteY3" fmla="*/ 7752 h 266076"/>
                <a:gd name="connsiteX4" fmla="*/ 153285 w 167246"/>
                <a:gd name="connsiteY4" fmla="*/ 789 h 266076"/>
                <a:gd name="connsiteX5" fmla="*/ 166141 w 167246"/>
                <a:gd name="connsiteY5" fmla="*/ 15250 h 266076"/>
                <a:gd name="connsiteX6" fmla="*/ 127040 w 167246"/>
                <a:gd name="connsiteY6" fmla="*/ 251463 h 266076"/>
                <a:gd name="connsiteX7" fmla="*/ 104543 w 167246"/>
                <a:gd name="connsiteY7" fmla="*/ 264318 h 266076"/>
                <a:gd name="connsiteX8" fmla="*/ 631 w 167246"/>
                <a:gd name="connsiteY8" fmla="*/ 235394 h 266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246" h="266076">
                  <a:moveTo>
                    <a:pt x="631" y="235394"/>
                  </a:moveTo>
                  <a:cubicBezTo>
                    <a:pt x="-3654" y="203792"/>
                    <a:pt x="15093" y="178082"/>
                    <a:pt x="20449" y="149158"/>
                  </a:cubicBezTo>
                  <a:cubicBezTo>
                    <a:pt x="28484" y="105772"/>
                    <a:pt x="48302" y="64528"/>
                    <a:pt x="47767" y="19000"/>
                  </a:cubicBezTo>
                  <a:cubicBezTo>
                    <a:pt x="61157" y="2931"/>
                    <a:pt x="80975" y="12037"/>
                    <a:pt x="97044" y="7752"/>
                  </a:cubicBezTo>
                  <a:cubicBezTo>
                    <a:pt x="115256" y="2931"/>
                    <a:pt x="135074" y="4538"/>
                    <a:pt x="153285" y="789"/>
                  </a:cubicBezTo>
                  <a:cubicBezTo>
                    <a:pt x="168819" y="-2425"/>
                    <a:pt x="168283" y="4538"/>
                    <a:pt x="166141" y="15250"/>
                  </a:cubicBezTo>
                  <a:cubicBezTo>
                    <a:pt x="152750" y="93988"/>
                    <a:pt x="139895" y="172726"/>
                    <a:pt x="127040" y="251463"/>
                  </a:cubicBezTo>
                  <a:cubicBezTo>
                    <a:pt x="124362" y="263783"/>
                    <a:pt x="120077" y="269139"/>
                    <a:pt x="104543" y="264318"/>
                  </a:cubicBezTo>
                  <a:cubicBezTo>
                    <a:pt x="70799" y="253070"/>
                    <a:pt x="35447" y="245036"/>
                    <a:pt x="631" y="235394"/>
                  </a:cubicBezTo>
                  <a:close/>
                </a:path>
              </a:pathLst>
            </a:custGeom>
            <a:solidFill>
              <a:srgbClr val="E55425"/>
            </a:solidFill>
            <a:ln w="4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2">
              <a:extLst>
                <a:ext uri="{FF2B5EF4-FFF2-40B4-BE49-F238E27FC236}">
                  <a16:creationId xmlns:a16="http://schemas.microsoft.com/office/drawing/2014/main" id="{0D4CB71B-B648-4923-A2EF-70C00ED7ED8F}"/>
                </a:ext>
              </a:extLst>
            </p:cNvPr>
            <p:cNvSpPr/>
            <p:nvPr/>
          </p:nvSpPr>
          <p:spPr>
            <a:xfrm>
              <a:off x="1817474" y="4697442"/>
              <a:ext cx="787221" cy="313836"/>
            </a:xfrm>
            <a:custGeom>
              <a:avLst/>
              <a:gdLst>
                <a:gd name="connsiteX0" fmla="*/ 616287 w 616552"/>
                <a:gd name="connsiteY0" fmla="*/ 0 h 245796"/>
                <a:gd name="connsiteX1" fmla="*/ 467381 w 616552"/>
                <a:gd name="connsiteY1" fmla="*/ 5356 h 245796"/>
                <a:gd name="connsiteX2" fmla="*/ 301336 w 616552"/>
                <a:gd name="connsiteY2" fmla="*/ 8570 h 245796"/>
                <a:gd name="connsiteX3" fmla="*/ 8347 w 616552"/>
                <a:gd name="connsiteY3" fmla="*/ 158546 h 245796"/>
                <a:gd name="connsiteX4" fmla="*/ 1919 w 616552"/>
                <a:gd name="connsiteY4" fmla="*/ 185864 h 245796"/>
                <a:gd name="connsiteX5" fmla="*/ 89227 w 616552"/>
                <a:gd name="connsiteY5" fmla="*/ 219073 h 245796"/>
                <a:gd name="connsiteX6" fmla="*/ 222599 w 616552"/>
                <a:gd name="connsiteY6" fmla="*/ 165510 h 245796"/>
                <a:gd name="connsiteX7" fmla="*/ 299194 w 616552"/>
                <a:gd name="connsiteY7" fmla="*/ 156939 h 245796"/>
                <a:gd name="connsiteX8" fmla="*/ 223134 w 616552"/>
                <a:gd name="connsiteY8" fmla="*/ 191755 h 245796"/>
                <a:gd name="connsiteX9" fmla="*/ 178141 w 616552"/>
                <a:gd name="connsiteY9" fmla="*/ 206217 h 245796"/>
                <a:gd name="connsiteX10" fmla="*/ 160466 w 616552"/>
                <a:gd name="connsiteY10" fmla="*/ 224964 h 245796"/>
                <a:gd name="connsiteX11" fmla="*/ 181891 w 616552"/>
                <a:gd name="connsiteY11" fmla="*/ 244783 h 245796"/>
                <a:gd name="connsiteX12" fmla="*/ 199567 w 616552"/>
                <a:gd name="connsiteY12" fmla="*/ 244783 h 245796"/>
                <a:gd name="connsiteX13" fmla="*/ 285267 w 616552"/>
                <a:gd name="connsiteY13" fmla="*/ 230856 h 245796"/>
                <a:gd name="connsiteX14" fmla="*/ 572365 w 616552"/>
                <a:gd name="connsiteY14" fmla="*/ 202468 h 245796"/>
                <a:gd name="connsiteX15" fmla="*/ 572365 w 616552"/>
                <a:gd name="connsiteY15" fmla="*/ 202468 h 245796"/>
                <a:gd name="connsiteX16" fmla="*/ 616287 w 616552"/>
                <a:gd name="connsiteY16" fmla="*/ 0 h 245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6552" h="245796">
                  <a:moveTo>
                    <a:pt x="616287" y="0"/>
                  </a:moveTo>
                  <a:cubicBezTo>
                    <a:pt x="572901" y="0"/>
                    <a:pt x="511303" y="4821"/>
                    <a:pt x="467381" y="5356"/>
                  </a:cubicBezTo>
                  <a:cubicBezTo>
                    <a:pt x="412212" y="7499"/>
                    <a:pt x="356506" y="7499"/>
                    <a:pt x="301336" y="8570"/>
                  </a:cubicBezTo>
                  <a:cubicBezTo>
                    <a:pt x="178677" y="11784"/>
                    <a:pt x="90834" y="78738"/>
                    <a:pt x="8347" y="158546"/>
                  </a:cubicBezTo>
                  <a:cubicBezTo>
                    <a:pt x="848" y="166045"/>
                    <a:pt x="-2366" y="175151"/>
                    <a:pt x="1919" y="185864"/>
                  </a:cubicBezTo>
                  <a:cubicBezTo>
                    <a:pt x="16381" y="222822"/>
                    <a:pt x="53340" y="236748"/>
                    <a:pt x="89227" y="219073"/>
                  </a:cubicBezTo>
                  <a:cubicBezTo>
                    <a:pt x="132613" y="198183"/>
                    <a:pt x="173856" y="172473"/>
                    <a:pt x="222599" y="165510"/>
                  </a:cubicBezTo>
                  <a:cubicBezTo>
                    <a:pt x="246166" y="162296"/>
                    <a:pt x="268663" y="153190"/>
                    <a:pt x="299194" y="156939"/>
                  </a:cubicBezTo>
                  <a:cubicBezTo>
                    <a:pt x="271877" y="174080"/>
                    <a:pt x="247238" y="182650"/>
                    <a:pt x="223134" y="191755"/>
                  </a:cubicBezTo>
                  <a:cubicBezTo>
                    <a:pt x="208137" y="197112"/>
                    <a:pt x="192603" y="200861"/>
                    <a:pt x="178141" y="206217"/>
                  </a:cubicBezTo>
                  <a:cubicBezTo>
                    <a:pt x="169571" y="209431"/>
                    <a:pt x="159930" y="214252"/>
                    <a:pt x="160466" y="224964"/>
                  </a:cubicBezTo>
                  <a:cubicBezTo>
                    <a:pt x="161001" y="237820"/>
                    <a:pt x="171178" y="242105"/>
                    <a:pt x="181891" y="244783"/>
                  </a:cubicBezTo>
                  <a:cubicBezTo>
                    <a:pt x="187783" y="246390"/>
                    <a:pt x="193675" y="245854"/>
                    <a:pt x="199567" y="244783"/>
                  </a:cubicBezTo>
                  <a:cubicBezTo>
                    <a:pt x="227955" y="239962"/>
                    <a:pt x="256343" y="234070"/>
                    <a:pt x="285267" y="230856"/>
                  </a:cubicBezTo>
                  <a:cubicBezTo>
                    <a:pt x="376860" y="221751"/>
                    <a:pt x="561117" y="189613"/>
                    <a:pt x="572365" y="202468"/>
                  </a:cubicBezTo>
                  <a:cubicBezTo>
                    <a:pt x="572365" y="202468"/>
                    <a:pt x="572365" y="202468"/>
                    <a:pt x="572365" y="202468"/>
                  </a:cubicBezTo>
                  <a:cubicBezTo>
                    <a:pt x="583077" y="136586"/>
                    <a:pt x="620036" y="57312"/>
                    <a:pt x="616287" y="0"/>
                  </a:cubicBezTo>
                  <a:close/>
                </a:path>
              </a:pathLst>
            </a:custGeom>
            <a:solidFill>
              <a:srgbClr val="FDC484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EC218D0-8F93-45D5-9EE7-8F9927B17EE1}"/>
              </a:ext>
            </a:extLst>
          </p:cNvPr>
          <p:cNvSpPr txBox="1"/>
          <p:nvPr/>
        </p:nvSpPr>
        <p:spPr>
          <a:xfrm>
            <a:off x="6042575" y="2460204"/>
            <a:ext cx="5493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CAE280-D1E2-432A-ABEF-B81CD132B568}"/>
              </a:ext>
            </a:extLst>
          </p:cNvPr>
          <p:cNvSpPr txBox="1"/>
          <p:nvPr/>
        </p:nvSpPr>
        <p:spPr>
          <a:xfrm>
            <a:off x="6042576" y="3109263"/>
            <a:ext cx="5493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Easy to change colors, photos and Text. You can simply impress your audience and add a unique zing and appeal to your Presentations. Easy to change colors, photos and Text. You can simply impress your audience and add a unique zing and appeal to your Presentations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15" name="Group 17">
            <a:extLst>
              <a:ext uri="{FF2B5EF4-FFF2-40B4-BE49-F238E27FC236}">
                <a16:creationId xmlns:a16="http://schemas.microsoft.com/office/drawing/2014/main" id="{E43A80DD-C2F7-45DA-B8AF-61678DB72BDF}"/>
              </a:ext>
            </a:extLst>
          </p:cNvPr>
          <p:cNvGrpSpPr/>
          <p:nvPr/>
        </p:nvGrpSpPr>
        <p:grpSpPr>
          <a:xfrm>
            <a:off x="6042575" y="4484183"/>
            <a:ext cx="1541930" cy="1750270"/>
            <a:chOff x="7577191" y="234924"/>
            <a:chExt cx="1956955" cy="175027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5D1C894-F8A4-43EC-93E5-1E0B4172F0C1}"/>
                </a:ext>
              </a:extLst>
            </p:cNvPr>
            <p:cNvSpPr txBox="1"/>
            <p:nvPr/>
          </p:nvSpPr>
          <p:spPr>
            <a:xfrm>
              <a:off x="7577191" y="234924"/>
              <a:ext cx="195695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1"/>
                  </a:solidFill>
                  <a:cs typeface="Arial" pitchFamily="34" charset="0"/>
                </a:rPr>
                <a:t>$350</a:t>
              </a:r>
              <a:endParaRPr lang="ko-KR" altLang="en-US" sz="3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grpSp>
          <p:nvGrpSpPr>
            <p:cNvPr id="17" name="Group 19">
              <a:extLst>
                <a:ext uri="{FF2B5EF4-FFF2-40B4-BE49-F238E27FC236}">
                  <a16:creationId xmlns:a16="http://schemas.microsoft.com/office/drawing/2014/main" id="{BF689AD6-2A5E-4D81-846D-3B378EF18180}"/>
                </a:ext>
              </a:extLst>
            </p:cNvPr>
            <p:cNvGrpSpPr/>
            <p:nvPr/>
          </p:nvGrpSpPr>
          <p:grpSpPr>
            <a:xfrm>
              <a:off x="7577191" y="864827"/>
              <a:ext cx="1956955" cy="1120367"/>
              <a:chOff x="803640" y="3362835"/>
              <a:chExt cx="2059657" cy="840274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6EE574E-5130-4CCB-80AB-831FE55CB169}"/>
                  </a:ext>
                </a:extLst>
              </p:cNvPr>
              <p:cNvSpPr txBox="1"/>
              <p:nvPr/>
            </p:nvSpPr>
            <p:spPr>
              <a:xfrm>
                <a:off x="803640" y="3579862"/>
                <a:ext cx="2059657" cy="623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EA52CF9-65ED-4629-AFBA-B76F988405D7}"/>
                  </a:ext>
                </a:extLst>
              </p:cNvPr>
              <p:cNvSpPr txBox="1"/>
              <p:nvPr/>
            </p:nvSpPr>
            <p:spPr>
              <a:xfrm>
                <a:off x="803640" y="3362835"/>
                <a:ext cx="2059657" cy="207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0" name="Group 22">
            <a:extLst>
              <a:ext uri="{FF2B5EF4-FFF2-40B4-BE49-F238E27FC236}">
                <a16:creationId xmlns:a16="http://schemas.microsoft.com/office/drawing/2014/main" id="{46C27CF5-3908-4FD0-9071-97B40A0335DE}"/>
              </a:ext>
            </a:extLst>
          </p:cNvPr>
          <p:cNvGrpSpPr/>
          <p:nvPr/>
        </p:nvGrpSpPr>
        <p:grpSpPr>
          <a:xfrm>
            <a:off x="8018374" y="4484183"/>
            <a:ext cx="1541930" cy="1750270"/>
            <a:chOff x="7577191" y="1784099"/>
            <a:chExt cx="1956955" cy="175027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F188585-B6BA-48EB-87DE-EDEA12B5C245}"/>
                </a:ext>
              </a:extLst>
            </p:cNvPr>
            <p:cNvSpPr txBox="1"/>
            <p:nvPr/>
          </p:nvSpPr>
          <p:spPr>
            <a:xfrm>
              <a:off x="7577191" y="1784099"/>
              <a:ext cx="195695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2"/>
                  </a:solidFill>
                  <a:cs typeface="Arial" pitchFamily="34" charset="0"/>
                </a:rPr>
                <a:t>$250</a:t>
              </a:r>
              <a:endParaRPr lang="ko-KR" altLang="en-US" sz="3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grpSp>
          <p:nvGrpSpPr>
            <p:cNvPr id="22" name="Group 24">
              <a:extLst>
                <a:ext uri="{FF2B5EF4-FFF2-40B4-BE49-F238E27FC236}">
                  <a16:creationId xmlns:a16="http://schemas.microsoft.com/office/drawing/2014/main" id="{D442E872-02FB-4D96-B4C8-AEDCCE25FCDE}"/>
                </a:ext>
              </a:extLst>
            </p:cNvPr>
            <p:cNvGrpSpPr/>
            <p:nvPr/>
          </p:nvGrpSpPr>
          <p:grpSpPr>
            <a:xfrm>
              <a:off x="7577191" y="2414002"/>
              <a:ext cx="1956955" cy="1120367"/>
              <a:chOff x="803640" y="3362835"/>
              <a:chExt cx="2059657" cy="840274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0AC3953-95E6-43E2-A7FC-8FC515F83028}"/>
                  </a:ext>
                </a:extLst>
              </p:cNvPr>
              <p:cNvSpPr txBox="1"/>
              <p:nvPr/>
            </p:nvSpPr>
            <p:spPr>
              <a:xfrm>
                <a:off x="803640" y="3579862"/>
                <a:ext cx="2059657" cy="623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878ABCF-B0EE-4021-9DD3-608A8385378E}"/>
                  </a:ext>
                </a:extLst>
              </p:cNvPr>
              <p:cNvSpPr txBox="1"/>
              <p:nvPr/>
            </p:nvSpPr>
            <p:spPr>
              <a:xfrm>
                <a:off x="803640" y="3362835"/>
                <a:ext cx="2059657" cy="207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5" name="Group 27">
            <a:extLst>
              <a:ext uri="{FF2B5EF4-FFF2-40B4-BE49-F238E27FC236}">
                <a16:creationId xmlns:a16="http://schemas.microsoft.com/office/drawing/2014/main" id="{E70B0327-30BF-4A2A-B49B-BAF3D8EBC1B5}"/>
              </a:ext>
            </a:extLst>
          </p:cNvPr>
          <p:cNvGrpSpPr/>
          <p:nvPr/>
        </p:nvGrpSpPr>
        <p:grpSpPr>
          <a:xfrm>
            <a:off x="9994174" y="4484183"/>
            <a:ext cx="1541930" cy="1750270"/>
            <a:chOff x="7577191" y="1784099"/>
            <a:chExt cx="1956955" cy="175027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CCCA6EE-65CB-45AF-90B1-AD485BB315FA}"/>
                </a:ext>
              </a:extLst>
            </p:cNvPr>
            <p:cNvSpPr txBox="1"/>
            <p:nvPr/>
          </p:nvSpPr>
          <p:spPr>
            <a:xfrm>
              <a:off x="7577191" y="1784099"/>
              <a:ext cx="195695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3"/>
                  </a:solidFill>
                  <a:cs typeface="Arial" pitchFamily="34" charset="0"/>
                </a:rPr>
                <a:t>$150</a:t>
              </a:r>
              <a:endParaRPr lang="ko-KR" altLang="en-US" sz="36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grpSp>
          <p:nvGrpSpPr>
            <p:cNvPr id="27" name="Group 29">
              <a:extLst>
                <a:ext uri="{FF2B5EF4-FFF2-40B4-BE49-F238E27FC236}">
                  <a16:creationId xmlns:a16="http://schemas.microsoft.com/office/drawing/2014/main" id="{33DE417A-7209-40DE-A154-F619CD6B1CFC}"/>
                </a:ext>
              </a:extLst>
            </p:cNvPr>
            <p:cNvGrpSpPr/>
            <p:nvPr/>
          </p:nvGrpSpPr>
          <p:grpSpPr>
            <a:xfrm>
              <a:off x="7577191" y="2414002"/>
              <a:ext cx="1956955" cy="1120367"/>
              <a:chOff x="803640" y="3362835"/>
              <a:chExt cx="2059657" cy="840274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0391F1F-F3DC-4A3D-92AB-E6E6D526662A}"/>
                  </a:ext>
                </a:extLst>
              </p:cNvPr>
              <p:cNvSpPr txBox="1"/>
              <p:nvPr/>
            </p:nvSpPr>
            <p:spPr>
              <a:xfrm>
                <a:off x="803640" y="3579862"/>
                <a:ext cx="2059657" cy="623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422CE16-E191-48C0-84EC-AB058DA0E286}"/>
                  </a:ext>
                </a:extLst>
              </p:cNvPr>
              <p:cNvSpPr txBox="1"/>
              <p:nvPr/>
            </p:nvSpPr>
            <p:spPr>
              <a:xfrm>
                <a:off x="803640" y="3362835"/>
                <a:ext cx="2059657" cy="207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BAA3051A-9C09-4DB1-B32C-92DC14804BA9}"/>
              </a:ext>
            </a:extLst>
          </p:cNvPr>
          <p:cNvSpPr txBox="1"/>
          <p:nvPr/>
        </p:nvSpPr>
        <p:spPr>
          <a:xfrm>
            <a:off x="6042575" y="1975976"/>
            <a:ext cx="5493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2000" b="1" dirty="0">
              <a:solidFill>
                <a:srgbClr val="C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82762937-0397-4D88-9CC7-6000FC7C4480}"/>
              </a:ext>
            </a:extLst>
          </p:cNvPr>
          <p:cNvSpPr txBox="1">
            <a:spLocks/>
          </p:cNvSpPr>
          <p:nvPr/>
        </p:nvSpPr>
        <p:spPr>
          <a:xfrm>
            <a:off x="511834" y="5386336"/>
            <a:ext cx="2196000" cy="2772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Here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 Placeholder 29">
            <a:extLst>
              <a:ext uri="{FF2B5EF4-FFF2-40B4-BE49-F238E27FC236}">
                <a16:creationId xmlns:a16="http://schemas.microsoft.com/office/drawing/2014/main" id="{52216DB0-CEEC-4F13-8F14-35E5948ADFB9}"/>
              </a:ext>
            </a:extLst>
          </p:cNvPr>
          <p:cNvSpPr txBox="1">
            <a:spLocks/>
          </p:cNvSpPr>
          <p:nvPr/>
        </p:nvSpPr>
        <p:spPr>
          <a:xfrm>
            <a:off x="511834" y="5663335"/>
            <a:ext cx="2196000" cy="8280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You can simply impress your audience and add a unique zing and appeal to your Presentations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25" name="Text Placeholder 30">
            <a:extLst>
              <a:ext uri="{FF2B5EF4-FFF2-40B4-BE49-F238E27FC236}">
                <a16:creationId xmlns:a16="http://schemas.microsoft.com/office/drawing/2014/main" id="{AE6C2639-56C8-481A-95D9-5C8D5BDABF5D}"/>
              </a:ext>
            </a:extLst>
          </p:cNvPr>
          <p:cNvSpPr txBox="1">
            <a:spLocks/>
          </p:cNvSpPr>
          <p:nvPr/>
        </p:nvSpPr>
        <p:spPr>
          <a:xfrm>
            <a:off x="3503327" y="5386336"/>
            <a:ext cx="2196000" cy="2772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Here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 Placeholder 31">
            <a:extLst>
              <a:ext uri="{FF2B5EF4-FFF2-40B4-BE49-F238E27FC236}">
                <a16:creationId xmlns:a16="http://schemas.microsoft.com/office/drawing/2014/main" id="{9C91C15E-7046-4BD3-9E90-FEA4EA703F59}"/>
              </a:ext>
            </a:extLst>
          </p:cNvPr>
          <p:cNvSpPr txBox="1">
            <a:spLocks/>
          </p:cNvSpPr>
          <p:nvPr/>
        </p:nvSpPr>
        <p:spPr>
          <a:xfrm>
            <a:off x="3503327" y="5663335"/>
            <a:ext cx="2196000" cy="8280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cs typeface="Arial" pitchFamily="34" charset="0"/>
              </a:rPr>
              <a:t>You can simply impress your audience and add a unique zing and appeal to your Presentations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27" name="Oval 19">
            <a:extLst>
              <a:ext uri="{FF2B5EF4-FFF2-40B4-BE49-F238E27FC236}">
                <a16:creationId xmlns:a16="http://schemas.microsoft.com/office/drawing/2014/main" id="{20990850-B431-40AF-BF8C-435B94E4EFD4}"/>
              </a:ext>
            </a:extLst>
          </p:cNvPr>
          <p:cNvSpPr/>
          <p:nvPr/>
        </p:nvSpPr>
        <p:spPr>
          <a:xfrm>
            <a:off x="4223057" y="4531945"/>
            <a:ext cx="754393" cy="754393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28" name="Oval 20">
            <a:extLst>
              <a:ext uri="{FF2B5EF4-FFF2-40B4-BE49-F238E27FC236}">
                <a16:creationId xmlns:a16="http://schemas.microsoft.com/office/drawing/2014/main" id="{3C773FFC-5CD9-42F9-BA05-6B8C041F5676}"/>
              </a:ext>
            </a:extLst>
          </p:cNvPr>
          <p:cNvSpPr/>
          <p:nvPr/>
        </p:nvSpPr>
        <p:spPr>
          <a:xfrm>
            <a:off x="1231564" y="4531945"/>
            <a:ext cx="754393" cy="754393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216C4004-F896-43A2-BC08-385F7648B40B}"/>
              </a:ext>
            </a:extLst>
          </p:cNvPr>
          <p:cNvSpPr txBox="1">
            <a:spLocks/>
          </p:cNvSpPr>
          <p:nvPr/>
        </p:nvSpPr>
        <p:spPr>
          <a:xfrm>
            <a:off x="9486313" y="5386336"/>
            <a:ext cx="2196000" cy="2772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Here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073C50C6-94EB-4B57-BA26-75445E7632A6}"/>
              </a:ext>
            </a:extLst>
          </p:cNvPr>
          <p:cNvSpPr txBox="1">
            <a:spLocks/>
          </p:cNvSpPr>
          <p:nvPr/>
        </p:nvSpPr>
        <p:spPr>
          <a:xfrm>
            <a:off x="9486313" y="5663335"/>
            <a:ext cx="2196000" cy="8280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cs typeface="Arial" pitchFamily="34" charset="0"/>
              </a:rPr>
              <a:t>You can simply impress your audience and add a unique zing and appeal to your Presentations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949E1BA8-5CF1-4DE4-A48F-C1B56CFFF670}"/>
              </a:ext>
            </a:extLst>
          </p:cNvPr>
          <p:cNvSpPr txBox="1">
            <a:spLocks/>
          </p:cNvSpPr>
          <p:nvPr/>
        </p:nvSpPr>
        <p:spPr>
          <a:xfrm>
            <a:off x="6494820" y="5386336"/>
            <a:ext cx="2196000" cy="2772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Here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3B1EAC15-416D-481C-9EB0-3CEB2048AB4A}"/>
              </a:ext>
            </a:extLst>
          </p:cNvPr>
          <p:cNvSpPr txBox="1">
            <a:spLocks/>
          </p:cNvSpPr>
          <p:nvPr/>
        </p:nvSpPr>
        <p:spPr>
          <a:xfrm>
            <a:off x="6494820" y="5663335"/>
            <a:ext cx="2196000" cy="8280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cs typeface="Arial" pitchFamily="34" charset="0"/>
              </a:rPr>
              <a:t>You can simply impress your audience and add a unique zing and appeal to your Presentations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33" name="Oval 18">
            <a:extLst>
              <a:ext uri="{FF2B5EF4-FFF2-40B4-BE49-F238E27FC236}">
                <a16:creationId xmlns:a16="http://schemas.microsoft.com/office/drawing/2014/main" id="{A1E48A30-68AD-4390-AE7A-28914D7EFC27}"/>
              </a:ext>
            </a:extLst>
          </p:cNvPr>
          <p:cNvSpPr/>
          <p:nvPr/>
        </p:nvSpPr>
        <p:spPr>
          <a:xfrm>
            <a:off x="10206043" y="4531945"/>
            <a:ext cx="754393" cy="754393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34" name="Oval 19">
            <a:extLst>
              <a:ext uri="{FF2B5EF4-FFF2-40B4-BE49-F238E27FC236}">
                <a16:creationId xmlns:a16="http://schemas.microsoft.com/office/drawing/2014/main" id="{9DC55212-7D24-4536-96E4-409AEE9DF0EA}"/>
              </a:ext>
            </a:extLst>
          </p:cNvPr>
          <p:cNvSpPr/>
          <p:nvPr/>
        </p:nvSpPr>
        <p:spPr>
          <a:xfrm>
            <a:off x="7214550" y="4531945"/>
            <a:ext cx="754393" cy="754393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35" name="Donut 8">
            <a:extLst>
              <a:ext uri="{FF2B5EF4-FFF2-40B4-BE49-F238E27FC236}">
                <a16:creationId xmlns:a16="http://schemas.microsoft.com/office/drawing/2014/main" id="{A0D2F87E-7786-460E-B282-6F4F3C0AE94A}"/>
              </a:ext>
            </a:extLst>
          </p:cNvPr>
          <p:cNvSpPr/>
          <p:nvPr/>
        </p:nvSpPr>
        <p:spPr>
          <a:xfrm>
            <a:off x="4429546" y="4705092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6" name="Donut 39">
            <a:extLst>
              <a:ext uri="{FF2B5EF4-FFF2-40B4-BE49-F238E27FC236}">
                <a16:creationId xmlns:a16="http://schemas.microsoft.com/office/drawing/2014/main" id="{A544A3F2-24D0-4F6E-B95E-D310FDE5FF01}"/>
              </a:ext>
            </a:extLst>
          </p:cNvPr>
          <p:cNvSpPr/>
          <p:nvPr/>
        </p:nvSpPr>
        <p:spPr>
          <a:xfrm>
            <a:off x="10399460" y="4717935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7" name="Teardrop 6">
            <a:extLst>
              <a:ext uri="{FF2B5EF4-FFF2-40B4-BE49-F238E27FC236}">
                <a16:creationId xmlns:a16="http://schemas.microsoft.com/office/drawing/2014/main" id="{7B52A0ED-E621-4843-9522-F90E8370D4C9}"/>
              </a:ext>
            </a:extLst>
          </p:cNvPr>
          <p:cNvSpPr/>
          <p:nvPr/>
        </p:nvSpPr>
        <p:spPr>
          <a:xfrm rot="8100000">
            <a:off x="7445174" y="4751362"/>
            <a:ext cx="293144" cy="293145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8" name="Oval 21">
            <a:extLst>
              <a:ext uri="{FF2B5EF4-FFF2-40B4-BE49-F238E27FC236}">
                <a16:creationId xmlns:a16="http://schemas.microsoft.com/office/drawing/2014/main" id="{54AD83A7-B96A-46FC-A2FE-B00BAF592D97}"/>
              </a:ext>
            </a:extLst>
          </p:cNvPr>
          <p:cNvSpPr>
            <a:spLocks noChangeAspect="1"/>
          </p:cNvSpPr>
          <p:nvPr/>
        </p:nvSpPr>
        <p:spPr>
          <a:xfrm>
            <a:off x="1439530" y="4740989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C7A0F1C-F21D-4F52-A72B-5B5C25E26179}"/>
              </a:ext>
            </a:extLst>
          </p:cNvPr>
          <p:cNvSpPr txBox="1"/>
          <p:nvPr/>
        </p:nvSpPr>
        <p:spPr>
          <a:xfrm>
            <a:off x="648882" y="2323901"/>
            <a:ext cx="2854447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solidFill>
                  <a:schemeClr val="accent1"/>
                </a:solidFill>
                <a:latin typeface="+mn-lt"/>
                <a:cs typeface="Arial" pitchFamily="34" charset="0"/>
              </a:rPr>
              <a:t>ALLPPT Layout</a:t>
            </a:r>
          </a:p>
          <a:p>
            <a:r>
              <a:rPr lang="en-GB" altLang="ko-KR" sz="1400" dirty="0">
                <a:solidFill>
                  <a:schemeClr val="accent1"/>
                </a:solidFill>
                <a:latin typeface="+mn-lt"/>
                <a:cs typeface="Arial" pitchFamily="34" charset="0"/>
              </a:rPr>
              <a:t>Clean Text Slide for your Presentation</a:t>
            </a:r>
            <a:endParaRPr lang="ko-KR" altLang="en-US" sz="1400" dirty="0">
              <a:solidFill>
                <a:schemeClr val="accent1"/>
              </a:solidFill>
              <a:latin typeface="+mn-lt"/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568F900-0BE6-44BB-8248-BCAE5942A385}"/>
              </a:ext>
            </a:extLst>
          </p:cNvPr>
          <p:cNvSpPr txBox="1"/>
          <p:nvPr/>
        </p:nvSpPr>
        <p:spPr>
          <a:xfrm>
            <a:off x="648882" y="771015"/>
            <a:ext cx="2854445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We Create</a:t>
            </a:r>
          </a:p>
          <a:p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Quality Professional </a:t>
            </a:r>
          </a:p>
          <a:p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PPT Presentation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799A37E-CB52-4373-9E68-A15B606B0D5B}"/>
              </a:ext>
            </a:extLst>
          </p:cNvPr>
          <p:cNvSpPr txBox="1"/>
          <p:nvPr/>
        </p:nvSpPr>
        <p:spPr>
          <a:xfrm>
            <a:off x="648882" y="3111786"/>
            <a:ext cx="285444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GB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337B12CD-F8C2-4BE9-9512-5A41CD26392F}"/>
              </a:ext>
            </a:extLst>
          </p:cNvPr>
          <p:cNvSpPr txBox="1">
            <a:spLocks/>
          </p:cNvSpPr>
          <p:nvPr/>
        </p:nvSpPr>
        <p:spPr>
          <a:xfrm>
            <a:off x="664234" y="5538736"/>
            <a:ext cx="2196000" cy="2772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Here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 Placeholder 30">
            <a:extLst>
              <a:ext uri="{FF2B5EF4-FFF2-40B4-BE49-F238E27FC236}">
                <a16:creationId xmlns:a16="http://schemas.microsoft.com/office/drawing/2014/main" id="{48F44253-26FE-4170-9211-08958BB375A2}"/>
              </a:ext>
            </a:extLst>
          </p:cNvPr>
          <p:cNvSpPr txBox="1">
            <a:spLocks/>
          </p:cNvSpPr>
          <p:nvPr/>
        </p:nvSpPr>
        <p:spPr>
          <a:xfrm>
            <a:off x="3655727" y="5538736"/>
            <a:ext cx="2196000" cy="2772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Here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A9B16F4A-918B-463E-B005-310B9A60F45C}"/>
              </a:ext>
            </a:extLst>
          </p:cNvPr>
          <p:cNvSpPr txBox="1">
            <a:spLocks/>
          </p:cNvSpPr>
          <p:nvPr/>
        </p:nvSpPr>
        <p:spPr>
          <a:xfrm>
            <a:off x="9638713" y="5538736"/>
            <a:ext cx="2196000" cy="2772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Here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Text Placeholder 30">
            <a:extLst>
              <a:ext uri="{FF2B5EF4-FFF2-40B4-BE49-F238E27FC236}">
                <a16:creationId xmlns:a16="http://schemas.microsoft.com/office/drawing/2014/main" id="{58BEC8FA-72BC-4DDD-918D-281EBF23D0D1}"/>
              </a:ext>
            </a:extLst>
          </p:cNvPr>
          <p:cNvSpPr txBox="1">
            <a:spLocks/>
          </p:cNvSpPr>
          <p:nvPr/>
        </p:nvSpPr>
        <p:spPr>
          <a:xfrm>
            <a:off x="6647220" y="5538736"/>
            <a:ext cx="2196000" cy="2772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Here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102E10F-EF01-43AF-BB97-FBD38DA96FB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64AE431-14C5-4240-AECC-EFC118168F12}"/>
              </a:ext>
            </a:extLst>
          </p:cNvPr>
          <p:cNvSpPr/>
          <p:nvPr/>
        </p:nvSpPr>
        <p:spPr>
          <a:xfrm rot="900000">
            <a:off x="8573667" y="2385696"/>
            <a:ext cx="369759" cy="676379"/>
          </a:xfrm>
          <a:custGeom>
            <a:avLst/>
            <a:gdLst/>
            <a:ahLst/>
            <a:cxnLst/>
            <a:rect l="l" t="t" r="r" b="b"/>
            <a:pathLst>
              <a:path w="145554" h="266254">
                <a:moveTo>
                  <a:pt x="83939" y="147489"/>
                </a:moveTo>
                <a:lnTo>
                  <a:pt x="83939" y="205532"/>
                </a:lnTo>
                <a:cubicBezTo>
                  <a:pt x="91380" y="204143"/>
                  <a:pt x="97432" y="200695"/>
                  <a:pt x="102096" y="195188"/>
                </a:cubicBezTo>
                <a:cubicBezTo>
                  <a:pt x="106759" y="189682"/>
                  <a:pt x="109091" y="183208"/>
                  <a:pt x="109091" y="175766"/>
                </a:cubicBezTo>
                <a:cubicBezTo>
                  <a:pt x="109091" y="169119"/>
                  <a:pt x="107131" y="163389"/>
                  <a:pt x="103212" y="158577"/>
                </a:cubicBezTo>
                <a:cubicBezTo>
                  <a:pt x="99293" y="153765"/>
                  <a:pt x="92868" y="150069"/>
                  <a:pt x="83939" y="147489"/>
                </a:cubicBezTo>
                <a:close/>
                <a:moveTo>
                  <a:pt x="62359" y="47179"/>
                </a:moveTo>
                <a:cubicBezTo>
                  <a:pt x="56505" y="49163"/>
                  <a:pt x="51841" y="52537"/>
                  <a:pt x="48369" y="57299"/>
                </a:cubicBezTo>
                <a:cubicBezTo>
                  <a:pt x="44896" y="62062"/>
                  <a:pt x="43160" y="67320"/>
                  <a:pt x="43160" y="73075"/>
                </a:cubicBezTo>
                <a:cubicBezTo>
                  <a:pt x="43160" y="78334"/>
                  <a:pt x="44747" y="83220"/>
                  <a:pt x="47922" y="87735"/>
                </a:cubicBezTo>
                <a:cubicBezTo>
                  <a:pt x="51097" y="92249"/>
                  <a:pt x="55909" y="95895"/>
                  <a:pt x="62359" y="98673"/>
                </a:cubicBezTo>
                <a:close/>
                <a:moveTo>
                  <a:pt x="62359" y="0"/>
                </a:moveTo>
                <a:lnTo>
                  <a:pt x="83939" y="0"/>
                </a:lnTo>
                <a:lnTo>
                  <a:pt x="83939" y="14734"/>
                </a:lnTo>
                <a:cubicBezTo>
                  <a:pt x="99714" y="16619"/>
                  <a:pt x="112266" y="22002"/>
                  <a:pt x="121592" y="30882"/>
                </a:cubicBezTo>
                <a:cubicBezTo>
                  <a:pt x="130919" y="39762"/>
                  <a:pt x="136872" y="51644"/>
                  <a:pt x="139452" y="66527"/>
                </a:cubicBezTo>
                <a:lnTo>
                  <a:pt x="101798" y="71438"/>
                </a:lnTo>
                <a:cubicBezTo>
                  <a:pt x="99516" y="59730"/>
                  <a:pt x="93563" y="51793"/>
                  <a:pt x="83939" y="47625"/>
                </a:cubicBezTo>
                <a:lnTo>
                  <a:pt x="83939" y="105817"/>
                </a:lnTo>
                <a:cubicBezTo>
                  <a:pt x="107751" y="112266"/>
                  <a:pt x="123973" y="120626"/>
                  <a:pt x="132605" y="130895"/>
                </a:cubicBezTo>
                <a:cubicBezTo>
                  <a:pt x="141237" y="141164"/>
                  <a:pt x="145554" y="154335"/>
                  <a:pt x="145554" y="170409"/>
                </a:cubicBezTo>
                <a:cubicBezTo>
                  <a:pt x="145554" y="188367"/>
                  <a:pt x="140121" y="203498"/>
                  <a:pt x="129257" y="215801"/>
                </a:cubicBezTo>
                <a:cubicBezTo>
                  <a:pt x="118392" y="228104"/>
                  <a:pt x="103286" y="235645"/>
                  <a:pt x="83939" y="238423"/>
                </a:cubicBezTo>
                <a:lnTo>
                  <a:pt x="83939" y="266254"/>
                </a:lnTo>
                <a:lnTo>
                  <a:pt x="62359" y="266254"/>
                </a:lnTo>
                <a:lnTo>
                  <a:pt x="62359" y="239167"/>
                </a:lnTo>
                <a:cubicBezTo>
                  <a:pt x="45194" y="237084"/>
                  <a:pt x="31254" y="230684"/>
                  <a:pt x="20538" y="219968"/>
                </a:cubicBezTo>
                <a:cubicBezTo>
                  <a:pt x="9822" y="209253"/>
                  <a:pt x="2976" y="194122"/>
                  <a:pt x="0" y="174576"/>
                </a:cubicBezTo>
                <a:lnTo>
                  <a:pt x="38844" y="170409"/>
                </a:lnTo>
                <a:cubicBezTo>
                  <a:pt x="40431" y="178346"/>
                  <a:pt x="43408" y="185192"/>
                  <a:pt x="47773" y="190947"/>
                </a:cubicBezTo>
                <a:cubicBezTo>
                  <a:pt x="52139" y="196702"/>
                  <a:pt x="57001" y="200869"/>
                  <a:pt x="62359" y="203448"/>
                </a:cubicBezTo>
                <a:lnTo>
                  <a:pt x="62359" y="141089"/>
                </a:lnTo>
                <a:cubicBezTo>
                  <a:pt x="42912" y="135533"/>
                  <a:pt x="28649" y="127124"/>
                  <a:pt x="19571" y="115863"/>
                </a:cubicBezTo>
                <a:cubicBezTo>
                  <a:pt x="10492" y="104602"/>
                  <a:pt x="5953" y="90934"/>
                  <a:pt x="5953" y="74861"/>
                </a:cubicBezTo>
                <a:cubicBezTo>
                  <a:pt x="5953" y="58589"/>
                  <a:pt x="11087" y="44922"/>
                  <a:pt x="21356" y="33859"/>
                </a:cubicBezTo>
                <a:cubicBezTo>
                  <a:pt x="31626" y="22796"/>
                  <a:pt x="45293" y="16421"/>
                  <a:pt x="62359" y="1473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C39F1CC6-1D7C-400E-851C-72AA1EA2FC78}"/>
              </a:ext>
            </a:extLst>
          </p:cNvPr>
          <p:cNvGrpSpPr/>
          <p:nvPr/>
        </p:nvGrpSpPr>
        <p:grpSpPr>
          <a:xfrm>
            <a:off x="12125" y="2951937"/>
            <a:ext cx="12182437" cy="2791638"/>
            <a:chOff x="12125" y="2951937"/>
            <a:chExt cx="12182437" cy="2791638"/>
          </a:xfrm>
        </p:grpSpPr>
        <p:sp>
          <p:nvSpPr>
            <p:cNvPr id="5" name="Graphic 2">
              <a:extLst>
                <a:ext uri="{FF2B5EF4-FFF2-40B4-BE49-F238E27FC236}">
                  <a16:creationId xmlns:a16="http://schemas.microsoft.com/office/drawing/2014/main" id="{5D859098-B3EE-400E-BA86-9F59C0978FDF}"/>
                </a:ext>
              </a:extLst>
            </p:cNvPr>
            <p:cNvSpPr/>
            <p:nvPr/>
          </p:nvSpPr>
          <p:spPr>
            <a:xfrm>
              <a:off x="7086600" y="2951937"/>
              <a:ext cx="2578902" cy="1707605"/>
            </a:xfrm>
            <a:custGeom>
              <a:avLst/>
              <a:gdLst>
                <a:gd name="connsiteX0" fmla="*/ 700877 w 3568958"/>
                <a:gd name="connsiteY0" fmla="*/ 732948 h 2419174"/>
                <a:gd name="connsiteX1" fmla="*/ 600946 w 3568958"/>
                <a:gd name="connsiteY1" fmla="*/ 832878 h 2419174"/>
                <a:gd name="connsiteX2" fmla="*/ 700877 w 3568958"/>
                <a:gd name="connsiteY2" fmla="*/ 932809 h 2419174"/>
                <a:gd name="connsiteX3" fmla="*/ 800808 w 3568958"/>
                <a:gd name="connsiteY3" fmla="*/ 832878 h 2419174"/>
                <a:gd name="connsiteX4" fmla="*/ 700877 w 3568958"/>
                <a:gd name="connsiteY4" fmla="*/ 732948 h 2419174"/>
                <a:gd name="connsiteX5" fmla="*/ 700877 w 3568958"/>
                <a:gd name="connsiteY5" fmla="*/ 732948 h 2419174"/>
                <a:gd name="connsiteX6" fmla="*/ 3239275 w 3568958"/>
                <a:gd name="connsiteY6" fmla="*/ 147253 h 2419174"/>
                <a:gd name="connsiteX7" fmla="*/ 3167124 w 3568958"/>
                <a:gd name="connsiteY7" fmla="*/ 242939 h 2419174"/>
                <a:gd name="connsiteX8" fmla="*/ 3239275 w 3568958"/>
                <a:gd name="connsiteY8" fmla="*/ 338626 h 2419174"/>
                <a:gd name="connsiteX9" fmla="*/ 3311426 w 3568958"/>
                <a:gd name="connsiteY9" fmla="*/ 242939 h 2419174"/>
                <a:gd name="connsiteX10" fmla="*/ 3239275 w 3568958"/>
                <a:gd name="connsiteY10" fmla="*/ 147253 h 2419174"/>
                <a:gd name="connsiteX11" fmla="*/ 3239275 w 3568958"/>
                <a:gd name="connsiteY11" fmla="*/ 147253 h 2419174"/>
                <a:gd name="connsiteX12" fmla="*/ 2040876 w 3568958"/>
                <a:gd name="connsiteY12" fmla="*/ 136835 h 2419174"/>
                <a:gd name="connsiteX13" fmla="*/ 1560514 w 3568958"/>
                <a:gd name="connsiteY13" fmla="*/ 263389 h 2419174"/>
                <a:gd name="connsiteX14" fmla="*/ 1599869 w 3568958"/>
                <a:gd name="connsiteY14" fmla="*/ 332067 h 2419174"/>
                <a:gd name="connsiteX15" fmla="*/ 2486900 w 3568958"/>
                <a:gd name="connsiteY15" fmla="*/ 320878 h 2419174"/>
                <a:gd name="connsiteX16" fmla="*/ 2524326 w 3568958"/>
                <a:gd name="connsiteY16" fmla="*/ 251042 h 2419174"/>
                <a:gd name="connsiteX17" fmla="*/ 2040876 w 3568958"/>
                <a:gd name="connsiteY17" fmla="*/ 136835 h 2419174"/>
                <a:gd name="connsiteX18" fmla="*/ 2040876 w 3568958"/>
                <a:gd name="connsiteY18" fmla="*/ 136835 h 2419174"/>
                <a:gd name="connsiteX19" fmla="*/ 2533586 w 3568958"/>
                <a:gd name="connsiteY19" fmla="*/ 2364251 h 2419174"/>
                <a:gd name="connsiteX20" fmla="*/ 2429796 w 3568958"/>
                <a:gd name="connsiteY20" fmla="*/ 1866140 h 2419174"/>
                <a:gd name="connsiteX21" fmla="*/ 1585207 w 3568958"/>
                <a:gd name="connsiteY21" fmla="*/ 1898164 h 2419174"/>
                <a:gd name="connsiteX22" fmla="*/ 1315510 w 3568958"/>
                <a:gd name="connsiteY22" fmla="*/ 2419811 h 2419174"/>
                <a:gd name="connsiteX23" fmla="*/ 1053143 w 3568958"/>
                <a:gd name="connsiteY23" fmla="*/ 2419425 h 2419174"/>
                <a:gd name="connsiteX24" fmla="*/ 1010316 w 3568958"/>
                <a:gd name="connsiteY24" fmla="*/ 1831029 h 2419174"/>
                <a:gd name="connsiteX25" fmla="*/ 8692 w 3568958"/>
                <a:gd name="connsiteY25" fmla="*/ 930880 h 2419174"/>
                <a:gd name="connsiteX26" fmla="*/ 305012 w 3568958"/>
                <a:gd name="connsiteY26" fmla="*/ 887281 h 2419174"/>
                <a:gd name="connsiteX27" fmla="*/ 616380 w 3568958"/>
                <a:gd name="connsiteY27" fmla="*/ 517267 h 2419174"/>
                <a:gd name="connsiteX28" fmla="*/ 589757 w 3568958"/>
                <a:gd name="connsiteY28" fmla="*/ 211301 h 2419174"/>
                <a:gd name="connsiteX29" fmla="*/ 1025363 w 3568958"/>
                <a:gd name="connsiteY29" fmla="*/ 394958 h 2419174"/>
                <a:gd name="connsiteX30" fmla="*/ 2006151 w 3568958"/>
                <a:gd name="connsiteY30" fmla="*/ 1408 h 2419174"/>
                <a:gd name="connsiteX31" fmla="*/ 2006151 w 3568958"/>
                <a:gd name="connsiteY31" fmla="*/ 1408 h 2419174"/>
                <a:gd name="connsiteX32" fmla="*/ 3025523 w 3568958"/>
                <a:gd name="connsiteY32" fmla="*/ 368335 h 2419174"/>
                <a:gd name="connsiteX33" fmla="*/ 3102690 w 3568958"/>
                <a:gd name="connsiteY33" fmla="*/ 473668 h 2419174"/>
                <a:gd name="connsiteX34" fmla="*/ 3159021 w 3568958"/>
                <a:gd name="connsiteY34" fmla="*/ 415407 h 2419174"/>
                <a:gd name="connsiteX35" fmla="*/ 3072981 w 3568958"/>
                <a:gd name="connsiteY35" fmla="*/ 234451 h 2419174"/>
                <a:gd name="connsiteX36" fmla="*/ 3237346 w 3568958"/>
                <a:gd name="connsiteY36" fmla="*/ 36904 h 2419174"/>
                <a:gd name="connsiteX37" fmla="*/ 3399010 w 3568958"/>
                <a:gd name="connsiteY37" fmla="*/ 242168 h 2419174"/>
                <a:gd name="connsiteX38" fmla="*/ 3388207 w 3568958"/>
                <a:gd name="connsiteY38" fmla="*/ 317019 h 2419174"/>
                <a:gd name="connsiteX39" fmla="*/ 3547556 w 3568958"/>
                <a:gd name="connsiteY39" fmla="*/ 30731 h 2419174"/>
                <a:gd name="connsiteX40" fmla="*/ 3302166 w 3568958"/>
                <a:gd name="connsiteY40" fmla="*/ 449746 h 2419174"/>
                <a:gd name="connsiteX41" fmla="*/ 3166352 w 3568958"/>
                <a:gd name="connsiteY41" fmla="*/ 589803 h 2419174"/>
                <a:gd name="connsiteX42" fmla="*/ 3166738 w 3568958"/>
                <a:gd name="connsiteY42" fmla="*/ 590575 h 2419174"/>
                <a:gd name="connsiteX43" fmla="*/ 3233487 w 3568958"/>
                <a:gd name="connsiteY43" fmla="*/ 798539 h 2419174"/>
                <a:gd name="connsiteX44" fmla="*/ 3052917 w 3568958"/>
                <a:gd name="connsiteY44" fmla="*/ 1618049 h 2419174"/>
                <a:gd name="connsiteX45" fmla="*/ 2845339 w 3568958"/>
                <a:gd name="connsiteY45" fmla="*/ 2366952 h 2419174"/>
                <a:gd name="connsiteX0" fmla="*/ 700877 w 3570602"/>
                <a:gd name="connsiteY0" fmla="*/ 732948 h 2419811"/>
                <a:gd name="connsiteX1" fmla="*/ 600946 w 3570602"/>
                <a:gd name="connsiteY1" fmla="*/ 832878 h 2419811"/>
                <a:gd name="connsiteX2" fmla="*/ 700877 w 3570602"/>
                <a:gd name="connsiteY2" fmla="*/ 932809 h 2419811"/>
                <a:gd name="connsiteX3" fmla="*/ 800808 w 3570602"/>
                <a:gd name="connsiteY3" fmla="*/ 832878 h 2419811"/>
                <a:gd name="connsiteX4" fmla="*/ 700877 w 3570602"/>
                <a:gd name="connsiteY4" fmla="*/ 732948 h 2419811"/>
                <a:gd name="connsiteX5" fmla="*/ 700877 w 3570602"/>
                <a:gd name="connsiteY5" fmla="*/ 732948 h 2419811"/>
                <a:gd name="connsiteX6" fmla="*/ 3239275 w 3570602"/>
                <a:gd name="connsiteY6" fmla="*/ 147253 h 2419811"/>
                <a:gd name="connsiteX7" fmla="*/ 3167124 w 3570602"/>
                <a:gd name="connsiteY7" fmla="*/ 242939 h 2419811"/>
                <a:gd name="connsiteX8" fmla="*/ 3239275 w 3570602"/>
                <a:gd name="connsiteY8" fmla="*/ 338626 h 2419811"/>
                <a:gd name="connsiteX9" fmla="*/ 3311426 w 3570602"/>
                <a:gd name="connsiteY9" fmla="*/ 242939 h 2419811"/>
                <a:gd name="connsiteX10" fmla="*/ 3239275 w 3570602"/>
                <a:gd name="connsiteY10" fmla="*/ 147253 h 2419811"/>
                <a:gd name="connsiteX11" fmla="*/ 3239275 w 3570602"/>
                <a:gd name="connsiteY11" fmla="*/ 147253 h 2419811"/>
                <a:gd name="connsiteX12" fmla="*/ 2040876 w 3570602"/>
                <a:gd name="connsiteY12" fmla="*/ 136835 h 2419811"/>
                <a:gd name="connsiteX13" fmla="*/ 1560514 w 3570602"/>
                <a:gd name="connsiteY13" fmla="*/ 263389 h 2419811"/>
                <a:gd name="connsiteX14" fmla="*/ 1599869 w 3570602"/>
                <a:gd name="connsiteY14" fmla="*/ 332067 h 2419811"/>
                <a:gd name="connsiteX15" fmla="*/ 2486900 w 3570602"/>
                <a:gd name="connsiteY15" fmla="*/ 320878 h 2419811"/>
                <a:gd name="connsiteX16" fmla="*/ 2524326 w 3570602"/>
                <a:gd name="connsiteY16" fmla="*/ 251042 h 2419811"/>
                <a:gd name="connsiteX17" fmla="*/ 2040876 w 3570602"/>
                <a:gd name="connsiteY17" fmla="*/ 136835 h 2419811"/>
                <a:gd name="connsiteX18" fmla="*/ 2040876 w 3570602"/>
                <a:gd name="connsiteY18" fmla="*/ 136835 h 2419811"/>
                <a:gd name="connsiteX19" fmla="*/ 2507209 w 3570602"/>
                <a:gd name="connsiteY19" fmla="*/ 2364251 h 2419811"/>
                <a:gd name="connsiteX20" fmla="*/ 2429796 w 3570602"/>
                <a:gd name="connsiteY20" fmla="*/ 1866140 h 2419811"/>
                <a:gd name="connsiteX21" fmla="*/ 1585207 w 3570602"/>
                <a:gd name="connsiteY21" fmla="*/ 1898164 h 2419811"/>
                <a:gd name="connsiteX22" fmla="*/ 1315510 w 3570602"/>
                <a:gd name="connsiteY22" fmla="*/ 2419811 h 2419811"/>
                <a:gd name="connsiteX23" fmla="*/ 1053143 w 3570602"/>
                <a:gd name="connsiteY23" fmla="*/ 2419425 h 2419811"/>
                <a:gd name="connsiteX24" fmla="*/ 1010316 w 3570602"/>
                <a:gd name="connsiteY24" fmla="*/ 1831029 h 2419811"/>
                <a:gd name="connsiteX25" fmla="*/ 8692 w 3570602"/>
                <a:gd name="connsiteY25" fmla="*/ 930880 h 2419811"/>
                <a:gd name="connsiteX26" fmla="*/ 305012 w 3570602"/>
                <a:gd name="connsiteY26" fmla="*/ 887281 h 2419811"/>
                <a:gd name="connsiteX27" fmla="*/ 616380 w 3570602"/>
                <a:gd name="connsiteY27" fmla="*/ 517267 h 2419811"/>
                <a:gd name="connsiteX28" fmla="*/ 589757 w 3570602"/>
                <a:gd name="connsiteY28" fmla="*/ 211301 h 2419811"/>
                <a:gd name="connsiteX29" fmla="*/ 1025363 w 3570602"/>
                <a:gd name="connsiteY29" fmla="*/ 394958 h 2419811"/>
                <a:gd name="connsiteX30" fmla="*/ 2006151 w 3570602"/>
                <a:gd name="connsiteY30" fmla="*/ 1408 h 2419811"/>
                <a:gd name="connsiteX31" fmla="*/ 2006151 w 3570602"/>
                <a:gd name="connsiteY31" fmla="*/ 1408 h 2419811"/>
                <a:gd name="connsiteX32" fmla="*/ 3025523 w 3570602"/>
                <a:gd name="connsiteY32" fmla="*/ 368335 h 2419811"/>
                <a:gd name="connsiteX33" fmla="*/ 3102690 w 3570602"/>
                <a:gd name="connsiteY33" fmla="*/ 473668 h 2419811"/>
                <a:gd name="connsiteX34" fmla="*/ 3159021 w 3570602"/>
                <a:gd name="connsiteY34" fmla="*/ 415407 h 2419811"/>
                <a:gd name="connsiteX35" fmla="*/ 3072981 w 3570602"/>
                <a:gd name="connsiteY35" fmla="*/ 234451 h 2419811"/>
                <a:gd name="connsiteX36" fmla="*/ 3237346 w 3570602"/>
                <a:gd name="connsiteY36" fmla="*/ 36904 h 2419811"/>
                <a:gd name="connsiteX37" fmla="*/ 3399010 w 3570602"/>
                <a:gd name="connsiteY37" fmla="*/ 242168 h 2419811"/>
                <a:gd name="connsiteX38" fmla="*/ 3388207 w 3570602"/>
                <a:gd name="connsiteY38" fmla="*/ 317019 h 2419811"/>
                <a:gd name="connsiteX39" fmla="*/ 3547556 w 3570602"/>
                <a:gd name="connsiteY39" fmla="*/ 30731 h 2419811"/>
                <a:gd name="connsiteX40" fmla="*/ 3302166 w 3570602"/>
                <a:gd name="connsiteY40" fmla="*/ 449746 h 2419811"/>
                <a:gd name="connsiteX41" fmla="*/ 3166352 w 3570602"/>
                <a:gd name="connsiteY41" fmla="*/ 589803 h 2419811"/>
                <a:gd name="connsiteX42" fmla="*/ 3166738 w 3570602"/>
                <a:gd name="connsiteY42" fmla="*/ 590575 h 2419811"/>
                <a:gd name="connsiteX43" fmla="*/ 3233487 w 3570602"/>
                <a:gd name="connsiteY43" fmla="*/ 798539 h 2419811"/>
                <a:gd name="connsiteX44" fmla="*/ 3052917 w 3570602"/>
                <a:gd name="connsiteY44" fmla="*/ 1618049 h 2419811"/>
                <a:gd name="connsiteX45" fmla="*/ 2845339 w 3570602"/>
                <a:gd name="connsiteY45" fmla="*/ 2366952 h 2419811"/>
                <a:gd name="connsiteX0" fmla="*/ 700877 w 3570602"/>
                <a:gd name="connsiteY0" fmla="*/ 732948 h 2428604"/>
                <a:gd name="connsiteX1" fmla="*/ 600946 w 3570602"/>
                <a:gd name="connsiteY1" fmla="*/ 832878 h 2428604"/>
                <a:gd name="connsiteX2" fmla="*/ 700877 w 3570602"/>
                <a:gd name="connsiteY2" fmla="*/ 932809 h 2428604"/>
                <a:gd name="connsiteX3" fmla="*/ 800808 w 3570602"/>
                <a:gd name="connsiteY3" fmla="*/ 832878 h 2428604"/>
                <a:gd name="connsiteX4" fmla="*/ 700877 w 3570602"/>
                <a:gd name="connsiteY4" fmla="*/ 732948 h 2428604"/>
                <a:gd name="connsiteX5" fmla="*/ 700877 w 3570602"/>
                <a:gd name="connsiteY5" fmla="*/ 732948 h 2428604"/>
                <a:gd name="connsiteX6" fmla="*/ 3239275 w 3570602"/>
                <a:gd name="connsiteY6" fmla="*/ 147253 h 2428604"/>
                <a:gd name="connsiteX7" fmla="*/ 3167124 w 3570602"/>
                <a:gd name="connsiteY7" fmla="*/ 242939 h 2428604"/>
                <a:gd name="connsiteX8" fmla="*/ 3239275 w 3570602"/>
                <a:gd name="connsiteY8" fmla="*/ 338626 h 2428604"/>
                <a:gd name="connsiteX9" fmla="*/ 3311426 w 3570602"/>
                <a:gd name="connsiteY9" fmla="*/ 242939 h 2428604"/>
                <a:gd name="connsiteX10" fmla="*/ 3239275 w 3570602"/>
                <a:gd name="connsiteY10" fmla="*/ 147253 h 2428604"/>
                <a:gd name="connsiteX11" fmla="*/ 3239275 w 3570602"/>
                <a:gd name="connsiteY11" fmla="*/ 147253 h 2428604"/>
                <a:gd name="connsiteX12" fmla="*/ 2040876 w 3570602"/>
                <a:gd name="connsiteY12" fmla="*/ 136835 h 2428604"/>
                <a:gd name="connsiteX13" fmla="*/ 1560514 w 3570602"/>
                <a:gd name="connsiteY13" fmla="*/ 263389 h 2428604"/>
                <a:gd name="connsiteX14" fmla="*/ 1599869 w 3570602"/>
                <a:gd name="connsiteY14" fmla="*/ 332067 h 2428604"/>
                <a:gd name="connsiteX15" fmla="*/ 2486900 w 3570602"/>
                <a:gd name="connsiteY15" fmla="*/ 320878 h 2428604"/>
                <a:gd name="connsiteX16" fmla="*/ 2524326 w 3570602"/>
                <a:gd name="connsiteY16" fmla="*/ 251042 h 2428604"/>
                <a:gd name="connsiteX17" fmla="*/ 2040876 w 3570602"/>
                <a:gd name="connsiteY17" fmla="*/ 136835 h 2428604"/>
                <a:gd name="connsiteX18" fmla="*/ 2040876 w 3570602"/>
                <a:gd name="connsiteY18" fmla="*/ 136835 h 2428604"/>
                <a:gd name="connsiteX19" fmla="*/ 2507209 w 3570602"/>
                <a:gd name="connsiteY19" fmla="*/ 2364251 h 2428604"/>
                <a:gd name="connsiteX20" fmla="*/ 2429796 w 3570602"/>
                <a:gd name="connsiteY20" fmla="*/ 1866140 h 2428604"/>
                <a:gd name="connsiteX21" fmla="*/ 1585207 w 3570602"/>
                <a:gd name="connsiteY21" fmla="*/ 1898164 h 2428604"/>
                <a:gd name="connsiteX22" fmla="*/ 1385848 w 3570602"/>
                <a:gd name="connsiteY22" fmla="*/ 2428604 h 2428604"/>
                <a:gd name="connsiteX23" fmla="*/ 1053143 w 3570602"/>
                <a:gd name="connsiteY23" fmla="*/ 2419425 h 2428604"/>
                <a:gd name="connsiteX24" fmla="*/ 1010316 w 3570602"/>
                <a:gd name="connsiteY24" fmla="*/ 1831029 h 2428604"/>
                <a:gd name="connsiteX25" fmla="*/ 8692 w 3570602"/>
                <a:gd name="connsiteY25" fmla="*/ 930880 h 2428604"/>
                <a:gd name="connsiteX26" fmla="*/ 305012 w 3570602"/>
                <a:gd name="connsiteY26" fmla="*/ 887281 h 2428604"/>
                <a:gd name="connsiteX27" fmla="*/ 616380 w 3570602"/>
                <a:gd name="connsiteY27" fmla="*/ 517267 h 2428604"/>
                <a:gd name="connsiteX28" fmla="*/ 589757 w 3570602"/>
                <a:gd name="connsiteY28" fmla="*/ 211301 h 2428604"/>
                <a:gd name="connsiteX29" fmla="*/ 1025363 w 3570602"/>
                <a:gd name="connsiteY29" fmla="*/ 394958 h 2428604"/>
                <a:gd name="connsiteX30" fmla="*/ 2006151 w 3570602"/>
                <a:gd name="connsiteY30" fmla="*/ 1408 h 2428604"/>
                <a:gd name="connsiteX31" fmla="*/ 2006151 w 3570602"/>
                <a:gd name="connsiteY31" fmla="*/ 1408 h 2428604"/>
                <a:gd name="connsiteX32" fmla="*/ 3025523 w 3570602"/>
                <a:gd name="connsiteY32" fmla="*/ 368335 h 2428604"/>
                <a:gd name="connsiteX33" fmla="*/ 3102690 w 3570602"/>
                <a:gd name="connsiteY33" fmla="*/ 473668 h 2428604"/>
                <a:gd name="connsiteX34" fmla="*/ 3159021 w 3570602"/>
                <a:gd name="connsiteY34" fmla="*/ 415407 h 2428604"/>
                <a:gd name="connsiteX35" fmla="*/ 3072981 w 3570602"/>
                <a:gd name="connsiteY35" fmla="*/ 234451 h 2428604"/>
                <a:gd name="connsiteX36" fmla="*/ 3237346 w 3570602"/>
                <a:gd name="connsiteY36" fmla="*/ 36904 h 2428604"/>
                <a:gd name="connsiteX37" fmla="*/ 3399010 w 3570602"/>
                <a:gd name="connsiteY37" fmla="*/ 242168 h 2428604"/>
                <a:gd name="connsiteX38" fmla="*/ 3388207 w 3570602"/>
                <a:gd name="connsiteY38" fmla="*/ 317019 h 2428604"/>
                <a:gd name="connsiteX39" fmla="*/ 3547556 w 3570602"/>
                <a:gd name="connsiteY39" fmla="*/ 30731 h 2428604"/>
                <a:gd name="connsiteX40" fmla="*/ 3302166 w 3570602"/>
                <a:gd name="connsiteY40" fmla="*/ 449746 h 2428604"/>
                <a:gd name="connsiteX41" fmla="*/ 3166352 w 3570602"/>
                <a:gd name="connsiteY41" fmla="*/ 589803 h 2428604"/>
                <a:gd name="connsiteX42" fmla="*/ 3166738 w 3570602"/>
                <a:gd name="connsiteY42" fmla="*/ 590575 h 2428604"/>
                <a:gd name="connsiteX43" fmla="*/ 3233487 w 3570602"/>
                <a:gd name="connsiteY43" fmla="*/ 798539 h 2428604"/>
                <a:gd name="connsiteX44" fmla="*/ 3052917 w 3570602"/>
                <a:gd name="connsiteY44" fmla="*/ 1618049 h 2428604"/>
                <a:gd name="connsiteX45" fmla="*/ 2845339 w 3570602"/>
                <a:gd name="connsiteY45" fmla="*/ 2366952 h 2428604"/>
                <a:gd name="connsiteX0" fmla="*/ 700877 w 3570602"/>
                <a:gd name="connsiteY0" fmla="*/ 732948 h 2428604"/>
                <a:gd name="connsiteX1" fmla="*/ 600946 w 3570602"/>
                <a:gd name="connsiteY1" fmla="*/ 832878 h 2428604"/>
                <a:gd name="connsiteX2" fmla="*/ 700877 w 3570602"/>
                <a:gd name="connsiteY2" fmla="*/ 932809 h 2428604"/>
                <a:gd name="connsiteX3" fmla="*/ 800808 w 3570602"/>
                <a:gd name="connsiteY3" fmla="*/ 832878 h 2428604"/>
                <a:gd name="connsiteX4" fmla="*/ 700877 w 3570602"/>
                <a:gd name="connsiteY4" fmla="*/ 732948 h 2428604"/>
                <a:gd name="connsiteX5" fmla="*/ 700877 w 3570602"/>
                <a:gd name="connsiteY5" fmla="*/ 732948 h 2428604"/>
                <a:gd name="connsiteX6" fmla="*/ 3239275 w 3570602"/>
                <a:gd name="connsiteY6" fmla="*/ 147253 h 2428604"/>
                <a:gd name="connsiteX7" fmla="*/ 3167124 w 3570602"/>
                <a:gd name="connsiteY7" fmla="*/ 242939 h 2428604"/>
                <a:gd name="connsiteX8" fmla="*/ 3239275 w 3570602"/>
                <a:gd name="connsiteY8" fmla="*/ 338626 h 2428604"/>
                <a:gd name="connsiteX9" fmla="*/ 3311426 w 3570602"/>
                <a:gd name="connsiteY9" fmla="*/ 242939 h 2428604"/>
                <a:gd name="connsiteX10" fmla="*/ 3239275 w 3570602"/>
                <a:gd name="connsiteY10" fmla="*/ 147253 h 2428604"/>
                <a:gd name="connsiteX11" fmla="*/ 3239275 w 3570602"/>
                <a:gd name="connsiteY11" fmla="*/ 147253 h 2428604"/>
                <a:gd name="connsiteX12" fmla="*/ 2040876 w 3570602"/>
                <a:gd name="connsiteY12" fmla="*/ 136835 h 2428604"/>
                <a:gd name="connsiteX13" fmla="*/ 1560514 w 3570602"/>
                <a:gd name="connsiteY13" fmla="*/ 263389 h 2428604"/>
                <a:gd name="connsiteX14" fmla="*/ 1599869 w 3570602"/>
                <a:gd name="connsiteY14" fmla="*/ 332067 h 2428604"/>
                <a:gd name="connsiteX15" fmla="*/ 2486900 w 3570602"/>
                <a:gd name="connsiteY15" fmla="*/ 320878 h 2428604"/>
                <a:gd name="connsiteX16" fmla="*/ 2524326 w 3570602"/>
                <a:gd name="connsiteY16" fmla="*/ 251042 h 2428604"/>
                <a:gd name="connsiteX17" fmla="*/ 2040876 w 3570602"/>
                <a:gd name="connsiteY17" fmla="*/ 136835 h 2428604"/>
                <a:gd name="connsiteX18" fmla="*/ 2040876 w 3570602"/>
                <a:gd name="connsiteY18" fmla="*/ 136835 h 2428604"/>
                <a:gd name="connsiteX19" fmla="*/ 2507209 w 3570602"/>
                <a:gd name="connsiteY19" fmla="*/ 2364251 h 2428604"/>
                <a:gd name="connsiteX20" fmla="*/ 2429796 w 3570602"/>
                <a:gd name="connsiteY20" fmla="*/ 1866140 h 2428604"/>
                <a:gd name="connsiteX21" fmla="*/ 1585207 w 3570602"/>
                <a:gd name="connsiteY21" fmla="*/ 1898164 h 2428604"/>
                <a:gd name="connsiteX22" fmla="*/ 1385848 w 3570602"/>
                <a:gd name="connsiteY22" fmla="*/ 2428604 h 2428604"/>
                <a:gd name="connsiteX23" fmla="*/ 991596 w 3570602"/>
                <a:gd name="connsiteY23" fmla="*/ 2419425 h 2428604"/>
                <a:gd name="connsiteX24" fmla="*/ 1010316 w 3570602"/>
                <a:gd name="connsiteY24" fmla="*/ 1831029 h 2428604"/>
                <a:gd name="connsiteX25" fmla="*/ 8692 w 3570602"/>
                <a:gd name="connsiteY25" fmla="*/ 930880 h 2428604"/>
                <a:gd name="connsiteX26" fmla="*/ 305012 w 3570602"/>
                <a:gd name="connsiteY26" fmla="*/ 887281 h 2428604"/>
                <a:gd name="connsiteX27" fmla="*/ 616380 w 3570602"/>
                <a:gd name="connsiteY27" fmla="*/ 517267 h 2428604"/>
                <a:gd name="connsiteX28" fmla="*/ 589757 w 3570602"/>
                <a:gd name="connsiteY28" fmla="*/ 211301 h 2428604"/>
                <a:gd name="connsiteX29" fmla="*/ 1025363 w 3570602"/>
                <a:gd name="connsiteY29" fmla="*/ 394958 h 2428604"/>
                <a:gd name="connsiteX30" fmla="*/ 2006151 w 3570602"/>
                <a:gd name="connsiteY30" fmla="*/ 1408 h 2428604"/>
                <a:gd name="connsiteX31" fmla="*/ 2006151 w 3570602"/>
                <a:gd name="connsiteY31" fmla="*/ 1408 h 2428604"/>
                <a:gd name="connsiteX32" fmla="*/ 3025523 w 3570602"/>
                <a:gd name="connsiteY32" fmla="*/ 368335 h 2428604"/>
                <a:gd name="connsiteX33" fmla="*/ 3102690 w 3570602"/>
                <a:gd name="connsiteY33" fmla="*/ 473668 h 2428604"/>
                <a:gd name="connsiteX34" fmla="*/ 3159021 w 3570602"/>
                <a:gd name="connsiteY34" fmla="*/ 415407 h 2428604"/>
                <a:gd name="connsiteX35" fmla="*/ 3072981 w 3570602"/>
                <a:gd name="connsiteY35" fmla="*/ 234451 h 2428604"/>
                <a:gd name="connsiteX36" fmla="*/ 3237346 w 3570602"/>
                <a:gd name="connsiteY36" fmla="*/ 36904 h 2428604"/>
                <a:gd name="connsiteX37" fmla="*/ 3399010 w 3570602"/>
                <a:gd name="connsiteY37" fmla="*/ 242168 h 2428604"/>
                <a:gd name="connsiteX38" fmla="*/ 3388207 w 3570602"/>
                <a:gd name="connsiteY38" fmla="*/ 317019 h 2428604"/>
                <a:gd name="connsiteX39" fmla="*/ 3547556 w 3570602"/>
                <a:gd name="connsiteY39" fmla="*/ 30731 h 2428604"/>
                <a:gd name="connsiteX40" fmla="*/ 3302166 w 3570602"/>
                <a:gd name="connsiteY40" fmla="*/ 449746 h 2428604"/>
                <a:gd name="connsiteX41" fmla="*/ 3166352 w 3570602"/>
                <a:gd name="connsiteY41" fmla="*/ 589803 h 2428604"/>
                <a:gd name="connsiteX42" fmla="*/ 3166738 w 3570602"/>
                <a:gd name="connsiteY42" fmla="*/ 590575 h 2428604"/>
                <a:gd name="connsiteX43" fmla="*/ 3233487 w 3570602"/>
                <a:gd name="connsiteY43" fmla="*/ 798539 h 2428604"/>
                <a:gd name="connsiteX44" fmla="*/ 3052917 w 3570602"/>
                <a:gd name="connsiteY44" fmla="*/ 1618049 h 2428604"/>
                <a:gd name="connsiteX45" fmla="*/ 2845339 w 3570602"/>
                <a:gd name="connsiteY45" fmla="*/ 2366952 h 2428604"/>
                <a:gd name="connsiteX0" fmla="*/ 700877 w 3570602"/>
                <a:gd name="connsiteY0" fmla="*/ 732948 h 2428604"/>
                <a:gd name="connsiteX1" fmla="*/ 600946 w 3570602"/>
                <a:gd name="connsiteY1" fmla="*/ 832878 h 2428604"/>
                <a:gd name="connsiteX2" fmla="*/ 700877 w 3570602"/>
                <a:gd name="connsiteY2" fmla="*/ 932809 h 2428604"/>
                <a:gd name="connsiteX3" fmla="*/ 800808 w 3570602"/>
                <a:gd name="connsiteY3" fmla="*/ 832878 h 2428604"/>
                <a:gd name="connsiteX4" fmla="*/ 700877 w 3570602"/>
                <a:gd name="connsiteY4" fmla="*/ 732948 h 2428604"/>
                <a:gd name="connsiteX5" fmla="*/ 700877 w 3570602"/>
                <a:gd name="connsiteY5" fmla="*/ 732948 h 2428604"/>
                <a:gd name="connsiteX6" fmla="*/ 3239275 w 3570602"/>
                <a:gd name="connsiteY6" fmla="*/ 147253 h 2428604"/>
                <a:gd name="connsiteX7" fmla="*/ 3167124 w 3570602"/>
                <a:gd name="connsiteY7" fmla="*/ 242939 h 2428604"/>
                <a:gd name="connsiteX8" fmla="*/ 3239275 w 3570602"/>
                <a:gd name="connsiteY8" fmla="*/ 338626 h 2428604"/>
                <a:gd name="connsiteX9" fmla="*/ 3311426 w 3570602"/>
                <a:gd name="connsiteY9" fmla="*/ 242939 h 2428604"/>
                <a:gd name="connsiteX10" fmla="*/ 3239275 w 3570602"/>
                <a:gd name="connsiteY10" fmla="*/ 147253 h 2428604"/>
                <a:gd name="connsiteX11" fmla="*/ 3239275 w 3570602"/>
                <a:gd name="connsiteY11" fmla="*/ 147253 h 2428604"/>
                <a:gd name="connsiteX12" fmla="*/ 2040876 w 3570602"/>
                <a:gd name="connsiteY12" fmla="*/ 136835 h 2428604"/>
                <a:gd name="connsiteX13" fmla="*/ 1560514 w 3570602"/>
                <a:gd name="connsiteY13" fmla="*/ 263389 h 2428604"/>
                <a:gd name="connsiteX14" fmla="*/ 1599869 w 3570602"/>
                <a:gd name="connsiteY14" fmla="*/ 332067 h 2428604"/>
                <a:gd name="connsiteX15" fmla="*/ 2486900 w 3570602"/>
                <a:gd name="connsiteY15" fmla="*/ 320878 h 2428604"/>
                <a:gd name="connsiteX16" fmla="*/ 2524326 w 3570602"/>
                <a:gd name="connsiteY16" fmla="*/ 251042 h 2428604"/>
                <a:gd name="connsiteX17" fmla="*/ 2040876 w 3570602"/>
                <a:gd name="connsiteY17" fmla="*/ 136835 h 2428604"/>
                <a:gd name="connsiteX18" fmla="*/ 2040876 w 3570602"/>
                <a:gd name="connsiteY18" fmla="*/ 136835 h 2428604"/>
                <a:gd name="connsiteX19" fmla="*/ 2507209 w 3570602"/>
                <a:gd name="connsiteY19" fmla="*/ 2364251 h 2428604"/>
                <a:gd name="connsiteX20" fmla="*/ 2429796 w 3570602"/>
                <a:gd name="connsiteY20" fmla="*/ 1866140 h 2428604"/>
                <a:gd name="connsiteX21" fmla="*/ 1585207 w 3570602"/>
                <a:gd name="connsiteY21" fmla="*/ 1898164 h 2428604"/>
                <a:gd name="connsiteX22" fmla="*/ 1385848 w 3570602"/>
                <a:gd name="connsiteY22" fmla="*/ 2428604 h 2428604"/>
                <a:gd name="connsiteX23" fmla="*/ 991596 w 3570602"/>
                <a:gd name="connsiteY23" fmla="*/ 2419425 h 2428604"/>
                <a:gd name="connsiteX24" fmla="*/ 1010316 w 3570602"/>
                <a:gd name="connsiteY24" fmla="*/ 1831029 h 2428604"/>
                <a:gd name="connsiteX25" fmla="*/ 8692 w 3570602"/>
                <a:gd name="connsiteY25" fmla="*/ 930880 h 2428604"/>
                <a:gd name="connsiteX26" fmla="*/ 305012 w 3570602"/>
                <a:gd name="connsiteY26" fmla="*/ 887281 h 2428604"/>
                <a:gd name="connsiteX27" fmla="*/ 616380 w 3570602"/>
                <a:gd name="connsiteY27" fmla="*/ 517267 h 2428604"/>
                <a:gd name="connsiteX28" fmla="*/ 589757 w 3570602"/>
                <a:gd name="connsiteY28" fmla="*/ 211301 h 2428604"/>
                <a:gd name="connsiteX29" fmla="*/ 1025363 w 3570602"/>
                <a:gd name="connsiteY29" fmla="*/ 394958 h 2428604"/>
                <a:gd name="connsiteX30" fmla="*/ 2006151 w 3570602"/>
                <a:gd name="connsiteY30" fmla="*/ 1408 h 2428604"/>
                <a:gd name="connsiteX31" fmla="*/ 2006151 w 3570602"/>
                <a:gd name="connsiteY31" fmla="*/ 1408 h 2428604"/>
                <a:gd name="connsiteX32" fmla="*/ 3025523 w 3570602"/>
                <a:gd name="connsiteY32" fmla="*/ 368335 h 2428604"/>
                <a:gd name="connsiteX33" fmla="*/ 3102690 w 3570602"/>
                <a:gd name="connsiteY33" fmla="*/ 473668 h 2428604"/>
                <a:gd name="connsiteX34" fmla="*/ 3159021 w 3570602"/>
                <a:gd name="connsiteY34" fmla="*/ 415407 h 2428604"/>
                <a:gd name="connsiteX35" fmla="*/ 3072981 w 3570602"/>
                <a:gd name="connsiteY35" fmla="*/ 234451 h 2428604"/>
                <a:gd name="connsiteX36" fmla="*/ 3237346 w 3570602"/>
                <a:gd name="connsiteY36" fmla="*/ 36904 h 2428604"/>
                <a:gd name="connsiteX37" fmla="*/ 3399010 w 3570602"/>
                <a:gd name="connsiteY37" fmla="*/ 242168 h 2428604"/>
                <a:gd name="connsiteX38" fmla="*/ 3388207 w 3570602"/>
                <a:gd name="connsiteY38" fmla="*/ 317019 h 2428604"/>
                <a:gd name="connsiteX39" fmla="*/ 3547556 w 3570602"/>
                <a:gd name="connsiteY39" fmla="*/ 30731 h 2428604"/>
                <a:gd name="connsiteX40" fmla="*/ 3302166 w 3570602"/>
                <a:gd name="connsiteY40" fmla="*/ 449746 h 2428604"/>
                <a:gd name="connsiteX41" fmla="*/ 3166352 w 3570602"/>
                <a:gd name="connsiteY41" fmla="*/ 589803 h 2428604"/>
                <a:gd name="connsiteX42" fmla="*/ 3166738 w 3570602"/>
                <a:gd name="connsiteY42" fmla="*/ 590575 h 2428604"/>
                <a:gd name="connsiteX43" fmla="*/ 3233487 w 3570602"/>
                <a:gd name="connsiteY43" fmla="*/ 798539 h 2428604"/>
                <a:gd name="connsiteX44" fmla="*/ 3052917 w 3570602"/>
                <a:gd name="connsiteY44" fmla="*/ 1618049 h 2428604"/>
                <a:gd name="connsiteX45" fmla="*/ 2959639 w 3570602"/>
                <a:gd name="connsiteY45" fmla="*/ 2331783 h 2428604"/>
                <a:gd name="connsiteX0" fmla="*/ 700877 w 3570602"/>
                <a:gd name="connsiteY0" fmla="*/ 732948 h 2428604"/>
                <a:gd name="connsiteX1" fmla="*/ 600946 w 3570602"/>
                <a:gd name="connsiteY1" fmla="*/ 832878 h 2428604"/>
                <a:gd name="connsiteX2" fmla="*/ 700877 w 3570602"/>
                <a:gd name="connsiteY2" fmla="*/ 932809 h 2428604"/>
                <a:gd name="connsiteX3" fmla="*/ 800808 w 3570602"/>
                <a:gd name="connsiteY3" fmla="*/ 832878 h 2428604"/>
                <a:gd name="connsiteX4" fmla="*/ 700877 w 3570602"/>
                <a:gd name="connsiteY4" fmla="*/ 732948 h 2428604"/>
                <a:gd name="connsiteX5" fmla="*/ 700877 w 3570602"/>
                <a:gd name="connsiteY5" fmla="*/ 732948 h 2428604"/>
                <a:gd name="connsiteX6" fmla="*/ 3239275 w 3570602"/>
                <a:gd name="connsiteY6" fmla="*/ 147253 h 2428604"/>
                <a:gd name="connsiteX7" fmla="*/ 3167124 w 3570602"/>
                <a:gd name="connsiteY7" fmla="*/ 242939 h 2428604"/>
                <a:gd name="connsiteX8" fmla="*/ 3239275 w 3570602"/>
                <a:gd name="connsiteY8" fmla="*/ 338626 h 2428604"/>
                <a:gd name="connsiteX9" fmla="*/ 3311426 w 3570602"/>
                <a:gd name="connsiteY9" fmla="*/ 242939 h 2428604"/>
                <a:gd name="connsiteX10" fmla="*/ 3239275 w 3570602"/>
                <a:gd name="connsiteY10" fmla="*/ 147253 h 2428604"/>
                <a:gd name="connsiteX11" fmla="*/ 3239275 w 3570602"/>
                <a:gd name="connsiteY11" fmla="*/ 147253 h 2428604"/>
                <a:gd name="connsiteX12" fmla="*/ 2040876 w 3570602"/>
                <a:gd name="connsiteY12" fmla="*/ 136835 h 2428604"/>
                <a:gd name="connsiteX13" fmla="*/ 1560514 w 3570602"/>
                <a:gd name="connsiteY13" fmla="*/ 263389 h 2428604"/>
                <a:gd name="connsiteX14" fmla="*/ 1599869 w 3570602"/>
                <a:gd name="connsiteY14" fmla="*/ 332067 h 2428604"/>
                <a:gd name="connsiteX15" fmla="*/ 2486900 w 3570602"/>
                <a:gd name="connsiteY15" fmla="*/ 320878 h 2428604"/>
                <a:gd name="connsiteX16" fmla="*/ 2524326 w 3570602"/>
                <a:gd name="connsiteY16" fmla="*/ 251042 h 2428604"/>
                <a:gd name="connsiteX17" fmla="*/ 2040876 w 3570602"/>
                <a:gd name="connsiteY17" fmla="*/ 136835 h 2428604"/>
                <a:gd name="connsiteX18" fmla="*/ 2040876 w 3570602"/>
                <a:gd name="connsiteY18" fmla="*/ 136835 h 2428604"/>
                <a:gd name="connsiteX19" fmla="*/ 2507209 w 3570602"/>
                <a:gd name="connsiteY19" fmla="*/ 2364251 h 2428604"/>
                <a:gd name="connsiteX20" fmla="*/ 2429796 w 3570602"/>
                <a:gd name="connsiteY20" fmla="*/ 1866140 h 2428604"/>
                <a:gd name="connsiteX21" fmla="*/ 1585207 w 3570602"/>
                <a:gd name="connsiteY21" fmla="*/ 1898164 h 2428604"/>
                <a:gd name="connsiteX22" fmla="*/ 1385848 w 3570602"/>
                <a:gd name="connsiteY22" fmla="*/ 2428604 h 2428604"/>
                <a:gd name="connsiteX23" fmla="*/ 974489 w 3570602"/>
                <a:gd name="connsiteY23" fmla="*/ 2305369 h 2428604"/>
                <a:gd name="connsiteX24" fmla="*/ 1010316 w 3570602"/>
                <a:gd name="connsiteY24" fmla="*/ 1831029 h 2428604"/>
                <a:gd name="connsiteX25" fmla="*/ 8692 w 3570602"/>
                <a:gd name="connsiteY25" fmla="*/ 930880 h 2428604"/>
                <a:gd name="connsiteX26" fmla="*/ 305012 w 3570602"/>
                <a:gd name="connsiteY26" fmla="*/ 887281 h 2428604"/>
                <a:gd name="connsiteX27" fmla="*/ 616380 w 3570602"/>
                <a:gd name="connsiteY27" fmla="*/ 517267 h 2428604"/>
                <a:gd name="connsiteX28" fmla="*/ 589757 w 3570602"/>
                <a:gd name="connsiteY28" fmla="*/ 211301 h 2428604"/>
                <a:gd name="connsiteX29" fmla="*/ 1025363 w 3570602"/>
                <a:gd name="connsiteY29" fmla="*/ 394958 h 2428604"/>
                <a:gd name="connsiteX30" fmla="*/ 2006151 w 3570602"/>
                <a:gd name="connsiteY30" fmla="*/ 1408 h 2428604"/>
                <a:gd name="connsiteX31" fmla="*/ 2006151 w 3570602"/>
                <a:gd name="connsiteY31" fmla="*/ 1408 h 2428604"/>
                <a:gd name="connsiteX32" fmla="*/ 3025523 w 3570602"/>
                <a:gd name="connsiteY32" fmla="*/ 368335 h 2428604"/>
                <a:gd name="connsiteX33" fmla="*/ 3102690 w 3570602"/>
                <a:gd name="connsiteY33" fmla="*/ 473668 h 2428604"/>
                <a:gd name="connsiteX34" fmla="*/ 3159021 w 3570602"/>
                <a:gd name="connsiteY34" fmla="*/ 415407 h 2428604"/>
                <a:gd name="connsiteX35" fmla="*/ 3072981 w 3570602"/>
                <a:gd name="connsiteY35" fmla="*/ 234451 h 2428604"/>
                <a:gd name="connsiteX36" fmla="*/ 3237346 w 3570602"/>
                <a:gd name="connsiteY36" fmla="*/ 36904 h 2428604"/>
                <a:gd name="connsiteX37" fmla="*/ 3399010 w 3570602"/>
                <a:gd name="connsiteY37" fmla="*/ 242168 h 2428604"/>
                <a:gd name="connsiteX38" fmla="*/ 3388207 w 3570602"/>
                <a:gd name="connsiteY38" fmla="*/ 317019 h 2428604"/>
                <a:gd name="connsiteX39" fmla="*/ 3547556 w 3570602"/>
                <a:gd name="connsiteY39" fmla="*/ 30731 h 2428604"/>
                <a:gd name="connsiteX40" fmla="*/ 3302166 w 3570602"/>
                <a:gd name="connsiteY40" fmla="*/ 449746 h 2428604"/>
                <a:gd name="connsiteX41" fmla="*/ 3166352 w 3570602"/>
                <a:gd name="connsiteY41" fmla="*/ 589803 h 2428604"/>
                <a:gd name="connsiteX42" fmla="*/ 3166738 w 3570602"/>
                <a:gd name="connsiteY42" fmla="*/ 590575 h 2428604"/>
                <a:gd name="connsiteX43" fmla="*/ 3233487 w 3570602"/>
                <a:gd name="connsiteY43" fmla="*/ 798539 h 2428604"/>
                <a:gd name="connsiteX44" fmla="*/ 3052917 w 3570602"/>
                <a:gd name="connsiteY44" fmla="*/ 1618049 h 2428604"/>
                <a:gd name="connsiteX45" fmla="*/ 2959639 w 3570602"/>
                <a:gd name="connsiteY45" fmla="*/ 2331783 h 2428604"/>
                <a:gd name="connsiteX0" fmla="*/ 700877 w 3570602"/>
                <a:gd name="connsiteY0" fmla="*/ 732948 h 2364250"/>
                <a:gd name="connsiteX1" fmla="*/ 600946 w 3570602"/>
                <a:gd name="connsiteY1" fmla="*/ 832878 h 2364250"/>
                <a:gd name="connsiteX2" fmla="*/ 700877 w 3570602"/>
                <a:gd name="connsiteY2" fmla="*/ 932809 h 2364250"/>
                <a:gd name="connsiteX3" fmla="*/ 800808 w 3570602"/>
                <a:gd name="connsiteY3" fmla="*/ 832878 h 2364250"/>
                <a:gd name="connsiteX4" fmla="*/ 700877 w 3570602"/>
                <a:gd name="connsiteY4" fmla="*/ 732948 h 2364250"/>
                <a:gd name="connsiteX5" fmla="*/ 700877 w 3570602"/>
                <a:gd name="connsiteY5" fmla="*/ 732948 h 2364250"/>
                <a:gd name="connsiteX6" fmla="*/ 3239275 w 3570602"/>
                <a:gd name="connsiteY6" fmla="*/ 147253 h 2364250"/>
                <a:gd name="connsiteX7" fmla="*/ 3167124 w 3570602"/>
                <a:gd name="connsiteY7" fmla="*/ 242939 h 2364250"/>
                <a:gd name="connsiteX8" fmla="*/ 3239275 w 3570602"/>
                <a:gd name="connsiteY8" fmla="*/ 338626 h 2364250"/>
                <a:gd name="connsiteX9" fmla="*/ 3311426 w 3570602"/>
                <a:gd name="connsiteY9" fmla="*/ 242939 h 2364250"/>
                <a:gd name="connsiteX10" fmla="*/ 3239275 w 3570602"/>
                <a:gd name="connsiteY10" fmla="*/ 147253 h 2364250"/>
                <a:gd name="connsiteX11" fmla="*/ 3239275 w 3570602"/>
                <a:gd name="connsiteY11" fmla="*/ 147253 h 2364250"/>
                <a:gd name="connsiteX12" fmla="*/ 2040876 w 3570602"/>
                <a:gd name="connsiteY12" fmla="*/ 136835 h 2364250"/>
                <a:gd name="connsiteX13" fmla="*/ 1560514 w 3570602"/>
                <a:gd name="connsiteY13" fmla="*/ 263389 h 2364250"/>
                <a:gd name="connsiteX14" fmla="*/ 1599869 w 3570602"/>
                <a:gd name="connsiteY14" fmla="*/ 332067 h 2364250"/>
                <a:gd name="connsiteX15" fmla="*/ 2486900 w 3570602"/>
                <a:gd name="connsiteY15" fmla="*/ 320878 h 2364250"/>
                <a:gd name="connsiteX16" fmla="*/ 2524326 w 3570602"/>
                <a:gd name="connsiteY16" fmla="*/ 251042 h 2364250"/>
                <a:gd name="connsiteX17" fmla="*/ 2040876 w 3570602"/>
                <a:gd name="connsiteY17" fmla="*/ 136835 h 2364250"/>
                <a:gd name="connsiteX18" fmla="*/ 2040876 w 3570602"/>
                <a:gd name="connsiteY18" fmla="*/ 136835 h 2364250"/>
                <a:gd name="connsiteX19" fmla="*/ 2507209 w 3570602"/>
                <a:gd name="connsiteY19" fmla="*/ 2364251 h 2364250"/>
                <a:gd name="connsiteX20" fmla="*/ 2429796 w 3570602"/>
                <a:gd name="connsiteY20" fmla="*/ 1866140 h 2364250"/>
                <a:gd name="connsiteX21" fmla="*/ 1585207 w 3570602"/>
                <a:gd name="connsiteY21" fmla="*/ 1898164 h 2364250"/>
                <a:gd name="connsiteX22" fmla="*/ 1442876 w 3570602"/>
                <a:gd name="connsiteY22" fmla="*/ 2337358 h 2364250"/>
                <a:gd name="connsiteX23" fmla="*/ 974489 w 3570602"/>
                <a:gd name="connsiteY23" fmla="*/ 2305369 h 2364250"/>
                <a:gd name="connsiteX24" fmla="*/ 1010316 w 3570602"/>
                <a:gd name="connsiteY24" fmla="*/ 1831029 h 2364250"/>
                <a:gd name="connsiteX25" fmla="*/ 8692 w 3570602"/>
                <a:gd name="connsiteY25" fmla="*/ 930880 h 2364250"/>
                <a:gd name="connsiteX26" fmla="*/ 305012 w 3570602"/>
                <a:gd name="connsiteY26" fmla="*/ 887281 h 2364250"/>
                <a:gd name="connsiteX27" fmla="*/ 616380 w 3570602"/>
                <a:gd name="connsiteY27" fmla="*/ 517267 h 2364250"/>
                <a:gd name="connsiteX28" fmla="*/ 589757 w 3570602"/>
                <a:gd name="connsiteY28" fmla="*/ 211301 h 2364250"/>
                <a:gd name="connsiteX29" fmla="*/ 1025363 w 3570602"/>
                <a:gd name="connsiteY29" fmla="*/ 394958 h 2364250"/>
                <a:gd name="connsiteX30" fmla="*/ 2006151 w 3570602"/>
                <a:gd name="connsiteY30" fmla="*/ 1408 h 2364250"/>
                <a:gd name="connsiteX31" fmla="*/ 2006151 w 3570602"/>
                <a:gd name="connsiteY31" fmla="*/ 1408 h 2364250"/>
                <a:gd name="connsiteX32" fmla="*/ 3025523 w 3570602"/>
                <a:gd name="connsiteY32" fmla="*/ 368335 h 2364250"/>
                <a:gd name="connsiteX33" fmla="*/ 3102690 w 3570602"/>
                <a:gd name="connsiteY33" fmla="*/ 473668 h 2364250"/>
                <a:gd name="connsiteX34" fmla="*/ 3159021 w 3570602"/>
                <a:gd name="connsiteY34" fmla="*/ 415407 h 2364250"/>
                <a:gd name="connsiteX35" fmla="*/ 3072981 w 3570602"/>
                <a:gd name="connsiteY35" fmla="*/ 234451 h 2364250"/>
                <a:gd name="connsiteX36" fmla="*/ 3237346 w 3570602"/>
                <a:gd name="connsiteY36" fmla="*/ 36904 h 2364250"/>
                <a:gd name="connsiteX37" fmla="*/ 3399010 w 3570602"/>
                <a:gd name="connsiteY37" fmla="*/ 242168 h 2364250"/>
                <a:gd name="connsiteX38" fmla="*/ 3388207 w 3570602"/>
                <a:gd name="connsiteY38" fmla="*/ 317019 h 2364250"/>
                <a:gd name="connsiteX39" fmla="*/ 3547556 w 3570602"/>
                <a:gd name="connsiteY39" fmla="*/ 30731 h 2364250"/>
                <a:gd name="connsiteX40" fmla="*/ 3302166 w 3570602"/>
                <a:gd name="connsiteY40" fmla="*/ 449746 h 2364250"/>
                <a:gd name="connsiteX41" fmla="*/ 3166352 w 3570602"/>
                <a:gd name="connsiteY41" fmla="*/ 589803 h 2364250"/>
                <a:gd name="connsiteX42" fmla="*/ 3166738 w 3570602"/>
                <a:gd name="connsiteY42" fmla="*/ 590575 h 2364250"/>
                <a:gd name="connsiteX43" fmla="*/ 3233487 w 3570602"/>
                <a:gd name="connsiteY43" fmla="*/ 798539 h 2364250"/>
                <a:gd name="connsiteX44" fmla="*/ 3052917 w 3570602"/>
                <a:gd name="connsiteY44" fmla="*/ 1618049 h 2364250"/>
                <a:gd name="connsiteX45" fmla="*/ 2959639 w 3570602"/>
                <a:gd name="connsiteY45" fmla="*/ 2331783 h 2364250"/>
                <a:gd name="connsiteX0" fmla="*/ 700877 w 3570602"/>
                <a:gd name="connsiteY0" fmla="*/ 732948 h 2364251"/>
                <a:gd name="connsiteX1" fmla="*/ 600946 w 3570602"/>
                <a:gd name="connsiteY1" fmla="*/ 832878 h 2364251"/>
                <a:gd name="connsiteX2" fmla="*/ 700877 w 3570602"/>
                <a:gd name="connsiteY2" fmla="*/ 932809 h 2364251"/>
                <a:gd name="connsiteX3" fmla="*/ 800808 w 3570602"/>
                <a:gd name="connsiteY3" fmla="*/ 832878 h 2364251"/>
                <a:gd name="connsiteX4" fmla="*/ 700877 w 3570602"/>
                <a:gd name="connsiteY4" fmla="*/ 732948 h 2364251"/>
                <a:gd name="connsiteX5" fmla="*/ 700877 w 3570602"/>
                <a:gd name="connsiteY5" fmla="*/ 732948 h 2364251"/>
                <a:gd name="connsiteX6" fmla="*/ 3239275 w 3570602"/>
                <a:gd name="connsiteY6" fmla="*/ 147253 h 2364251"/>
                <a:gd name="connsiteX7" fmla="*/ 3167124 w 3570602"/>
                <a:gd name="connsiteY7" fmla="*/ 242939 h 2364251"/>
                <a:gd name="connsiteX8" fmla="*/ 3239275 w 3570602"/>
                <a:gd name="connsiteY8" fmla="*/ 338626 h 2364251"/>
                <a:gd name="connsiteX9" fmla="*/ 3311426 w 3570602"/>
                <a:gd name="connsiteY9" fmla="*/ 242939 h 2364251"/>
                <a:gd name="connsiteX10" fmla="*/ 3239275 w 3570602"/>
                <a:gd name="connsiteY10" fmla="*/ 147253 h 2364251"/>
                <a:gd name="connsiteX11" fmla="*/ 3239275 w 3570602"/>
                <a:gd name="connsiteY11" fmla="*/ 147253 h 2364251"/>
                <a:gd name="connsiteX12" fmla="*/ 2040876 w 3570602"/>
                <a:gd name="connsiteY12" fmla="*/ 136835 h 2364251"/>
                <a:gd name="connsiteX13" fmla="*/ 1560514 w 3570602"/>
                <a:gd name="connsiteY13" fmla="*/ 263389 h 2364251"/>
                <a:gd name="connsiteX14" fmla="*/ 1599869 w 3570602"/>
                <a:gd name="connsiteY14" fmla="*/ 332067 h 2364251"/>
                <a:gd name="connsiteX15" fmla="*/ 2486900 w 3570602"/>
                <a:gd name="connsiteY15" fmla="*/ 320878 h 2364251"/>
                <a:gd name="connsiteX16" fmla="*/ 2524326 w 3570602"/>
                <a:gd name="connsiteY16" fmla="*/ 251042 h 2364251"/>
                <a:gd name="connsiteX17" fmla="*/ 2040876 w 3570602"/>
                <a:gd name="connsiteY17" fmla="*/ 136835 h 2364251"/>
                <a:gd name="connsiteX18" fmla="*/ 2040876 w 3570602"/>
                <a:gd name="connsiteY18" fmla="*/ 136835 h 2364251"/>
                <a:gd name="connsiteX19" fmla="*/ 2507209 w 3570602"/>
                <a:gd name="connsiteY19" fmla="*/ 2364251 h 2364251"/>
                <a:gd name="connsiteX20" fmla="*/ 2429796 w 3570602"/>
                <a:gd name="connsiteY20" fmla="*/ 1866140 h 2364251"/>
                <a:gd name="connsiteX21" fmla="*/ 1585207 w 3570602"/>
                <a:gd name="connsiteY21" fmla="*/ 1898164 h 2364251"/>
                <a:gd name="connsiteX22" fmla="*/ 1442876 w 3570602"/>
                <a:gd name="connsiteY22" fmla="*/ 2337358 h 2364251"/>
                <a:gd name="connsiteX23" fmla="*/ 974489 w 3570602"/>
                <a:gd name="connsiteY23" fmla="*/ 2305369 h 2364251"/>
                <a:gd name="connsiteX24" fmla="*/ 1010316 w 3570602"/>
                <a:gd name="connsiteY24" fmla="*/ 1831029 h 2364251"/>
                <a:gd name="connsiteX25" fmla="*/ 8692 w 3570602"/>
                <a:gd name="connsiteY25" fmla="*/ 930880 h 2364251"/>
                <a:gd name="connsiteX26" fmla="*/ 305012 w 3570602"/>
                <a:gd name="connsiteY26" fmla="*/ 887281 h 2364251"/>
                <a:gd name="connsiteX27" fmla="*/ 616380 w 3570602"/>
                <a:gd name="connsiteY27" fmla="*/ 517267 h 2364251"/>
                <a:gd name="connsiteX28" fmla="*/ 589757 w 3570602"/>
                <a:gd name="connsiteY28" fmla="*/ 211301 h 2364251"/>
                <a:gd name="connsiteX29" fmla="*/ 1025363 w 3570602"/>
                <a:gd name="connsiteY29" fmla="*/ 394958 h 2364251"/>
                <a:gd name="connsiteX30" fmla="*/ 2006151 w 3570602"/>
                <a:gd name="connsiteY30" fmla="*/ 1408 h 2364251"/>
                <a:gd name="connsiteX31" fmla="*/ 2006151 w 3570602"/>
                <a:gd name="connsiteY31" fmla="*/ 1408 h 2364251"/>
                <a:gd name="connsiteX32" fmla="*/ 3025523 w 3570602"/>
                <a:gd name="connsiteY32" fmla="*/ 368335 h 2364251"/>
                <a:gd name="connsiteX33" fmla="*/ 3102690 w 3570602"/>
                <a:gd name="connsiteY33" fmla="*/ 473668 h 2364251"/>
                <a:gd name="connsiteX34" fmla="*/ 3159021 w 3570602"/>
                <a:gd name="connsiteY34" fmla="*/ 415407 h 2364251"/>
                <a:gd name="connsiteX35" fmla="*/ 3072981 w 3570602"/>
                <a:gd name="connsiteY35" fmla="*/ 234451 h 2364251"/>
                <a:gd name="connsiteX36" fmla="*/ 3237346 w 3570602"/>
                <a:gd name="connsiteY36" fmla="*/ 36904 h 2364251"/>
                <a:gd name="connsiteX37" fmla="*/ 3399010 w 3570602"/>
                <a:gd name="connsiteY37" fmla="*/ 242168 h 2364251"/>
                <a:gd name="connsiteX38" fmla="*/ 3388207 w 3570602"/>
                <a:gd name="connsiteY38" fmla="*/ 317019 h 2364251"/>
                <a:gd name="connsiteX39" fmla="*/ 3547556 w 3570602"/>
                <a:gd name="connsiteY39" fmla="*/ 30731 h 2364251"/>
                <a:gd name="connsiteX40" fmla="*/ 3302166 w 3570602"/>
                <a:gd name="connsiteY40" fmla="*/ 449746 h 2364251"/>
                <a:gd name="connsiteX41" fmla="*/ 3166352 w 3570602"/>
                <a:gd name="connsiteY41" fmla="*/ 589803 h 2364251"/>
                <a:gd name="connsiteX42" fmla="*/ 3166738 w 3570602"/>
                <a:gd name="connsiteY42" fmla="*/ 590575 h 2364251"/>
                <a:gd name="connsiteX43" fmla="*/ 3233487 w 3570602"/>
                <a:gd name="connsiteY43" fmla="*/ 798539 h 2364251"/>
                <a:gd name="connsiteX44" fmla="*/ 3052917 w 3570602"/>
                <a:gd name="connsiteY44" fmla="*/ 1618049 h 2364251"/>
                <a:gd name="connsiteX45" fmla="*/ 2959639 w 3570602"/>
                <a:gd name="connsiteY45" fmla="*/ 2331783 h 2364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570602" h="2364251">
                  <a:moveTo>
                    <a:pt x="700877" y="732948"/>
                  </a:moveTo>
                  <a:cubicBezTo>
                    <a:pt x="645703" y="732948"/>
                    <a:pt x="600946" y="777704"/>
                    <a:pt x="600946" y="832878"/>
                  </a:cubicBezTo>
                  <a:cubicBezTo>
                    <a:pt x="600946" y="888053"/>
                    <a:pt x="645703" y="932809"/>
                    <a:pt x="700877" y="932809"/>
                  </a:cubicBezTo>
                  <a:cubicBezTo>
                    <a:pt x="756051" y="932809"/>
                    <a:pt x="800808" y="888053"/>
                    <a:pt x="800808" y="832878"/>
                  </a:cubicBezTo>
                  <a:cubicBezTo>
                    <a:pt x="800422" y="777704"/>
                    <a:pt x="756051" y="732948"/>
                    <a:pt x="700877" y="732948"/>
                  </a:cubicBezTo>
                  <a:lnTo>
                    <a:pt x="700877" y="732948"/>
                  </a:lnTo>
                  <a:close/>
                  <a:moveTo>
                    <a:pt x="3239275" y="147253"/>
                  </a:moveTo>
                  <a:cubicBezTo>
                    <a:pt x="3199534" y="147253"/>
                    <a:pt x="3167124" y="190080"/>
                    <a:pt x="3167124" y="242939"/>
                  </a:cubicBezTo>
                  <a:cubicBezTo>
                    <a:pt x="3167124" y="295799"/>
                    <a:pt x="3199534" y="338626"/>
                    <a:pt x="3239275" y="338626"/>
                  </a:cubicBezTo>
                  <a:cubicBezTo>
                    <a:pt x="3279016" y="338626"/>
                    <a:pt x="3311426" y="295799"/>
                    <a:pt x="3311426" y="242939"/>
                  </a:cubicBezTo>
                  <a:cubicBezTo>
                    <a:pt x="3311426" y="190080"/>
                    <a:pt x="3279401" y="147253"/>
                    <a:pt x="3239275" y="147253"/>
                  </a:cubicBezTo>
                  <a:lnTo>
                    <a:pt x="3239275" y="147253"/>
                  </a:lnTo>
                  <a:close/>
                  <a:moveTo>
                    <a:pt x="2040876" y="136835"/>
                  </a:moveTo>
                  <a:cubicBezTo>
                    <a:pt x="1874968" y="138764"/>
                    <a:pt x="1709831" y="181206"/>
                    <a:pt x="1560514" y="263389"/>
                  </a:cubicBezTo>
                  <a:lnTo>
                    <a:pt x="1599869" y="332067"/>
                  </a:lnTo>
                  <a:cubicBezTo>
                    <a:pt x="1874582" y="180434"/>
                    <a:pt x="2208714" y="176190"/>
                    <a:pt x="2486900" y="320878"/>
                  </a:cubicBezTo>
                  <a:lnTo>
                    <a:pt x="2524326" y="251042"/>
                  </a:lnTo>
                  <a:cubicBezTo>
                    <a:pt x="2373079" y="172718"/>
                    <a:pt x="2206785" y="134520"/>
                    <a:pt x="2040876" y="136835"/>
                  </a:cubicBezTo>
                  <a:lnTo>
                    <a:pt x="2040876" y="136835"/>
                  </a:lnTo>
                  <a:close/>
                  <a:moveTo>
                    <a:pt x="2507209" y="2364251"/>
                  </a:moveTo>
                  <a:cubicBezTo>
                    <a:pt x="2472484" y="2207988"/>
                    <a:pt x="2446773" y="2033978"/>
                    <a:pt x="2429796" y="1866140"/>
                  </a:cubicBezTo>
                  <a:cubicBezTo>
                    <a:pt x="2149296" y="1917456"/>
                    <a:pt x="1806290" y="1916684"/>
                    <a:pt x="1585207" y="1898164"/>
                  </a:cubicBezTo>
                  <a:cubicBezTo>
                    <a:pt x="1538907" y="2099183"/>
                    <a:pt x="1544388" y="2153955"/>
                    <a:pt x="1442876" y="2337358"/>
                  </a:cubicBezTo>
                  <a:moveTo>
                    <a:pt x="974489" y="2305369"/>
                  </a:moveTo>
                  <a:cubicBezTo>
                    <a:pt x="966387" y="2233604"/>
                    <a:pt x="1001441" y="2025103"/>
                    <a:pt x="1010316" y="1831029"/>
                  </a:cubicBezTo>
                  <a:cubicBezTo>
                    <a:pt x="666538" y="1673609"/>
                    <a:pt x="-89309" y="1464102"/>
                    <a:pt x="8692" y="930880"/>
                  </a:cubicBezTo>
                  <a:cubicBezTo>
                    <a:pt x="14480" y="884194"/>
                    <a:pt x="204310" y="889982"/>
                    <a:pt x="305012" y="887281"/>
                  </a:cubicBezTo>
                  <a:cubicBezTo>
                    <a:pt x="409573" y="731790"/>
                    <a:pt x="463976" y="646521"/>
                    <a:pt x="616380" y="517267"/>
                  </a:cubicBezTo>
                  <a:cubicBezTo>
                    <a:pt x="607506" y="415407"/>
                    <a:pt x="551174" y="228664"/>
                    <a:pt x="589757" y="211301"/>
                  </a:cubicBezTo>
                  <a:cubicBezTo>
                    <a:pt x="848651" y="71629"/>
                    <a:pt x="891093" y="278436"/>
                    <a:pt x="1025363" y="394958"/>
                  </a:cubicBezTo>
                  <a:cubicBezTo>
                    <a:pt x="1253391" y="158442"/>
                    <a:pt x="1724493" y="12983"/>
                    <a:pt x="2006151" y="1408"/>
                  </a:cubicBezTo>
                  <a:lnTo>
                    <a:pt x="2006151" y="1408"/>
                  </a:lnTo>
                  <a:cubicBezTo>
                    <a:pt x="2391599" y="-16341"/>
                    <a:pt x="2832992" y="135292"/>
                    <a:pt x="3025523" y="368335"/>
                  </a:cubicBezTo>
                  <a:lnTo>
                    <a:pt x="3102690" y="473668"/>
                  </a:lnTo>
                  <a:cubicBezTo>
                    <a:pt x="3124296" y="452447"/>
                    <a:pt x="3130856" y="440100"/>
                    <a:pt x="3159021" y="415407"/>
                  </a:cubicBezTo>
                  <a:cubicBezTo>
                    <a:pt x="3094201" y="371808"/>
                    <a:pt x="3072981" y="334382"/>
                    <a:pt x="3072981" y="234451"/>
                  </a:cubicBezTo>
                  <a:cubicBezTo>
                    <a:pt x="3072981" y="121016"/>
                    <a:pt x="3135486" y="38448"/>
                    <a:pt x="3237346" y="36904"/>
                  </a:cubicBezTo>
                  <a:cubicBezTo>
                    <a:pt x="3339206" y="35747"/>
                    <a:pt x="3403640" y="136449"/>
                    <a:pt x="3399010" y="242168"/>
                  </a:cubicBezTo>
                  <a:cubicBezTo>
                    <a:pt x="3396695" y="295027"/>
                    <a:pt x="3397466" y="268790"/>
                    <a:pt x="3388207" y="317019"/>
                  </a:cubicBezTo>
                  <a:cubicBezTo>
                    <a:pt x="3426018" y="289239"/>
                    <a:pt x="3490066" y="329366"/>
                    <a:pt x="3547556" y="30731"/>
                  </a:cubicBezTo>
                  <a:cubicBezTo>
                    <a:pt x="3628195" y="300043"/>
                    <a:pt x="3485437" y="420423"/>
                    <a:pt x="3302166" y="449746"/>
                  </a:cubicBezTo>
                  <a:cubicBezTo>
                    <a:pt x="3258566" y="504920"/>
                    <a:pt x="3224227" y="562795"/>
                    <a:pt x="3166352" y="589803"/>
                  </a:cubicBezTo>
                  <a:cubicBezTo>
                    <a:pt x="3166352" y="590189"/>
                    <a:pt x="3166738" y="590189"/>
                    <a:pt x="3166738" y="590575"/>
                  </a:cubicBezTo>
                  <a:lnTo>
                    <a:pt x="3233487" y="798539"/>
                  </a:lnTo>
                  <a:cubicBezTo>
                    <a:pt x="3308339" y="1143474"/>
                    <a:pt x="3189502" y="1481078"/>
                    <a:pt x="3052917" y="1618049"/>
                  </a:cubicBezTo>
                  <a:cubicBezTo>
                    <a:pt x="3015491" y="1944464"/>
                    <a:pt x="3038735" y="2078290"/>
                    <a:pt x="2959639" y="2331783"/>
                  </a:cubicBezTo>
                </a:path>
              </a:pathLst>
            </a:custGeom>
            <a:noFill/>
            <a:ln w="3175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AC4B1841-CC15-4131-8409-C6CBFF76CC5A}"/>
                </a:ext>
              </a:extLst>
            </p:cNvPr>
            <p:cNvSpPr/>
            <p:nvPr/>
          </p:nvSpPr>
          <p:spPr>
            <a:xfrm>
              <a:off x="9214248" y="3379722"/>
              <a:ext cx="2980314" cy="2356745"/>
            </a:xfrm>
            <a:custGeom>
              <a:avLst/>
              <a:gdLst>
                <a:gd name="connsiteX0" fmla="*/ 0 w 7344461"/>
                <a:gd name="connsiteY0" fmla="*/ 1843430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43430 h 3489350"/>
                <a:gd name="connsiteX7" fmla="*/ 3518611 w 7344461"/>
                <a:gd name="connsiteY7" fmla="*/ 1843430 h 3489350"/>
                <a:gd name="connsiteX8" fmla="*/ 2472538 w 7344461"/>
                <a:gd name="connsiteY8" fmla="*/ 409651 h 3489350"/>
                <a:gd name="connsiteX9" fmla="*/ 3160166 w 7344461"/>
                <a:gd name="connsiteY9" fmla="*/ 14630 h 3489350"/>
                <a:gd name="connsiteX10" fmla="*/ 3803904 w 7344461"/>
                <a:gd name="connsiteY10" fmla="*/ 387705 h 3489350"/>
                <a:gd name="connsiteX11" fmla="*/ 4462272 w 7344461"/>
                <a:gd name="connsiteY11" fmla="*/ 0 h 3489350"/>
                <a:gd name="connsiteX12" fmla="*/ 5113325 w 7344461"/>
                <a:gd name="connsiteY12" fmla="*/ 475488 h 3489350"/>
                <a:gd name="connsiteX13" fmla="*/ 4096512 w 7344461"/>
                <a:gd name="connsiteY13" fmla="*/ 1821485 h 3489350"/>
                <a:gd name="connsiteX14" fmla="*/ 5479085 w 7344461"/>
                <a:gd name="connsiteY14" fmla="*/ 1836115 h 3489350"/>
                <a:gd name="connsiteX15" fmla="*/ 5698541 w 7344461"/>
                <a:gd name="connsiteY15" fmla="*/ 2179929 h 3489350"/>
                <a:gd name="connsiteX16" fmla="*/ 5888736 w 7344461"/>
                <a:gd name="connsiteY16" fmla="*/ 29261 h 3489350"/>
                <a:gd name="connsiteX17" fmla="*/ 6166714 w 7344461"/>
                <a:gd name="connsiteY17" fmla="*/ 3489350 h 3489350"/>
                <a:gd name="connsiteX18" fmla="*/ 6510528 w 7344461"/>
                <a:gd name="connsiteY18" fmla="*/ 1331366 h 3489350"/>
                <a:gd name="connsiteX19" fmla="*/ 6620256 w 7344461"/>
                <a:gd name="connsiteY19" fmla="*/ 1916582 h 3489350"/>
                <a:gd name="connsiteX20" fmla="*/ 7344461 w 7344461"/>
                <a:gd name="connsiteY20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43430 h 3489350"/>
                <a:gd name="connsiteX7" fmla="*/ 3518611 w 7344461"/>
                <a:gd name="connsiteY7" fmla="*/ 1843430 h 3489350"/>
                <a:gd name="connsiteX8" fmla="*/ 2472538 w 7344461"/>
                <a:gd name="connsiteY8" fmla="*/ 409651 h 3489350"/>
                <a:gd name="connsiteX9" fmla="*/ 3160166 w 7344461"/>
                <a:gd name="connsiteY9" fmla="*/ 14630 h 3489350"/>
                <a:gd name="connsiteX10" fmla="*/ 3803904 w 7344461"/>
                <a:gd name="connsiteY10" fmla="*/ 387705 h 3489350"/>
                <a:gd name="connsiteX11" fmla="*/ 4462272 w 7344461"/>
                <a:gd name="connsiteY11" fmla="*/ 0 h 3489350"/>
                <a:gd name="connsiteX12" fmla="*/ 5113325 w 7344461"/>
                <a:gd name="connsiteY12" fmla="*/ 475488 h 3489350"/>
                <a:gd name="connsiteX13" fmla="*/ 4096512 w 7344461"/>
                <a:gd name="connsiteY13" fmla="*/ 1821485 h 3489350"/>
                <a:gd name="connsiteX14" fmla="*/ 5479085 w 7344461"/>
                <a:gd name="connsiteY14" fmla="*/ 1836115 h 3489350"/>
                <a:gd name="connsiteX15" fmla="*/ 5698541 w 7344461"/>
                <a:gd name="connsiteY15" fmla="*/ 2179929 h 3489350"/>
                <a:gd name="connsiteX16" fmla="*/ 5888736 w 7344461"/>
                <a:gd name="connsiteY16" fmla="*/ 29261 h 3489350"/>
                <a:gd name="connsiteX17" fmla="*/ 6166714 w 7344461"/>
                <a:gd name="connsiteY17" fmla="*/ 3489350 h 3489350"/>
                <a:gd name="connsiteX18" fmla="*/ 6510528 w 7344461"/>
                <a:gd name="connsiteY18" fmla="*/ 1331366 h 3489350"/>
                <a:gd name="connsiteX19" fmla="*/ 6620256 w 7344461"/>
                <a:gd name="connsiteY19" fmla="*/ 1916582 h 3489350"/>
                <a:gd name="connsiteX20" fmla="*/ 7344461 w 7344461"/>
                <a:gd name="connsiteY20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3518611 w 7344461"/>
                <a:gd name="connsiteY7" fmla="*/ 1843430 h 3489350"/>
                <a:gd name="connsiteX8" fmla="*/ 2472538 w 7344461"/>
                <a:gd name="connsiteY8" fmla="*/ 409651 h 3489350"/>
                <a:gd name="connsiteX9" fmla="*/ 3160166 w 7344461"/>
                <a:gd name="connsiteY9" fmla="*/ 14630 h 3489350"/>
                <a:gd name="connsiteX10" fmla="*/ 3803904 w 7344461"/>
                <a:gd name="connsiteY10" fmla="*/ 387705 h 3489350"/>
                <a:gd name="connsiteX11" fmla="*/ 4462272 w 7344461"/>
                <a:gd name="connsiteY11" fmla="*/ 0 h 3489350"/>
                <a:gd name="connsiteX12" fmla="*/ 5113325 w 7344461"/>
                <a:gd name="connsiteY12" fmla="*/ 475488 h 3489350"/>
                <a:gd name="connsiteX13" fmla="*/ 4096512 w 7344461"/>
                <a:gd name="connsiteY13" fmla="*/ 1821485 h 3489350"/>
                <a:gd name="connsiteX14" fmla="*/ 5479085 w 7344461"/>
                <a:gd name="connsiteY14" fmla="*/ 1836115 h 3489350"/>
                <a:gd name="connsiteX15" fmla="*/ 5698541 w 7344461"/>
                <a:gd name="connsiteY15" fmla="*/ 2179929 h 3489350"/>
                <a:gd name="connsiteX16" fmla="*/ 5888736 w 7344461"/>
                <a:gd name="connsiteY16" fmla="*/ 29261 h 3489350"/>
                <a:gd name="connsiteX17" fmla="*/ 6166714 w 7344461"/>
                <a:gd name="connsiteY17" fmla="*/ 3489350 h 3489350"/>
                <a:gd name="connsiteX18" fmla="*/ 6510528 w 7344461"/>
                <a:gd name="connsiteY18" fmla="*/ 1331366 h 3489350"/>
                <a:gd name="connsiteX19" fmla="*/ 6620256 w 7344461"/>
                <a:gd name="connsiteY19" fmla="*/ 1916582 h 3489350"/>
                <a:gd name="connsiteX20" fmla="*/ 7344461 w 7344461"/>
                <a:gd name="connsiteY20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2472538 w 7344461"/>
                <a:gd name="connsiteY9" fmla="*/ 409651 h 3489350"/>
                <a:gd name="connsiteX10" fmla="*/ 3160166 w 7344461"/>
                <a:gd name="connsiteY10" fmla="*/ 14630 h 3489350"/>
                <a:gd name="connsiteX11" fmla="*/ 3803904 w 7344461"/>
                <a:gd name="connsiteY11" fmla="*/ 387705 h 3489350"/>
                <a:gd name="connsiteX12" fmla="*/ 4462272 w 7344461"/>
                <a:gd name="connsiteY12" fmla="*/ 0 h 3489350"/>
                <a:gd name="connsiteX13" fmla="*/ 5113325 w 7344461"/>
                <a:gd name="connsiteY13" fmla="*/ 475488 h 3489350"/>
                <a:gd name="connsiteX14" fmla="*/ 4096512 w 7344461"/>
                <a:gd name="connsiteY14" fmla="*/ 1821485 h 3489350"/>
                <a:gd name="connsiteX15" fmla="*/ 5479085 w 7344461"/>
                <a:gd name="connsiteY15" fmla="*/ 1836115 h 3489350"/>
                <a:gd name="connsiteX16" fmla="*/ 5698541 w 7344461"/>
                <a:gd name="connsiteY16" fmla="*/ 2179929 h 3489350"/>
                <a:gd name="connsiteX17" fmla="*/ 5888736 w 7344461"/>
                <a:gd name="connsiteY17" fmla="*/ 29261 h 3489350"/>
                <a:gd name="connsiteX18" fmla="*/ 6166714 w 7344461"/>
                <a:gd name="connsiteY18" fmla="*/ 3489350 h 3489350"/>
                <a:gd name="connsiteX19" fmla="*/ 6510528 w 7344461"/>
                <a:gd name="connsiteY19" fmla="*/ 1331366 h 3489350"/>
                <a:gd name="connsiteX20" fmla="*/ 6620256 w 7344461"/>
                <a:gd name="connsiteY20" fmla="*/ 1916582 h 3489350"/>
                <a:gd name="connsiteX21" fmla="*/ 7344461 w 7344461"/>
                <a:gd name="connsiteY21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96512 w 7344461"/>
                <a:gd name="connsiteY15" fmla="*/ 1821485 h 3489350"/>
                <a:gd name="connsiteX16" fmla="*/ 5479085 w 7344461"/>
                <a:gd name="connsiteY16" fmla="*/ 1836115 h 3489350"/>
                <a:gd name="connsiteX17" fmla="*/ 5698541 w 7344461"/>
                <a:gd name="connsiteY17" fmla="*/ 2179929 h 3489350"/>
                <a:gd name="connsiteX18" fmla="*/ 5888736 w 7344461"/>
                <a:gd name="connsiteY18" fmla="*/ 29261 h 3489350"/>
                <a:gd name="connsiteX19" fmla="*/ 6166714 w 7344461"/>
                <a:gd name="connsiteY19" fmla="*/ 3489350 h 3489350"/>
                <a:gd name="connsiteX20" fmla="*/ 6510528 w 7344461"/>
                <a:gd name="connsiteY20" fmla="*/ 1331366 h 3489350"/>
                <a:gd name="connsiteX21" fmla="*/ 6620256 w 7344461"/>
                <a:gd name="connsiteY21" fmla="*/ 1916582 h 3489350"/>
                <a:gd name="connsiteX22" fmla="*/ 7344461 w 7344461"/>
                <a:gd name="connsiteY22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89196 w 7344461"/>
                <a:gd name="connsiteY15" fmla="*/ 1843431 h 3489350"/>
                <a:gd name="connsiteX16" fmla="*/ 5479085 w 7344461"/>
                <a:gd name="connsiteY16" fmla="*/ 1836115 h 3489350"/>
                <a:gd name="connsiteX17" fmla="*/ 5698541 w 7344461"/>
                <a:gd name="connsiteY17" fmla="*/ 2179929 h 3489350"/>
                <a:gd name="connsiteX18" fmla="*/ 5888736 w 7344461"/>
                <a:gd name="connsiteY18" fmla="*/ 29261 h 3489350"/>
                <a:gd name="connsiteX19" fmla="*/ 6166714 w 7344461"/>
                <a:gd name="connsiteY19" fmla="*/ 3489350 h 3489350"/>
                <a:gd name="connsiteX20" fmla="*/ 6510528 w 7344461"/>
                <a:gd name="connsiteY20" fmla="*/ 1331366 h 3489350"/>
                <a:gd name="connsiteX21" fmla="*/ 6620256 w 7344461"/>
                <a:gd name="connsiteY21" fmla="*/ 1916582 h 3489350"/>
                <a:gd name="connsiteX22" fmla="*/ 7344461 w 7344461"/>
                <a:gd name="connsiteY22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89196 w 7344461"/>
                <a:gd name="connsiteY15" fmla="*/ 1843431 h 3489350"/>
                <a:gd name="connsiteX16" fmla="*/ 5479085 w 7344461"/>
                <a:gd name="connsiteY16" fmla="*/ 1865376 h 3489350"/>
                <a:gd name="connsiteX17" fmla="*/ 5698541 w 7344461"/>
                <a:gd name="connsiteY17" fmla="*/ 2179929 h 3489350"/>
                <a:gd name="connsiteX18" fmla="*/ 5888736 w 7344461"/>
                <a:gd name="connsiteY18" fmla="*/ 29261 h 3489350"/>
                <a:gd name="connsiteX19" fmla="*/ 6166714 w 7344461"/>
                <a:gd name="connsiteY19" fmla="*/ 3489350 h 3489350"/>
                <a:gd name="connsiteX20" fmla="*/ 6510528 w 7344461"/>
                <a:gd name="connsiteY20" fmla="*/ 1331366 h 3489350"/>
                <a:gd name="connsiteX21" fmla="*/ 6620256 w 7344461"/>
                <a:gd name="connsiteY21" fmla="*/ 1916582 h 3489350"/>
                <a:gd name="connsiteX22" fmla="*/ 7344461 w 7344461"/>
                <a:gd name="connsiteY22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89196 w 7344461"/>
                <a:gd name="connsiteY15" fmla="*/ 1843431 h 3489350"/>
                <a:gd name="connsiteX16" fmla="*/ 5479085 w 7344461"/>
                <a:gd name="connsiteY16" fmla="*/ 1865376 h 3489350"/>
                <a:gd name="connsiteX17" fmla="*/ 5498920 w 7344461"/>
                <a:gd name="connsiteY17" fmla="*/ 1860327 h 3489350"/>
                <a:gd name="connsiteX18" fmla="*/ 5698541 w 7344461"/>
                <a:gd name="connsiteY18" fmla="*/ 2179929 h 3489350"/>
                <a:gd name="connsiteX19" fmla="*/ 5888736 w 7344461"/>
                <a:gd name="connsiteY19" fmla="*/ 29261 h 3489350"/>
                <a:gd name="connsiteX20" fmla="*/ 6166714 w 7344461"/>
                <a:gd name="connsiteY20" fmla="*/ 3489350 h 3489350"/>
                <a:gd name="connsiteX21" fmla="*/ 6510528 w 7344461"/>
                <a:gd name="connsiteY21" fmla="*/ 1331366 h 3489350"/>
                <a:gd name="connsiteX22" fmla="*/ 6620256 w 7344461"/>
                <a:gd name="connsiteY22" fmla="*/ 1916582 h 3489350"/>
                <a:gd name="connsiteX23" fmla="*/ 7344461 w 7344461"/>
                <a:gd name="connsiteY23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89196 w 7344461"/>
                <a:gd name="connsiteY15" fmla="*/ 1843431 h 3489350"/>
                <a:gd name="connsiteX16" fmla="*/ 5479085 w 7344461"/>
                <a:gd name="connsiteY16" fmla="*/ 1865376 h 3489350"/>
                <a:gd name="connsiteX17" fmla="*/ 5498920 w 7344461"/>
                <a:gd name="connsiteY17" fmla="*/ 1860327 h 3489350"/>
                <a:gd name="connsiteX18" fmla="*/ 5698541 w 7344461"/>
                <a:gd name="connsiteY18" fmla="*/ 2179929 h 3489350"/>
                <a:gd name="connsiteX19" fmla="*/ 5888736 w 7344461"/>
                <a:gd name="connsiteY19" fmla="*/ 29261 h 3489350"/>
                <a:gd name="connsiteX20" fmla="*/ 6166714 w 7344461"/>
                <a:gd name="connsiteY20" fmla="*/ 3489350 h 3489350"/>
                <a:gd name="connsiteX21" fmla="*/ 6510528 w 7344461"/>
                <a:gd name="connsiteY21" fmla="*/ 1331366 h 3489350"/>
                <a:gd name="connsiteX22" fmla="*/ 6620256 w 7344461"/>
                <a:gd name="connsiteY22" fmla="*/ 1880006 h 3489350"/>
                <a:gd name="connsiteX23" fmla="*/ 7344461 w 7344461"/>
                <a:gd name="connsiteY23" fmla="*/ 1865376 h 3489350"/>
                <a:gd name="connsiteX0" fmla="*/ 0 w 7366407"/>
                <a:gd name="connsiteY0" fmla="*/ 1865375 h 3489350"/>
                <a:gd name="connsiteX1" fmla="*/ 885139 w 7366407"/>
                <a:gd name="connsiteY1" fmla="*/ 1858061 h 3489350"/>
                <a:gd name="connsiteX2" fmla="*/ 994867 w 7366407"/>
                <a:gd name="connsiteY2" fmla="*/ 1316736 h 3489350"/>
                <a:gd name="connsiteX3" fmla="*/ 1338682 w 7366407"/>
                <a:gd name="connsiteY3" fmla="*/ 3489350 h 3489350"/>
                <a:gd name="connsiteX4" fmla="*/ 1609344 w 7366407"/>
                <a:gd name="connsiteY4" fmla="*/ 43891 h 3489350"/>
                <a:gd name="connsiteX5" fmla="*/ 1799539 w 7366407"/>
                <a:gd name="connsiteY5" fmla="*/ 2216505 h 3489350"/>
                <a:gd name="connsiteX6" fmla="*/ 2011680 w 7366407"/>
                <a:gd name="connsiteY6" fmla="*/ 1872691 h 3489350"/>
                <a:gd name="connsiteX7" fmla="*/ 2038831 w 7366407"/>
                <a:gd name="connsiteY7" fmla="*/ 1838381 h 3489350"/>
                <a:gd name="connsiteX8" fmla="*/ 3518611 w 7366407"/>
                <a:gd name="connsiteY8" fmla="*/ 1843430 h 3489350"/>
                <a:gd name="connsiteX9" fmla="*/ 3501871 w 7366407"/>
                <a:gd name="connsiteY9" fmla="*/ 1845697 h 3489350"/>
                <a:gd name="connsiteX10" fmla="*/ 2472538 w 7366407"/>
                <a:gd name="connsiteY10" fmla="*/ 409651 h 3489350"/>
                <a:gd name="connsiteX11" fmla="*/ 3160166 w 7366407"/>
                <a:gd name="connsiteY11" fmla="*/ 14630 h 3489350"/>
                <a:gd name="connsiteX12" fmla="*/ 3803904 w 7366407"/>
                <a:gd name="connsiteY12" fmla="*/ 387705 h 3489350"/>
                <a:gd name="connsiteX13" fmla="*/ 4462272 w 7366407"/>
                <a:gd name="connsiteY13" fmla="*/ 0 h 3489350"/>
                <a:gd name="connsiteX14" fmla="*/ 5113325 w 7366407"/>
                <a:gd name="connsiteY14" fmla="*/ 475488 h 3489350"/>
                <a:gd name="connsiteX15" fmla="*/ 4089196 w 7366407"/>
                <a:gd name="connsiteY15" fmla="*/ 1843431 h 3489350"/>
                <a:gd name="connsiteX16" fmla="*/ 5479085 w 7366407"/>
                <a:gd name="connsiteY16" fmla="*/ 1865376 h 3489350"/>
                <a:gd name="connsiteX17" fmla="*/ 5498920 w 7366407"/>
                <a:gd name="connsiteY17" fmla="*/ 1860327 h 3489350"/>
                <a:gd name="connsiteX18" fmla="*/ 5698541 w 7366407"/>
                <a:gd name="connsiteY18" fmla="*/ 2179929 h 3489350"/>
                <a:gd name="connsiteX19" fmla="*/ 5888736 w 7366407"/>
                <a:gd name="connsiteY19" fmla="*/ 29261 h 3489350"/>
                <a:gd name="connsiteX20" fmla="*/ 6166714 w 7366407"/>
                <a:gd name="connsiteY20" fmla="*/ 3489350 h 3489350"/>
                <a:gd name="connsiteX21" fmla="*/ 6510528 w 7366407"/>
                <a:gd name="connsiteY21" fmla="*/ 1331366 h 3489350"/>
                <a:gd name="connsiteX22" fmla="*/ 6620256 w 7366407"/>
                <a:gd name="connsiteY22" fmla="*/ 1880006 h 3489350"/>
                <a:gd name="connsiteX23" fmla="*/ 7366407 w 7366407"/>
                <a:gd name="connsiteY23" fmla="*/ 1887322 h 3489350"/>
                <a:gd name="connsiteX0" fmla="*/ 0 w 7366407"/>
                <a:gd name="connsiteY0" fmla="*/ 1865375 h 3489350"/>
                <a:gd name="connsiteX1" fmla="*/ 885139 w 7366407"/>
                <a:gd name="connsiteY1" fmla="*/ 1858061 h 3489350"/>
                <a:gd name="connsiteX2" fmla="*/ 1009498 w 7366407"/>
                <a:gd name="connsiteY2" fmla="*/ 1228954 h 3489350"/>
                <a:gd name="connsiteX3" fmla="*/ 1338682 w 7366407"/>
                <a:gd name="connsiteY3" fmla="*/ 3489350 h 3489350"/>
                <a:gd name="connsiteX4" fmla="*/ 1609344 w 7366407"/>
                <a:gd name="connsiteY4" fmla="*/ 43891 h 3489350"/>
                <a:gd name="connsiteX5" fmla="*/ 1799539 w 7366407"/>
                <a:gd name="connsiteY5" fmla="*/ 2216505 h 3489350"/>
                <a:gd name="connsiteX6" fmla="*/ 2011680 w 7366407"/>
                <a:gd name="connsiteY6" fmla="*/ 1872691 h 3489350"/>
                <a:gd name="connsiteX7" fmla="*/ 2038831 w 7366407"/>
                <a:gd name="connsiteY7" fmla="*/ 1838381 h 3489350"/>
                <a:gd name="connsiteX8" fmla="*/ 3518611 w 7366407"/>
                <a:gd name="connsiteY8" fmla="*/ 1843430 h 3489350"/>
                <a:gd name="connsiteX9" fmla="*/ 3501871 w 7366407"/>
                <a:gd name="connsiteY9" fmla="*/ 1845697 h 3489350"/>
                <a:gd name="connsiteX10" fmla="*/ 2472538 w 7366407"/>
                <a:gd name="connsiteY10" fmla="*/ 409651 h 3489350"/>
                <a:gd name="connsiteX11" fmla="*/ 3160166 w 7366407"/>
                <a:gd name="connsiteY11" fmla="*/ 14630 h 3489350"/>
                <a:gd name="connsiteX12" fmla="*/ 3803904 w 7366407"/>
                <a:gd name="connsiteY12" fmla="*/ 387705 h 3489350"/>
                <a:gd name="connsiteX13" fmla="*/ 4462272 w 7366407"/>
                <a:gd name="connsiteY13" fmla="*/ 0 h 3489350"/>
                <a:gd name="connsiteX14" fmla="*/ 5113325 w 7366407"/>
                <a:gd name="connsiteY14" fmla="*/ 475488 h 3489350"/>
                <a:gd name="connsiteX15" fmla="*/ 4089196 w 7366407"/>
                <a:gd name="connsiteY15" fmla="*/ 1843431 h 3489350"/>
                <a:gd name="connsiteX16" fmla="*/ 5479085 w 7366407"/>
                <a:gd name="connsiteY16" fmla="*/ 1865376 h 3489350"/>
                <a:gd name="connsiteX17" fmla="*/ 5498920 w 7366407"/>
                <a:gd name="connsiteY17" fmla="*/ 1860327 h 3489350"/>
                <a:gd name="connsiteX18" fmla="*/ 5698541 w 7366407"/>
                <a:gd name="connsiteY18" fmla="*/ 2179929 h 3489350"/>
                <a:gd name="connsiteX19" fmla="*/ 5888736 w 7366407"/>
                <a:gd name="connsiteY19" fmla="*/ 29261 h 3489350"/>
                <a:gd name="connsiteX20" fmla="*/ 6166714 w 7366407"/>
                <a:gd name="connsiteY20" fmla="*/ 3489350 h 3489350"/>
                <a:gd name="connsiteX21" fmla="*/ 6510528 w 7366407"/>
                <a:gd name="connsiteY21" fmla="*/ 1331366 h 3489350"/>
                <a:gd name="connsiteX22" fmla="*/ 6620256 w 7366407"/>
                <a:gd name="connsiteY22" fmla="*/ 1880006 h 3489350"/>
                <a:gd name="connsiteX23" fmla="*/ 7366407 w 7366407"/>
                <a:gd name="connsiteY23" fmla="*/ 1887322 h 3489350"/>
                <a:gd name="connsiteX0" fmla="*/ 0 w 7366407"/>
                <a:gd name="connsiteY0" fmla="*/ 1865375 h 3555187"/>
                <a:gd name="connsiteX1" fmla="*/ 885139 w 7366407"/>
                <a:gd name="connsiteY1" fmla="*/ 1858061 h 3555187"/>
                <a:gd name="connsiteX2" fmla="*/ 1009498 w 7366407"/>
                <a:gd name="connsiteY2" fmla="*/ 1228954 h 3555187"/>
                <a:gd name="connsiteX3" fmla="*/ 1294790 w 7366407"/>
                <a:gd name="connsiteY3" fmla="*/ 3555187 h 3555187"/>
                <a:gd name="connsiteX4" fmla="*/ 1609344 w 7366407"/>
                <a:gd name="connsiteY4" fmla="*/ 43891 h 3555187"/>
                <a:gd name="connsiteX5" fmla="*/ 1799539 w 7366407"/>
                <a:gd name="connsiteY5" fmla="*/ 2216505 h 3555187"/>
                <a:gd name="connsiteX6" fmla="*/ 2011680 w 7366407"/>
                <a:gd name="connsiteY6" fmla="*/ 1872691 h 3555187"/>
                <a:gd name="connsiteX7" fmla="*/ 2038831 w 7366407"/>
                <a:gd name="connsiteY7" fmla="*/ 1838381 h 3555187"/>
                <a:gd name="connsiteX8" fmla="*/ 3518611 w 7366407"/>
                <a:gd name="connsiteY8" fmla="*/ 1843430 h 3555187"/>
                <a:gd name="connsiteX9" fmla="*/ 3501871 w 7366407"/>
                <a:gd name="connsiteY9" fmla="*/ 1845697 h 3555187"/>
                <a:gd name="connsiteX10" fmla="*/ 2472538 w 7366407"/>
                <a:gd name="connsiteY10" fmla="*/ 409651 h 3555187"/>
                <a:gd name="connsiteX11" fmla="*/ 3160166 w 7366407"/>
                <a:gd name="connsiteY11" fmla="*/ 14630 h 3555187"/>
                <a:gd name="connsiteX12" fmla="*/ 3803904 w 7366407"/>
                <a:gd name="connsiteY12" fmla="*/ 387705 h 3555187"/>
                <a:gd name="connsiteX13" fmla="*/ 4462272 w 7366407"/>
                <a:gd name="connsiteY13" fmla="*/ 0 h 3555187"/>
                <a:gd name="connsiteX14" fmla="*/ 5113325 w 7366407"/>
                <a:gd name="connsiteY14" fmla="*/ 475488 h 3555187"/>
                <a:gd name="connsiteX15" fmla="*/ 4089196 w 7366407"/>
                <a:gd name="connsiteY15" fmla="*/ 1843431 h 3555187"/>
                <a:gd name="connsiteX16" fmla="*/ 5479085 w 7366407"/>
                <a:gd name="connsiteY16" fmla="*/ 1865376 h 3555187"/>
                <a:gd name="connsiteX17" fmla="*/ 5498920 w 7366407"/>
                <a:gd name="connsiteY17" fmla="*/ 1860327 h 3555187"/>
                <a:gd name="connsiteX18" fmla="*/ 5698541 w 7366407"/>
                <a:gd name="connsiteY18" fmla="*/ 2179929 h 3555187"/>
                <a:gd name="connsiteX19" fmla="*/ 5888736 w 7366407"/>
                <a:gd name="connsiteY19" fmla="*/ 29261 h 3555187"/>
                <a:gd name="connsiteX20" fmla="*/ 6166714 w 7366407"/>
                <a:gd name="connsiteY20" fmla="*/ 3489350 h 3555187"/>
                <a:gd name="connsiteX21" fmla="*/ 6510528 w 7366407"/>
                <a:gd name="connsiteY21" fmla="*/ 1331366 h 3555187"/>
                <a:gd name="connsiteX22" fmla="*/ 6620256 w 7366407"/>
                <a:gd name="connsiteY22" fmla="*/ 1880006 h 3555187"/>
                <a:gd name="connsiteX23" fmla="*/ 7366407 w 7366407"/>
                <a:gd name="connsiteY23" fmla="*/ 1887322 h 3555187"/>
                <a:gd name="connsiteX0" fmla="*/ 0 w 7366407"/>
                <a:gd name="connsiteY0" fmla="*/ 1865375 h 3555187"/>
                <a:gd name="connsiteX1" fmla="*/ 885139 w 7366407"/>
                <a:gd name="connsiteY1" fmla="*/ 1858061 h 3555187"/>
                <a:gd name="connsiteX2" fmla="*/ 1009498 w 7366407"/>
                <a:gd name="connsiteY2" fmla="*/ 1228954 h 3555187"/>
                <a:gd name="connsiteX3" fmla="*/ 1294790 w 7366407"/>
                <a:gd name="connsiteY3" fmla="*/ 3555187 h 3555187"/>
                <a:gd name="connsiteX4" fmla="*/ 1587398 w 7366407"/>
                <a:gd name="connsiteY4" fmla="*/ 7315 h 3555187"/>
                <a:gd name="connsiteX5" fmla="*/ 1799539 w 7366407"/>
                <a:gd name="connsiteY5" fmla="*/ 2216505 h 3555187"/>
                <a:gd name="connsiteX6" fmla="*/ 2011680 w 7366407"/>
                <a:gd name="connsiteY6" fmla="*/ 1872691 h 3555187"/>
                <a:gd name="connsiteX7" fmla="*/ 2038831 w 7366407"/>
                <a:gd name="connsiteY7" fmla="*/ 1838381 h 3555187"/>
                <a:gd name="connsiteX8" fmla="*/ 3518611 w 7366407"/>
                <a:gd name="connsiteY8" fmla="*/ 1843430 h 3555187"/>
                <a:gd name="connsiteX9" fmla="*/ 3501871 w 7366407"/>
                <a:gd name="connsiteY9" fmla="*/ 1845697 h 3555187"/>
                <a:gd name="connsiteX10" fmla="*/ 2472538 w 7366407"/>
                <a:gd name="connsiteY10" fmla="*/ 409651 h 3555187"/>
                <a:gd name="connsiteX11" fmla="*/ 3160166 w 7366407"/>
                <a:gd name="connsiteY11" fmla="*/ 14630 h 3555187"/>
                <a:gd name="connsiteX12" fmla="*/ 3803904 w 7366407"/>
                <a:gd name="connsiteY12" fmla="*/ 387705 h 3555187"/>
                <a:gd name="connsiteX13" fmla="*/ 4462272 w 7366407"/>
                <a:gd name="connsiteY13" fmla="*/ 0 h 3555187"/>
                <a:gd name="connsiteX14" fmla="*/ 5113325 w 7366407"/>
                <a:gd name="connsiteY14" fmla="*/ 475488 h 3555187"/>
                <a:gd name="connsiteX15" fmla="*/ 4089196 w 7366407"/>
                <a:gd name="connsiteY15" fmla="*/ 1843431 h 3555187"/>
                <a:gd name="connsiteX16" fmla="*/ 5479085 w 7366407"/>
                <a:gd name="connsiteY16" fmla="*/ 1865376 h 3555187"/>
                <a:gd name="connsiteX17" fmla="*/ 5498920 w 7366407"/>
                <a:gd name="connsiteY17" fmla="*/ 1860327 h 3555187"/>
                <a:gd name="connsiteX18" fmla="*/ 5698541 w 7366407"/>
                <a:gd name="connsiteY18" fmla="*/ 2179929 h 3555187"/>
                <a:gd name="connsiteX19" fmla="*/ 5888736 w 7366407"/>
                <a:gd name="connsiteY19" fmla="*/ 29261 h 3555187"/>
                <a:gd name="connsiteX20" fmla="*/ 6166714 w 7366407"/>
                <a:gd name="connsiteY20" fmla="*/ 3489350 h 3555187"/>
                <a:gd name="connsiteX21" fmla="*/ 6510528 w 7366407"/>
                <a:gd name="connsiteY21" fmla="*/ 1331366 h 3555187"/>
                <a:gd name="connsiteX22" fmla="*/ 6620256 w 7366407"/>
                <a:gd name="connsiteY22" fmla="*/ 1880006 h 3555187"/>
                <a:gd name="connsiteX23" fmla="*/ 7366407 w 7366407"/>
                <a:gd name="connsiteY23" fmla="*/ 1887322 h 3555187"/>
                <a:gd name="connsiteX0" fmla="*/ 0 w 7366407"/>
                <a:gd name="connsiteY0" fmla="*/ 1865375 h 3555187"/>
                <a:gd name="connsiteX1" fmla="*/ 885139 w 7366407"/>
                <a:gd name="connsiteY1" fmla="*/ 1858061 h 3555187"/>
                <a:gd name="connsiteX2" fmla="*/ 1009498 w 7366407"/>
                <a:gd name="connsiteY2" fmla="*/ 1228954 h 3555187"/>
                <a:gd name="connsiteX3" fmla="*/ 1294790 w 7366407"/>
                <a:gd name="connsiteY3" fmla="*/ 3555187 h 3555187"/>
                <a:gd name="connsiteX4" fmla="*/ 1587398 w 7366407"/>
                <a:gd name="connsiteY4" fmla="*/ 7315 h 3555187"/>
                <a:gd name="connsiteX5" fmla="*/ 1799539 w 7366407"/>
                <a:gd name="connsiteY5" fmla="*/ 2216505 h 3555187"/>
                <a:gd name="connsiteX6" fmla="*/ 2038831 w 7366407"/>
                <a:gd name="connsiteY6" fmla="*/ 1838381 h 3555187"/>
                <a:gd name="connsiteX7" fmla="*/ 3518611 w 7366407"/>
                <a:gd name="connsiteY7" fmla="*/ 1843430 h 3555187"/>
                <a:gd name="connsiteX8" fmla="*/ 3501871 w 7366407"/>
                <a:gd name="connsiteY8" fmla="*/ 1845697 h 3555187"/>
                <a:gd name="connsiteX9" fmla="*/ 2472538 w 7366407"/>
                <a:gd name="connsiteY9" fmla="*/ 409651 h 3555187"/>
                <a:gd name="connsiteX10" fmla="*/ 3160166 w 7366407"/>
                <a:gd name="connsiteY10" fmla="*/ 14630 h 3555187"/>
                <a:gd name="connsiteX11" fmla="*/ 3803904 w 7366407"/>
                <a:gd name="connsiteY11" fmla="*/ 387705 h 3555187"/>
                <a:gd name="connsiteX12" fmla="*/ 4462272 w 7366407"/>
                <a:gd name="connsiteY12" fmla="*/ 0 h 3555187"/>
                <a:gd name="connsiteX13" fmla="*/ 5113325 w 7366407"/>
                <a:gd name="connsiteY13" fmla="*/ 475488 h 3555187"/>
                <a:gd name="connsiteX14" fmla="*/ 4089196 w 7366407"/>
                <a:gd name="connsiteY14" fmla="*/ 1843431 h 3555187"/>
                <a:gd name="connsiteX15" fmla="*/ 5479085 w 7366407"/>
                <a:gd name="connsiteY15" fmla="*/ 1865376 h 3555187"/>
                <a:gd name="connsiteX16" fmla="*/ 5498920 w 7366407"/>
                <a:gd name="connsiteY16" fmla="*/ 1860327 h 3555187"/>
                <a:gd name="connsiteX17" fmla="*/ 5698541 w 7366407"/>
                <a:gd name="connsiteY17" fmla="*/ 2179929 h 3555187"/>
                <a:gd name="connsiteX18" fmla="*/ 5888736 w 7366407"/>
                <a:gd name="connsiteY18" fmla="*/ 29261 h 3555187"/>
                <a:gd name="connsiteX19" fmla="*/ 6166714 w 7366407"/>
                <a:gd name="connsiteY19" fmla="*/ 3489350 h 3555187"/>
                <a:gd name="connsiteX20" fmla="*/ 6510528 w 7366407"/>
                <a:gd name="connsiteY20" fmla="*/ 1331366 h 3555187"/>
                <a:gd name="connsiteX21" fmla="*/ 6620256 w 7366407"/>
                <a:gd name="connsiteY21" fmla="*/ 1880006 h 3555187"/>
                <a:gd name="connsiteX22" fmla="*/ 7366407 w 7366407"/>
                <a:gd name="connsiteY22" fmla="*/ 1887322 h 3555187"/>
                <a:gd name="connsiteX0" fmla="*/ 0 w 7366407"/>
                <a:gd name="connsiteY0" fmla="*/ 1865375 h 3555187"/>
                <a:gd name="connsiteX1" fmla="*/ 885139 w 7366407"/>
                <a:gd name="connsiteY1" fmla="*/ 1858061 h 3555187"/>
                <a:gd name="connsiteX2" fmla="*/ 1009498 w 7366407"/>
                <a:gd name="connsiteY2" fmla="*/ 1228954 h 3555187"/>
                <a:gd name="connsiteX3" fmla="*/ 1294790 w 7366407"/>
                <a:gd name="connsiteY3" fmla="*/ 3555187 h 3555187"/>
                <a:gd name="connsiteX4" fmla="*/ 1587398 w 7366407"/>
                <a:gd name="connsiteY4" fmla="*/ 7315 h 3555187"/>
                <a:gd name="connsiteX5" fmla="*/ 1799539 w 7366407"/>
                <a:gd name="connsiteY5" fmla="*/ 2216505 h 3555187"/>
                <a:gd name="connsiteX6" fmla="*/ 2038831 w 7366407"/>
                <a:gd name="connsiteY6" fmla="*/ 1838381 h 3555187"/>
                <a:gd name="connsiteX7" fmla="*/ 3518611 w 7366407"/>
                <a:gd name="connsiteY7" fmla="*/ 1843430 h 3555187"/>
                <a:gd name="connsiteX8" fmla="*/ 3501871 w 7366407"/>
                <a:gd name="connsiteY8" fmla="*/ 1845697 h 3555187"/>
                <a:gd name="connsiteX9" fmla="*/ 2472538 w 7366407"/>
                <a:gd name="connsiteY9" fmla="*/ 409651 h 3555187"/>
                <a:gd name="connsiteX10" fmla="*/ 3160166 w 7366407"/>
                <a:gd name="connsiteY10" fmla="*/ 14630 h 3555187"/>
                <a:gd name="connsiteX11" fmla="*/ 3803904 w 7366407"/>
                <a:gd name="connsiteY11" fmla="*/ 387705 h 3555187"/>
                <a:gd name="connsiteX12" fmla="*/ 4462272 w 7366407"/>
                <a:gd name="connsiteY12" fmla="*/ 0 h 3555187"/>
                <a:gd name="connsiteX13" fmla="*/ 5113325 w 7366407"/>
                <a:gd name="connsiteY13" fmla="*/ 475488 h 3555187"/>
                <a:gd name="connsiteX14" fmla="*/ 4089196 w 7366407"/>
                <a:gd name="connsiteY14" fmla="*/ 1843431 h 3555187"/>
                <a:gd name="connsiteX15" fmla="*/ 5479085 w 7366407"/>
                <a:gd name="connsiteY15" fmla="*/ 1865376 h 3555187"/>
                <a:gd name="connsiteX16" fmla="*/ 5498920 w 7366407"/>
                <a:gd name="connsiteY16" fmla="*/ 1860327 h 3555187"/>
                <a:gd name="connsiteX17" fmla="*/ 5793639 w 7366407"/>
                <a:gd name="connsiteY17" fmla="*/ 2238451 h 3555187"/>
                <a:gd name="connsiteX18" fmla="*/ 5888736 w 7366407"/>
                <a:gd name="connsiteY18" fmla="*/ 29261 h 3555187"/>
                <a:gd name="connsiteX19" fmla="*/ 6166714 w 7366407"/>
                <a:gd name="connsiteY19" fmla="*/ 3489350 h 3555187"/>
                <a:gd name="connsiteX20" fmla="*/ 6510528 w 7366407"/>
                <a:gd name="connsiteY20" fmla="*/ 1331366 h 3555187"/>
                <a:gd name="connsiteX21" fmla="*/ 6620256 w 7366407"/>
                <a:gd name="connsiteY21" fmla="*/ 1880006 h 3555187"/>
                <a:gd name="connsiteX22" fmla="*/ 7366407 w 7366407"/>
                <a:gd name="connsiteY22" fmla="*/ 1887322 h 3555187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5976519 w 7366407"/>
                <a:gd name="connsiteY18" fmla="*/ 0 h 3562502"/>
                <a:gd name="connsiteX19" fmla="*/ 6166714 w 7366407"/>
                <a:gd name="connsiteY19" fmla="*/ 3496665 h 3562502"/>
                <a:gd name="connsiteX20" fmla="*/ 6510528 w 7366407"/>
                <a:gd name="connsiteY20" fmla="*/ 1338681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166714 w 7366407"/>
                <a:gd name="connsiteY19" fmla="*/ 3496665 h 3562502"/>
                <a:gd name="connsiteX20" fmla="*/ 6510528 w 7366407"/>
                <a:gd name="connsiteY20" fmla="*/ 1338681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10528 w 7366407"/>
                <a:gd name="connsiteY20" fmla="*/ 1338681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61734 w 7366407"/>
                <a:gd name="connsiteY20" fmla="*/ 1265529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50745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1770 w 7366407"/>
                <a:gd name="connsiteY15" fmla="*/ 1880006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98920 w 7366407"/>
                <a:gd name="connsiteY15" fmla="*/ 1867642 h 3562502"/>
                <a:gd name="connsiteX16" fmla="*/ 5793639 w 7366407"/>
                <a:gd name="connsiteY16" fmla="*/ 2245766 h 3562502"/>
                <a:gd name="connsiteX17" fmla="*/ 6005780 w 7366407"/>
                <a:gd name="connsiteY17" fmla="*/ 0 h 3562502"/>
                <a:gd name="connsiteX18" fmla="*/ 6269127 w 7366407"/>
                <a:gd name="connsiteY18" fmla="*/ 3533241 h 3562502"/>
                <a:gd name="connsiteX19" fmla="*/ 6590995 w 7366407"/>
                <a:gd name="connsiteY19" fmla="*/ 1250899 h 3562502"/>
                <a:gd name="connsiteX20" fmla="*/ 6686093 w 7366407"/>
                <a:gd name="connsiteY20" fmla="*/ 1894636 h 3562502"/>
                <a:gd name="connsiteX21" fmla="*/ 7366407 w 7366407"/>
                <a:gd name="connsiteY21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140402 w 7366407"/>
                <a:gd name="connsiteY14" fmla="*/ 1880007 h 3562502"/>
                <a:gd name="connsiteX15" fmla="*/ 5498920 w 7366407"/>
                <a:gd name="connsiteY15" fmla="*/ 1867642 h 3562502"/>
                <a:gd name="connsiteX16" fmla="*/ 5793639 w 7366407"/>
                <a:gd name="connsiteY16" fmla="*/ 2245766 h 3562502"/>
                <a:gd name="connsiteX17" fmla="*/ 6005780 w 7366407"/>
                <a:gd name="connsiteY17" fmla="*/ 0 h 3562502"/>
                <a:gd name="connsiteX18" fmla="*/ 6269127 w 7366407"/>
                <a:gd name="connsiteY18" fmla="*/ 3533241 h 3562502"/>
                <a:gd name="connsiteX19" fmla="*/ 6590995 w 7366407"/>
                <a:gd name="connsiteY19" fmla="*/ 1250899 h 3562502"/>
                <a:gd name="connsiteX20" fmla="*/ 6686093 w 7366407"/>
                <a:gd name="connsiteY20" fmla="*/ 1894636 h 3562502"/>
                <a:gd name="connsiteX21" fmla="*/ 7366407 w 7366407"/>
                <a:gd name="connsiteY21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01871 w 7366407"/>
                <a:gd name="connsiteY7" fmla="*/ 1853012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67642 h 3562502"/>
                <a:gd name="connsiteX15" fmla="*/ 5793639 w 7366407"/>
                <a:gd name="connsiteY15" fmla="*/ 2245766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457980 w 7366407"/>
                <a:gd name="connsiteY7" fmla="*/ 1889588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67642 h 3562502"/>
                <a:gd name="connsiteX15" fmla="*/ 5793639 w 7366407"/>
                <a:gd name="connsiteY15" fmla="*/ 2245766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865376 w 7366407"/>
                <a:gd name="connsiteY5" fmla="*/ 2238450 h 3562502"/>
                <a:gd name="connsiteX6" fmla="*/ 2038831 w 7366407"/>
                <a:gd name="connsiteY6" fmla="*/ 1874957 h 3562502"/>
                <a:gd name="connsiteX7" fmla="*/ 3457980 w 7366407"/>
                <a:gd name="connsiteY7" fmla="*/ 1889588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67642 h 3562502"/>
                <a:gd name="connsiteX15" fmla="*/ 5793639 w 7366407"/>
                <a:gd name="connsiteY15" fmla="*/ 2245766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865376 w 7366407"/>
                <a:gd name="connsiteY5" fmla="*/ 2238450 h 3562502"/>
                <a:gd name="connsiteX6" fmla="*/ 2038831 w 7366407"/>
                <a:gd name="connsiteY6" fmla="*/ 1874957 h 3562502"/>
                <a:gd name="connsiteX7" fmla="*/ 3457980 w 7366407"/>
                <a:gd name="connsiteY7" fmla="*/ 1889588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67642 h 3562502"/>
                <a:gd name="connsiteX15" fmla="*/ 5720487 w 7366407"/>
                <a:gd name="connsiteY15" fmla="*/ 2238450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865376 w 7366407"/>
                <a:gd name="connsiteY5" fmla="*/ 2238450 h 3562502"/>
                <a:gd name="connsiteX6" fmla="*/ 2038831 w 7366407"/>
                <a:gd name="connsiteY6" fmla="*/ 1874957 h 3562502"/>
                <a:gd name="connsiteX7" fmla="*/ 3457980 w 7366407"/>
                <a:gd name="connsiteY7" fmla="*/ 1889588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96902 h 3562502"/>
                <a:gd name="connsiteX15" fmla="*/ 5720487 w 7366407"/>
                <a:gd name="connsiteY15" fmla="*/ 2238450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60857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30905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30905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43277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43277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43277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462272 w 7454190"/>
                <a:gd name="connsiteY11" fmla="*/ 872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3451 h 3563263"/>
                <a:gd name="connsiteX1" fmla="*/ 907085 w 7454190"/>
                <a:gd name="connsiteY1" fmla="*/ 1866137 h 3563263"/>
                <a:gd name="connsiteX2" fmla="*/ 1009498 w 7454190"/>
                <a:gd name="connsiteY2" fmla="*/ 1237030 h 3563263"/>
                <a:gd name="connsiteX3" fmla="*/ 1294790 w 7454190"/>
                <a:gd name="connsiteY3" fmla="*/ 3563263 h 3563263"/>
                <a:gd name="connsiteX4" fmla="*/ 1587398 w 7454190"/>
                <a:gd name="connsiteY4" fmla="*/ 15391 h 3563263"/>
                <a:gd name="connsiteX5" fmla="*/ 1865376 w 7454190"/>
                <a:gd name="connsiteY5" fmla="*/ 2239211 h 3563263"/>
                <a:gd name="connsiteX6" fmla="*/ 2038831 w 7454190"/>
                <a:gd name="connsiteY6" fmla="*/ 1875718 h 3563263"/>
                <a:gd name="connsiteX7" fmla="*/ 3457980 w 7454190"/>
                <a:gd name="connsiteY7" fmla="*/ 1890349 h 3563263"/>
                <a:gd name="connsiteX8" fmla="*/ 2443277 w 7454190"/>
                <a:gd name="connsiteY8" fmla="*/ 490879 h 3563263"/>
                <a:gd name="connsiteX9" fmla="*/ 3043123 w 7454190"/>
                <a:gd name="connsiteY9" fmla="*/ 761 h 3563263"/>
                <a:gd name="connsiteX10" fmla="*/ 3803904 w 7454190"/>
                <a:gd name="connsiteY10" fmla="*/ 395781 h 3563263"/>
                <a:gd name="connsiteX11" fmla="*/ 4586631 w 7454190"/>
                <a:gd name="connsiteY11" fmla="*/ 22706 h 3563263"/>
                <a:gd name="connsiteX12" fmla="*/ 5171847 w 7454190"/>
                <a:gd name="connsiteY12" fmla="*/ 483564 h 3563263"/>
                <a:gd name="connsiteX13" fmla="*/ 4140402 w 7454190"/>
                <a:gd name="connsiteY13" fmla="*/ 1880768 h 3563263"/>
                <a:gd name="connsiteX14" fmla="*/ 5498920 w 7454190"/>
                <a:gd name="connsiteY14" fmla="*/ 1897663 h 3563263"/>
                <a:gd name="connsiteX15" fmla="*/ 5720487 w 7454190"/>
                <a:gd name="connsiteY15" fmla="*/ 2239211 h 3563263"/>
                <a:gd name="connsiteX16" fmla="*/ 6005780 w 7454190"/>
                <a:gd name="connsiteY16" fmla="*/ 761 h 3563263"/>
                <a:gd name="connsiteX17" fmla="*/ 6269127 w 7454190"/>
                <a:gd name="connsiteY17" fmla="*/ 3534002 h 3563263"/>
                <a:gd name="connsiteX18" fmla="*/ 6590995 w 7454190"/>
                <a:gd name="connsiteY18" fmla="*/ 1251660 h 3563263"/>
                <a:gd name="connsiteX19" fmla="*/ 6686093 w 7454190"/>
                <a:gd name="connsiteY19" fmla="*/ 1895397 h 3563263"/>
                <a:gd name="connsiteX20" fmla="*/ 7454190 w 7454190"/>
                <a:gd name="connsiteY20" fmla="*/ 1895398 h 3563263"/>
                <a:gd name="connsiteX0" fmla="*/ 0 w 7454190"/>
                <a:gd name="connsiteY0" fmla="*/ 1873451 h 3563263"/>
                <a:gd name="connsiteX1" fmla="*/ 907085 w 7454190"/>
                <a:gd name="connsiteY1" fmla="*/ 1866137 h 3563263"/>
                <a:gd name="connsiteX2" fmla="*/ 1009498 w 7454190"/>
                <a:gd name="connsiteY2" fmla="*/ 1237030 h 3563263"/>
                <a:gd name="connsiteX3" fmla="*/ 1294790 w 7454190"/>
                <a:gd name="connsiteY3" fmla="*/ 3563263 h 3563263"/>
                <a:gd name="connsiteX4" fmla="*/ 1587398 w 7454190"/>
                <a:gd name="connsiteY4" fmla="*/ 15391 h 3563263"/>
                <a:gd name="connsiteX5" fmla="*/ 1865376 w 7454190"/>
                <a:gd name="connsiteY5" fmla="*/ 2239211 h 3563263"/>
                <a:gd name="connsiteX6" fmla="*/ 2038831 w 7454190"/>
                <a:gd name="connsiteY6" fmla="*/ 1875718 h 3563263"/>
                <a:gd name="connsiteX7" fmla="*/ 3457980 w 7454190"/>
                <a:gd name="connsiteY7" fmla="*/ 1890349 h 3563263"/>
                <a:gd name="connsiteX8" fmla="*/ 2443277 w 7454190"/>
                <a:gd name="connsiteY8" fmla="*/ 490879 h 3563263"/>
                <a:gd name="connsiteX9" fmla="*/ 3043123 w 7454190"/>
                <a:gd name="connsiteY9" fmla="*/ 761 h 3563263"/>
                <a:gd name="connsiteX10" fmla="*/ 3803904 w 7454190"/>
                <a:gd name="connsiteY10" fmla="*/ 395781 h 3563263"/>
                <a:gd name="connsiteX11" fmla="*/ 4586631 w 7454190"/>
                <a:gd name="connsiteY11" fmla="*/ 22706 h 3563263"/>
                <a:gd name="connsiteX12" fmla="*/ 5171847 w 7454190"/>
                <a:gd name="connsiteY12" fmla="*/ 483564 h 3563263"/>
                <a:gd name="connsiteX13" fmla="*/ 4140402 w 7454190"/>
                <a:gd name="connsiteY13" fmla="*/ 1880768 h 3563263"/>
                <a:gd name="connsiteX14" fmla="*/ 5498920 w 7454190"/>
                <a:gd name="connsiteY14" fmla="*/ 1897663 h 3563263"/>
                <a:gd name="connsiteX15" fmla="*/ 5720487 w 7454190"/>
                <a:gd name="connsiteY15" fmla="*/ 2239211 h 3563263"/>
                <a:gd name="connsiteX16" fmla="*/ 6005780 w 7454190"/>
                <a:gd name="connsiteY16" fmla="*/ 761 h 3563263"/>
                <a:gd name="connsiteX17" fmla="*/ 6269127 w 7454190"/>
                <a:gd name="connsiteY17" fmla="*/ 3534002 h 3563263"/>
                <a:gd name="connsiteX18" fmla="*/ 6590995 w 7454190"/>
                <a:gd name="connsiteY18" fmla="*/ 1251660 h 3563263"/>
                <a:gd name="connsiteX19" fmla="*/ 6686093 w 7454190"/>
                <a:gd name="connsiteY19" fmla="*/ 1895397 h 3563263"/>
                <a:gd name="connsiteX20" fmla="*/ 7454190 w 7454190"/>
                <a:gd name="connsiteY20" fmla="*/ 1895398 h 3563263"/>
                <a:gd name="connsiteX0" fmla="*/ 0 w 7454190"/>
                <a:gd name="connsiteY0" fmla="*/ 1873451 h 3563263"/>
                <a:gd name="connsiteX1" fmla="*/ 907085 w 7454190"/>
                <a:gd name="connsiteY1" fmla="*/ 1866137 h 3563263"/>
                <a:gd name="connsiteX2" fmla="*/ 1009498 w 7454190"/>
                <a:gd name="connsiteY2" fmla="*/ 1237030 h 3563263"/>
                <a:gd name="connsiteX3" fmla="*/ 1294790 w 7454190"/>
                <a:gd name="connsiteY3" fmla="*/ 3563263 h 3563263"/>
                <a:gd name="connsiteX4" fmla="*/ 1587398 w 7454190"/>
                <a:gd name="connsiteY4" fmla="*/ 15391 h 3563263"/>
                <a:gd name="connsiteX5" fmla="*/ 1865376 w 7454190"/>
                <a:gd name="connsiteY5" fmla="*/ 2239211 h 3563263"/>
                <a:gd name="connsiteX6" fmla="*/ 2038831 w 7454190"/>
                <a:gd name="connsiteY6" fmla="*/ 1875718 h 3563263"/>
                <a:gd name="connsiteX7" fmla="*/ 3457980 w 7454190"/>
                <a:gd name="connsiteY7" fmla="*/ 1890349 h 3563263"/>
                <a:gd name="connsiteX8" fmla="*/ 2443277 w 7454190"/>
                <a:gd name="connsiteY8" fmla="*/ 490879 h 3563263"/>
                <a:gd name="connsiteX9" fmla="*/ 3043123 w 7454190"/>
                <a:gd name="connsiteY9" fmla="*/ 761 h 3563263"/>
                <a:gd name="connsiteX10" fmla="*/ 3803904 w 7454190"/>
                <a:gd name="connsiteY10" fmla="*/ 395781 h 3563263"/>
                <a:gd name="connsiteX11" fmla="*/ 4586631 w 7454190"/>
                <a:gd name="connsiteY11" fmla="*/ 22706 h 3563263"/>
                <a:gd name="connsiteX12" fmla="*/ 5171847 w 7454190"/>
                <a:gd name="connsiteY12" fmla="*/ 483564 h 3563263"/>
                <a:gd name="connsiteX13" fmla="*/ 4140402 w 7454190"/>
                <a:gd name="connsiteY13" fmla="*/ 1880768 h 3563263"/>
                <a:gd name="connsiteX14" fmla="*/ 5498920 w 7454190"/>
                <a:gd name="connsiteY14" fmla="*/ 1897663 h 3563263"/>
                <a:gd name="connsiteX15" fmla="*/ 5720487 w 7454190"/>
                <a:gd name="connsiteY15" fmla="*/ 2239211 h 3563263"/>
                <a:gd name="connsiteX16" fmla="*/ 6005780 w 7454190"/>
                <a:gd name="connsiteY16" fmla="*/ 761 h 3563263"/>
                <a:gd name="connsiteX17" fmla="*/ 6269127 w 7454190"/>
                <a:gd name="connsiteY17" fmla="*/ 3534002 h 3563263"/>
                <a:gd name="connsiteX18" fmla="*/ 6590995 w 7454190"/>
                <a:gd name="connsiteY18" fmla="*/ 1251660 h 3563263"/>
                <a:gd name="connsiteX19" fmla="*/ 6686093 w 7454190"/>
                <a:gd name="connsiteY19" fmla="*/ 1895397 h 3563263"/>
                <a:gd name="connsiteX20" fmla="*/ 7454190 w 7454190"/>
                <a:gd name="connsiteY20" fmla="*/ 1895398 h 3563263"/>
                <a:gd name="connsiteX0" fmla="*/ 0 w 9049317"/>
                <a:gd name="connsiteY0" fmla="*/ 1873451 h 3563263"/>
                <a:gd name="connsiteX1" fmla="*/ 907085 w 9049317"/>
                <a:gd name="connsiteY1" fmla="*/ 1866137 h 3563263"/>
                <a:gd name="connsiteX2" fmla="*/ 1009498 w 9049317"/>
                <a:gd name="connsiteY2" fmla="*/ 1237030 h 3563263"/>
                <a:gd name="connsiteX3" fmla="*/ 1294790 w 9049317"/>
                <a:gd name="connsiteY3" fmla="*/ 3563263 h 3563263"/>
                <a:gd name="connsiteX4" fmla="*/ 1587398 w 9049317"/>
                <a:gd name="connsiteY4" fmla="*/ 15391 h 3563263"/>
                <a:gd name="connsiteX5" fmla="*/ 1865376 w 9049317"/>
                <a:gd name="connsiteY5" fmla="*/ 2239211 h 3563263"/>
                <a:gd name="connsiteX6" fmla="*/ 2038831 w 9049317"/>
                <a:gd name="connsiteY6" fmla="*/ 1875718 h 3563263"/>
                <a:gd name="connsiteX7" fmla="*/ 3457980 w 9049317"/>
                <a:gd name="connsiteY7" fmla="*/ 1890349 h 3563263"/>
                <a:gd name="connsiteX8" fmla="*/ 2443277 w 9049317"/>
                <a:gd name="connsiteY8" fmla="*/ 490879 h 3563263"/>
                <a:gd name="connsiteX9" fmla="*/ 3043123 w 9049317"/>
                <a:gd name="connsiteY9" fmla="*/ 761 h 3563263"/>
                <a:gd name="connsiteX10" fmla="*/ 3803904 w 9049317"/>
                <a:gd name="connsiteY10" fmla="*/ 395781 h 3563263"/>
                <a:gd name="connsiteX11" fmla="*/ 4586631 w 9049317"/>
                <a:gd name="connsiteY11" fmla="*/ 22706 h 3563263"/>
                <a:gd name="connsiteX12" fmla="*/ 5171847 w 9049317"/>
                <a:gd name="connsiteY12" fmla="*/ 483564 h 3563263"/>
                <a:gd name="connsiteX13" fmla="*/ 4140402 w 9049317"/>
                <a:gd name="connsiteY13" fmla="*/ 1880768 h 3563263"/>
                <a:gd name="connsiteX14" fmla="*/ 5498920 w 9049317"/>
                <a:gd name="connsiteY14" fmla="*/ 1897663 h 3563263"/>
                <a:gd name="connsiteX15" fmla="*/ 5720487 w 9049317"/>
                <a:gd name="connsiteY15" fmla="*/ 2239211 h 3563263"/>
                <a:gd name="connsiteX16" fmla="*/ 6005780 w 9049317"/>
                <a:gd name="connsiteY16" fmla="*/ 761 h 3563263"/>
                <a:gd name="connsiteX17" fmla="*/ 6269127 w 9049317"/>
                <a:gd name="connsiteY17" fmla="*/ 3534002 h 3563263"/>
                <a:gd name="connsiteX18" fmla="*/ 6590995 w 9049317"/>
                <a:gd name="connsiteY18" fmla="*/ 1251660 h 3563263"/>
                <a:gd name="connsiteX19" fmla="*/ 6686093 w 9049317"/>
                <a:gd name="connsiteY19" fmla="*/ 1895397 h 3563263"/>
                <a:gd name="connsiteX20" fmla="*/ 9049317 w 9049317"/>
                <a:gd name="connsiteY20" fmla="*/ 1903256 h 3563263"/>
                <a:gd name="connsiteX0" fmla="*/ 0 w 9151469"/>
                <a:gd name="connsiteY0" fmla="*/ 1873451 h 3563263"/>
                <a:gd name="connsiteX1" fmla="*/ 907085 w 9151469"/>
                <a:gd name="connsiteY1" fmla="*/ 1866137 h 3563263"/>
                <a:gd name="connsiteX2" fmla="*/ 1009498 w 9151469"/>
                <a:gd name="connsiteY2" fmla="*/ 1237030 h 3563263"/>
                <a:gd name="connsiteX3" fmla="*/ 1294790 w 9151469"/>
                <a:gd name="connsiteY3" fmla="*/ 3563263 h 3563263"/>
                <a:gd name="connsiteX4" fmla="*/ 1587398 w 9151469"/>
                <a:gd name="connsiteY4" fmla="*/ 15391 h 3563263"/>
                <a:gd name="connsiteX5" fmla="*/ 1865376 w 9151469"/>
                <a:gd name="connsiteY5" fmla="*/ 2239211 h 3563263"/>
                <a:gd name="connsiteX6" fmla="*/ 2038831 w 9151469"/>
                <a:gd name="connsiteY6" fmla="*/ 1875718 h 3563263"/>
                <a:gd name="connsiteX7" fmla="*/ 3457980 w 9151469"/>
                <a:gd name="connsiteY7" fmla="*/ 1890349 h 3563263"/>
                <a:gd name="connsiteX8" fmla="*/ 2443277 w 9151469"/>
                <a:gd name="connsiteY8" fmla="*/ 490879 h 3563263"/>
                <a:gd name="connsiteX9" fmla="*/ 3043123 w 9151469"/>
                <a:gd name="connsiteY9" fmla="*/ 761 h 3563263"/>
                <a:gd name="connsiteX10" fmla="*/ 3803904 w 9151469"/>
                <a:gd name="connsiteY10" fmla="*/ 395781 h 3563263"/>
                <a:gd name="connsiteX11" fmla="*/ 4586631 w 9151469"/>
                <a:gd name="connsiteY11" fmla="*/ 22706 h 3563263"/>
                <a:gd name="connsiteX12" fmla="*/ 5171847 w 9151469"/>
                <a:gd name="connsiteY12" fmla="*/ 483564 h 3563263"/>
                <a:gd name="connsiteX13" fmla="*/ 4140402 w 9151469"/>
                <a:gd name="connsiteY13" fmla="*/ 1880768 h 3563263"/>
                <a:gd name="connsiteX14" fmla="*/ 5498920 w 9151469"/>
                <a:gd name="connsiteY14" fmla="*/ 1897663 h 3563263"/>
                <a:gd name="connsiteX15" fmla="*/ 5720487 w 9151469"/>
                <a:gd name="connsiteY15" fmla="*/ 2239211 h 3563263"/>
                <a:gd name="connsiteX16" fmla="*/ 6005780 w 9151469"/>
                <a:gd name="connsiteY16" fmla="*/ 761 h 3563263"/>
                <a:gd name="connsiteX17" fmla="*/ 6269127 w 9151469"/>
                <a:gd name="connsiteY17" fmla="*/ 3534002 h 3563263"/>
                <a:gd name="connsiteX18" fmla="*/ 6590995 w 9151469"/>
                <a:gd name="connsiteY18" fmla="*/ 1251660 h 3563263"/>
                <a:gd name="connsiteX19" fmla="*/ 6686093 w 9151469"/>
                <a:gd name="connsiteY19" fmla="*/ 1895397 h 3563263"/>
                <a:gd name="connsiteX20" fmla="*/ 9151469 w 9151469"/>
                <a:gd name="connsiteY20" fmla="*/ 1903256 h 3563263"/>
                <a:gd name="connsiteX0" fmla="*/ 0 w 9088607"/>
                <a:gd name="connsiteY0" fmla="*/ 1873451 h 3563263"/>
                <a:gd name="connsiteX1" fmla="*/ 907085 w 9088607"/>
                <a:gd name="connsiteY1" fmla="*/ 1866137 h 3563263"/>
                <a:gd name="connsiteX2" fmla="*/ 1009498 w 9088607"/>
                <a:gd name="connsiteY2" fmla="*/ 1237030 h 3563263"/>
                <a:gd name="connsiteX3" fmla="*/ 1294790 w 9088607"/>
                <a:gd name="connsiteY3" fmla="*/ 3563263 h 3563263"/>
                <a:gd name="connsiteX4" fmla="*/ 1587398 w 9088607"/>
                <a:gd name="connsiteY4" fmla="*/ 15391 h 3563263"/>
                <a:gd name="connsiteX5" fmla="*/ 1865376 w 9088607"/>
                <a:gd name="connsiteY5" fmla="*/ 2239211 h 3563263"/>
                <a:gd name="connsiteX6" fmla="*/ 2038831 w 9088607"/>
                <a:gd name="connsiteY6" fmla="*/ 1875718 h 3563263"/>
                <a:gd name="connsiteX7" fmla="*/ 3457980 w 9088607"/>
                <a:gd name="connsiteY7" fmla="*/ 1890349 h 3563263"/>
                <a:gd name="connsiteX8" fmla="*/ 2443277 w 9088607"/>
                <a:gd name="connsiteY8" fmla="*/ 490879 h 3563263"/>
                <a:gd name="connsiteX9" fmla="*/ 3043123 w 9088607"/>
                <a:gd name="connsiteY9" fmla="*/ 761 h 3563263"/>
                <a:gd name="connsiteX10" fmla="*/ 3803904 w 9088607"/>
                <a:gd name="connsiteY10" fmla="*/ 395781 h 3563263"/>
                <a:gd name="connsiteX11" fmla="*/ 4586631 w 9088607"/>
                <a:gd name="connsiteY11" fmla="*/ 22706 h 3563263"/>
                <a:gd name="connsiteX12" fmla="*/ 5171847 w 9088607"/>
                <a:gd name="connsiteY12" fmla="*/ 483564 h 3563263"/>
                <a:gd name="connsiteX13" fmla="*/ 4140402 w 9088607"/>
                <a:gd name="connsiteY13" fmla="*/ 1880768 h 3563263"/>
                <a:gd name="connsiteX14" fmla="*/ 5498920 w 9088607"/>
                <a:gd name="connsiteY14" fmla="*/ 1897663 h 3563263"/>
                <a:gd name="connsiteX15" fmla="*/ 5720487 w 9088607"/>
                <a:gd name="connsiteY15" fmla="*/ 2239211 h 3563263"/>
                <a:gd name="connsiteX16" fmla="*/ 6005780 w 9088607"/>
                <a:gd name="connsiteY16" fmla="*/ 761 h 3563263"/>
                <a:gd name="connsiteX17" fmla="*/ 6269127 w 9088607"/>
                <a:gd name="connsiteY17" fmla="*/ 3534002 h 3563263"/>
                <a:gd name="connsiteX18" fmla="*/ 6590995 w 9088607"/>
                <a:gd name="connsiteY18" fmla="*/ 1251660 h 3563263"/>
                <a:gd name="connsiteX19" fmla="*/ 6686093 w 9088607"/>
                <a:gd name="connsiteY19" fmla="*/ 1895397 h 3563263"/>
                <a:gd name="connsiteX20" fmla="*/ 9088607 w 9088607"/>
                <a:gd name="connsiteY20" fmla="*/ 1903256 h 3563263"/>
                <a:gd name="connsiteX0" fmla="*/ 0 w 10526578"/>
                <a:gd name="connsiteY0" fmla="*/ 1881309 h 3563263"/>
                <a:gd name="connsiteX1" fmla="*/ 2345056 w 10526578"/>
                <a:gd name="connsiteY1" fmla="*/ 1866137 h 3563263"/>
                <a:gd name="connsiteX2" fmla="*/ 2447469 w 10526578"/>
                <a:gd name="connsiteY2" fmla="*/ 1237030 h 3563263"/>
                <a:gd name="connsiteX3" fmla="*/ 2732761 w 10526578"/>
                <a:gd name="connsiteY3" fmla="*/ 3563263 h 3563263"/>
                <a:gd name="connsiteX4" fmla="*/ 3025369 w 10526578"/>
                <a:gd name="connsiteY4" fmla="*/ 15391 h 3563263"/>
                <a:gd name="connsiteX5" fmla="*/ 3303347 w 10526578"/>
                <a:gd name="connsiteY5" fmla="*/ 2239211 h 3563263"/>
                <a:gd name="connsiteX6" fmla="*/ 3476802 w 10526578"/>
                <a:gd name="connsiteY6" fmla="*/ 1875718 h 3563263"/>
                <a:gd name="connsiteX7" fmla="*/ 4895951 w 10526578"/>
                <a:gd name="connsiteY7" fmla="*/ 1890349 h 3563263"/>
                <a:gd name="connsiteX8" fmla="*/ 3881248 w 10526578"/>
                <a:gd name="connsiteY8" fmla="*/ 490879 h 3563263"/>
                <a:gd name="connsiteX9" fmla="*/ 4481094 w 10526578"/>
                <a:gd name="connsiteY9" fmla="*/ 761 h 3563263"/>
                <a:gd name="connsiteX10" fmla="*/ 5241875 w 10526578"/>
                <a:gd name="connsiteY10" fmla="*/ 395781 h 3563263"/>
                <a:gd name="connsiteX11" fmla="*/ 6024602 w 10526578"/>
                <a:gd name="connsiteY11" fmla="*/ 22706 h 3563263"/>
                <a:gd name="connsiteX12" fmla="*/ 6609818 w 10526578"/>
                <a:gd name="connsiteY12" fmla="*/ 483564 h 3563263"/>
                <a:gd name="connsiteX13" fmla="*/ 5578373 w 10526578"/>
                <a:gd name="connsiteY13" fmla="*/ 1880768 h 3563263"/>
                <a:gd name="connsiteX14" fmla="*/ 6936891 w 10526578"/>
                <a:gd name="connsiteY14" fmla="*/ 1897663 h 3563263"/>
                <a:gd name="connsiteX15" fmla="*/ 7158458 w 10526578"/>
                <a:gd name="connsiteY15" fmla="*/ 2239211 h 3563263"/>
                <a:gd name="connsiteX16" fmla="*/ 7443751 w 10526578"/>
                <a:gd name="connsiteY16" fmla="*/ 761 h 3563263"/>
                <a:gd name="connsiteX17" fmla="*/ 7707098 w 10526578"/>
                <a:gd name="connsiteY17" fmla="*/ 3534002 h 3563263"/>
                <a:gd name="connsiteX18" fmla="*/ 8028966 w 10526578"/>
                <a:gd name="connsiteY18" fmla="*/ 1251660 h 3563263"/>
                <a:gd name="connsiteX19" fmla="*/ 8124064 w 10526578"/>
                <a:gd name="connsiteY19" fmla="*/ 1895397 h 3563263"/>
                <a:gd name="connsiteX20" fmla="*/ 10526578 w 10526578"/>
                <a:gd name="connsiteY20" fmla="*/ 1903256 h 3563263"/>
                <a:gd name="connsiteX0" fmla="*/ 0 w 10526578"/>
                <a:gd name="connsiteY0" fmla="*/ 1881309 h 3563263"/>
                <a:gd name="connsiteX1" fmla="*/ 2345056 w 10526578"/>
                <a:gd name="connsiteY1" fmla="*/ 1866137 h 3563263"/>
                <a:gd name="connsiteX2" fmla="*/ 2447469 w 10526578"/>
                <a:gd name="connsiteY2" fmla="*/ 1237030 h 3563263"/>
                <a:gd name="connsiteX3" fmla="*/ 2732761 w 10526578"/>
                <a:gd name="connsiteY3" fmla="*/ 3563263 h 3563263"/>
                <a:gd name="connsiteX4" fmla="*/ 3025369 w 10526578"/>
                <a:gd name="connsiteY4" fmla="*/ 15391 h 3563263"/>
                <a:gd name="connsiteX5" fmla="*/ 3303347 w 10526578"/>
                <a:gd name="connsiteY5" fmla="*/ 2239211 h 3563263"/>
                <a:gd name="connsiteX6" fmla="*/ 3476802 w 10526578"/>
                <a:gd name="connsiteY6" fmla="*/ 1875718 h 3563263"/>
                <a:gd name="connsiteX7" fmla="*/ 4895951 w 10526578"/>
                <a:gd name="connsiteY7" fmla="*/ 1890349 h 3563263"/>
                <a:gd name="connsiteX8" fmla="*/ 3881248 w 10526578"/>
                <a:gd name="connsiteY8" fmla="*/ 490879 h 3563263"/>
                <a:gd name="connsiteX9" fmla="*/ 4481094 w 10526578"/>
                <a:gd name="connsiteY9" fmla="*/ 761 h 3563263"/>
                <a:gd name="connsiteX10" fmla="*/ 5241875 w 10526578"/>
                <a:gd name="connsiteY10" fmla="*/ 395782 h 3563263"/>
                <a:gd name="connsiteX11" fmla="*/ 6024602 w 10526578"/>
                <a:gd name="connsiteY11" fmla="*/ 22706 h 3563263"/>
                <a:gd name="connsiteX12" fmla="*/ 6609818 w 10526578"/>
                <a:gd name="connsiteY12" fmla="*/ 483564 h 3563263"/>
                <a:gd name="connsiteX13" fmla="*/ 5578373 w 10526578"/>
                <a:gd name="connsiteY13" fmla="*/ 1880768 h 3563263"/>
                <a:gd name="connsiteX14" fmla="*/ 6936891 w 10526578"/>
                <a:gd name="connsiteY14" fmla="*/ 1897663 h 3563263"/>
                <a:gd name="connsiteX15" fmla="*/ 7158458 w 10526578"/>
                <a:gd name="connsiteY15" fmla="*/ 2239211 h 3563263"/>
                <a:gd name="connsiteX16" fmla="*/ 7443751 w 10526578"/>
                <a:gd name="connsiteY16" fmla="*/ 761 h 3563263"/>
                <a:gd name="connsiteX17" fmla="*/ 7707098 w 10526578"/>
                <a:gd name="connsiteY17" fmla="*/ 3534002 h 3563263"/>
                <a:gd name="connsiteX18" fmla="*/ 8028966 w 10526578"/>
                <a:gd name="connsiteY18" fmla="*/ 1251660 h 3563263"/>
                <a:gd name="connsiteX19" fmla="*/ 8124064 w 10526578"/>
                <a:gd name="connsiteY19" fmla="*/ 1895397 h 3563263"/>
                <a:gd name="connsiteX20" fmla="*/ 10526578 w 10526578"/>
                <a:gd name="connsiteY20" fmla="*/ 1903256 h 3563263"/>
                <a:gd name="connsiteX0" fmla="*/ 0 w 10526578"/>
                <a:gd name="connsiteY0" fmla="*/ 1881309 h 3563263"/>
                <a:gd name="connsiteX1" fmla="*/ 2345056 w 10526578"/>
                <a:gd name="connsiteY1" fmla="*/ 1866137 h 3563263"/>
                <a:gd name="connsiteX2" fmla="*/ 2447469 w 10526578"/>
                <a:gd name="connsiteY2" fmla="*/ 1237030 h 3563263"/>
                <a:gd name="connsiteX3" fmla="*/ 2732761 w 10526578"/>
                <a:gd name="connsiteY3" fmla="*/ 3563263 h 3563263"/>
                <a:gd name="connsiteX4" fmla="*/ 3025369 w 10526578"/>
                <a:gd name="connsiteY4" fmla="*/ 15391 h 3563263"/>
                <a:gd name="connsiteX5" fmla="*/ 3303347 w 10526578"/>
                <a:gd name="connsiteY5" fmla="*/ 2239211 h 3563263"/>
                <a:gd name="connsiteX6" fmla="*/ 3476802 w 10526578"/>
                <a:gd name="connsiteY6" fmla="*/ 1875718 h 3563263"/>
                <a:gd name="connsiteX7" fmla="*/ 4895951 w 10526578"/>
                <a:gd name="connsiteY7" fmla="*/ 1890349 h 3563263"/>
                <a:gd name="connsiteX8" fmla="*/ 3881248 w 10526578"/>
                <a:gd name="connsiteY8" fmla="*/ 490879 h 3563263"/>
                <a:gd name="connsiteX9" fmla="*/ 4481094 w 10526578"/>
                <a:gd name="connsiteY9" fmla="*/ 761 h 3563263"/>
                <a:gd name="connsiteX10" fmla="*/ 5241875 w 10526578"/>
                <a:gd name="connsiteY10" fmla="*/ 395782 h 3563263"/>
                <a:gd name="connsiteX11" fmla="*/ 6024602 w 10526578"/>
                <a:gd name="connsiteY11" fmla="*/ 22706 h 3563263"/>
                <a:gd name="connsiteX12" fmla="*/ 6609818 w 10526578"/>
                <a:gd name="connsiteY12" fmla="*/ 483564 h 3563263"/>
                <a:gd name="connsiteX13" fmla="*/ 5578373 w 10526578"/>
                <a:gd name="connsiteY13" fmla="*/ 1880768 h 3563263"/>
                <a:gd name="connsiteX14" fmla="*/ 6936891 w 10526578"/>
                <a:gd name="connsiteY14" fmla="*/ 1897663 h 3563263"/>
                <a:gd name="connsiteX15" fmla="*/ 7158458 w 10526578"/>
                <a:gd name="connsiteY15" fmla="*/ 2239211 h 3563263"/>
                <a:gd name="connsiteX16" fmla="*/ 7443751 w 10526578"/>
                <a:gd name="connsiteY16" fmla="*/ 761 h 3563263"/>
                <a:gd name="connsiteX17" fmla="*/ 7707098 w 10526578"/>
                <a:gd name="connsiteY17" fmla="*/ 3534002 h 3563263"/>
                <a:gd name="connsiteX18" fmla="*/ 8028966 w 10526578"/>
                <a:gd name="connsiteY18" fmla="*/ 1251660 h 3563263"/>
                <a:gd name="connsiteX19" fmla="*/ 8124064 w 10526578"/>
                <a:gd name="connsiteY19" fmla="*/ 1895397 h 3563263"/>
                <a:gd name="connsiteX20" fmla="*/ 10526578 w 10526578"/>
                <a:gd name="connsiteY20" fmla="*/ 1903256 h 3563263"/>
                <a:gd name="connsiteX0" fmla="*/ 0 w 10526578"/>
                <a:gd name="connsiteY0" fmla="*/ 1881309 h 3563263"/>
                <a:gd name="connsiteX1" fmla="*/ 2345056 w 10526578"/>
                <a:gd name="connsiteY1" fmla="*/ 1866137 h 3563263"/>
                <a:gd name="connsiteX2" fmla="*/ 2447469 w 10526578"/>
                <a:gd name="connsiteY2" fmla="*/ 1237030 h 3563263"/>
                <a:gd name="connsiteX3" fmla="*/ 2732761 w 10526578"/>
                <a:gd name="connsiteY3" fmla="*/ 3563263 h 3563263"/>
                <a:gd name="connsiteX4" fmla="*/ 3025369 w 10526578"/>
                <a:gd name="connsiteY4" fmla="*/ 15391 h 3563263"/>
                <a:gd name="connsiteX5" fmla="*/ 3303347 w 10526578"/>
                <a:gd name="connsiteY5" fmla="*/ 2239211 h 3563263"/>
                <a:gd name="connsiteX6" fmla="*/ 3476802 w 10526578"/>
                <a:gd name="connsiteY6" fmla="*/ 1875718 h 3563263"/>
                <a:gd name="connsiteX7" fmla="*/ 4895951 w 10526578"/>
                <a:gd name="connsiteY7" fmla="*/ 1890349 h 3563263"/>
                <a:gd name="connsiteX8" fmla="*/ 3881248 w 10526578"/>
                <a:gd name="connsiteY8" fmla="*/ 490879 h 3563263"/>
                <a:gd name="connsiteX9" fmla="*/ 4481094 w 10526578"/>
                <a:gd name="connsiteY9" fmla="*/ 761 h 3563263"/>
                <a:gd name="connsiteX10" fmla="*/ 5241875 w 10526578"/>
                <a:gd name="connsiteY10" fmla="*/ 395782 h 3563263"/>
                <a:gd name="connsiteX11" fmla="*/ 6024602 w 10526578"/>
                <a:gd name="connsiteY11" fmla="*/ 22706 h 3563263"/>
                <a:gd name="connsiteX12" fmla="*/ 6609818 w 10526578"/>
                <a:gd name="connsiteY12" fmla="*/ 483564 h 3563263"/>
                <a:gd name="connsiteX13" fmla="*/ 5578373 w 10526578"/>
                <a:gd name="connsiteY13" fmla="*/ 1880768 h 3563263"/>
                <a:gd name="connsiteX14" fmla="*/ 6936891 w 10526578"/>
                <a:gd name="connsiteY14" fmla="*/ 1897663 h 3563263"/>
                <a:gd name="connsiteX15" fmla="*/ 7158458 w 10526578"/>
                <a:gd name="connsiteY15" fmla="*/ 2239211 h 3563263"/>
                <a:gd name="connsiteX16" fmla="*/ 7443751 w 10526578"/>
                <a:gd name="connsiteY16" fmla="*/ 761 h 3563263"/>
                <a:gd name="connsiteX17" fmla="*/ 7707098 w 10526578"/>
                <a:gd name="connsiteY17" fmla="*/ 3534002 h 3563263"/>
                <a:gd name="connsiteX18" fmla="*/ 8028966 w 10526578"/>
                <a:gd name="connsiteY18" fmla="*/ 1251660 h 3563263"/>
                <a:gd name="connsiteX19" fmla="*/ 8124064 w 10526578"/>
                <a:gd name="connsiteY19" fmla="*/ 1895397 h 3563263"/>
                <a:gd name="connsiteX20" fmla="*/ 10526578 w 10526578"/>
                <a:gd name="connsiteY20" fmla="*/ 1903256 h 3563263"/>
                <a:gd name="connsiteX0" fmla="*/ 0 w 10526578"/>
                <a:gd name="connsiteY0" fmla="*/ 1930018 h 3611972"/>
                <a:gd name="connsiteX1" fmla="*/ 2345056 w 10526578"/>
                <a:gd name="connsiteY1" fmla="*/ 1914846 h 3611972"/>
                <a:gd name="connsiteX2" fmla="*/ 2447469 w 10526578"/>
                <a:gd name="connsiteY2" fmla="*/ 1285739 h 3611972"/>
                <a:gd name="connsiteX3" fmla="*/ 2732761 w 10526578"/>
                <a:gd name="connsiteY3" fmla="*/ 3611972 h 3611972"/>
                <a:gd name="connsiteX4" fmla="*/ 3025369 w 10526578"/>
                <a:gd name="connsiteY4" fmla="*/ 64100 h 3611972"/>
                <a:gd name="connsiteX5" fmla="*/ 3303347 w 10526578"/>
                <a:gd name="connsiteY5" fmla="*/ 2287920 h 3611972"/>
                <a:gd name="connsiteX6" fmla="*/ 3476802 w 10526578"/>
                <a:gd name="connsiteY6" fmla="*/ 1924427 h 3611972"/>
                <a:gd name="connsiteX7" fmla="*/ 4895951 w 10526578"/>
                <a:gd name="connsiteY7" fmla="*/ 1939058 h 3611972"/>
                <a:gd name="connsiteX8" fmla="*/ 3881248 w 10526578"/>
                <a:gd name="connsiteY8" fmla="*/ 539588 h 3611972"/>
                <a:gd name="connsiteX9" fmla="*/ 4481094 w 10526578"/>
                <a:gd name="connsiteY9" fmla="*/ 49470 h 3611972"/>
                <a:gd name="connsiteX10" fmla="*/ 6024602 w 10526578"/>
                <a:gd name="connsiteY10" fmla="*/ 71415 h 3611972"/>
                <a:gd name="connsiteX11" fmla="*/ 6609818 w 10526578"/>
                <a:gd name="connsiteY11" fmla="*/ 532273 h 3611972"/>
                <a:gd name="connsiteX12" fmla="*/ 5578373 w 10526578"/>
                <a:gd name="connsiteY12" fmla="*/ 1929477 h 3611972"/>
                <a:gd name="connsiteX13" fmla="*/ 6936891 w 10526578"/>
                <a:gd name="connsiteY13" fmla="*/ 1946372 h 3611972"/>
                <a:gd name="connsiteX14" fmla="*/ 7158458 w 10526578"/>
                <a:gd name="connsiteY14" fmla="*/ 2287920 h 3611972"/>
                <a:gd name="connsiteX15" fmla="*/ 7443751 w 10526578"/>
                <a:gd name="connsiteY15" fmla="*/ 49470 h 3611972"/>
                <a:gd name="connsiteX16" fmla="*/ 7707098 w 10526578"/>
                <a:gd name="connsiteY16" fmla="*/ 3582711 h 3611972"/>
                <a:gd name="connsiteX17" fmla="*/ 8028966 w 10526578"/>
                <a:gd name="connsiteY17" fmla="*/ 1300369 h 3611972"/>
                <a:gd name="connsiteX18" fmla="*/ 8124064 w 10526578"/>
                <a:gd name="connsiteY18" fmla="*/ 1944106 h 3611972"/>
                <a:gd name="connsiteX19" fmla="*/ 10526578 w 10526578"/>
                <a:gd name="connsiteY19" fmla="*/ 1951965 h 3611972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03347 w 10526578"/>
                <a:gd name="connsiteY5" fmla="*/ 2238451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3881248 w 10526578"/>
                <a:gd name="connsiteY8" fmla="*/ 490119 h 3562503"/>
                <a:gd name="connsiteX9" fmla="*/ 6024602 w 10526578"/>
                <a:gd name="connsiteY9" fmla="*/ 21946 h 3562503"/>
                <a:gd name="connsiteX10" fmla="*/ 6609818 w 10526578"/>
                <a:gd name="connsiteY10" fmla="*/ 482804 h 3562503"/>
                <a:gd name="connsiteX11" fmla="*/ 5578373 w 10526578"/>
                <a:gd name="connsiteY11" fmla="*/ 1880008 h 3562503"/>
                <a:gd name="connsiteX12" fmla="*/ 6936891 w 10526578"/>
                <a:gd name="connsiteY12" fmla="*/ 1896903 h 3562503"/>
                <a:gd name="connsiteX13" fmla="*/ 7158458 w 10526578"/>
                <a:gd name="connsiteY13" fmla="*/ 2238451 h 3562503"/>
                <a:gd name="connsiteX14" fmla="*/ 7443751 w 10526578"/>
                <a:gd name="connsiteY14" fmla="*/ 1 h 3562503"/>
                <a:gd name="connsiteX15" fmla="*/ 7707098 w 10526578"/>
                <a:gd name="connsiteY15" fmla="*/ 3533242 h 3562503"/>
                <a:gd name="connsiteX16" fmla="*/ 8028966 w 10526578"/>
                <a:gd name="connsiteY16" fmla="*/ 1250900 h 3562503"/>
                <a:gd name="connsiteX17" fmla="*/ 8124064 w 10526578"/>
                <a:gd name="connsiteY17" fmla="*/ 1894637 h 3562503"/>
                <a:gd name="connsiteX18" fmla="*/ 10526578 w 10526578"/>
                <a:gd name="connsiteY18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03347 w 10526578"/>
                <a:gd name="connsiteY5" fmla="*/ 2238451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6024602 w 10526578"/>
                <a:gd name="connsiteY8" fmla="*/ 21946 h 3562503"/>
                <a:gd name="connsiteX9" fmla="*/ 6609818 w 10526578"/>
                <a:gd name="connsiteY9" fmla="*/ 482804 h 3562503"/>
                <a:gd name="connsiteX10" fmla="*/ 5578373 w 10526578"/>
                <a:gd name="connsiteY10" fmla="*/ 1880008 h 3562503"/>
                <a:gd name="connsiteX11" fmla="*/ 6936891 w 10526578"/>
                <a:gd name="connsiteY11" fmla="*/ 1896903 h 3562503"/>
                <a:gd name="connsiteX12" fmla="*/ 7158458 w 10526578"/>
                <a:gd name="connsiteY12" fmla="*/ 2238451 h 3562503"/>
                <a:gd name="connsiteX13" fmla="*/ 7443751 w 10526578"/>
                <a:gd name="connsiteY13" fmla="*/ 1 h 3562503"/>
                <a:gd name="connsiteX14" fmla="*/ 7707098 w 10526578"/>
                <a:gd name="connsiteY14" fmla="*/ 3533242 h 3562503"/>
                <a:gd name="connsiteX15" fmla="*/ 8028966 w 10526578"/>
                <a:gd name="connsiteY15" fmla="*/ 1250900 h 3562503"/>
                <a:gd name="connsiteX16" fmla="*/ 8124064 w 10526578"/>
                <a:gd name="connsiteY16" fmla="*/ 1894637 h 3562503"/>
                <a:gd name="connsiteX17" fmla="*/ 10526578 w 10526578"/>
                <a:gd name="connsiteY17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03347 w 10526578"/>
                <a:gd name="connsiteY5" fmla="*/ 2238451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6609818 w 10526578"/>
                <a:gd name="connsiteY8" fmla="*/ 482804 h 3562503"/>
                <a:gd name="connsiteX9" fmla="*/ 5578373 w 10526578"/>
                <a:gd name="connsiteY9" fmla="*/ 1880008 h 3562503"/>
                <a:gd name="connsiteX10" fmla="*/ 6936891 w 10526578"/>
                <a:gd name="connsiteY10" fmla="*/ 1896903 h 3562503"/>
                <a:gd name="connsiteX11" fmla="*/ 7158458 w 10526578"/>
                <a:gd name="connsiteY11" fmla="*/ 2238451 h 3562503"/>
                <a:gd name="connsiteX12" fmla="*/ 7443751 w 10526578"/>
                <a:gd name="connsiteY12" fmla="*/ 1 h 3562503"/>
                <a:gd name="connsiteX13" fmla="*/ 7707098 w 10526578"/>
                <a:gd name="connsiteY13" fmla="*/ 3533242 h 3562503"/>
                <a:gd name="connsiteX14" fmla="*/ 8028966 w 10526578"/>
                <a:gd name="connsiteY14" fmla="*/ 1250900 h 3562503"/>
                <a:gd name="connsiteX15" fmla="*/ 8124064 w 10526578"/>
                <a:gd name="connsiteY15" fmla="*/ 1894637 h 3562503"/>
                <a:gd name="connsiteX16" fmla="*/ 10526578 w 10526578"/>
                <a:gd name="connsiteY16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03347 w 10526578"/>
                <a:gd name="connsiteY5" fmla="*/ 2238451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5578373 w 10526578"/>
                <a:gd name="connsiteY8" fmla="*/ 1880008 h 3562503"/>
                <a:gd name="connsiteX9" fmla="*/ 6936891 w 10526578"/>
                <a:gd name="connsiteY9" fmla="*/ 1896903 h 3562503"/>
                <a:gd name="connsiteX10" fmla="*/ 7158458 w 10526578"/>
                <a:gd name="connsiteY10" fmla="*/ 2238451 h 3562503"/>
                <a:gd name="connsiteX11" fmla="*/ 7443751 w 10526578"/>
                <a:gd name="connsiteY11" fmla="*/ 1 h 3562503"/>
                <a:gd name="connsiteX12" fmla="*/ 7707098 w 10526578"/>
                <a:gd name="connsiteY12" fmla="*/ 3533242 h 3562503"/>
                <a:gd name="connsiteX13" fmla="*/ 8028966 w 10526578"/>
                <a:gd name="connsiteY13" fmla="*/ 1250900 h 3562503"/>
                <a:gd name="connsiteX14" fmla="*/ 8124064 w 10526578"/>
                <a:gd name="connsiteY14" fmla="*/ 1894637 h 3562503"/>
                <a:gd name="connsiteX15" fmla="*/ 10526578 w 10526578"/>
                <a:gd name="connsiteY15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36542 w 10526578"/>
                <a:gd name="connsiteY5" fmla="*/ 3076606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5578373 w 10526578"/>
                <a:gd name="connsiteY8" fmla="*/ 1880008 h 3562503"/>
                <a:gd name="connsiteX9" fmla="*/ 6936891 w 10526578"/>
                <a:gd name="connsiteY9" fmla="*/ 1896903 h 3562503"/>
                <a:gd name="connsiteX10" fmla="*/ 7158458 w 10526578"/>
                <a:gd name="connsiteY10" fmla="*/ 2238451 h 3562503"/>
                <a:gd name="connsiteX11" fmla="*/ 7443751 w 10526578"/>
                <a:gd name="connsiteY11" fmla="*/ 1 h 3562503"/>
                <a:gd name="connsiteX12" fmla="*/ 7707098 w 10526578"/>
                <a:gd name="connsiteY12" fmla="*/ 3533242 h 3562503"/>
                <a:gd name="connsiteX13" fmla="*/ 8028966 w 10526578"/>
                <a:gd name="connsiteY13" fmla="*/ 1250900 h 3562503"/>
                <a:gd name="connsiteX14" fmla="*/ 8124064 w 10526578"/>
                <a:gd name="connsiteY14" fmla="*/ 1894637 h 3562503"/>
                <a:gd name="connsiteX15" fmla="*/ 10526578 w 10526578"/>
                <a:gd name="connsiteY15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36542 w 10526578"/>
                <a:gd name="connsiteY5" fmla="*/ 3076606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5578373 w 10526578"/>
                <a:gd name="connsiteY8" fmla="*/ 1880008 h 3562503"/>
                <a:gd name="connsiteX9" fmla="*/ 6936891 w 10526578"/>
                <a:gd name="connsiteY9" fmla="*/ 1896903 h 3562503"/>
                <a:gd name="connsiteX10" fmla="*/ 7224844 w 10526578"/>
                <a:gd name="connsiteY10" fmla="*/ 3305198 h 3562503"/>
                <a:gd name="connsiteX11" fmla="*/ 7443751 w 10526578"/>
                <a:gd name="connsiteY11" fmla="*/ 1 h 3562503"/>
                <a:gd name="connsiteX12" fmla="*/ 7707098 w 10526578"/>
                <a:gd name="connsiteY12" fmla="*/ 3533242 h 3562503"/>
                <a:gd name="connsiteX13" fmla="*/ 8028966 w 10526578"/>
                <a:gd name="connsiteY13" fmla="*/ 1250900 h 3562503"/>
                <a:gd name="connsiteX14" fmla="*/ 8124064 w 10526578"/>
                <a:gd name="connsiteY14" fmla="*/ 1894637 h 3562503"/>
                <a:gd name="connsiteX15" fmla="*/ 10526578 w 10526578"/>
                <a:gd name="connsiteY15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36542 w 10526578"/>
                <a:gd name="connsiteY5" fmla="*/ 3076606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5578373 w 10526578"/>
                <a:gd name="connsiteY8" fmla="*/ 1880008 h 3562503"/>
                <a:gd name="connsiteX9" fmla="*/ 6936891 w 10526578"/>
                <a:gd name="connsiteY9" fmla="*/ 1896903 h 3562503"/>
                <a:gd name="connsiteX10" fmla="*/ 7191650 w 10526578"/>
                <a:gd name="connsiteY10" fmla="*/ 2848025 h 3562503"/>
                <a:gd name="connsiteX11" fmla="*/ 7443751 w 10526578"/>
                <a:gd name="connsiteY11" fmla="*/ 1 h 3562503"/>
                <a:gd name="connsiteX12" fmla="*/ 7707098 w 10526578"/>
                <a:gd name="connsiteY12" fmla="*/ 3533242 h 3562503"/>
                <a:gd name="connsiteX13" fmla="*/ 8028966 w 10526578"/>
                <a:gd name="connsiteY13" fmla="*/ 1250900 h 3562503"/>
                <a:gd name="connsiteX14" fmla="*/ 8124064 w 10526578"/>
                <a:gd name="connsiteY14" fmla="*/ 1894637 h 3562503"/>
                <a:gd name="connsiteX15" fmla="*/ 10526578 w 10526578"/>
                <a:gd name="connsiteY15" fmla="*/ 1902496 h 3562503"/>
                <a:gd name="connsiteX0" fmla="*/ 0 w 12662007"/>
                <a:gd name="connsiteY0" fmla="*/ 1880551 h 3562503"/>
                <a:gd name="connsiteX1" fmla="*/ 4480485 w 12662007"/>
                <a:gd name="connsiteY1" fmla="*/ 1865377 h 3562503"/>
                <a:gd name="connsiteX2" fmla="*/ 4582898 w 12662007"/>
                <a:gd name="connsiteY2" fmla="*/ 1236270 h 3562503"/>
                <a:gd name="connsiteX3" fmla="*/ 4868190 w 12662007"/>
                <a:gd name="connsiteY3" fmla="*/ 3562503 h 3562503"/>
                <a:gd name="connsiteX4" fmla="*/ 5160798 w 12662007"/>
                <a:gd name="connsiteY4" fmla="*/ 14631 h 3562503"/>
                <a:gd name="connsiteX5" fmla="*/ 5471971 w 12662007"/>
                <a:gd name="connsiteY5" fmla="*/ 3076606 h 3562503"/>
                <a:gd name="connsiteX6" fmla="*/ 5612231 w 12662007"/>
                <a:gd name="connsiteY6" fmla="*/ 1874958 h 3562503"/>
                <a:gd name="connsiteX7" fmla="*/ 7031380 w 12662007"/>
                <a:gd name="connsiteY7" fmla="*/ 1889589 h 3562503"/>
                <a:gd name="connsiteX8" fmla="*/ 7713802 w 12662007"/>
                <a:gd name="connsiteY8" fmla="*/ 1880008 h 3562503"/>
                <a:gd name="connsiteX9" fmla="*/ 9072320 w 12662007"/>
                <a:gd name="connsiteY9" fmla="*/ 1896903 h 3562503"/>
                <a:gd name="connsiteX10" fmla="*/ 9327079 w 12662007"/>
                <a:gd name="connsiteY10" fmla="*/ 2848025 h 3562503"/>
                <a:gd name="connsiteX11" fmla="*/ 9579180 w 12662007"/>
                <a:gd name="connsiteY11" fmla="*/ 1 h 3562503"/>
                <a:gd name="connsiteX12" fmla="*/ 9842527 w 12662007"/>
                <a:gd name="connsiteY12" fmla="*/ 3533242 h 3562503"/>
                <a:gd name="connsiteX13" fmla="*/ 10164395 w 12662007"/>
                <a:gd name="connsiteY13" fmla="*/ 1250900 h 3562503"/>
                <a:gd name="connsiteX14" fmla="*/ 10259493 w 12662007"/>
                <a:gd name="connsiteY14" fmla="*/ 1894637 h 3562503"/>
                <a:gd name="connsiteX15" fmla="*/ 12662007 w 12662007"/>
                <a:gd name="connsiteY15" fmla="*/ 1902496 h 3562503"/>
                <a:gd name="connsiteX0" fmla="*/ 0 w 14808500"/>
                <a:gd name="connsiteY0" fmla="*/ 1880551 h 3562503"/>
                <a:gd name="connsiteX1" fmla="*/ 4480485 w 14808500"/>
                <a:gd name="connsiteY1" fmla="*/ 1865377 h 3562503"/>
                <a:gd name="connsiteX2" fmla="*/ 4582898 w 14808500"/>
                <a:gd name="connsiteY2" fmla="*/ 1236270 h 3562503"/>
                <a:gd name="connsiteX3" fmla="*/ 4868190 w 14808500"/>
                <a:gd name="connsiteY3" fmla="*/ 3562503 h 3562503"/>
                <a:gd name="connsiteX4" fmla="*/ 5160798 w 14808500"/>
                <a:gd name="connsiteY4" fmla="*/ 14631 h 3562503"/>
                <a:gd name="connsiteX5" fmla="*/ 5471971 w 14808500"/>
                <a:gd name="connsiteY5" fmla="*/ 3076606 h 3562503"/>
                <a:gd name="connsiteX6" fmla="*/ 5612231 w 14808500"/>
                <a:gd name="connsiteY6" fmla="*/ 1874958 h 3562503"/>
                <a:gd name="connsiteX7" fmla="*/ 7031380 w 14808500"/>
                <a:gd name="connsiteY7" fmla="*/ 1889589 h 3562503"/>
                <a:gd name="connsiteX8" fmla="*/ 7713802 w 14808500"/>
                <a:gd name="connsiteY8" fmla="*/ 1880008 h 3562503"/>
                <a:gd name="connsiteX9" fmla="*/ 9072320 w 14808500"/>
                <a:gd name="connsiteY9" fmla="*/ 1896903 h 3562503"/>
                <a:gd name="connsiteX10" fmla="*/ 9327079 w 14808500"/>
                <a:gd name="connsiteY10" fmla="*/ 2848025 h 3562503"/>
                <a:gd name="connsiteX11" fmla="*/ 9579180 w 14808500"/>
                <a:gd name="connsiteY11" fmla="*/ 1 h 3562503"/>
                <a:gd name="connsiteX12" fmla="*/ 9842527 w 14808500"/>
                <a:gd name="connsiteY12" fmla="*/ 3533242 h 3562503"/>
                <a:gd name="connsiteX13" fmla="*/ 10164395 w 14808500"/>
                <a:gd name="connsiteY13" fmla="*/ 1250900 h 3562503"/>
                <a:gd name="connsiteX14" fmla="*/ 10259493 w 14808500"/>
                <a:gd name="connsiteY14" fmla="*/ 1894637 h 3562503"/>
                <a:gd name="connsiteX15" fmla="*/ 14808500 w 14808500"/>
                <a:gd name="connsiteY15" fmla="*/ 1940591 h 3562503"/>
                <a:gd name="connsiteX0" fmla="*/ 0 w 18482842"/>
                <a:gd name="connsiteY0" fmla="*/ 1904392 h 3562502"/>
                <a:gd name="connsiteX1" fmla="*/ 8154827 w 18482842"/>
                <a:gd name="connsiteY1" fmla="*/ 1865376 h 3562502"/>
                <a:gd name="connsiteX2" fmla="*/ 8257240 w 18482842"/>
                <a:gd name="connsiteY2" fmla="*/ 1236269 h 3562502"/>
                <a:gd name="connsiteX3" fmla="*/ 8542532 w 18482842"/>
                <a:gd name="connsiteY3" fmla="*/ 3562502 h 3562502"/>
                <a:gd name="connsiteX4" fmla="*/ 8835140 w 18482842"/>
                <a:gd name="connsiteY4" fmla="*/ 14630 h 3562502"/>
                <a:gd name="connsiteX5" fmla="*/ 9146313 w 18482842"/>
                <a:gd name="connsiteY5" fmla="*/ 3076605 h 3562502"/>
                <a:gd name="connsiteX6" fmla="*/ 9286573 w 18482842"/>
                <a:gd name="connsiteY6" fmla="*/ 1874957 h 3562502"/>
                <a:gd name="connsiteX7" fmla="*/ 10705722 w 18482842"/>
                <a:gd name="connsiteY7" fmla="*/ 1889588 h 3562502"/>
                <a:gd name="connsiteX8" fmla="*/ 11388144 w 18482842"/>
                <a:gd name="connsiteY8" fmla="*/ 1880007 h 3562502"/>
                <a:gd name="connsiteX9" fmla="*/ 12746662 w 18482842"/>
                <a:gd name="connsiteY9" fmla="*/ 1896902 h 3562502"/>
                <a:gd name="connsiteX10" fmla="*/ 13001421 w 18482842"/>
                <a:gd name="connsiteY10" fmla="*/ 2848024 h 3562502"/>
                <a:gd name="connsiteX11" fmla="*/ 13253522 w 18482842"/>
                <a:gd name="connsiteY11" fmla="*/ 0 h 3562502"/>
                <a:gd name="connsiteX12" fmla="*/ 13516869 w 18482842"/>
                <a:gd name="connsiteY12" fmla="*/ 3533241 h 3562502"/>
                <a:gd name="connsiteX13" fmla="*/ 13838737 w 18482842"/>
                <a:gd name="connsiteY13" fmla="*/ 1250899 h 3562502"/>
                <a:gd name="connsiteX14" fmla="*/ 13933835 w 18482842"/>
                <a:gd name="connsiteY14" fmla="*/ 1894636 h 3562502"/>
                <a:gd name="connsiteX15" fmla="*/ 18482842 w 18482842"/>
                <a:gd name="connsiteY15" fmla="*/ 1940590 h 3562502"/>
                <a:gd name="connsiteX0" fmla="*/ 0 w 14744037"/>
                <a:gd name="connsiteY0" fmla="*/ 1904392 h 3562502"/>
                <a:gd name="connsiteX1" fmla="*/ 8154827 w 14744037"/>
                <a:gd name="connsiteY1" fmla="*/ 1865376 h 3562502"/>
                <a:gd name="connsiteX2" fmla="*/ 8257240 w 14744037"/>
                <a:gd name="connsiteY2" fmla="*/ 1236269 h 3562502"/>
                <a:gd name="connsiteX3" fmla="*/ 8542532 w 14744037"/>
                <a:gd name="connsiteY3" fmla="*/ 3562502 h 3562502"/>
                <a:gd name="connsiteX4" fmla="*/ 8835140 w 14744037"/>
                <a:gd name="connsiteY4" fmla="*/ 14630 h 3562502"/>
                <a:gd name="connsiteX5" fmla="*/ 9146313 w 14744037"/>
                <a:gd name="connsiteY5" fmla="*/ 3076605 h 3562502"/>
                <a:gd name="connsiteX6" fmla="*/ 9286573 w 14744037"/>
                <a:gd name="connsiteY6" fmla="*/ 1874957 h 3562502"/>
                <a:gd name="connsiteX7" fmla="*/ 10705722 w 14744037"/>
                <a:gd name="connsiteY7" fmla="*/ 1889588 h 3562502"/>
                <a:gd name="connsiteX8" fmla="*/ 11388144 w 14744037"/>
                <a:gd name="connsiteY8" fmla="*/ 1880007 h 3562502"/>
                <a:gd name="connsiteX9" fmla="*/ 12746662 w 14744037"/>
                <a:gd name="connsiteY9" fmla="*/ 1896902 h 3562502"/>
                <a:gd name="connsiteX10" fmla="*/ 13001421 w 14744037"/>
                <a:gd name="connsiteY10" fmla="*/ 2848024 h 3562502"/>
                <a:gd name="connsiteX11" fmla="*/ 13253522 w 14744037"/>
                <a:gd name="connsiteY11" fmla="*/ 0 h 3562502"/>
                <a:gd name="connsiteX12" fmla="*/ 13516869 w 14744037"/>
                <a:gd name="connsiteY12" fmla="*/ 3533241 h 3562502"/>
                <a:gd name="connsiteX13" fmla="*/ 13838737 w 14744037"/>
                <a:gd name="connsiteY13" fmla="*/ 1250899 h 3562502"/>
                <a:gd name="connsiteX14" fmla="*/ 13933835 w 14744037"/>
                <a:gd name="connsiteY14" fmla="*/ 1894636 h 3562502"/>
                <a:gd name="connsiteX15" fmla="*/ 14744037 w 14744037"/>
                <a:gd name="connsiteY15" fmla="*/ 1892908 h 3562502"/>
                <a:gd name="connsiteX0" fmla="*/ 0 w 14782714"/>
                <a:gd name="connsiteY0" fmla="*/ 1904392 h 3562502"/>
                <a:gd name="connsiteX1" fmla="*/ 8154827 w 14782714"/>
                <a:gd name="connsiteY1" fmla="*/ 1865376 h 3562502"/>
                <a:gd name="connsiteX2" fmla="*/ 8257240 w 14782714"/>
                <a:gd name="connsiteY2" fmla="*/ 1236269 h 3562502"/>
                <a:gd name="connsiteX3" fmla="*/ 8542532 w 14782714"/>
                <a:gd name="connsiteY3" fmla="*/ 3562502 h 3562502"/>
                <a:gd name="connsiteX4" fmla="*/ 8835140 w 14782714"/>
                <a:gd name="connsiteY4" fmla="*/ 14630 h 3562502"/>
                <a:gd name="connsiteX5" fmla="*/ 9146313 w 14782714"/>
                <a:gd name="connsiteY5" fmla="*/ 3076605 h 3562502"/>
                <a:gd name="connsiteX6" fmla="*/ 9286573 w 14782714"/>
                <a:gd name="connsiteY6" fmla="*/ 1874957 h 3562502"/>
                <a:gd name="connsiteX7" fmla="*/ 10705722 w 14782714"/>
                <a:gd name="connsiteY7" fmla="*/ 1889588 h 3562502"/>
                <a:gd name="connsiteX8" fmla="*/ 11388144 w 14782714"/>
                <a:gd name="connsiteY8" fmla="*/ 1880007 h 3562502"/>
                <a:gd name="connsiteX9" fmla="*/ 12746662 w 14782714"/>
                <a:gd name="connsiteY9" fmla="*/ 1896902 h 3562502"/>
                <a:gd name="connsiteX10" fmla="*/ 13001421 w 14782714"/>
                <a:gd name="connsiteY10" fmla="*/ 2848024 h 3562502"/>
                <a:gd name="connsiteX11" fmla="*/ 13253522 w 14782714"/>
                <a:gd name="connsiteY11" fmla="*/ 0 h 3562502"/>
                <a:gd name="connsiteX12" fmla="*/ 13516869 w 14782714"/>
                <a:gd name="connsiteY12" fmla="*/ 3533241 h 3562502"/>
                <a:gd name="connsiteX13" fmla="*/ 13838737 w 14782714"/>
                <a:gd name="connsiteY13" fmla="*/ 1250899 h 3562502"/>
                <a:gd name="connsiteX14" fmla="*/ 13933835 w 14782714"/>
                <a:gd name="connsiteY14" fmla="*/ 1894636 h 3562502"/>
                <a:gd name="connsiteX15" fmla="*/ 14782714 w 14782714"/>
                <a:gd name="connsiteY15" fmla="*/ 1904828 h 3562502"/>
                <a:gd name="connsiteX0" fmla="*/ 0 w 14821391"/>
                <a:gd name="connsiteY0" fmla="*/ 1904392 h 3562502"/>
                <a:gd name="connsiteX1" fmla="*/ 8154827 w 14821391"/>
                <a:gd name="connsiteY1" fmla="*/ 1865376 h 3562502"/>
                <a:gd name="connsiteX2" fmla="*/ 8257240 w 14821391"/>
                <a:gd name="connsiteY2" fmla="*/ 1236269 h 3562502"/>
                <a:gd name="connsiteX3" fmla="*/ 8542532 w 14821391"/>
                <a:gd name="connsiteY3" fmla="*/ 3562502 h 3562502"/>
                <a:gd name="connsiteX4" fmla="*/ 8835140 w 14821391"/>
                <a:gd name="connsiteY4" fmla="*/ 14630 h 3562502"/>
                <a:gd name="connsiteX5" fmla="*/ 9146313 w 14821391"/>
                <a:gd name="connsiteY5" fmla="*/ 3076605 h 3562502"/>
                <a:gd name="connsiteX6" fmla="*/ 9286573 w 14821391"/>
                <a:gd name="connsiteY6" fmla="*/ 1874957 h 3562502"/>
                <a:gd name="connsiteX7" fmla="*/ 10705722 w 14821391"/>
                <a:gd name="connsiteY7" fmla="*/ 1889588 h 3562502"/>
                <a:gd name="connsiteX8" fmla="*/ 11388144 w 14821391"/>
                <a:gd name="connsiteY8" fmla="*/ 1880007 h 3562502"/>
                <a:gd name="connsiteX9" fmla="*/ 12746662 w 14821391"/>
                <a:gd name="connsiteY9" fmla="*/ 1896902 h 3562502"/>
                <a:gd name="connsiteX10" fmla="*/ 13001421 w 14821391"/>
                <a:gd name="connsiteY10" fmla="*/ 2848024 h 3562502"/>
                <a:gd name="connsiteX11" fmla="*/ 13253522 w 14821391"/>
                <a:gd name="connsiteY11" fmla="*/ 0 h 3562502"/>
                <a:gd name="connsiteX12" fmla="*/ 13516869 w 14821391"/>
                <a:gd name="connsiteY12" fmla="*/ 3533241 h 3562502"/>
                <a:gd name="connsiteX13" fmla="*/ 13838737 w 14821391"/>
                <a:gd name="connsiteY13" fmla="*/ 1250899 h 3562502"/>
                <a:gd name="connsiteX14" fmla="*/ 13933835 w 14821391"/>
                <a:gd name="connsiteY14" fmla="*/ 1894636 h 3562502"/>
                <a:gd name="connsiteX15" fmla="*/ 14821391 w 14821391"/>
                <a:gd name="connsiteY15" fmla="*/ 1916748 h 3562502"/>
                <a:gd name="connsiteX0" fmla="*/ 0 w 17332784"/>
                <a:gd name="connsiteY0" fmla="*/ 1904392 h 3562502"/>
                <a:gd name="connsiteX1" fmla="*/ 8154827 w 17332784"/>
                <a:gd name="connsiteY1" fmla="*/ 1865376 h 3562502"/>
                <a:gd name="connsiteX2" fmla="*/ 8257240 w 17332784"/>
                <a:gd name="connsiteY2" fmla="*/ 1236269 h 3562502"/>
                <a:gd name="connsiteX3" fmla="*/ 8542532 w 17332784"/>
                <a:gd name="connsiteY3" fmla="*/ 3562502 h 3562502"/>
                <a:gd name="connsiteX4" fmla="*/ 8835140 w 17332784"/>
                <a:gd name="connsiteY4" fmla="*/ 14630 h 3562502"/>
                <a:gd name="connsiteX5" fmla="*/ 9146313 w 17332784"/>
                <a:gd name="connsiteY5" fmla="*/ 3076605 h 3562502"/>
                <a:gd name="connsiteX6" fmla="*/ 9286573 w 17332784"/>
                <a:gd name="connsiteY6" fmla="*/ 1874957 h 3562502"/>
                <a:gd name="connsiteX7" fmla="*/ 10705722 w 17332784"/>
                <a:gd name="connsiteY7" fmla="*/ 1889588 h 3562502"/>
                <a:gd name="connsiteX8" fmla="*/ 11388144 w 17332784"/>
                <a:gd name="connsiteY8" fmla="*/ 1880007 h 3562502"/>
                <a:gd name="connsiteX9" fmla="*/ 12746662 w 17332784"/>
                <a:gd name="connsiteY9" fmla="*/ 1896902 h 3562502"/>
                <a:gd name="connsiteX10" fmla="*/ 13001421 w 17332784"/>
                <a:gd name="connsiteY10" fmla="*/ 2848024 h 3562502"/>
                <a:gd name="connsiteX11" fmla="*/ 13253522 w 17332784"/>
                <a:gd name="connsiteY11" fmla="*/ 0 h 3562502"/>
                <a:gd name="connsiteX12" fmla="*/ 13516869 w 17332784"/>
                <a:gd name="connsiteY12" fmla="*/ 3533241 h 3562502"/>
                <a:gd name="connsiteX13" fmla="*/ 13838737 w 17332784"/>
                <a:gd name="connsiteY13" fmla="*/ 1250899 h 3562502"/>
                <a:gd name="connsiteX14" fmla="*/ 13933835 w 17332784"/>
                <a:gd name="connsiteY14" fmla="*/ 1894636 h 3562502"/>
                <a:gd name="connsiteX15" fmla="*/ 17332784 w 17332784"/>
                <a:gd name="connsiteY15" fmla="*/ 1860793 h 3562502"/>
                <a:gd name="connsiteX0" fmla="*/ 0 w 17255964"/>
                <a:gd name="connsiteY0" fmla="*/ 1904392 h 3562502"/>
                <a:gd name="connsiteX1" fmla="*/ 8154827 w 17255964"/>
                <a:gd name="connsiteY1" fmla="*/ 1865376 h 3562502"/>
                <a:gd name="connsiteX2" fmla="*/ 8257240 w 17255964"/>
                <a:gd name="connsiteY2" fmla="*/ 1236269 h 3562502"/>
                <a:gd name="connsiteX3" fmla="*/ 8542532 w 17255964"/>
                <a:gd name="connsiteY3" fmla="*/ 3562502 h 3562502"/>
                <a:gd name="connsiteX4" fmla="*/ 8835140 w 17255964"/>
                <a:gd name="connsiteY4" fmla="*/ 14630 h 3562502"/>
                <a:gd name="connsiteX5" fmla="*/ 9146313 w 17255964"/>
                <a:gd name="connsiteY5" fmla="*/ 3076605 h 3562502"/>
                <a:gd name="connsiteX6" fmla="*/ 9286573 w 17255964"/>
                <a:gd name="connsiteY6" fmla="*/ 1874957 h 3562502"/>
                <a:gd name="connsiteX7" fmla="*/ 10705722 w 17255964"/>
                <a:gd name="connsiteY7" fmla="*/ 1889588 h 3562502"/>
                <a:gd name="connsiteX8" fmla="*/ 11388144 w 17255964"/>
                <a:gd name="connsiteY8" fmla="*/ 1880007 h 3562502"/>
                <a:gd name="connsiteX9" fmla="*/ 12746662 w 17255964"/>
                <a:gd name="connsiteY9" fmla="*/ 1896902 h 3562502"/>
                <a:gd name="connsiteX10" fmla="*/ 13001421 w 17255964"/>
                <a:gd name="connsiteY10" fmla="*/ 2848024 h 3562502"/>
                <a:gd name="connsiteX11" fmla="*/ 13253522 w 17255964"/>
                <a:gd name="connsiteY11" fmla="*/ 0 h 3562502"/>
                <a:gd name="connsiteX12" fmla="*/ 13516869 w 17255964"/>
                <a:gd name="connsiteY12" fmla="*/ 3533241 h 3562502"/>
                <a:gd name="connsiteX13" fmla="*/ 13838737 w 17255964"/>
                <a:gd name="connsiteY13" fmla="*/ 1250899 h 3562502"/>
                <a:gd name="connsiteX14" fmla="*/ 13933835 w 17255964"/>
                <a:gd name="connsiteY14" fmla="*/ 1894636 h 3562502"/>
                <a:gd name="connsiteX15" fmla="*/ 17255964 w 17255964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74957 h 3562502"/>
                <a:gd name="connsiteX7" fmla="*/ 10705722 w 17279011"/>
                <a:gd name="connsiteY7" fmla="*/ 1889588 h 3562502"/>
                <a:gd name="connsiteX8" fmla="*/ 11388144 w 17279011"/>
                <a:gd name="connsiteY8" fmla="*/ 1880007 h 3562502"/>
                <a:gd name="connsiteX9" fmla="*/ 12746662 w 17279011"/>
                <a:gd name="connsiteY9" fmla="*/ 1896902 h 3562502"/>
                <a:gd name="connsiteX10" fmla="*/ 13001421 w 17279011"/>
                <a:gd name="connsiteY10" fmla="*/ 2848024 h 3562502"/>
                <a:gd name="connsiteX11" fmla="*/ 13253522 w 17279011"/>
                <a:gd name="connsiteY11" fmla="*/ 0 h 3562502"/>
                <a:gd name="connsiteX12" fmla="*/ 13516869 w 17279011"/>
                <a:gd name="connsiteY12" fmla="*/ 3533241 h 3562502"/>
                <a:gd name="connsiteX13" fmla="*/ 13838737 w 17279011"/>
                <a:gd name="connsiteY13" fmla="*/ 1250899 h 3562502"/>
                <a:gd name="connsiteX14" fmla="*/ 13933835 w 17279011"/>
                <a:gd name="connsiteY14" fmla="*/ 1894636 h 3562502"/>
                <a:gd name="connsiteX15" fmla="*/ 17279011 w 17279011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74957 h 3562502"/>
                <a:gd name="connsiteX7" fmla="*/ 10705722 w 17279011"/>
                <a:gd name="connsiteY7" fmla="*/ 1889588 h 3562502"/>
                <a:gd name="connsiteX8" fmla="*/ 11388144 w 17279011"/>
                <a:gd name="connsiteY8" fmla="*/ 1880007 h 3562502"/>
                <a:gd name="connsiteX9" fmla="*/ 12746662 w 17279011"/>
                <a:gd name="connsiteY9" fmla="*/ 1896902 h 3562502"/>
                <a:gd name="connsiteX10" fmla="*/ 13001421 w 17279011"/>
                <a:gd name="connsiteY10" fmla="*/ 2848024 h 3562502"/>
                <a:gd name="connsiteX11" fmla="*/ 13253522 w 17279011"/>
                <a:gd name="connsiteY11" fmla="*/ 0 h 3562502"/>
                <a:gd name="connsiteX12" fmla="*/ 13516869 w 17279011"/>
                <a:gd name="connsiteY12" fmla="*/ 3533241 h 3562502"/>
                <a:gd name="connsiteX13" fmla="*/ 13838737 w 17279011"/>
                <a:gd name="connsiteY13" fmla="*/ 1250899 h 3562502"/>
                <a:gd name="connsiteX14" fmla="*/ 13933836 w 17279011"/>
                <a:gd name="connsiteY14" fmla="*/ 1873328 h 3562502"/>
                <a:gd name="connsiteX15" fmla="*/ 17279011 w 17279011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74957 h 3562502"/>
                <a:gd name="connsiteX7" fmla="*/ 10705722 w 17279011"/>
                <a:gd name="connsiteY7" fmla="*/ 1889588 h 3562502"/>
                <a:gd name="connsiteX8" fmla="*/ 11388144 w 17279011"/>
                <a:gd name="connsiteY8" fmla="*/ 1880007 h 3562502"/>
                <a:gd name="connsiteX9" fmla="*/ 12746662 w 17279011"/>
                <a:gd name="connsiteY9" fmla="*/ 1882695 h 3562502"/>
                <a:gd name="connsiteX10" fmla="*/ 13001421 w 17279011"/>
                <a:gd name="connsiteY10" fmla="*/ 2848024 h 3562502"/>
                <a:gd name="connsiteX11" fmla="*/ 13253522 w 17279011"/>
                <a:gd name="connsiteY11" fmla="*/ 0 h 3562502"/>
                <a:gd name="connsiteX12" fmla="*/ 13516869 w 17279011"/>
                <a:gd name="connsiteY12" fmla="*/ 3533241 h 3562502"/>
                <a:gd name="connsiteX13" fmla="*/ 13838737 w 17279011"/>
                <a:gd name="connsiteY13" fmla="*/ 1250899 h 3562502"/>
                <a:gd name="connsiteX14" fmla="*/ 13933836 w 17279011"/>
                <a:gd name="connsiteY14" fmla="*/ 1873328 h 3562502"/>
                <a:gd name="connsiteX15" fmla="*/ 17279011 w 17279011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67853 h 3562502"/>
                <a:gd name="connsiteX7" fmla="*/ 10705722 w 17279011"/>
                <a:gd name="connsiteY7" fmla="*/ 1889588 h 3562502"/>
                <a:gd name="connsiteX8" fmla="*/ 11388144 w 17279011"/>
                <a:gd name="connsiteY8" fmla="*/ 1880007 h 3562502"/>
                <a:gd name="connsiteX9" fmla="*/ 12746662 w 17279011"/>
                <a:gd name="connsiteY9" fmla="*/ 1882695 h 3562502"/>
                <a:gd name="connsiteX10" fmla="*/ 13001421 w 17279011"/>
                <a:gd name="connsiteY10" fmla="*/ 2848024 h 3562502"/>
                <a:gd name="connsiteX11" fmla="*/ 13253522 w 17279011"/>
                <a:gd name="connsiteY11" fmla="*/ 0 h 3562502"/>
                <a:gd name="connsiteX12" fmla="*/ 13516869 w 17279011"/>
                <a:gd name="connsiteY12" fmla="*/ 3533241 h 3562502"/>
                <a:gd name="connsiteX13" fmla="*/ 13838737 w 17279011"/>
                <a:gd name="connsiteY13" fmla="*/ 1250899 h 3562502"/>
                <a:gd name="connsiteX14" fmla="*/ 13933836 w 17279011"/>
                <a:gd name="connsiteY14" fmla="*/ 1873328 h 3562502"/>
                <a:gd name="connsiteX15" fmla="*/ 17279011 w 17279011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67853 h 3562502"/>
                <a:gd name="connsiteX7" fmla="*/ 10705722 w 17279011"/>
                <a:gd name="connsiteY7" fmla="*/ 1889588 h 3562502"/>
                <a:gd name="connsiteX8" fmla="*/ 12746662 w 17279011"/>
                <a:gd name="connsiteY8" fmla="*/ 1882695 h 3562502"/>
                <a:gd name="connsiteX9" fmla="*/ 13001421 w 17279011"/>
                <a:gd name="connsiteY9" fmla="*/ 2848024 h 3562502"/>
                <a:gd name="connsiteX10" fmla="*/ 13253522 w 17279011"/>
                <a:gd name="connsiteY10" fmla="*/ 0 h 3562502"/>
                <a:gd name="connsiteX11" fmla="*/ 13516869 w 17279011"/>
                <a:gd name="connsiteY11" fmla="*/ 3533241 h 3562502"/>
                <a:gd name="connsiteX12" fmla="*/ 13838737 w 17279011"/>
                <a:gd name="connsiteY12" fmla="*/ 1250899 h 3562502"/>
                <a:gd name="connsiteX13" fmla="*/ 13933836 w 17279011"/>
                <a:gd name="connsiteY13" fmla="*/ 1873328 h 3562502"/>
                <a:gd name="connsiteX14" fmla="*/ 17279011 w 17279011"/>
                <a:gd name="connsiteY14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67853 h 3562502"/>
                <a:gd name="connsiteX7" fmla="*/ 12746662 w 17279011"/>
                <a:gd name="connsiteY7" fmla="*/ 1882695 h 3562502"/>
                <a:gd name="connsiteX8" fmla="*/ 13001421 w 17279011"/>
                <a:gd name="connsiteY8" fmla="*/ 2848024 h 3562502"/>
                <a:gd name="connsiteX9" fmla="*/ 13253522 w 17279011"/>
                <a:gd name="connsiteY9" fmla="*/ 0 h 3562502"/>
                <a:gd name="connsiteX10" fmla="*/ 13516869 w 17279011"/>
                <a:gd name="connsiteY10" fmla="*/ 3533241 h 3562502"/>
                <a:gd name="connsiteX11" fmla="*/ 13838737 w 17279011"/>
                <a:gd name="connsiteY11" fmla="*/ 1250899 h 3562502"/>
                <a:gd name="connsiteX12" fmla="*/ 13933836 w 17279011"/>
                <a:gd name="connsiteY12" fmla="*/ 1873328 h 3562502"/>
                <a:gd name="connsiteX13" fmla="*/ 17279011 w 17279011"/>
                <a:gd name="connsiteY13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67853 h 3562502"/>
                <a:gd name="connsiteX7" fmla="*/ 12746662 w 17279011"/>
                <a:gd name="connsiteY7" fmla="*/ 1868490 h 3562502"/>
                <a:gd name="connsiteX8" fmla="*/ 13001421 w 17279011"/>
                <a:gd name="connsiteY8" fmla="*/ 2848024 h 3562502"/>
                <a:gd name="connsiteX9" fmla="*/ 13253522 w 17279011"/>
                <a:gd name="connsiteY9" fmla="*/ 0 h 3562502"/>
                <a:gd name="connsiteX10" fmla="*/ 13516869 w 17279011"/>
                <a:gd name="connsiteY10" fmla="*/ 3533241 h 3562502"/>
                <a:gd name="connsiteX11" fmla="*/ 13838737 w 17279011"/>
                <a:gd name="connsiteY11" fmla="*/ 1250899 h 3562502"/>
                <a:gd name="connsiteX12" fmla="*/ 13933836 w 17279011"/>
                <a:gd name="connsiteY12" fmla="*/ 1873328 h 3562502"/>
                <a:gd name="connsiteX13" fmla="*/ 17279011 w 17279011"/>
                <a:gd name="connsiteY13" fmla="*/ 1867897 h 3562502"/>
                <a:gd name="connsiteX0" fmla="*/ 0 w 19775667"/>
                <a:gd name="connsiteY0" fmla="*/ 1861774 h 3562502"/>
                <a:gd name="connsiteX1" fmla="*/ 10651483 w 19775667"/>
                <a:gd name="connsiteY1" fmla="*/ 1865376 h 3562502"/>
                <a:gd name="connsiteX2" fmla="*/ 10753896 w 19775667"/>
                <a:gd name="connsiteY2" fmla="*/ 1236269 h 3562502"/>
                <a:gd name="connsiteX3" fmla="*/ 11039188 w 19775667"/>
                <a:gd name="connsiteY3" fmla="*/ 3562502 h 3562502"/>
                <a:gd name="connsiteX4" fmla="*/ 11331796 w 19775667"/>
                <a:gd name="connsiteY4" fmla="*/ 14630 h 3562502"/>
                <a:gd name="connsiteX5" fmla="*/ 11642969 w 19775667"/>
                <a:gd name="connsiteY5" fmla="*/ 3076605 h 3562502"/>
                <a:gd name="connsiteX6" fmla="*/ 11783229 w 19775667"/>
                <a:gd name="connsiteY6" fmla="*/ 1867853 h 3562502"/>
                <a:gd name="connsiteX7" fmla="*/ 15243318 w 19775667"/>
                <a:gd name="connsiteY7" fmla="*/ 1868490 h 3562502"/>
                <a:gd name="connsiteX8" fmla="*/ 15498077 w 19775667"/>
                <a:gd name="connsiteY8" fmla="*/ 2848024 h 3562502"/>
                <a:gd name="connsiteX9" fmla="*/ 15750178 w 19775667"/>
                <a:gd name="connsiteY9" fmla="*/ 0 h 3562502"/>
                <a:gd name="connsiteX10" fmla="*/ 16013525 w 19775667"/>
                <a:gd name="connsiteY10" fmla="*/ 3533241 h 3562502"/>
                <a:gd name="connsiteX11" fmla="*/ 16335393 w 19775667"/>
                <a:gd name="connsiteY11" fmla="*/ 1250899 h 3562502"/>
                <a:gd name="connsiteX12" fmla="*/ 16430492 w 19775667"/>
                <a:gd name="connsiteY12" fmla="*/ 1873328 h 3562502"/>
                <a:gd name="connsiteX13" fmla="*/ 19775667 w 19775667"/>
                <a:gd name="connsiteY13" fmla="*/ 1867897 h 3562502"/>
                <a:gd name="connsiteX0" fmla="*/ 0 w 19075538"/>
                <a:gd name="connsiteY0" fmla="*/ 1861774 h 3562502"/>
                <a:gd name="connsiteX1" fmla="*/ 10651483 w 19075538"/>
                <a:gd name="connsiteY1" fmla="*/ 1865376 h 3562502"/>
                <a:gd name="connsiteX2" fmla="*/ 10753896 w 19075538"/>
                <a:gd name="connsiteY2" fmla="*/ 1236269 h 3562502"/>
                <a:gd name="connsiteX3" fmla="*/ 11039188 w 19075538"/>
                <a:gd name="connsiteY3" fmla="*/ 3562502 h 3562502"/>
                <a:gd name="connsiteX4" fmla="*/ 11331796 w 19075538"/>
                <a:gd name="connsiteY4" fmla="*/ 14630 h 3562502"/>
                <a:gd name="connsiteX5" fmla="*/ 11642969 w 19075538"/>
                <a:gd name="connsiteY5" fmla="*/ 3076605 h 3562502"/>
                <a:gd name="connsiteX6" fmla="*/ 11783229 w 19075538"/>
                <a:gd name="connsiteY6" fmla="*/ 1867853 h 3562502"/>
                <a:gd name="connsiteX7" fmla="*/ 15243318 w 19075538"/>
                <a:gd name="connsiteY7" fmla="*/ 1868490 h 3562502"/>
                <a:gd name="connsiteX8" fmla="*/ 15498077 w 19075538"/>
                <a:gd name="connsiteY8" fmla="*/ 2848024 h 3562502"/>
                <a:gd name="connsiteX9" fmla="*/ 15750178 w 19075538"/>
                <a:gd name="connsiteY9" fmla="*/ 0 h 3562502"/>
                <a:gd name="connsiteX10" fmla="*/ 16013525 w 19075538"/>
                <a:gd name="connsiteY10" fmla="*/ 3533241 h 3562502"/>
                <a:gd name="connsiteX11" fmla="*/ 16335393 w 19075538"/>
                <a:gd name="connsiteY11" fmla="*/ 1250899 h 3562502"/>
                <a:gd name="connsiteX12" fmla="*/ 16430492 w 19075538"/>
                <a:gd name="connsiteY12" fmla="*/ 1873328 h 3562502"/>
                <a:gd name="connsiteX13" fmla="*/ 19075538 w 19075538"/>
                <a:gd name="connsiteY13" fmla="*/ 1874243 h 3562502"/>
                <a:gd name="connsiteX0" fmla="*/ 0 w 19096130"/>
                <a:gd name="connsiteY0" fmla="*/ 1861774 h 3562502"/>
                <a:gd name="connsiteX1" fmla="*/ 10651483 w 19096130"/>
                <a:gd name="connsiteY1" fmla="*/ 1865376 h 3562502"/>
                <a:gd name="connsiteX2" fmla="*/ 10753896 w 19096130"/>
                <a:gd name="connsiteY2" fmla="*/ 1236269 h 3562502"/>
                <a:gd name="connsiteX3" fmla="*/ 11039188 w 19096130"/>
                <a:gd name="connsiteY3" fmla="*/ 3562502 h 3562502"/>
                <a:gd name="connsiteX4" fmla="*/ 11331796 w 19096130"/>
                <a:gd name="connsiteY4" fmla="*/ 14630 h 3562502"/>
                <a:gd name="connsiteX5" fmla="*/ 11642969 w 19096130"/>
                <a:gd name="connsiteY5" fmla="*/ 3076605 h 3562502"/>
                <a:gd name="connsiteX6" fmla="*/ 11783229 w 19096130"/>
                <a:gd name="connsiteY6" fmla="*/ 1867853 h 3562502"/>
                <a:gd name="connsiteX7" fmla="*/ 15243318 w 19096130"/>
                <a:gd name="connsiteY7" fmla="*/ 1868490 h 3562502"/>
                <a:gd name="connsiteX8" fmla="*/ 15498077 w 19096130"/>
                <a:gd name="connsiteY8" fmla="*/ 2848024 h 3562502"/>
                <a:gd name="connsiteX9" fmla="*/ 15750178 w 19096130"/>
                <a:gd name="connsiteY9" fmla="*/ 0 h 3562502"/>
                <a:gd name="connsiteX10" fmla="*/ 16013525 w 19096130"/>
                <a:gd name="connsiteY10" fmla="*/ 3533241 h 3562502"/>
                <a:gd name="connsiteX11" fmla="*/ 16335393 w 19096130"/>
                <a:gd name="connsiteY11" fmla="*/ 1250899 h 3562502"/>
                <a:gd name="connsiteX12" fmla="*/ 16430492 w 19096130"/>
                <a:gd name="connsiteY12" fmla="*/ 1873328 h 3562502"/>
                <a:gd name="connsiteX13" fmla="*/ 19096130 w 19096130"/>
                <a:gd name="connsiteY13" fmla="*/ 1874243 h 3562502"/>
                <a:gd name="connsiteX0" fmla="*/ 0 w 19096130"/>
                <a:gd name="connsiteY0" fmla="*/ 1861774 h 3562502"/>
                <a:gd name="connsiteX1" fmla="*/ 10651483 w 19096130"/>
                <a:gd name="connsiteY1" fmla="*/ 1865376 h 3562502"/>
                <a:gd name="connsiteX2" fmla="*/ 10753896 w 19096130"/>
                <a:gd name="connsiteY2" fmla="*/ 1236269 h 3562502"/>
                <a:gd name="connsiteX3" fmla="*/ 11039188 w 19096130"/>
                <a:gd name="connsiteY3" fmla="*/ 3562502 h 3562502"/>
                <a:gd name="connsiteX4" fmla="*/ 11331796 w 19096130"/>
                <a:gd name="connsiteY4" fmla="*/ 14630 h 3562502"/>
                <a:gd name="connsiteX5" fmla="*/ 11642969 w 19096130"/>
                <a:gd name="connsiteY5" fmla="*/ 3076605 h 3562502"/>
                <a:gd name="connsiteX6" fmla="*/ 11783229 w 19096130"/>
                <a:gd name="connsiteY6" fmla="*/ 1867853 h 3562502"/>
                <a:gd name="connsiteX7" fmla="*/ 15243318 w 19096130"/>
                <a:gd name="connsiteY7" fmla="*/ 1868490 h 3562502"/>
                <a:gd name="connsiteX8" fmla="*/ 15498077 w 19096130"/>
                <a:gd name="connsiteY8" fmla="*/ 2848024 h 3562502"/>
                <a:gd name="connsiteX9" fmla="*/ 15750178 w 19096130"/>
                <a:gd name="connsiteY9" fmla="*/ 0 h 3562502"/>
                <a:gd name="connsiteX10" fmla="*/ 16013525 w 19096130"/>
                <a:gd name="connsiteY10" fmla="*/ 3533241 h 3562502"/>
                <a:gd name="connsiteX11" fmla="*/ 16335393 w 19096130"/>
                <a:gd name="connsiteY11" fmla="*/ 1250899 h 3562502"/>
                <a:gd name="connsiteX12" fmla="*/ 16430492 w 19096130"/>
                <a:gd name="connsiteY12" fmla="*/ 1873328 h 3562502"/>
                <a:gd name="connsiteX13" fmla="*/ 19096130 w 19096130"/>
                <a:gd name="connsiteY13" fmla="*/ 1867897 h 3562502"/>
                <a:gd name="connsiteX0" fmla="*/ 0 w 19096130"/>
                <a:gd name="connsiteY0" fmla="*/ 1861774 h 3562502"/>
                <a:gd name="connsiteX1" fmla="*/ 10651483 w 19096130"/>
                <a:gd name="connsiteY1" fmla="*/ 1865376 h 3562502"/>
                <a:gd name="connsiteX2" fmla="*/ 10753896 w 19096130"/>
                <a:gd name="connsiteY2" fmla="*/ 1236269 h 3562502"/>
                <a:gd name="connsiteX3" fmla="*/ 11039188 w 19096130"/>
                <a:gd name="connsiteY3" fmla="*/ 3562502 h 3562502"/>
                <a:gd name="connsiteX4" fmla="*/ 11331796 w 19096130"/>
                <a:gd name="connsiteY4" fmla="*/ 14630 h 3562502"/>
                <a:gd name="connsiteX5" fmla="*/ 11642969 w 19096130"/>
                <a:gd name="connsiteY5" fmla="*/ 3076605 h 3562502"/>
                <a:gd name="connsiteX6" fmla="*/ 11783229 w 19096130"/>
                <a:gd name="connsiteY6" fmla="*/ 1867853 h 3562502"/>
                <a:gd name="connsiteX7" fmla="*/ 15243318 w 19096130"/>
                <a:gd name="connsiteY7" fmla="*/ 1868490 h 3562502"/>
                <a:gd name="connsiteX8" fmla="*/ 15498077 w 19096130"/>
                <a:gd name="connsiteY8" fmla="*/ 2848024 h 3562502"/>
                <a:gd name="connsiteX9" fmla="*/ 15750178 w 19096130"/>
                <a:gd name="connsiteY9" fmla="*/ 0 h 3562502"/>
                <a:gd name="connsiteX10" fmla="*/ 16013525 w 19096130"/>
                <a:gd name="connsiteY10" fmla="*/ 3533241 h 3562502"/>
                <a:gd name="connsiteX11" fmla="*/ 16335393 w 19096130"/>
                <a:gd name="connsiteY11" fmla="*/ 1250899 h 3562502"/>
                <a:gd name="connsiteX12" fmla="*/ 16430492 w 19096130"/>
                <a:gd name="connsiteY12" fmla="*/ 1873328 h 3562502"/>
                <a:gd name="connsiteX13" fmla="*/ 19096130 w 19096130"/>
                <a:gd name="connsiteY13" fmla="*/ 1867897 h 3562502"/>
                <a:gd name="connsiteX0" fmla="*/ 0 w 19096130"/>
                <a:gd name="connsiteY0" fmla="*/ 1861774 h 3562502"/>
                <a:gd name="connsiteX1" fmla="*/ 10651483 w 19096130"/>
                <a:gd name="connsiteY1" fmla="*/ 1865376 h 3562502"/>
                <a:gd name="connsiteX2" fmla="*/ 10753896 w 19096130"/>
                <a:gd name="connsiteY2" fmla="*/ 1236269 h 3562502"/>
                <a:gd name="connsiteX3" fmla="*/ 11039188 w 19096130"/>
                <a:gd name="connsiteY3" fmla="*/ 3562502 h 3562502"/>
                <a:gd name="connsiteX4" fmla="*/ 11331796 w 19096130"/>
                <a:gd name="connsiteY4" fmla="*/ 14630 h 3562502"/>
                <a:gd name="connsiteX5" fmla="*/ 11642969 w 19096130"/>
                <a:gd name="connsiteY5" fmla="*/ 3076605 h 3562502"/>
                <a:gd name="connsiteX6" fmla="*/ 11783229 w 19096130"/>
                <a:gd name="connsiteY6" fmla="*/ 1867853 h 3562502"/>
                <a:gd name="connsiteX7" fmla="*/ 15243318 w 19096130"/>
                <a:gd name="connsiteY7" fmla="*/ 1868490 h 3562502"/>
                <a:gd name="connsiteX8" fmla="*/ 15498077 w 19096130"/>
                <a:gd name="connsiteY8" fmla="*/ 2848024 h 3562502"/>
                <a:gd name="connsiteX9" fmla="*/ 15750178 w 19096130"/>
                <a:gd name="connsiteY9" fmla="*/ 0 h 3562502"/>
                <a:gd name="connsiteX10" fmla="*/ 16013525 w 19096130"/>
                <a:gd name="connsiteY10" fmla="*/ 3533241 h 3562502"/>
                <a:gd name="connsiteX11" fmla="*/ 16335393 w 19096130"/>
                <a:gd name="connsiteY11" fmla="*/ 1250899 h 3562502"/>
                <a:gd name="connsiteX12" fmla="*/ 16430491 w 19096130"/>
                <a:gd name="connsiteY12" fmla="*/ 1860635 h 3562502"/>
                <a:gd name="connsiteX13" fmla="*/ 19096130 w 19096130"/>
                <a:gd name="connsiteY13" fmla="*/ 1867897 h 3562502"/>
                <a:gd name="connsiteX0" fmla="*/ 0 w 19748213"/>
                <a:gd name="connsiteY0" fmla="*/ 1868122 h 3562502"/>
                <a:gd name="connsiteX1" fmla="*/ 11303566 w 19748213"/>
                <a:gd name="connsiteY1" fmla="*/ 1865376 h 3562502"/>
                <a:gd name="connsiteX2" fmla="*/ 11405979 w 19748213"/>
                <a:gd name="connsiteY2" fmla="*/ 1236269 h 3562502"/>
                <a:gd name="connsiteX3" fmla="*/ 11691271 w 19748213"/>
                <a:gd name="connsiteY3" fmla="*/ 3562502 h 3562502"/>
                <a:gd name="connsiteX4" fmla="*/ 11983879 w 19748213"/>
                <a:gd name="connsiteY4" fmla="*/ 14630 h 3562502"/>
                <a:gd name="connsiteX5" fmla="*/ 12295052 w 19748213"/>
                <a:gd name="connsiteY5" fmla="*/ 3076605 h 3562502"/>
                <a:gd name="connsiteX6" fmla="*/ 12435312 w 19748213"/>
                <a:gd name="connsiteY6" fmla="*/ 1867853 h 3562502"/>
                <a:gd name="connsiteX7" fmla="*/ 15895401 w 19748213"/>
                <a:gd name="connsiteY7" fmla="*/ 1868490 h 3562502"/>
                <a:gd name="connsiteX8" fmla="*/ 16150160 w 19748213"/>
                <a:gd name="connsiteY8" fmla="*/ 2848024 h 3562502"/>
                <a:gd name="connsiteX9" fmla="*/ 16402261 w 19748213"/>
                <a:gd name="connsiteY9" fmla="*/ 0 h 3562502"/>
                <a:gd name="connsiteX10" fmla="*/ 16665608 w 19748213"/>
                <a:gd name="connsiteY10" fmla="*/ 3533241 h 3562502"/>
                <a:gd name="connsiteX11" fmla="*/ 16987476 w 19748213"/>
                <a:gd name="connsiteY11" fmla="*/ 1250899 h 3562502"/>
                <a:gd name="connsiteX12" fmla="*/ 17082574 w 19748213"/>
                <a:gd name="connsiteY12" fmla="*/ 1860635 h 3562502"/>
                <a:gd name="connsiteX13" fmla="*/ 19748213 w 19748213"/>
                <a:gd name="connsiteY13" fmla="*/ 1867897 h 3562502"/>
                <a:gd name="connsiteX0" fmla="*/ 0 w 19782534"/>
                <a:gd name="connsiteY0" fmla="*/ 1868122 h 3562502"/>
                <a:gd name="connsiteX1" fmla="*/ 11337887 w 19782534"/>
                <a:gd name="connsiteY1" fmla="*/ 1865376 h 3562502"/>
                <a:gd name="connsiteX2" fmla="*/ 11440300 w 19782534"/>
                <a:gd name="connsiteY2" fmla="*/ 1236269 h 3562502"/>
                <a:gd name="connsiteX3" fmla="*/ 11725592 w 19782534"/>
                <a:gd name="connsiteY3" fmla="*/ 3562502 h 3562502"/>
                <a:gd name="connsiteX4" fmla="*/ 12018200 w 19782534"/>
                <a:gd name="connsiteY4" fmla="*/ 14630 h 3562502"/>
                <a:gd name="connsiteX5" fmla="*/ 12329373 w 19782534"/>
                <a:gd name="connsiteY5" fmla="*/ 3076605 h 3562502"/>
                <a:gd name="connsiteX6" fmla="*/ 12469633 w 19782534"/>
                <a:gd name="connsiteY6" fmla="*/ 1867853 h 3562502"/>
                <a:gd name="connsiteX7" fmla="*/ 15929722 w 19782534"/>
                <a:gd name="connsiteY7" fmla="*/ 1868490 h 3562502"/>
                <a:gd name="connsiteX8" fmla="*/ 16184481 w 19782534"/>
                <a:gd name="connsiteY8" fmla="*/ 2848024 h 3562502"/>
                <a:gd name="connsiteX9" fmla="*/ 16436582 w 19782534"/>
                <a:gd name="connsiteY9" fmla="*/ 0 h 3562502"/>
                <a:gd name="connsiteX10" fmla="*/ 16699929 w 19782534"/>
                <a:gd name="connsiteY10" fmla="*/ 3533241 h 3562502"/>
                <a:gd name="connsiteX11" fmla="*/ 17021797 w 19782534"/>
                <a:gd name="connsiteY11" fmla="*/ 1250899 h 3562502"/>
                <a:gd name="connsiteX12" fmla="*/ 17116895 w 19782534"/>
                <a:gd name="connsiteY12" fmla="*/ 1860635 h 3562502"/>
                <a:gd name="connsiteX13" fmla="*/ 19782534 w 19782534"/>
                <a:gd name="connsiteY13" fmla="*/ 1867897 h 3562502"/>
                <a:gd name="connsiteX0" fmla="*/ 0 w 8444647"/>
                <a:gd name="connsiteY0" fmla="*/ 1865376 h 3562502"/>
                <a:gd name="connsiteX1" fmla="*/ 102413 w 8444647"/>
                <a:gd name="connsiteY1" fmla="*/ 1236269 h 3562502"/>
                <a:gd name="connsiteX2" fmla="*/ 387705 w 8444647"/>
                <a:gd name="connsiteY2" fmla="*/ 3562502 h 3562502"/>
                <a:gd name="connsiteX3" fmla="*/ 680313 w 8444647"/>
                <a:gd name="connsiteY3" fmla="*/ 14630 h 3562502"/>
                <a:gd name="connsiteX4" fmla="*/ 991486 w 8444647"/>
                <a:gd name="connsiteY4" fmla="*/ 3076605 h 3562502"/>
                <a:gd name="connsiteX5" fmla="*/ 1131746 w 8444647"/>
                <a:gd name="connsiteY5" fmla="*/ 1867853 h 3562502"/>
                <a:gd name="connsiteX6" fmla="*/ 4591835 w 8444647"/>
                <a:gd name="connsiteY6" fmla="*/ 1868490 h 3562502"/>
                <a:gd name="connsiteX7" fmla="*/ 4846594 w 8444647"/>
                <a:gd name="connsiteY7" fmla="*/ 2848024 h 3562502"/>
                <a:gd name="connsiteX8" fmla="*/ 5098695 w 8444647"/>
                <a:gd name="connsiteY8" fmla="*/ 0 h 3562502"/>
                <a:gd name="connsiteX9" fmla="*/ 5362042 w 8444647"/>
                <a:gd name="connsiteY9" fmla="*/ 3533241 h 3562502"/>
                <a:gd name="connsiteX10" fmla="*/ 5683910 w 8444647"/>
                <a:gd name="connsiteY10" fmla="*/ 1250899 h 3562502"/>
                <a:gd name="connsiteX11" fmla="*/ 5779008 w 8444647"/>
                <a:gd name="connsiteY11" fmla="*/ 1860635 h 3562502"/>
                <a:gd name="connsiteX12" fmla="*/ 8444647 w 8444647"/>
                <a:gd name="connsiteY12" fmla="*/ 1867897 h 3562502"/>
                <a:gd name="connsiteX0" fmla="*/ 1 w 8342235"/>
                <a:gd name="connsiteY0" fmla="*/ 1236269 h 3562502"/>
                <a:gd name="connsiteX1" fmla="*/ 285293 w 8342235"/>
                <a:gd name="connsiteY1" fmla="*/ 3562502 h 3562502"/>
                <a:gd name="connsiteX2" fmla="*/ 577901 w 8342235"/>
                <a:gd name="connsiteY2" fmla="*/ 14630 h 3562502"/>
                <a:gd name="connsiteX3" fmla="*/ 889074 w 8342235"/>
                <a:gd name="connsiteY3" fmla="*/ 3076605 h 3562502"/>
                <a:gd name="connsiteX4" fmla="*/ 1029334 w 8342235"/>
                <a:gd name="connsiteY4" fmla="*/ 1867853 h 3562502"/>
                <a:gd name="connsiteX5" fmla="*/ 4489423 w 8342235"/>
                <a:gd name="connsiteY5" fmla="*/ 1868490 h 3562502"/>
                <a:gd name="connsiteX6" fmla="*/ 4744182 w 8342235"/>
                <a:gd name="connsiteY6" fmla="*/ 2848024 h 3562502"/>
                <a:gd name="connsiteX7" fmla="*/ 4996283 w 8342235"/>
                <a:gd name="connsiteY7" fmla="*/ 0 h 3562502"/>
                <a:gd name="connsiteX8" fmla="*/ 5259630 w 8342235"/>
                <a:gd name="connsiteY8" fmla="*/ 3533241 h 3562502"/>
                <a:gd name="connsiteX9" fmla="*/ 5581498 w 8342235"/>
                <a:gd name="connsiteY9" fmla="*/ 1250899 h 3562502"/>
                <a:gd name="connsiteX10" fmla="*/ 5676596 w 8342235"/>
                <a:gd name="connsiteY10" fmla="*/ 1860635 h 3562502"/>
                <a:gd name="connsiteX11" fmla="*/ 8342235 w 8342235"/>
                <a:gd name="connsiteY11" fmla="*/ 1867897 h 3562502"/>
                <a:gd name="connsiteX0" fmla="*/ 0 w 8056942"/>
                <a:gd name="connsiteY0" fmla="*/ 3562502 h 3562502"/>
                <a:gd name="connsiteX1" fmla="*/ 292608 w 8056942"/>
                <a:gd name="connsiteY1" fmla="*/ 14630 h 3562502"/>
                <a:gd name="connsiteX2" fmla="*/ 603781 w 8056942"/>
                <a:gd name="connsiteY2" fmla="*/ 3076605 h 3562502"/>
                <a:gd name="connsiteX3" fmla="*/ 744041 w 8056942"/>
                <a:gd name="connsiteY3" fmla="*/ 1867853 h 3562502"/>
                <a:gd name="connsiteX4" fmla="*/ 4204130 w 8056942"/>
                <a:gd name="connsiteY4" fmla="*/ 1868490 h 3562502"/>
                <a:gd name="connsiteX5" fmla="*/ 4458889 w 8056942"/>
                <a:gd name="connsiteY5" fmla="*/ 2848024 h 3562502"/>
                <a:gd name="connsiteX6" fmla="*/ 4710990 w 8056942"/>
                <a:gd name="connsiteY6" fmla="*/ 0 h 3562502"/>
                <a:gd name="connsiteX7" fmla="*/ 4974337 w 8056942"/>
                <a:gd name="connsiteY7" fmla="*/ 3533241 h 3562502"/>
                <a:gd name="connsiteX8" fmla="*/ 5296205 w 8056942"/>
                <a:gd name="connsiteY8" fmla="*/ 1250899 h 3562502"/>
                <a:gd name="connsiteX9" fmla="*/ 5391303 w 8056942"/>
                <a:gd name="connsiteY9" fmla="*/ 1860635 h 3562502"/>
                <a:gd name="connsiteX10" fmla="*/ 8056942 w 8056942"/>
                <a:gd name="connsiteY10" fmla="*/ 1867897 h 3562502"/>
                <a:gd name="connsiteX0" fmla="*/ 0 w 7764334"/>
                <a:gd name="connsiteY0" fmla="*/ 14630 h 3533241"/>
                <a:gd name="connsiteX1" fmla="*/ 311173 w 7764334"/>
                <a:gd name="connsiteY1" fmla="*/ 3076605 h 3533241"/>
                <a:gd name="connsiteX2" fmla="*/ 451433 w 7764334"/>
                <a:gd name="connsiteY2" fmla="*/ 1867853 h 3533241"/>
                <a:gd name="connsiteX3" fmla="*/ 3911522 w 7764334"/>
                <a:gd name="connsiteY3" fmla="*/ 1868490 h 3533241"/>
                <a:gd name="connsiteX4" fmla="*/ 4166281 w 7764334"/>
                <a:gd name="connsiteY4" fmla="*/ 2848024 h 3533241"/>
                <a:gd name="connsiteX5" fmla="*/ 4418382 w 7764334"/>
                <a:gd name="connsiteY5" fmla="*/ 0 h 3533241"/>
                <a:gd name="connsiteX6" fmla="*/ 4681729 w 7764334"/>
                <a:gd name="connsiteY6" fmla="*/ 3533241 h 3533241"/>
                <a:gd name="connsiteX7" fmla="*/ 5003597 w 7764334"/>
                <a:gd name="connsiteY7" fmla="*/ 1250899 h 3533241"/>
                <a:gd name="connsiteX8" fmla="*/ 5098695 w 7764334"/>
                <a:gd name="connsiteY8" fmla="*/ 1860635 h 3533241"/>
                <a:gd name="connsiteX9" fmla="*/ 7764334 w 7764334"/>
                <a:gd name="connsiteY9" fmla="*/ 1867897 h 3533241"/>
                <a:gd name="connsiteX0" fmla="*/ -1 w 7453160"/>
                <a:gd name="connsiteY0" fmla="*/ 3076605 h 3533241"/>
                <a:gd name="connsiteX1" fmla="*/ 140259 w 7453160"/>
                <a:gd name="connsiteY1" fmla="*/ 1867853 h 3533241"/>
                <a:gd name="connsiteX2" fmla="*/ 3600348 w 7453160"/>
                <a:gd name="connsiteY2" fmla="*/ 1868490 h 3533241"/>
                <a:gd name="connsiteX3" fmla="*/ 3855107 w 7453160"/>
                <a:gd name="connsiteY3" fmla="*/ 2848024 h 3533241"/>
                <a:gd name="connsiteX4" fmla="*/ 4107208 w 7453160"/>
                <a:gd name="connsiteY4" fmla="*/ 0 h 3533241"/>
                <a:gd name="connsiteX5" fmla="*/ 4370555 w 7453160"/>
                <a:gd name="connsiteY5" fmla="*/ 3533241 h 3533241"/>
                <a:gd name="connsiteX6" fmla="*/ 4692423 w 7453160"/>
                <a:gd name="connsiteY6" fmla="*/ 1250899 h 3533241"/>
                <a:gd name="connsiteX7" fmla="*/ 4787521 w 7453160"/>
                <a:gd name="connsiteY7" fmla="*/ 1860635 h 3533241"/>
                <a:gd name="connsiteX8" fmla="*/ 7453160 w 7453160"/>
                <a:gd name="connsiteY8" fmla="*/ 1867897 h 3533241"/>
                <a:gd name="connsiteX0" fmla="*/ -1 w 7312900"/>
                <a:gd name="connsiteY0" fmla="*/ 1867853 h 3533241"/>
                <a:gd name="connsiteX1" fmla="*/ 3460088 w 7312900"/>
                <a:gd name="connsiteY1" fmla="*/ 1868490 h 3533241"/>
                <a:gd name="connsiteX2" fmla="*/ 3714847 w 7312900"/>
                <a:gd name="connsiteY2" fmla="*/ 2848024 h 3533241"/>
                <a:gd name="connsiteX3" fmla="*/ 3966948 w 7312900"/>
                <a:gd name="connsiteY3" fmla="*/ 0 h 3533241"/>
                <a:gd name="connsiteX4" fmla="*/ 4230295 w 7312900"/>
                <a:gd name="connsiteY4" fmla="*/ 3533241 h 3533241"/>
                <a:gd name="connsiteX5" fmla="*/ 4552163 w 7312900"/>
                <a:gd name="connsiteY5" fmla="*/ 1250899 h 3533241"/>
                <a:gd name="connsiteX6" fmla="*/ 4647261 w 7312900"/>
                <a:gd name="connsiteY6" fmla="*/ 1860635 h 3533241"/>
                <a:gd name="connsiteX7" fmla="*/ 7312900 w 7312900"/>
                <a:gd name="connsiteY7" fmla="*/ 1867897 h 3533241"/>
                <a:gd name="connsiteX0" fmla="*/ 0 w 4832349"/>
                <a:gd name="connsiteY0" fmla="*/ 1867853 h 3533241"/>
                <a:gd name="connsiteX1" fmla="*/ 979537 w 4832349"/>
                <a:gd name="connsiteY1" fmla="*/ 1868490 h 3533241"/>
                <a:gd name="connsiteX2" fmla="*/ 1234296 w 4832349"/>
                <a:gd name="connsiteY2" fmla="*/ 2848024 h 3533241"/>
                <a:gd name="connsiteX3" fmla="*/ 1486397 w 4832349"/>
                <a:gd name="connsiteY3" fmla="*/ 0 h 3533241"/>
                <a:gd name="connsiteX4" fmla="*/ 1749744 w 4832349"/>
                <a:gd name="connsiteY4" fmla="*/ 3533241 h 3533241"/>
                <a:gd name="connsiteX5" fmla="*/ 2071612 w 4832349"/>
                <a:gd name="connsiteY5" fmla="*/ 1250899 h 3533241"/>
                <a:gd name="connsiteX6" fmla="*/ 2166710 w 4832349"/>
                <a:gd name="connsiteY6" fmla="*/ 1860635 h 3533241"/>
                <a:gd name="connsiteX7" fmla="*/ 4832349 w 4832349"/>
                <a:gd name="connsiteY7" fmla="*/ 1867897 h 3533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32349" h="3533241">
                  <a:moveTo>
                    <a:pt x="0" y="1867853"/>
                  </a:moveTo>
                  <a:lnTo>
                    <a:pt x="979537" y="1868490"/>
                  </a:lnTo>
                  <a:lnTo>
                    <a:pt x="1234296" y="2848024"/>
                  </a:lnTo>
                  <a:lnTo>
                    <a:pt x="1486397" y="0"/>
                  </a:lnTo>
                  <a:lnTo>
                    <a:pt x="1749744" y="3533241"/>
                  </a:lnTo>
                  <a:lnTo>
                    <a:pt x="2071612" y="1250899"/>
                  </a:lnTo>
                  <a:lnTo>
                    <a:pt x="2166710" y="1860635"/>
                  </a:lnTo>
                  <a:cubicBezTo>
                    <a:pt x="2462562" y="1868006"/>
                    <a:pt x="4062880" y="1873220"/>
                    <a:pt x="4832349" y="1867897"/>
                  </a:cubicBezTo>
                </a:path>
              </a:pathLst>
            </a:custGeom>
            <a:ln w="317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76FFD4AD-D10C-4419-AD6D-5980F2F1FDC8}"/>
                </a:ext>
              </a:extLst>
            </p:cNvPr>
            <p:cNvSpPr/>
            <p:nvPr/>
          </p:nvSpPr>
          <p:spPr>
            <a:xfrm>
              <a:off x="12125" y="3386830"/>
              <a:ext cx="7795332" cy="2356745"/>
            </a:xfrm>
            <a:custGeom>
              <a:avLst/>
              <a:gdLst>
                <a:gd name="connsiteX0" fmla="*/ 0 w 7344461"/>
                <a:gd name="connsiteY0" fmla="*/ 1843430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43430 h 3489350"/>
                <a:gd name="connsiteX7" fmla="*/ 3518611 w 7344461"/>
                <a:gd name="connsiteY7" fmla="*/ 1843430 h 3489350"/>
                <a:gd name="connsiteX8" fmla="*/ 2472538 w 7344461"/>
                <a:gd name="connsiteY8" fmla="*/ 409651 h 3489350"/>
                <a:gd name="connsiteX9" fmla="*/ 3160166 w 7344461"/>
                <a:gd name="connsiteY9" fmla="*/ 14630 h 3489350"/>
                <a:gd name="connsiteX10" fmla="*/ 3803904 w 7344461"/>
                <a:gd name="connsiteY10" fmla="*/ 387705 h 3489350"/>
                <a:gd name="connsiteX11" fmla="*/ 4462272 w 7344461"/>
                <a:gd name="connsiteY11" fmla="*/ 0 h 3489350"/>
                <a:gd name="connsiteX12" fmla="*/ 5113325 w 7344461"/>
                <a:gd name="connsiteY12" fmla="*/ 475488 h 3489350"/>
                <a:gd name="connsiteX13" fmla="*/ 4096512 w 7344461"/>
                <a:gd name="connsiteY13" fmla="*/ 1821485 h 3489350"/>
                <a:gd name="connsiteX14" fmla="*/ 5479085 w 7344461"/>
                <a:gd name="connsiteY14" fmla="*/ 1836115 h 3489350"/>
                <a:gd name="connsiteX15" fmla="*/ 5698541 w 7344461"/>
                <a:gd name="connsiteY15" fmla="*/ 2179929 h 3489350"/>
                <a:gd name="connsiteX16" fmla="*/ 5888736 w 7344461"/>
                <a:gd name="connsiteY16" fmla="*/ 29261 h 3489350"/>
                <a:gd name="connsiteX17" fmla="*/ 6166714 w 7344461"/>
                <a:gd name="connsiteY17" fmla="*/ 3489350 h 3489350"/>
                <a:gd name="connsiteX18" fmla="*/ 6510528 w 7344461"/>
                <a:gd name="connsiteY18" fmla="*/ 1331366 h 3489350"/>
                <a:gd name="connsiteX19" fmla="*/ 6620256 w 7344461"/>
                <a:gd name="connsiteY19" fmla="*/ 1916582 h 3489350"/>
                <a:gd name="connsiteX20" fmla="*/ 7344461 w 7344461"/>
                <a:gd name="connsiteY20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43430 h 3489350"/>
                <a:gd name="connsiteX7" fmla="*/ 3518611 w 7344461"/>
                <a:gd name="connsiteY7" fmla="*/ 1843430 h 3489350"/>
                <a:gd name="connsiteX8" fmla="*/ 2472538 w 7344461"/>
                <a:gd name="connsiteY8" fmla="*/ 409651 h 3489350"/>
                <a:gd name="connsiteX9" fmla="*/ 3160166 w 7344461"/>
                <a:gd name="connsiteY9" fmla="*/ 14630 h 3489350"/>
                <a:gd name="connsiteX10" fmla="*/ 3803904 w 7344461"/>
                <a:gd name="connsiteY10" fmla="*/ 387705 h 3489350"/>
                <a:gd name="connsiteX11" fmla="*/ 4462272 w 7344461"/>
                <a:gd name="connsiteY11" fmla="*/ 0 h 3489350"/>
                <a:gd name="connsiteX12" fmla="*/ 5113325 w 7344461"/>
                <a:gd name="connsiteY12" fmla="*/ 475488 h 3489350"/>
                <a:gd name="connsiteX13" fmla="*/ 4096512 w 7344461"/>
                <a:gd name="connsiteY13" fmla="*/ 1821485 h 3489350"/>
                <a:gd name="connsiteX14" fmla="*/ 5479085 w 7344461"/>
                <a:gd name="connsiteY14" fmla="*/ 1836115 h 3489350"/>
                <a:gd name="connsiteX15" fmla="*/ 5698541 w 7344461"/>
                <a:gd name="connsiteY15" fmla="*/ 2179929 h 3489350"/>
                <a:gd name="connsiteX16" fmla="*/ 5888736 w 7344461"/>
                <a:gd name="connsiteY16" fmla="*/ 29261 h 3489350"/>
                <a:gd name="connsiteX17" fmla="*/ 6166714 w 7344461"/>
                <a:gd name="connsiteY17" fmla="*/ 3489350 h 3489350"/>
                <a:gd name="connsiteX18" fmla="*/ 6510528 w 7344461"/>
                <a:gd name="connsiteY18" fmla="*/ 1331366 h 3489350"/>
                <a:gd name="connsiteX19" fmla="*/ 6620256 w 7344461"/>
                <a:gd name="connsiteY19" fmla="*/ 1916582 h 3489350"/>
                <a:gd name="connsiteX20" fmla="*/ 7344461 w 7344461"/>
                <a:gd name="connsiteY20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3518611 w 7344461"/>
                <a:gd name="connsiteY7" fmla="*/ 1843430 h 3489350"/>
                <a:gd name="connsiteX8" fmla="*/ 2472538 w 7344461"/>
                <a:gd name="connsiteY8" fmla="*/ 409651 h 3489350"/>
                <a:gd name="connsiteX9" fmla="*/ 3160166 w 7344461"/>
                <a:gd name="connsiteY9" fmla="*/ 14630 h 3489350"/>
                <a:gd name="connsiteX10" fmla="*/ 3803904 w 7344461"/>
                <a:gd name="connsiteY10" fmla="*/ 387705 h 3489350"/>
                <a:gd name="connsiteX11" fmla="*/ 4462272 w 7344461"/>
                <a:gd name="connsiteY11" fmla="*/ 0 h 3489350"/>
                <a:gd name="connsiteX12" fmla="*/ 5113325 w 7344461"/>
                <a:gd name="connsiteY12" fmla="*/ 475488 h 3489350"/>
                <a:gd name="connsiteX13" fmla="*/ 4096512 w 7344461"/>
                <a:gd name="connsiteY13" fmla="*/ 1821485 h 3489350"/>
                <a:gd name="connsiteX14" fmla="*/ 5479085 w 7344461"/>
                <a:gd name="connsiteY14" fmla="*/ 1836115 h 3489350"/>
                <a:gd name="connsiteX15" fmla="*/ 5698541 w 7344461"/>
                <a:gd name="connsiteY15" fmla="*/ 2179929 h 3489350"/>
                <a:gd name="connsiteX16" fmla="*/ 5888736 w 7344461"/>
                <a:gd name="connsiteY16" fmla="*/ 29261 h 3489350"/>
                <a:gd name="connsiteX17" fmla="*/ 6166714 w 7344461"/>
                <a:gd name="connsiteY17" fmla="*/ 3489350 h 3489350"/>
                <a:gd name="connsiteX18" fmla="*/ 6510528 w 7344461"/>
                <a:gd name="connsiteY18" fmla="*/ 1331366 h 3489350"/>
                <a:gd name="connsiteX19" fmla="*/ 6620256 w 7344461"/>
                <a:gd name="connsiteY19" fmla="*/ 1916582 h 3489350"/>
                <a:gd name="connsiteX20" fmla="*/ 7344461 w 7344461"/>
                <a:gd name="connsiteY20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2472538 w 7344461"/>
                <a:gd name="connsiteY9" fmla="*/ 409651 h 3489350"/>
                <a:gd name="connsiteX10" fmla="*/ 3160166 w 7344461"/>
                <a:gd name="connsiteY10" fmla="*/ 14630 h 3489350"/>
                <a:gd name="connsiteX11" fmla="*/ 3803904 w 7344461"/>
                <a:gd name="connsiteY11" fmla="*/ 387705 h 3489350"/>
                <a:gd name="connsiteX12" fmla="*/ 4462272 w 7344461"/>
                <a:gd name="connsiteY12" fmla="*/ 0 h 3489350"/>
                <a:gd name="connsiteX13" fmla="*/ 5113325 w 7344461"/>
                <a:gd name="connsiteY13" fmla="*/ 475488 h 3489350"/>
                <a:gd name="connsiteX14" fmla="*/ 4096512 w 7344461"/>
                <a:gd name="connsiteY14" fmla="*/ 1821485 h 3489350"/>
                <a:gd name="connsiteX15" fmla="*/ 5479085 w 7344461"/>
                <a:gd name="connsiteY15" fmla="*/ 1836115 h 3489350"/>
                <a:gd name="connsiteX16" fmla="*/ 5698541 w 7344461"/>
                <a:gd name="connsiteY16" fmla="*/ 2179929 h 3489350"/>
                <a:gd name="connsiteX17" fmla="*/ 5888736 w 7344461"/>
                <a:gd name="connsiteY17" fmla="*/ 29261 h 3489350"/>
                <a:gd name="connsiteX18" fmla="*/ 6166714 w 7344461"/>
                <a:gd name="connsiteY18" fmla="*/ 3489350 h 3489350"/>
                <a:gd name="connsiteX19" fmla="*/ 6510528 w 7344461"/>
                <a:gd name="connsiteY19" fmla="*/ 1331366 h 3489350"/>
                <a:gd name="connsiteX20" fmla="*/ 6620256 w 7344461"/>
                <a:gd name="connsiteY20" fmla="*/ 1916582 h 3489350"/>
                <a:gd name="connsiteX21" fmla="*/ 7344461 w 7344461"/>
                <a:gd name="connsiteY21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96512 w 7344461"/>
                <a:gd name="connsiteY15" fmla="*/ 1821485 h 3489350"/>
                <a:gd name="connsiteX16" fmla="*/ 5479085 w 7344461"/>
                <a:gd name="connsiteY16" fmla="*/ 1836115 h 3489350"/>
                <a:gd name="connsiteX17" fmla="*/ 5698541 w 7344461"/>
                <a:gd name="connsiteY17" fmla="*/ 2179929 h 3489350"/>
                <a:gd name="connsiteX18" fmla="*/ 5888736 w 7344461"/>
                <a:gd name="connsiteY18" fmla="*/ 29261 h 3489350"/>
                <a:gd name="connsiteX19" fmla="*/ 6166714 w 7344461"/>
                <a:gd name="connsiteY19" fmla="*/ 3489350 h 3489350"/>
                <a:gd name="connsiteX20" fmla="*/ 6510528 w 7344461"/>
                <a:gd name="connsiteY20" fmla="*/ 1331366 h 3489350"/>
                <a:gd name="connsiteX21" fmla="*/ 6620256 w 7344461"/>
                <a:gd name="connsiteY21" fmla="*/ 1916582 h 3489350"/>
                <a:gd name="connsiteX22" fmla="*/ 7344461 w 7344461"/>
                <a:gd name="connsiteY22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89196 w 7344461"/>
                <a:gd name="connsiteY15" fmla="*/ 1843431 h 3489350"/>
                <a:gd name="connsiteX16" fmla="*/ 5479085 w 7344461"/>
                <a:gd name="connsiteY16" fmla="*/ 1836115 h 3489350"/>
                <a:gd name="connsiteX17" fmla="*/ 5698541 w 7344461"/>
                <a:gd name="connsiteY17" fmla="*/ 2179929 h 3489350"/>
                <a:gd name="connsiteX18" fmla="*/ 5888736 w 7344461"/>
                <a:gd name="connsiteY18" fmla="*/ 29261 h 3489350"/>
                <a:gd name="connsiteX19" fmla="*/ 6166714 w 7344461"/>
                <a:gd name="connsiteY19" fmla="*/ 3489350 h 3489350"/>
                <a:gd name="connsiteX20" fmla="*/ 6510528 w 7344461"/>
                <a:gd name="connsiteY20" fmla="*/ 1331366 h 3489350"/>
                <a:gd name="connsiteX21" fmla="*/ 6620256 w 7344461"/>
                <a:gd name="connsiteY21" fmla="*/ 1916582 h 3489350"/>
                <a:gd name="connsiteX22" fmla="*/ 7344461 w 7344461"/>
                <a:gd name="connsiteY22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89196 w 7344461"/>
                <a:gd name="connsiteY15" fmla="*/ 1843431 h 3489350"/>
                <a:gd name="connsiteX16" fmla="*/ 5479085 w 7344461"/>
                <a:gd name="connsiteY16" fmla="*/ 1865376 h 3489350"/>
                <a:gd name="connsiteX17" fmla="*/ 5698541 w 7344461"/>
                <a:gd name="connsiteY17" fmla="*/ 2179929 h 3489350"/>
                <a:gd name="connsiteX18" fmla="*/ 5888736 w 7344461"/>
                <a:gd name="connsiteY18" fmla="*/ 29261 h 3489350"/>
                <a:gd name="connsiteX19" fmla="*/ 6166714 w 7344461"/>
                <a:gd name="connsiteY19" fmla="*/ 3489350 h 3489350"/>
                <a:gd name="connsiteX20" fmla="*/ 6510528 w 7344461"/>
                <a:gd name="connsiteY20" fmla="*/ 1331366 h 3489350"/>
                <a:gd name="connsiteX21" fmla="*/ 6620256 w 7344461"/>
                <a:gd name="connsiteY21" fmla="*/ 1916582 h 3489350"/>
                <a:gd name="connsiteX22" fmla="*/ 7344461 w 7344461"/>
                <a:gd name="connsiteY22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89196 w 7344461"/>
                <a:gd name="connsiteY15" fmla="*/ 1843431 h 3489350"/>
                <a:gd name="connsiteX16" fmla="*/ 5479085 w 7344461"/>
                <a:gd name="connsiteY16" fmla="*/ 1865376 h 3489350"/>
                <a:gd name="connsiteX17" fmla="*/ 5498920 w 7344461"/>
                <a:gd name="connsiteY17" fmla="*/ 1860327 h 3489350"/>
                <a:gd name="connsiteX18" fmla="*/ 5698541 w 7344461"/>
                <a:gd name="connsiteY18" fmla="*/ 2179929 h 3489350"/>
                <a:gd name="connsiteX19" fmla="*/ 5888736 w 7344461"/>
                <a:gd name="connsiteY19" fmla="*/ 29261 h 3489350"/>
                <a:gd name="connsiteX20" fmla="*/ 6166714 w 7344461"/>
                <a:gd name="connsiteY20" fmla="*/ 3489350 h 3489350"/>
                <a:gd name="connsiteX21" fmla="*/ 6510528 w 7344461"/>
                <a:gd name="connsiteY21" fmla="*/ 1331366 h 3489350"/>
                <a:gd name="connsiteX22" fmla="*/ 6620256 w 7344461"/>
                <a:gd name="connsiteY22" fmla="*/ 1916582 h 3489350"/>
                <a:gd name="connsiteX23" fmla="*/ 7344461 w 7344461"/>
                <a:gd name="connsiteY23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89196 w 7344461"/>
                <a:gd name="connsiteY15" fmla="*/ 1843431 h 3489350"/>
                <a:gd name="connsiteX16" fmla="*/ 5479085 w 7344461"/>
                <a:gd name="connsiteY16" fmla="*/ 1865376 h 3489350"/>
                <a:gd name="connsiteX17" fmla="*/ 5498920 w 7344461"/>
                <a:gd name="connsiteY17" fmla="*/ 1860327 h 3489350"/>
                <a:gd name="connsiteX18" fmla="*/ 5698541 w 7344461"/>
                <a:gd name="connsiteY18" fmla="*/ 2179929 h 3489350"/>
                <a:gd name="connsiteX19" fmla="*/ 5888736 w 7344461"/>
                <a:gd name="connsiteY19" fmla="*/ 29261 h 3489350"/>
                <a:gd name="connsiteX20" fmla="*/ 6166714 w 7344461"/>
                <a:gd name="connsiteY20" fmla="*/ 3489350 h 3489350"/>
                <a:gd name="connsiteX21" fmla="*/ 6510528 w 7344461"/>
                <a:gd name="connsiteY21" fmla="*/ 1331366 h 3489350"/>
                <a:gd name="connsiteX22" fmla="*/ 6620256 w 7344461"/>
                <a:gd name="connsiteY22" fmla="*/ 1880006 h 3489350"/>
                <a:gd name="connsiteX23" fmla="*/ 7344461 w 7344461"/>
                <a:gd name="connsiteY23" fmla="*/ 1865376 h 3489350"/>
                <a:gd name="connsiteX0" fmla="*/ 0 w 7366407"/>
                <a:gd name="connsiteY0" fmla="*/ 1865375 h 3489350"/>
                <a:gd name="connsiteX1" fmla="*/ 885139 w 7366407"/>
                <a:gd name="connsiteY1" fmla="*/ 1858061 h 3489350"/>
                <a:gd name="connsiteX2" fmla="*/ 994867 w 7366407"/>
                <a:gd name="connsiteY2" fmla="*/ 1316736 h 3489350"/>
                <a:gd name="connsiteX3" fmla="*/ 1338682 w 7366407"/>
                <a:gd name="connsiteY3" fmla="*/ 3489350 h 3489350"/>
                <a:gd name="connsiteX4" fmla="*/ 1609344 w 7366407"/>
                <a:gd name="connsiteY4" fmla="*/ 43891 h 3489350"/>
                <a:gd name="connsiteX5" fmla="*/ 1799539 w 7366407"/>
                <a:gd name="connsiteY5" fmla="*/ 2216505 h 3489350"/>
                <a:gd name="connsiteX6" fmla="*/ 2011680 w 7366407"/>
                <a:gd name="connsiteY6" fmla="*/ 1872691 h 3489350"/>
                <a:gd name="connsiteX7" fmla="*/ 2038831 w 7366407"/>
                <a:gd name="connsiteY7" fmla="*/ 1838381 h 3489350"/>
                <a:gd name="connsiteX8" fmla="*/ 3518611 w 7366407"/>
                <a:gd name="connsiteY8" fmla="*/ 1843430 h 3489350"/>
                <a:gd name="connsiteX9" fmla="*/ 3501871 w 7366407"/>
                <a:gd name="connsiteY9" fmla="*/ 1845697 h 3489350"/>
                <a:gd name="connsiteX10" fmla="*/ 2472538 w 7366407"/>
                <a:gd name="connsiteY10" fmla="*/ 409651 h 3489350"/>
                <a:gd name="connsiteX11" fmla="*/ 3160166 w 7366407"/>
                <a:gd name="connsiteY11" fmla="*/ 14630 h 3489350"/>
                <a:gd name="connsiteX12" fmla="*/ 3803904 w 7366407"/>
                <a:gd name="connsiteY12" fmla="*/ 387705 h 3489350"/>
                <a:gd name="connsiteX13" fmla="*/ 4462272 w 7366407"/>
                <a:gd name="connsiteY13" fmla="*/ 0 h 3489350"/>
                <a:gd name="connsiteX14" fmla="*/ 5113325 w 7366407"/>
                <a:gd name="connsiteY14" fmla="*/ 475488 h 3489350"/>
                <a:gd name="connsiteX15" fmla="*/ 4089196 w 7366407"/>
                <a:gd name="connsiteY15" fmla="*/ 1843431 h 3489350"/>
                <a:gd name="connsiteX16" fmla="*/ 5479085 w 7366407"/>
                <a:gd name="connsiteY16" fmla="*/ 1865376 h 3489350"/>
                <a:gd name="connsiteX17" fmla="*/ 5498920 w 7366407"/>
                <a:gd name="connsiteY17" fmla="*/ 1860327 h 3489350"/>
                <a:gd name="connsiteX18" fmla="*/ 5698541 w 7366407"/>
                <a:gd name="connsiteY18" fmla="*/ 2179929 h 3489350"/>
                <a:gd name="connsiteX19" fmla="*/ 5888736 w 7366407"/>
                <a:gd name="connsiteY19" fmla="*/ 29261 h 3489350"/>
                <a:gd name="connsiteX20" fmla="*/ 6166714 w 7366407"/>
                <a:gd name="connsiteY20" fmla="*/ 3489350 h 3489350"/>
                <a:gd name="connsiteX21" fmla="*/ 6510528 w 7366407"/>
                <a:gd name="connsiteY21" fmla="*/ 1331366 h 3489350"/>
                <a:gd name="connsiteX22" fmla="*/ 6620256 w 7366407"/>
                <a:gd name="connsiteY22" fmla="*/ 1880006 h 3489350"/>
                <a:gd name="connsiteX23" fmla="*/ 7366407 w 7366407"/>
                <a:gd name="connsiteY23" fmla="*/ 1887322 h 3489350"/>
                <a:gd name="connsiteX0" fmla="*/ 0 w 7366407"/>
                <a:gd name="connsiteY0" fmla="*/ 1865375 h 3489350"/>
                <a:gd name="connsiteX1" fmla="*/ 885139 w 7366407"/>
                <a:gd name="connsiteY1" fmla="*/ 1858061 h 3489350"/>
                <a:gd name="connsiteX2" fmla="*/ 1009498 w 7366407"/>
                <a:gd name="connsiteY2" fmla="*/ 1228954 h 3489350"/>
                <a:gd name="connsiteX3" fmla="*/ 1338682 w 7366407"/>
                <a:gd name="connsiteY3" fmla="*/ 3489350 h 3489350"/>
                <a:gd name="connsiteX4" fmla="*/ 1609344 w 7366407"/>
                <a:gd name="connsiteY4" fmla="*/ 43891 h 3489350"/>
                <a:gd name="connsiteX5" fmla="*/ 1799539 w 7366407"/>
                <a:gd name="connsiteY5" fmla="*/ 2216505 h 3489350"/>
                <a:gd name="connsiteX6" fmla="*/ 2011680 w 7366407"/>
                <a:gd name="connsiteY6" fmla="*/ 1872691 h 3489350"/>
                <a:gd name="connsiteX7" fmla="*/ 2038831 w 7366407"/>
                <a:gd name="connsiteY7" fmla="*/ 1838381 h 3489350"/>
                <a:gd name="connsiteX8" fmla="*/ 3518611 w 7366407"/>
                <a:gd name="connsiteY8" fmla="*/ 1843430 h 3489350"/>
                <a:gd name="connsiteX9" fmla="*/ 3501871 w 7366407"/>
                <a:gd name="connsiteY9" fmla="*/ 1845697 h 3489350"/>
                <a:gd name="connsiteX10" fmla="*/ 2472538 w 7366407"/>
                <a:gd name="connsiteY10" fmla="*/ 409651 h 3489350"/>
                <a:gd name="connsiteX11" fmla="*/ 3160166 w 7366407"/>
                <a:gd name="connsiteY11" fmla="*/ 14630 h 3489350"/>
                <a:gd name="connsiteX12" fmla="*/ 3803904 w 7366407"/>
                <a:gd name="connsiteY12" fmla="*/ 387705 h 3489350"/>
                <a:gd name="connsiteX13" fmla="*/ 4462272 w 7366407"/>
                <a:gd name="connsiteY13" fmla="*/ 0 h 3489350"/>
                <a:gd name="connsiteX14" fmla="*/ 5113325 w 7366407"/>
                <a:gd name="connsiteY14" fmla="*/ 475488 h 3489350"/>
                <a:gd name="connsiteX15" fmla="*/ 4089196 w 7366407"/>
                <a:gd name="connsiteY15" fmla="*/ 1843431 h 3489350"/>
                <a:gd name="connsiteX16" fmla="*/ 5479085 w 7366407"/>
                <a:gd name="connsiteY16" fmla="*/ 1865376 h 3489350"/>
                <a:gd name="connsiteX17" fmla="*/ 5498920 w 7366407"/>
                <a:gd name="connsiteY17" fmla="*/ 1860327 h 3489350"/>
                <a:gd name="connsiteX18" fmla="*/ 5698541 w 7366407"/>
                <a:gd name="connsiteY18" fmla="*/ 2179929 h 3489350"/>
                <a:gd name="connsiteX19" fmla="*/ 5888736 w 7366407"/>
                <a:gd name="connsiteY19" fmla="*/ 29261 h 3489350"/>
                <a:gd name="connsiteX20" fmla="*/ 6166714 w 7366407"/>
                <a:gd name="connsiteY20" fmla="*/ 3489350 h 3489350"/>
                <a:gd name="connsiteX21" fmla="*/ 6510528 w 7366407"/>
                <a:gd name="connsiteY21" fmla="*/ 1331366 h 3489350"/>
                <a:gd name="connsiteX22" fmla="*/ 6620256 w 7366407"/>
                <a:gd name="connsiteY22" fmla="*/ 1880006 h 3489350"/>
                <a:gd name="connsiteX23" fmla="*/ 7366407 w 7366407"/>
                <a:gd name="connsiteY23" fmla="*/ 1887322 h 3489350"/>
                <a:gd name="connsiteX0" fmla="*/ 0 w 7366407"/>
                <a:gd name="connsiteY0" fmla="*/ 1865375 h 3555187"/>
                <a:gd name="connsiteX1" fmla="*/ 885139 w 7366407"/>
                <a:gd name="connsiteY1" fmla="*/ 1858061 h 3555187"/>
                <a:gd name="connsiteX2" fmla="*/ 1009498 w 7366407"/>
                <a:gd name="connsiteY2" fmla="*/ 1228954 h 3555187"/>
                <a:gd name="connsiteX3" fmla="*/ 1294790 w 7366407"/>
                <a:gd name="connsiteY3" fmla="*/ 3555187 h 3555187"/>
                <a:gd name="connsiteX4" fmla="*/ 1609344 w 7366407"/>
                <a:gd name="connsiteY4" fmla="*/ 43891 h 3555187"/>
                <a:gd name="connsiteX5" fmla="*/ 1799539 w 7366407"/>
                <a:gd name="connsiteY5" fmla="*/ 2216505 h 3555187"/>
                <a:gd name="connsiteX6" fmla="*/ 2011680 w 7366407"/>
                <a:gd name="connsiteY6" fmla="*/ 1872691 h 3555187"/>
                <a:gd name="connsiteX7" fmla="*/ 2038831 w 7366407"/>
                <a:gd name="connsiteY7" fmla="*/ 1838381 h 3555187"/>
                <a:gd name="connsiteX8" fmla="*/ 3518611 w 7366407"/>
                <a:gd name="connsiteY8" fmla="*/ 1843430 h 3555187"/>
                <a:gd name="connsiteX9" fmla="*/ 3501871 w 7366407"/>
                <a:gd name="connsiteY9" fmla="*/ 1845697 h 3555187"/>
                <a:gd name="connsiteX10" fmla="*/ 2472538 w 7366407"/>
                <a:gd name="connsiteY10" fmla="*/ 409651 h 3555187"/>
                <a:gd name="connsiteX11" fmla="*/ 3160166 w 7366407"/>
                <a:gd name="connsiteY11" fmla="*/ 14630 h 3555187"/>
                <a:gd name="connsiteX12" fmla="*/ 3803904 w 7366407"/>
                <a:gd name="connsiteY12" fmla="*/ 387705 h 3555187"/>
                <a:gd name="connsiteX13" fmla="*/ 4462272 w 7366407"/>
                <a:gd name="connsiteY13" fmla="*/ 0 h 3555187"/>
                <a:gd name="connsiteX14" fmla="*/ 5113325 w 7366407"/>
                <a:gd name="connsiteY14" fmla="*/ 475488 h 3555187"/>
                <a:gd name="connsiteX15" fmla="*/ 4089196 w 7366407"/>
                <a:gd name="connsiteY15" fmla="*/ 1843431 h 3555187"/>
                <a:gd name="connsiteX16" fmla="*/ 5479085 w 7366407"/>
                <a:gd name="connsiteY16" fmla="*/ 1865376 h 3555187"/>
                <a:gd name="connsiteX17" fmla="*/ 5498920 w 7366407"/>
                <a:gd name="connsiteY17" fmla="*/ 1860327 h 3555187"/>
                <a:gd name="connsiteX18" fmla="*/ 5698541 w 7366407"/>
                <a:gd name="connsiteY18" fmla="*/ 2179929 h 3555187"/>
                <a:gd name="connsiteX19" fmla="*/ 5888736 w 7366407"/>
                <a:gd name="connsiteY19" fmla="*/ 29261 h 3555187"/>
                <a:gd name="connsiteX20" fmla="*/ 6166714 w 7366407"/>
                <a:gd name="connsiteY20" fmla="*/ 3489350 h 3555187"/>
                <a:gd name="connsiteX21" fmla="*/ 6510528 w 7366407"/>
                <a:gd name="connsiteY21" fmla="*/ 1331366 h 3555187"/>
                <a:gd name="connsiteX22" fmla="*/ 6620256 w 7366407"/>
                <a:gd name="connsiteY22" fmla="*/ 1880006 h 3555187"/>
                <a:gd name="connsiteX23" fmla="*/ 7366407 w 7366407"/>
                <a:gd name="connsiteY23" fmla="*/ 1887322 h 3555187"/>
                <a:gd name="connsiteX0" fmla="*/ 0 w 7366407"/>
                <a:gd name="connsiteY0" fmla="*/ 1865375 h 3555187"/>
                <a:gd name="connsiteX1" fmla="*/ 885139 w 7366407"/>
                <a:gd name="connsiteY1" fmla="*/ 1858061 h 3555187"/>
                <a:gd name="connsiteX2" fmla="*/ 1009498 w 7366407"/>
                <a:gd name="connsiteY2" fmla="*/ 1228954 h 3555187"/>
                <a:gd name="connsiteX3" fmla="*/ 1294790 w 7366407"/>
                <a:gd name="connsiteY3" fmla="*/ 3555187 h 3555187"/>
                <a:gd name="connsiteX4" fmla="*/ 1587398 w 7366407"/>
                <a:gd name="connsiteY4" fmla="*/ 7315 h 3555187"/>
                <a:gd name="connsiteX5" fmla="*/ 1799539 w 7366407"/>
                <a:gd name="connsiteY5" fmla="*/ 2216505 h 3555187"/>
                <a:gd name="connsiteX6" fmla="*/ 2011680 w 7366407"/>
                <a:gd name="connsiteY6" fmla="*/ 1872691 h 3555187"/>
                <a:gd name="connsiteX7" fmla="*/ 2038831 w 7366407"/>
                <a:gd name="connsiteY7" fmla="*/ 1838381 h 3555187"/>
                <a:gd name="connsiteX8" fmla="*/ 3518611 w 7366407"/>
                <a:gd name="connsiteY8" fmla="*/ 1843430 h 3555187"/>
                <a:gd name="connsiteX9" fmla="*/ 3501871 w 7366407"/>
                <a:gd name="connsiteY9" fmla="*/ 1845697 h 3555187"/>
                <a:gd name="connsiteX10" fmla="*/ 2472538 w 7366407"/>
                <a:gd name="connsiteY10" fmla="*/ 409651 h 3555187"/>
                <a:gd name="connsiteX11" fmla="*/ 3160166 w 7366407"/>
                <a:gd name="connsiteY11" fmla="*/ 14630 h 3555187"/>
                <a:gd name="connsiteX12" fmla="*/ 3803904 w 7366407"/>
                <a:gd name="connsiteY12" fmla="*/ 387705 h 3555187"/>
                <a:gd name="connsiteX13" fmla="*/ 4462272 w 7366407"/>
                <a:gd name="connsiteY13" fmla="*/ 0 h 3555187"/>
                <a:gd name="connsiteX14" fmla="*/ 5113325 w 7366407"/>
                <a:gd name="connsiteY14" fmla="*/ 475488 h 3555187"/>
                <a:gd name="connsiteX15" fmla="*/ 4089196 w 7366407"/>
                <a:gd name="connsiteY15" fmla="*/ 1843431 h 3555187"/>
                <a:gd name="connsiteX16" fmla="*/ 5479085 w 7366407"/>
                <a:gd name="connsiteY16" fmla="*/ 1865376 h 3555187"/>
                <a:gd name="connsiteX17" fmla="*/ 5498920 w 7366407"/>
                <a:gd name="connsiteY17" fmla="*/ 1860327 h 3555187"/>
                <a:gd name="connsiteX18" fmla="*/ 5698541 w 7366407"/>
                <a:gd name="connsiteY18" fmla="*/ 2179929 h 3555187"/>
                <a:gd name="connsiteX19" fmla="*/ 5888736 w 7366407"/>
                <a:gd name="connsiteY19" fmla="*/ 29261 h 3555187"/>
                <a:gd name="connsiteX20" fmla="*/ 6166714 w 7366407"/>
                <a:gd name="connsiteY20" fmla="*/ 3489350 h 3555187"/>
                <a:gd name="connsiteX21" fmla="*/ 6510528 w 7366407"/>
                <a:gd name="connsiteY21" fmla="*/ 1331366 h 3555187"/>
                <a:gd name="connsiteX22" fmla="*/ 6620256 w 7366407"/>
                <a:gd name="connsiteY22" fmla="*/ 1880006 h 3555187"/>
                <a:gd name="connsiteX23" fmla="*/ 7366407 w 7366407"/>
                <a:gd name="connsiteY23" fmla="*/ 1887322 h 3555187"/>
                <a:gd name="connsiteX0" fmla="*/ 0 w 7366407"/>
                <a:gd name="connsiteY0" fmla="*/ 1865375 h 3555187"/>
                <a:gd name="connsiteX1" fmla="*/ 885139 w 7366407"/>
                <a:gd name="connsiteY1" fmla="*/ 1858061 h 3555187"/>
                <a:gd name="connsiteX2" fmla="*/ 1009498 w 7366407"/>
                <a:gd name="connsiteY2" fmla="*/ 1228954 h 3555187"/>
                <a:gd name="connsiteX3" fmla="*/ 1294790 w 7366407"/>
                <a:gd name="connsiteY3" fmla="*/ 3555187 h 3555187"/>
                <a:gd name="connsiteX4" fmla="*/ 1587398 w 7366407"/>
                <a:gd name="connsiteY4" fmla="*/ 7315 h 3555187"/>
                <a:gd name="connsiteX5" fmla="*/ 1799539 w 7366407"/>
                <a:gd name="connsiteY5" fmla="*/ 2216505 h 3555187"/>
                <a:gd name="connsiteX6" fmla="*/ 2038831 w 7366407"/>
                <a:gd name="connsiteY6" fmla="*/ 1838381 h 3555187"/>
                <a:gd name="connsiteX7" fmla="*/ 3518611 w 7366407"/>
                <a:gd name="connsiteY7" fmla="*/ 1843430 h 3555187"/>
                <a:gd name="connsiteX8" fmla="*/ 3501871 w 7366407"/>
                <a:gd name="connsiteY8" fmla="*/ 1845697 h 3555187"/>
                <a:gd name="connsiteX9" fmla="*/ 2472538 w 7366407"/>
                <a:gd name="connsiteY9" fmla="*/ 409651 h 3555187"/>
                <a:gd name="connsiteX10" fmla="*/ 3160166 w 7366407"/>
                <a:gd name="connsiteY10" fmla="*/ 14630 h 3555187"/>
                <a:gd name="connsiteX11" fmla="*/ 3803904 w 7366407"/>
                <a:gd name="connsiteY11" fmla="*/ 387705 h 3555187"/>
                <a:gd name="connsiteX12" fmla="*/ 4462272 w 7366407"/>
                <a:gd name="connsiteY12" fmla="*/ 0 h 3555187"/>
                <a:gd name="connsiteX13" fmla="*/ 5113325 w 7366407"/>
                <a:gd name="connsiteY13" fmla="*/ 475488 h 3555187"/>
                <a:gd name="connsiteX14" fmla="*/ 4089196 w 7366407"/>
                <a:gd name="connsiteY14" fmla="*/ 1843431 h 3555187"/>
                <a:gd name="connsiteX15" fmla="*/ 5479085 w 7366407"/>
                <a:gd name="connsiteY15" fmla="*/ 1865376 h 3555187"/>
                <a:gd name="connsiteX16" fmla="*/ 5498920 w 7366407"/>
                <a:gd name="connsiteY16" fmla="*/ 1860327 h 3555187"/>
                <a:gd name="connsiteX17" fmla="*/ 5698541 w 7366407"/>
                <a:gd name="connsiteY17" fmla="*/ 2179929 h 3555187"/>
                <a:gd name="connsiteX18" fmla="*/ 5888736 w 7366407"/>
                <a:gd name="connsiteY18" fmla="*/ 29261 h 3555187"/>
                <a:gd name="connsiteX19" fmla="*/ 6166714 w 7366407"/>
                <a:gd name="connsiteY19" fmla="*/ 3489350 h 3555187"/>
                <a:gd name="connsiteX20" fmla="*/ 6510528 w 7366407"/>
                <a:gd name="connsiteY20" fmla="*/ 1331366 h 3555187"/>
                <a:gd name="connsiteX21" fmla="*/ 6620256 w 7366407"/>
                <a:gd name="connsiteY21" fmla="*/ 1880006 h 3555187"/>
                <a:gd name="connsiteX22" fmla="*/ 7366407 w 7366407"/>
                <a:gd name="connsiteY22" fmla="*/ 1887322 h 3555187"/>
                <a:gd name="connsiteX0" fmla="*/ 0 w 7366407"/>
                <a:gd name="connsiteY0" fmla="*/ 1865375 h 3555187"/>
                <a:gd name="connsiteX1" fmla="*/ 885139 w 7366407"/>
                <a:gd name="connsiteY1" fmla="*/ 1858061 h 3555187"/>
                <a:gd name="connsiteX2" fmla="*/ 1009498 w 7366407"/>
                <a:gd name="connsiteY2" fmla="*/ 1228954 h 3555187"/>
                <a:gd name="connsiteX3" fmla="*/ 1294790 w 7366407"/>
                <a:gd name="connsiteY3" fmla="*/ 3555187 h 3555187"/>
                <a:gd name="connsiteX4" fmla="*/ 1587398 w 7366407"/>
                <a:gd name="connsiteY4" fmla="*/ 7315 h 3555187"/>
                <a:gd name="connsiteX5" fmla="*/ 1799539 w 7366407"/>
                <a:gd name="connsiteY5" fmla="*/ 2216505 h 3555187"/>
                <a:gd name="connsiteX6" fmla="*/ 2038831 w 7366407"/>
                <a:gd name="connsiteY6" fmla="*/ 1838381 h 3555187"/>
                <a:gd name="connsiteX7" fmla="*/ 3518611 w 7366407"/>
                <a:gd name="connsiteY7" fmla="*/ 1843430 h 3555187"/>
                <a:gd name="connsiteX8" fmla="*/ 3501871 w 7366407"/>
                <a:gd name="connsiteY8" fmla="*/ 1845697 h 3555187"/>
                <a:gd name="connsiteX9" fmla="*/ 2472538 w 7366407"/>
                <a:gd name="connsiteY9" fmla="*/ 409651 h 3555187"/>
                <a:gd name="connsiteX10" fmla="*/ 3160166 w 7366407"/>
                <a:gd name="connsiteY10" fmla="*/ 14630 h 3555187"/>
                <a:gd name="connsiteX11" fmla="*/ 3803904 w 7366407"/>
                <a:gd name="connsiteY11" fmla="*/ 387705 h 3555187"/>
                <a:gd name="connsiteX12" fmla="*/ 4462272 w 7366407"/>
                <a:gd name="connsiteY12" fmla="*/ 0 h 3555187"/>
                <a:gd name="connsiteX13" fmla="*/ 5113325 w 7366407"/>
                <a:gd name="connsiteY13" fmla="*/ 475488 h 3555187"/>
                <a:gd name="connsiteX14" fmla="*/ 4089196 w 7366407"/>
                <a:gd name="connsiteY14" fmla="*/ 1843431 h 3555187"/>
                <a:gd name="connsiteX15" fmla="*/ 5479085 w 7366407"/>
                <a:gd name="connsiteY15" fmla="*/ 1865376 h 3555187"/>
                <a:gd name="connsiteX16" fmla="*/ 5498920 w 7366407"/>
                <a:gd name="connsiteY16" fmla="*/ 1860327 h 3555187"/>
                <a:gd name="connsiteX17" fmla="*/ 5793639 w 7366407"/>
                <a:gd name="connsiteY17" fmla="*/ 2238451 h 3555187"/>
                <a:gd name="connsiteX18" fmla="*/ 5888736 w 7366407"/>
                <a:gd name="connsiteY18" fmla="*/ 29261 h 3555187"/>
                <a:gd name="connsiteX19" fmla="*/ 6166714 w 7366407"/>
                <a:gd name="connsiteY19" fmla="*/ 3489350 h 3555187"/>
                <a:gd name="connsiteX20" fmla="*/ 6510528 w 7366407"/>
                <a:gd name="connsiteY20" fmla="*/ 1331366 h 3555187"/>
                <a:gd name="connsiteX21" fmla="*/ 6620256 w 7366407"/>
                <a:gd name="connsiteY21" fmla="*/ 1880006 h 3555187"/>
                <a:gd name="connsiteX22" fmla="*/ 7366407 w 7366407"/>
                <a:gd name="connsiteY22" fmla="*/ 1887322 h 3555187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5976519 w 7366407"/>
                <a:gd name="connsiteY18" fmla="*/ 0 h 3562502"/>
                <a:gd name="connsiteX19" fmla="*/ 6166714 w 7366407"/>
                <a:gd name="connsiteY19" fmla="*/ 3496665 h 3562502"/>
                <a:gd name="connsiteX20" fmla="*/ 6510528 w 7366407"/>
                <a:gd name="connsiteY20" fmla="*/ 1338681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166714 w 7366407"/>
                <a:gd name="connsiteY19" fmla="*/ 3496665 h 3562502"/>
                <a:gd name="connsiteX20" fmla="*/ 6510528 w 7366407"/>
                <a:gd name="connsiteY20" fmla="*/ 1338681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10528 w 7366407"/>
                <a:gd name="connsiteY20" fmla="*/ 1338681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61734 w 7366407"/>
                <a:gd name="connsiteY20" fmla="*/ 1265529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50745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1770 w 7366407"/>
                <a:gd name="connsiteY15" fmla="*/ 1880006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98920 w 7366407"/>
                <a:gd name="connsiteY15" fmla="*/ 1867642 h 3562502"/>
                <a:gd name="connsiteX16" fmla="*/ 5793639 w 7366407"/>
                <a:gd name="connsiteY16" fmla="*/ 2245766 h 3562502"/>
                <a:gd name="connsiteX17" fmla="*/ 6005780 w 7366407"/>
                <a:gd name="connsiteY17" fmla="*/ 0 h 3562502"/>
                <a:gd name="connsiteX18" fmla="*/ 6269127 w 7366407"/>
                <a:gd name="connsiteY18" fmla="*/ 3533241 h 3562502"/>
                <a:gd name="connsiteX19" fmla="*/ 6590995 w 7366407"/>
                <a:gd name="connsiteY19" fmla="*/ 1250899 h 3562502"/>
                <a:gd name="connsiteX20" fmla="*/ 6686093 w 7366407"/>
                <a:gd name="connsiteY20" fmla="*/ 1894636 h 3562502"/>
                <a:gd name="connsiteX21" fmla="*/ 7366407 w 7366407"/>
                <a:gd name="connsiteY21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140402 w 7366407"/>
                <a:gd name="connsiteY14" fmla="*/ 1880007 h 3562502"/>
                <a:gd name="connsiteX15" fmla="*/ 5498920 w 7366407"/>
                <a:gd name="connsiteY15" fmla="*/ 1867642 h 3562502"/>
                <a:gd name="connsiteX16" fmla="*/ 5793639 w 7366407"/>
                <a:gd name="connsiteY16" fmla="*/ 2245766 h 3562502"/>
                <a:gd name="connsiteX17" fmla="*/ 6005780 w 7366407"/>
                <a:gd name="connsiteY17" fmla="*/ 0 h 3562502"/>
                <a:gd name="connsiteX18" fmla="*/ 6269127 w 7366407"/>
                <a:gd name="connsiteY18" fmla="*/ 3533241 h 3562502"/>
                <a:gd name="connsiteX19" fmla="*/ 6590995 w 7366407"/>
                <a:gd name="connsiteY19" fmla="*/ 1250899 h 3562502"/>
                <a:gd name="connsiteX20" fmla="*/ 6686093 w 7366407"/>
                <a:gd name="connsiteY20" fmla="*/ 1894636 h 3562502"/>
                <a:gd name="connsiteX21" fmla="*/ 7366407 w 7366407"/>
                <a:gd name="connsiteY21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01871 w 7366407"/>
                <a:gd name="connsiteY7" fmla="*/ 1853012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67642 h 3562502"/>
                <a:gd name="connsiteX15" fmla="*/ 5793639 w 7366407"/>
                <a:gd name="connsiteY15" fmla="*/ 2245766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457980 w 7366407"/>
                <a:gd name="connsiteY7" fmla="*/ 1889588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67642 h 3562502"/>
                <a:gd name="connsiteX15" fmla="*/ 5793639 w 7366407"/>
                <a:gd name="connsiteY15" fmla="*/ 2245766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865376 w 7366407"/>
                <a:gd name="connsiteY5" fmla="*/ 2238450 h 3562502"/>
                <a:gd name="connsiteX6" fmla="*/ 2038831 w 7366407"/>
                <a:gd name="connsiteY6" fmla="*/ 1874957 h 3562502"/>
                <a:gd name="connsiteX7" fmla="*/ 3457980 w 7366407"/>
                <a:gd name="connsiteY7" fmla="*/ 1889588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67642 h 3562502"/>
                <a:gd name="connsiteX15" fmla="*/ 5793639 w 7366407"/>
                <a:gd name="connsiteY15" fmla="*/ 2245766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865376 w 7366407"/>
                <a:gd name="connsiteY5" fmla="*/ 2238450 h 3562502"/>
                <a:gd name="connsiteX6" fmla="*/ 2038831 w 7366407"/>
                <a:gd name="connsiteY6" fmla="*/ 1874957 h 3562502"/>
                <a:gd name="connsiteX7" fmla="*/ 3457980 w 7366407"/>
                <a:gd name="connsiteY7" fmla="*/ 1889588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67642 h 3562502"/>
                <a:gd name="connsiteX15" fmla="*/ 5720487 w 7366407"/>
                <a:gd name="connsiteY15" fmla="*/ 2238450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865376 w 7366407"/>
                <a:gd name="connsiteY5" fmla="*/ 2238450 h 3562502"/>
                <a:gd name="connsiteX6" fmla="*/ 2038831 w 7366407"/>
                <a:gd name="connsiteY6" fmla="*/ 1874957 h 3562502"/>
                <a:gd name="connsiteX7" fmla="*/ 3457980 w 7366407"/>
                <a:gd name="connsiteY7" fmla="*/ 1889588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96902 h 3562502"/>
                <a:gd name="connsiteX15" fmla="*/ 5720487 w 7366407"/>
                <a:gd name="connsiteY15" fmla="*/ 2238450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60857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30905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30905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43277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43277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43277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462272 w 7454190"/>
                <a:gd name="connsiteY11" fmla="*/ 872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3451 h 3563263"/>
                <a:gd name="connsiteX1" fmla="*/ 907085 w 7454190"/>
                <a:gd name="connsiteY1" fmla="*/ 1866137 h 3563263"/>
                <a:gd name="connsiteX2" fmla="*/ 1009498 w 7454190"/>
                <a:gd name="connsiteY2" fmla="*/ 1237030 h 3563263"/>
                <a:gd name="connsiteX3" fmla="*/ 1294790 w 7454190"/>
                <a:gd name="connsiteY3" fmla="*/ 3563263 h 3563263"/>
                <a:gd name="connsiteX4" fmla="*/ 1587398 w 7454190"/>
                <a:gd name="connsiteY4" fmla="*/ 15391 h 3563263"/>
                <a:gd name="connsiteX5" fmla="*/ 1865376 w 7454190"/>
                <a:gd name="connsiteY5" fmla="*/ 2239211 h 3563263"/>
                <a:gd name="connsiteX6" fmla="*/ 2038831 w 7454190"/>
                <a:gd name="connsiteY6" fmla="*/ 1875718 h 3563263"/>
                <a:gd name="connsiteX7" fmla="*/ 3457980 w 7454190"/>
                <a:gd name="connsiteY7" fmla="*/ 1890349 h 3563263"/>
                <a:gd name="connsiteX8" fmla="*/ 2443277 w 7454190"/>
                <a:gd name="connsiteY8" fmla="*/ 490879 h 3563263"/>
                <a:gd name="connsiteX9" fmla="*/ 3043123 w 7454190"/>
                <a:gd name="connsiteY9" fmla="*/ 761 h 3563263"/>
                <a:gd name="connsiteX10" fmla="*/ 3803904 w 7454190"/>
                <a:gd name="connsiteY10" fmla="*/ 395781 h 3563263"/>
                <a:gd name="connsiteX11" fmla="*/ 4586631 w 7454190"/>
                <a:gd name="connsiteY11" fmla="*/ 22706 h 3563263"/>
                <a:gd name="connsiteX12" fmla="*/ 5171847 w 7454190"/>
                <a:gd name="connsiteY12" fmla="*/ 483564 h 3563263"/>
                <a:gd name="connsiteX13" fmla="*/ 4140402 w 7454190"/>
                <a:gd name="connsiteY13" fmla="*/ 1880768 h 3563263"/>
                <a:gd name="connsiteX14" fmla="*/ 5498920 w 7454190"/>
                <a:gd name="connsiteY14" fmla="*/ 1897663 h 3563263"/>
                <a:gd name="connsiteX15" fmla="*/ 5720487 w 7454190"/>
                <a:gd name="connsiteY15" fmla="*/ 2239211 h 3563263"/>
                <a:gd name="connsiteX16" fmla="*/ 6005780 w 7454190"/>
                <a:gd name="connsiteY16" fmla="*/ 761 h 3563263"/>
                <a:gd name="connsiteX17" fmla="*/ 6269127 w 7454190"/>
                <a:gd name="connsiteY17" fmla="*/ 3534002 h 3563263"/>
                <a:gd name="connsiteX18" fmla="*/ 6590995 w 7454190"/>
                <a:gd name="connsiteY18" fmla="*/ 1251660 h 3563263"/>
                <a:gd name="connsiteX19" fmla="*/ 6686093 w 7454190"/>
                <a:gd name="connsiteY19" fmla="*/ 1895397 h 3563263"/>
                <a:gd name="connsiteX20" fmla="*/ 7454190 w 7454190"/>
                <a:gd name="connsiteY20" fmla="*/ 1895398 h 3563263"/>
                <a:gd name="connsiteX0" fmla="*/ 0 w 7454190"/>
                <a:gd name="connsiteY0" fmla="*/ 1873451 h 3563263"/>
                <a:gd name="connsiteX1" fmla="*/ 907085 w 7454190"/>
                <a:gd name="connsiteY1" fmla="*/ 1866137 h 3563263"/>
                <a:gd name="connsiteX2" fmla="*/ 1009498 w 7454190"/>
                <a:gd name="connsiteY2" fmla="*/ 1237030 h 3563263"/>
                <a:gd name="connsiteX3" fmla="*/ 1294790 w 7454190"/>
                <a:gd name="connsiteY3" fmla="*/ 3563263 h 3563263"/>
                <a:gd name="connsiteX4" fmla="*/ 1587398 w 7454190"/>
                <a:gd name="connsiteY4" fmla="*/ 15391 h 3563263"/>
                <a:gd name="connsiteX5" fmla="*/ 1865376 w 7454190"/>
                <a:gd name="connsiteY5" fmla="*/ 2239211 h 3563263"/>
                <a:gd name="connsiteX6" fmla="*/ 2038831 w 7454190"/>
                <a:gd name="connsiteY6" fmla="*/ 1875718 h 3563263"/>
                <a:gd name="connsiteX7" fmla="*/ 3457980 w 7454190"/>
                <a:gd name="connsiteY7" fmla="*/ 1890349 h 3563263"/>
                <a:gd name="connsiteX8" fmla="*/ 2443277 w 7454190"/>
                <a:gd name="connsiteY8" fmla="*/ 490879 h 3563263"/>
                <a:gd name="connsiteX9" fmla="*/ 3043123 w 7454190"/>
                <a:gd name="connsiteY9" fmla="*/ 761 h 3563263"/>
                <a:gd name="connsiteX10" fmla="*/ 3803904 w 7454190"/>
                <a:gd name="connsiteY10" fmla="*/ 395781 h 3563263"/>
                <a:gd name="connsiteX11" fmla="*/ 4586631 w 7454190"/>
                <a:gd name="connsiteY11" fmla="*/ 22706 h 3563263"/>
                <a:gd name="connsiteX12" fmla="*/ 5171847 w 7454190"/>
                <a:gd name="connsiteY12" fmla="*/ 483564 h 3563263"/>
                <a:gd name="connsiteX13" fmla="*/ 4140402 w 7454190"/>
                <a:gd name="connsiteY13" fmla="*/ 1880768 h 3563263"/>
                <a:gd name="connsiteX14" fmla="*/ 5498920 w 7454190"/>
                <a:gd name="connsiteY14" fmla="*/ 1897663 h 3563263"/>
                <a:gd name="connsiteX15" fmla="*/ 5720487 w 7454190"/>
                <a:gd name="connsiteY15" fmla="*/ 2239211 h 3563263"/>
                <a:gd name="connsiteX16" fmla="*/ 6005780 w 7454190"/>
                <a:gd name="connsiteY16" fmla="*/ 761 h 3563263"/>
                <a:gd name="connsiteX17" fmla="*/ 6269127 w 7454190"/>
                <a:gd name="connsiteY17" fmla="*/ 3534002 h 3563263"/>
                <a:gd name="connsiteX18" fmla="*/ 6590995 w 7454190"/>
                <a:gd name="connsiteY18" fmla="*/ 1251660 h 3563263"/>
                <a:gd name="connsiteX19" fmla="*/ 6686093 w 7454190"/>
                <a:gd name="connsiteY19" fmla="*/ 1895397 h 3563263"/>
                <a:gd name="connsiteX20" fmla="*/ 7454190 w 7454190"/>
                <a:gd name="connsiteY20" fmla="*/ 1895398 h 3563263"/>
                <a:gd name="connsiteX0" fmla="*/ 0 w 7454190"/>
                <a:gd name="connsiteY0" fmla="*/ 1873451 h 3563263"/>
                <a:gd name="connsiteX1" fmla="*/ 907085 w 7454190"/>
                <a:gd name="connsiteY1" fmla="*/ 1866137 h 3563263"/>
                <a:gd name="connsiteX2" fmla="*/ 1009498 w 7454190"/>
                <a:gd name="connsiteY2" fmla="*/ 1237030 h 3563263"/>
                <a:gd name="connsiteX3" fmla="*/ 1294790 w 7454190"/>
                <a:gd name="connsiteY3" fmla="*/ 3563263 h 3563263"/>
                <a:gd name="connsiteX4" fmla="*/ 1587398 w 7454190"/>
                <a:gd name="connsiteY4" fmla="*/ 15391 h 3563263"/>
                <a:gd name="connsiteX5" fmla="*/ 1865376 w 7454190"/>
                <a:gd name="connsiteY5" fmla="*/ 2239211 h 3563263"/>
                <a:gd name="connsiteX6" fmla="*/ 2038831 w 7454190"/>
                <a:gd name="connsiteY6" fmla="*/ 1875718 h 3563263"/>
                <a:gd name="connsiteX7" fmla="*/ 3457980 w 7454190"/>
                <a:gd name="connsiteY7" fmla="*/ 1890349 h 3563263"/>
                <a:gd name="connsiteX8" fmla="*/ 2443277 w 7454190"/>
                <a:gd name="connsiteY8" fmla="*/ 490879 h 3563263"/>
                <a:gd name="connsiteX9" fmla="*/ 3043123 w 7454190"/>
                <a:gd name="connsiteY9" fmla="*/ 761 h 3563263"/>
                <a:gd name="connsiteX10" fmla="*/ 3803904 w 7454190"/>
                <a:gd name="connsiteY10" fmla="*/ 395781 h 3563263"/>
                <a:gd name="connsiteX11" fmla="*/ 4586631 w 7454190"/>
                <a:gd name="connsiteY11" fmla="*/ 22706 h 3563263"/>
                <a:gd name="connsiteX12" fmla="*/ 5171847 w 7454190"/>
                <a:gd name="connsiteY12" fmla="*/ 483564 h 3563263"/>
                <a:gd name="connsiteX13" fmla="*/ 4140402 w 7454190"/>
                <a:gd name="connsiteY13" fmla="*/ 1880768 h 3563263"/>
                <a:gd name="connsiteX14" fmla="*/ 5498920 w 7454190"/>
                <a:gd name="connsiteY14" fmla="*/ 1897663 h 3563263"/>
                <a:gd name="connsiteX15" fmla="*/ 5720487 w 7454190"/>
                <a:gd name="connsiteY15" fmla="*/ 2239211 h 3563263"/>
                <a:gd name="connsiteX16" fmla="*/ 6005780 w 7454190"/>
                <a:gd name="connsiteY16" fmla="*/ 761 h 3563263"/>
                <a:gd name="connsiteX17" fmla="*/ 6269127 w 7454190"/>
                <a:gd name="connsiteY17" fmla="*/ 3534002 h 3563263"/>
                <a:gd name="connsiteX18" fmla="*/ 6590995 w 7454190"/>
                <a:gd name="connsiteY18" fmla="*/ 1251660 h 3563263"/>
                <a:gd name="connsiteX19" fmla="*/ 6686093 w 7454190"/>
                <a:gd name="connsiteY19" fmla="*/ 1895397 h 3563263"/>
                <a:gd name="connsiteX20" fmla="*/ 7454190 w 7454190"/>
                <a:gd name="connsiteY20" fmla="*/ 1895398 h 3563263"/>
                <a:gd name="connsiteX0" fmla="*/ 0 w 9049317"/>
                <a:gd name="connsiteY0" fmla="*/ 1873451 h 3563263"/>
                <a:gd name="connsiteX1" fmla="*/ 907085 w 9049317"/>
                <a:gd name="connsiteY1" fmla="*/ 1866137 h 3563263"/>
                <a:gd name="connsiteX2" fmla="*/ 1009498 w 9049317"/>
                <a:gd name="connsiteY2" fmla="*/ 1237030 h 3563263"/>
                <a:gd name="connsiteX3" fmla="*/ 1294790 w 9049317"/>
                <a:gd name="connsiteY3" fmla="*/ 3563263 h 3563263"/>
                <a:gd name="connsiteX4" fmla="*/ 1587398 w 9049317"/>
                <a:gd name="connsiteY4" fmla="*/ 15391 h 3563263"/>
                <a:gd name="connsiteX5" fmla="*/ 1865376 w 9049317"/>
                <a:gd name="connsiteY5" fmla="*/ 2239211 h 3563263"/>
                <a:gd name="connsiteX6" fmla="*/ 2038831 w 9049317"/>
                <a:gd name="connsiteY6" fmla="*/ 1875718 h 3563263"/>
                <a:gd name="connsiteX7" fmla="*/ 3457980 w 9049317"/>
                <a:gd name="connsiteY7" fmla="*/ 1890349 h 3563263"/>
                <a:gd name="connsiteX8" fmla="*/ 2443277 w 9049317"/>
                <a:gd name="connsiteY8" fmla="*/ 490879 h 3563263"/>
                <a:gd name="connsiteX9" fmla="*/ 3043123 w 9049317"/>
                <a:gd name="connsiteY9" fmla="*/ 761 h 3563263"/>
                <a:gd name="connsiteX10" fmla="*/ 3803904 w 9049317"/>
                <a:gd name="connsiteY10" fmla="*/ 395781 h 3563263"/>
                <a:gd name="connsiteX11" fmla="*/ 4586631 w 9049317"/>
                <a:gd name="connsiteY11" fmla="*/ 22706 h 3563263"/>
                <a:gd name="connsiteX12" fmla="*/ 5171847 w 9049317"/>
                <a:gd name="connsiteY12" fmla="*/ 483564 h 3563263"/>
                <a:gd name="connsiteX13" fmla="*/ 4140402 w 9049317"/>
                <a:gd name="connsiteY13" fmla="*/ 1880768 h 3563263"/>
                <a:gd name="connsiteX14" fmla="*/ 5498920 w 9049317"/>
                <a:gd name="connsiteY14" fmla="*/ 1897663 h 3563263"/>
                <a:gd name="connsiteX15" fmla="*/ 5720487 w 9049317"/>
                <a:gd name="connsiteY15" fmla="*/ 2239211 h 3563263"/>
                <a:gd name="connsiteX16" fmla="*/ 6005780 w 9049317"/>
                <a:gd name="connsiteY16" fmla="*/ 761 h 3563263"/>
                <a:gd name="connsiteX17" fmla="*/ 6269127 w 9049317"/>
                <a:gd name="connsiteY17" fmla="*/ 3534002 h 3563263"/>
                <a:gd name="connsiteX18" fmla="*/ 6590995 w 9049317"/>
                <a:gd name="connsiteY18" fmla="*/ 1251660 h 3563263"/>
                <a:gd name="connsiteX19" fmla="*/ 6686093 w 9049317"/>
                <a:gd name="connsiteY19" fmla="*/ 1895397 h 3563263"/>
                <a:gd name="connsiteX20" fmla="*/ 9049317 w 9049317"/>
                <a:gd name="connsiteY20" fmla="*/ 1903256 h 3563263"/>
                <a:gd name="connsiteX0" fmla="*/ 0 w 9151469"/>
                <a:gd name="connsiteY0" fmla="*/ 1873451 h 3563263"/>
                <a:gd name="connsiteX1" fmla="*/ 907085 w 9151469"/>
                <a:gd name="connsiteY1" fmla="*/ 1866137 h 3563263"/>
                <a:gd name="connsiteX2" fmla="*/ 1009498 w 9151469"/>
                <a:gd name="connsiteY2" fmla="*/ 1237030 h 3563263"/>
                <a:gd name="connsiteX3" fmla="*/ 1294790 w 9151469"/>
                <a:gd name="connsiteY3" fmla="*/ 3563263 h 3563263"/>
                <a:gd name="connsiteX4" fmla="*/ 1587398 w 9151469"/>
                <a:gd name="connsiteY4" fmla="*/ 15391 h 3563263"/>
                <a:gd name="connsiteX5" fmla="*/ 1865376 w 9151469"/>
                <a:gd name="connsiteY5" fmla="*/ 2239211 h 3563263"/>
                <a:gd name="connsiteX6" fmla="*/ 2038831 w 9151469"/>
                <a:gd name="connsiteY6" fmla="*/ 1875718 h 3563263"/>
                <a:gd name="connsiteX7" fmla="*/ 3457980 w 9151469"/>
                <a:gd name="connsiteY7" fmla="*/ 1890349 h 3563263"/>
                <a:gd name="connsiteX8" fmla="*/ 2443277 w 9151469"/>
                <a:gd name="connsiteY8" fmla="*/ 490879 h 3563263"/>
                <a:gd name="connsiteX9" fmla="*/ 3043123 w 9151469"/>
                <a:gd name="connsiteY9" fmla="*/ 761 h 3563263"/>
                <a:gd name="connsiteX10" fmla="*/ 3803904 w 9151469"/>
                <a:gd name="connsiteY10" fmla="*/ 395781 h 3563263"/>
                <a:gd name="connsiteX11" fmla="*/ 4586631 w 9151469"/>
                <a:gd name="connsiteY11" fmla="*/ 22706 h 3563263"/>
                <a:gd name="connsiteX12" fmla="*/ 5171847 w 9151469"/>
                <a:gd name="connsiteY12" fmla="*/ 483564 h 3563263"/>
                <a:gd name="connsiteX13" fmla="*/ 4140402 w 9151469"/>
                <a:gd name="connsiteY13" fmla="*/ 1880768 h 3563263"/>
                <a:gd name="connsiteX14" fmla="*/ 5498920 w 9151469"/>
                <a:gd name="connsiteY14" fmla="*/ 1897663 h 3563263"/>
                <a:gd name="connsiteX15" fmla="*/ 5720487 w 9151469"/>
                <a:gd name="connsiteY15" fmla="*/ 2239211 h 3563263"/>
                <a:gd name="connsiteX16" fmla="*/ 6005780 w 9151469"/>
                <a:gd name="connsiteY16" fmla="*/ 761 h 3563263"/>
                <a:gd name="connsiteX17" fmla="*/ 6269127 w 9151469"/>
                <a:gd name="connsiteY17" fmla="*/ 3534002 h 3563263"/>
                <a:gd name="connsiteX18" fmla="*/ 6590995 w 9151469"/>
                <a:gd name="connsiteY18" fmla="*/ 1251660 h 3563263"/>
                <a:gd name="connsiteX19" fmla="*/ 6686093 w 9151469"/>
                <a:gd name="connsiteY19" fmla="*/ 1895397 h 3563263"/>
                <a:gd name="connsiteX20" fmla="*/ 9151469 w 9151469"/>
                <a:gd name="connsiteY20" fmla="*/ 1903256 h 3563263"/>
                <a:gd name="connsiteX0" fmla="*/ 0 w 9088607"/>
                <a:gd name="connsiteY0" fmla="*/ 1873451 h 3563263"/>
                <a:gd name="connsiteX1" fmla="*/ 907085 w 9088607"/>
                <a:gd name="connsiteY1" fmla="*/ 1866137 h 3563263"/>
                <a:gd name="connsiteX2" fmla="*/ 1009498 w 9088607"/>
                <a:gd name="connsiteY2" fmla="*/ 1237030 h 3563263"/>
                <a:gd name="connsiteX3" fmla="*/ 1294790 w 9088607"/>
                <a:gd name="connsiteY3" fmla="*/ 3563263 h 3563263"/>
                <a:gd name="connsiteX4" fmla="*/ 1587398 w 9088607"/>
                <a:gd name="connsiteY4" fmla="*/ 15391 h 3563263"/>
                <a:gd name="connsiteX5" fmla="*/ 1865376 w 9088607"/>
                <a:gd name="connsiteY5" fmla="*/ 2239211 h 3563263"/>
                <a:gd name="connsiteX6" fmla="*/ 2038831 w 9088607"/>
                <a:gd name="connsiteY6" fmla="*/ 1875718 h 3563263"/>
                <a:gd name="connsiteX7" fmla="*/ 3457980 w 9088607"/>
                <a:gd name="connsiteY7" fmla="*/ 1890349 h 3563263"/>
                <a:gd name="connsiteX8" fmla="*/ 2443277 w 9088607"/>
                <a:gd name="connsiteY8" fmla="*/ 490879 h 3563263"/>
                <a:gd name="connsiteX9" fmla="*/ 3043123 w 9088607"/>
                <a:gd name="connsiteY9" fmla="*/ 761 h 3563263"/>
                <a:gd name="connsiteX10" fmla="*/ 3803904 w 9088607"/>
                <a:gd name="connsiteY10" fmla="*/ 395781 h 3563263"/>
                <a:gd name="connsiteX11" fmla="*/ 4586631 w 9088607"/>
                <a:gd name="connsiteY11" fmla="*/ 22706 h 3563263"/>
                <a:gd name="connsiteX12" fmla="*/ 5171847 w 9088607"/>
                <a:gd name="connsiteY12" fmla="*/ 483564 h 3563263"/>
                <a:gd name="connsiteX13" fmla="*/ 4140402 w 9088607"/>
                <a:gd name="connsiteY13" fmla="*/ 1880768 h 3563263"/>
                <a:gd name="connsiteX14" fmla="*/ 5498920 w 9088607"/>
                <a:gd name="connsiteY14" fmla="*/ 1897663 h 3563263"/>
                <a:gd name="connsiteX15" fmla="*/ 5720487 w 9088607"/>
                <a:gd name="connsiteY15" fmla="*/ 2239211 h 3563263"/>
                <a:gd name="connsiteX16" fmla="*/ 6005780 w 9088607"/>
                <a:gd name="connsiteY16" fmla="*/ 761 h 3563263"/>
                <a:gd name="connsiteX17" fmla="*/ 6269127 w 9088607"/>
                <a:gd name="connsiteY17" fmla="*/ 3534002 h 3563263"/>
                <a:gd name="connsiteX18" fmla="*/ 6590995 w 9088607"/>
                <a:gd name="connsiteY18" fmla="*/ 1251660 h 3563263"/>
                <a:gd name="connsiteX19" fmla="*/ 6686093 w 9088607"/>
                <a:gd name="connsiteY19" fmla="*/ 1895397 h 3563263"/>
                <a:gd name="connsiteX20" fmla="*/ 9088607 w 9088607"/>
                <a:gd name="connsiteY20" fmla="*/ 1903256 h 3563263"/>
                <a:gd name="connsiteX0" fmla="*/ 0 w 10526578"/>
                <a:gd name="connsiteY0" fmla="*/ 1881309 h 3563263"/>
                <a:gd name="connsiteX1" fmla="*/ 2345056 w 10526578"/>
                <a:gd name="connsiteY1" fmla="*/ 1866137 h 3563263"/>
                <a:gd name="connsiteX2" fmla="*/ 2447469 w 10526578"/>
                <a:gd name="connsiteY2" fmla="*/ 1237030 h 3563263"/>
                <a:gd name="connsiteX3" fmla="*/ 2732761 w 10526578"/>
                <a:gd name="connsiteY3" fmla="*/ 3563263 h 3563263"/>
                <a:gd name="connsiteX4" fmla="*/ 3025369 w 10526578"/>
                <a:gd name="connsiteY4" fmla="*/ 15391 h 3563263"/>
                <a:gd name="connsiteX5" fmla="*/ 3303347 w 10526578"/>
                <a:gd name="connsiteY5" fmla="*/ 2239211 h 3563263"/>
                <a:gd name="connsiteX6" fmla="*/ 3476802 w 10526578"/>
                <a:gd name="connsiteY6" fmla="*/ 1875718 h 3563263"/>
                <a:gd name="connsiteX7" fmla="*/ 4895951 w 10526578"/>
                <a:gd name="connsiteY7" fmla="*/ 1890349 h 3563263"/>
                <a:gd name="connsiteX8" fmla="*/ 3881248 w 10526578"/>
                <a:gd name="connsiteY8" fmla="*/ 490879 h 3563263"/>
                <a:gd name="connsiteX9" fmla="*/ 4481094 w 10526578"/>
                <a:gd name="connsiteY9" fmla="*/ 761 h 3563263"/>
                <a:gd name="connsiteX10" fmla="*/ 5241875 w 10526578"/>
                <a:gd name="connsiteY10" fmla="*/ 395781 h 3563263"/>
                <a:gd name="connsiteX11" fmla="*/ 6024602 w 10526578"/>
                <a:gd name="connsiteY11" fmla="*/ 22706 h 3563263"/>
                <a:gd name="connsiteX12" fmla="*/ 6609818 w 10526578"/>
                <a:gd name="connsiteY12" fmla="*/ 483564 h 3563263"/>
                <a:gd name="connsiteX13" fmla="*/ 5578373 w 10526578"/>
                <a:gd name="connsiteY13" fmla="*/ 1880768 h 3563263"/>
                <a:gd name="connsiteX14" fmla="*/ 6936891 w 10526578"/>
                <a:gd name="connsiteY14" fmla="*/ 1897663 h 3563263"/>
                <a:gd name="connsiteX15" fmla="*/ 7158458 w 10526578"/>
                <a:gd name="connsiteY15" fmla="*/ 2239211 h 3563263"/>
                <a:gd name="connsiteX16" fmla="*/ 7443751 w 10526578"/>
                <a:gd name="connsiteY16" fmla="*/ 761 h 3563263"/>
                <a:gd name="connsiteX17" fmla="*/ 7707098 w 10526578"/>
                <a:gd name="connsiteY17" fmla="*/ 3534002 h 3563263"/>
                <a:gd name="connsiteX18" fmla="*/ 8028966 w 10526578"/>
                <a:gd name="connsiteY18" fmla="*/ 1251660 h 3563263"/>
                <a:gd name="connsiteX19" fmla="*/ 8124064 w 10526578"/>
                <a:gd name="connsiteY19" fmla="*/ 1895397 h 3563263"/>
                <a:gd name="connsiteX20" fmla="*/ 10526578 w 10526578"/>
                <a:gd name="connsiteY20" fmla="*/ 1903256 h 3563263"/>
                <a:gd name="connsiteX0" fmla="*/ 0 w 10526578"/>
                <a:gd name="connsiteY0" fmla="*/ 1881309 h 3563263"/>
                <a:gd name="connsiteX1" fmla="*/ 2345056 w 10526578"/>
                <a:gd name="connsiteY1" fmla="*/ 1866137 h 3563263"/>
                <a:gd name="connsiteX2" fmla="*/ 2447469 w 10526578"/>
                <a:gd name="connsiteY2" fmla="*/ 1237030 h 3563263"/>
                <a:gd name="connsiteX3" fmla="*/ 2732761 w 10526578"/>
                <a:gd name="connsiteY3" fmla="*/ 3563263 h 3563263"/>
                <a:gd name="connsiteX4" fmla="*/ 3025369 w 10526578"/>
                <a:gd name="connsiteY4" fmla="*/ 15391 h 3563263"/>
                <a:gd name="connsiteX5" fmla="*/ 3303347 w 10526578"/>
                <a:gd name="connsiteY5" fmla="*/ 2239211 h 3563263"/>
                <a:gd name="connsiteX6" fmla="*/ 3476802 w 10526578"/>
                <a:gd name="connsiteY6" fmla="*/ 1875718 h 3563263"/>
                <a:gd name="connsiteX7" fmla="*/ 4895951 w 10526578"/>
                <a:gd name="connsiteY7" fmla="*/ 1890349 h 3563263"/>
                <a:gd name="connsiteX8" fmla="*/ 3881248 w 10526578"/>
                <a:gd name="connsiteY8" fmla="*/ 490879 h 3563263"/>
                <a:gd name="connsiteX9" fmla="*/ 4481094 w 10526578"/>
                <a:gd name="connsiteY9" fmla="*/ 761 h 3563263"/>
                <a:gd name="connsiteX10" fmla="*/ 5241875 w 10526578"/>
                <a:gd name="connsiteY10" fmla="*/ 395782 h 3563263"/>
                <a:gd name="connsiteX11" fmla="*/ 6024602 w 10526578"/>
                <a:gd name="connsiteY11" fmla="*/ 22706 h 3563263"/>
                <a:gd name="connsiteX12" fmla="*/ 6609818 w 10526578"/>
                <a:gd name="connsiteY12" fmla="*/ 483564 h 3563263"/>
                <a:gd name="connsiteX13" fmla="*/ 5578373 w 10526578"/>
                <a:gd name="connsiteY13" fmla="*/ 1880768 h 3563263"/>
                <a:gd name="connsiteX14" fmla="*/ 6936891 w 10526578"/>
                <a:gd name="connsiteY14" fmla="*/ 1897663 h 3563263"/>
                <a:gd name="connsiteX15" fmla="*/ 7158458 w 10526578"/>
                <a:gd name="connsiteY15" fmla="*/ 2239211 h 3563263"/>
                <a:gd name="connsiteX16" fmla="*/ 7443751 w 10526578"/>
                <a:gd name="connsiteY16" fmla="*/ 761 h 3563263"/>
                <a:gd name="connsiteX17" fmla="*/ 7707098 w 10526578"/>
                <a:gd name="connsiteY17" fmla="*/ 3534002 h 3563263"/>
                <a:gd name="connsiteX18" fmla="*/ 8028966 w 10526578"/>
                <a:gd name="connsiteY18" fmla="*/ 1251660 h 3563263"/>
                <a:gd name="connsiteX19" fmla="*/ 8124064 w 10526578"/>
                <a:gd name="connsiteY19" fmla="*/ 1895397 h 3563263"/>
                <a:gd name="connsiteX20" fmla="*/ 10526578 w 10526578"/>
                <a:gd name="connsiteY20" fmla="*/ 1903256 h 3563263"/>
                <a:gd name="connsiteX0" fmla="*/ 0 w 10526578"/>
                <a:gd name="connsiteY0" fmla="*/ 1881309 h 3563263"/>
                <a:gd name="connsiteX1" fmla="*/ 2345056 w 10526578"/>
                <a:gd name="connsiteY1" fmla="*/ 1866137 h 3563263"/>
                <a:gd name="connsiteX2" fmla="*/ 2447469 w 10526578"/>
                <a:gd name="connsiteY2" fmla="*/ 1237030 h 3563263"/>
                <a:gd name="connsiteX3" fmla="*/ 2732761 w 10526578"/>
                <a:gd name="connsiteY3" fmla="*/ 3563263 h 3563263"/>
                <a:gd name="connsiteX4" fmla="*/ 3025369 w 10526578"/>
                <a:gd name="connsiteY4" fmla="*/ 15391 h 3563263"/>
                <a:gd name="connsiteX5" fmla="*/ 3303347 w 10526578"/>
                <a:gd name="connsiteY5" fmla="*/ 2239211 h 3563263"/>
                <a:gd name="connsiteX6" fmla="*/ 3476802 w 10526578"/>
                <a:gd name="connsiteY6" fmla="*/ 1875718 h 3563263"/>
                <a:gd name="connsiteX7" fmla="*/ 4895951 w 10526578"/>
                <a:gd name="connsiteY7" fmla="*/ 1890349 h 3563263"/>
                <a:gd name="connsiteX8" fmla="*/ 3881248 w 10526578"/>
                <a:gd name="connsiteY8" fmla="*/ 490879 h 3563263"/>
                <a:gd name="connsiteX9" fmla="*/ 4481094 w 10526578"/>
                <a:gd name="connsiteY9" fmla="*/ 761 h 3563263"/>
                <a:gd name="connsiteX10" fmla="*/ 5241875 w 10526578"/>
                <a:gd name="connsiteY10" fmla="*/ 395782 h 3563263"/>
                <a:gd name="connsiteX11" fmla="*/ 6024602 w 10526578"/>
                <a:gd name="connsiteY11" fmla="*/ 22706 h 3563263"/>
                <a:gd name="connsiteX12" fmla="*/ 6609818 w 10526578"/>
                <a:gd name="connsiteY12" fmla="*/ 483564 h 3563263"/>
                <a:gd name="connsiteX13" fmla="*/ 5578373 w 10526578"/>
                <a:gd name="connsiteY13" fmla="*/ 1880768 h 3563263"/>
                <a:gd name="connsiteX14" fmla="*/ 6936891 w 10526578"/>
                <a:gd name="connsiteY14" fmla="*/ 1897663 h 3563263"/>
                <a:gd name="connsiteX15" fmla="*/ 7158458 w 10526578"/>
                <a:gd name="connsiteY15" fmla="*/ 2239211 h 3563263"/>
                <a:gd name="connsiteX16" fmla="*/ 7443751 w 10526578"/>
                <a:gd name="connsiteY16" fmla="*/ 761 h 3563263"/>
                <a:gd name="connsiteX17" fmla="*/ 7707098 w 10526578"/>
                <a:gd name="connsiteY17" fmla="*/ 3534002 h 3563263"/>
                <a:gd name="connsiteX18" fmla="*/ 8028966 w 10526578"/>
                <a:gd name="connsiteY18" fmla="*/ 1251660 h 3563263"/>
                <a:gd name="connsiteX19" fmla="*/ 8124064 w 10526578"/>
                <a:gd name="connsiteY19" fmla="*/ 1895397 h 3563263"/>
                <a:gd name="connsiteX20" fmla="*/ 10526578 w 10526578"/>
                <a:gd name="connsiteY20" fmla="*/ 1903256 h 3563263"/>
                <a:gd name="connsiteX0" fmla="*/ 0 w 10526578"/>
                <a:gd name="connsiteY0" fmla="*/ 1881309 h 3563263"/>
                <a:gd name="connsiteX1" fmla="*/ 2345056 w 10526578"/>
                <a:gd name="connsiteY1" fmla="*/ 1866137 h 3563263"/>
                <a:gd name="connsiteX2" fmla="*/ 2447469 w 10526578"/>
                <a:gd name="connsiteY2" fmla="*/ 1237030 h 3563263"/>
                <a:gd name="connsiteX3" fmla="*/ 2732761 w 10526578"/>
                <a:gd name="connsiteY3" fmla="*/ 3563263 h 3563263"/>
                <a:gd name="connsiteX4" fmla="*/ 3025369 w 10526578"/>
                <a:gd name="connsiteY4" fmla="*/ 15391 h 3563263"/>
                <a:gd name="connsiteX5" fmla="*/ 3303347 w 10526578"/>
                <a:gd name="connsiteY5" fmla="*/ 2239211 h 3563263"/>
                <a:gd name="connsiteX6" fmla="*/ 3476802 w 10526578"/>
                <a:gd name="connsiteY6" fmla="*/ 1875718 h 3563263"/>
                <a:gd name="connsiteX7" fmla="*/ 4895951 w 10526578"/>
                <a:gd name="connsiteY7" fmla="*/ 1890349 h 3563263"/>
                <a:gd name="connsiteX8" fmla="*/ 3881248 w 10526578"/>
                <a:gd name="connsiteY8" fmla="*/ 490879 h 3563263"/>
                <a:gd name="connsiteX9" fmla="*/ 4481094 w 10526578"/>
                <a:gd name="connsiteY9" fmla="*/ 761 h 3563263"/>
                <a:gd name="connsiteX10" fmla="*/ 5241875 w 10526578"/>
                <a:gd name="connsiteY10" fmla="*/ 395782 h 3563263"/>
                <a:gd name="connsiteX11" fmla="*/ 6024602 w 10526578"/>
                <a:gd name="connsiteY11" fmla="*/ 22706 h 3563263"/>
                <a:gd name="connsiteX12" fmla="*/ 6609818 w 10526578"/>
                <a:gd name="connsiteY12" fmla="*/ 483564 h 3563263"/>
                <a:gd name="connsiteX13" fmla="*/ 5578373 w 10526578"/>
                <a:gd name="connsiteY13" fmla="*/ 1880768 h 3563263"/>
                <a:gd name="connsiteX14" fmla="*/ 6936891 w 10526578"/>
                <a:gd name="connsiteY14" fmla="*/ 1897663 h 3563263"/>
                <a:gd name="connsiteX15" fmla="*/ 7158458 w 10526578"/>
                <a:gd name="connsiteY15" fmla="*/ 2239211 h 3563263"/>
                <a:gd name="connsiteX16" fmla="*/ 7443751 w 10526578"/>
                <a:gd name="connsiteY16" fmla="*/ 761 h 3563263"/>
                <a:gd name="connsiteX17" fmla="*/ 7707098 w 10526578"/>
                <a:gd name="connsiteY17" fmla="*/ 3534002 h 3563263"/>
                <a:gd name="connsiteX18" fmla="*/ 8028966 w 10526578"/>
                <a:gd name="connsiteY18" fmla="*/ 1251660 h 3563263"/>
                <a:gd name="connsiteX19" fmla="*/ 8124064 w 10526578"/>
                <a:gd name="connsiteY19" fmla="*/ 1895397 h 3563263"/>
                <a:gd name="connsiteX20" fmla="*/ 10526578 w 10526578"/>
                <a:gd name="connsiteY20" fmla="*/ 1903256 h 3563263"/>
                <a:gd name="connsiteX0" fmla="*/ 0 w 10526578"/>
                <a:gd name="connsiteY0" fmla="*/ 1930018 h 3611972"/>
                <a:gd name="connsiteX1" fmla="*/ 2345056 w 10526578"/>
                <a:gd name="connsiteY1" fmla="*/ 1914846 h 3611972"/>
                <a:gd name="connsiteX2" fmla="*/ 2447469 w 10526578"/>
                <a:gd name="connsiteY2" fmla="*/ 1285739 h 3611972"/>
                <a:gd name="connsiteX3" fmla="*/ 2732761 w 10526578"/>
                <a:gd name="connsiteY3" fmla="*/ 3611972 h 3611972"/>
                <a:gd name="connsiteX4" fmla="*/ 3025369 w 10526578"/>
                <a:gd name="connsiteY4" fmla="*/ 64100 h 3611972"/>
                <a:gd name="connsiteX5" fmla="*/ 3303347 w 10526578"/>
                <a:gd name="connsiteY5" fmla="*/ 2287920 h 3611972"/>
                <a:gd name="connsiteX6" fmla="*/ 3476802 w 10526578"/>
                <a:gd name="connsiteY6" fmla="*/ 1924427 h 3611972"/>
                <a:gd name="connsiteX7" fmla="*/ 4895951 w 10526578"/>
                <a:gd name="connsiteY7" fmla="*/ 1939058 h 3611972"/>
                <a:gd name="connsiteX8" fmla="*/ 3881248 w 10526578"/>
                <a:gd name="connsiteY8" fmla="*/ 539588 h 3611972"/>
                <a:gd name="connsiteX9" fmla="*/ 4481094 w 10526578"/>
                <a:gd name="connsiteY9" fmla="*/ 49470 h 3611972"/>
                <a:gd name="connsiteX10" fmla="*/ 6024602 w 10526578"/>
                <a:gd name="connsiteY10" fmla="*/ 71415 h 3611972"/>
                <a:gd name="connsiteX11" fmla="*/ 6609818 w 10526578"/>
                <a:gd name="connsiteY11" fmla="*/ 532273 h 3611972"/>
                <a:gd name="connsiteX12" fmla="*/ 5578373 w 10526578"/>
                <a:gd name="connsiteY12" fmla="*/ 1929477 h 3611972"/>
                <a:gd name="connsiteX13" fmla="*/ 6936891 w 10526578"/>
                <a:gd name="connsiteY13" fmla="*/ 1946372 h 3611972"/>
                <a:gd name="connsiteX14" fmla="*/ 7158458 w 10526578"/>
                <a:gd name="connsiteY14" fmla="*/ 2287920 h 3611972"/>
                <a:gd name="connsiteX15" fmla="*/ 7443751 w 10526578"/>
                <a:gd name="connsiteY15" fmla="*/ 49470 h 3611972"/>
                <a:gd name="connsiteX16" fmla="*/ 7707098 w 10526578"/>
                <a:gd name="connsiteY16" fmla="*/ 3582711 h 3611972"/>
                <a:gd name="connsiteX17" fmla="*/ 8028966 w 10526578"/>
                <a:gd name="connsiteY17" fmla="*/ 1300369 h 3611972"/>
                <a:gd name="connsiteX18" fmla="*/ 8124064 w 10526578"/>
                <a:gd name="connsiteY18" fmla="*/ 1944106 h 3611972"/>
                <a:gd name="connsiteX19" fmla="*/ 10526578 w 10526578"/>
                <a:gd name="connsiteY19" fmla="*/ 1951965 h 3611972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03347 w 10526578"/>
                <a:gd name="connsiteY5" fmla="*/ 2238451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3881248 w 10526578"/>
                <a:gd name="connsiteY8" fmla="*/ 490119 h 3562503"/>
                <a:gd name="connsiteX9" fmla="*/ 6024602 w 10526578"/>
                <a:gd name="connsiteY9" fmla="*/ 21946 h 3562503"/>
                <a:gd name="connsiteX10" fmla="*/ 6609818 w 10526578"/>
                <a:gd name="connsiteY10" fmla="*/ 482804 h 3562503"/>
                <a:gd name="connsiteX11" fmla="*/ 5578373 w 10526578"/>
                <a:gd name="connsiteY11" fmla="*/ 1880008 h 3562503"/>
                <a:gd name="connsiteX12" fmla="*/ 6936891 w 10526578"/>
                <a:gd name="connsiteY12" fmla="*/ 1896903 h 3562503"/>
                <a:gd name="connsiteX13" fmla="*/ 7158458 w 10526578"/>
                <a:gd name="connsiteY13" fmla="*/ 2238451 h 3562503"/>
                <a:gd name="connsiteX14" fmla="*/ 7443751 w 10526578"/>
                <a:gd name="connsiteY14" fmla="*/ 1 h 3562503"/>
                <a:gd name="connsiteX15" fmla="*/ 7707098 w 10526578"/>
                <a:gd name="connsiteY15" fmla="*/ 3533242 h 3562503"/>
                <a:gd name="connsiteX16" fmla="*/ 8028966 w 10526578"/>
                <a:gd name="connsiteY16" fmla="*/ 1250900 h 3562503"/>
                <a:gd name="connsiteX17" fmla="*/ 8124064 w 10526578"/>
                <a:gd name="connsiteY17" fmla="*/ 1894637 h 3562503"/>
                <a:gd name="connsiteX18" fmla="*/ 10526578 w 10526578"/>
                <a:gd name="connsiteY18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03347 w 10526578"/>
                <a:gd name="connsiteY5" fmla="*/ 2238451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6024602 w 10526578"/>
                <a:gd name="connsiteY8" fmla="*/ 21946 h 3562503"/>
                <a:gd name="connsiteX9" fmla="*/ 6609818 w 10526578"/>
                <a:gd name="connsiteY9" fmla="*/ 482804 h 3562503"/>
                <a:gd name="connsiteX10" fmla="*/ 5578373 w 10526578"/>
                <a:gd name="connsiteY10" fmla="*/ 1880008 h 3562503"/>
                <a:gd name="connsiteX11" fmla="*/ 6936891 w 10526578"/>
                <a:gd name="connsiteY11" fmla="*/ 1896903 h 3562503"/>
                <a:gd name="connsiteX12" fmla="*/ 7158458 w 10526578"/>
                <a:gd name="connsiteY12" fmla="*/ 2238451 h 3562503"/>
                <a:gd name="connsiteX13" fmla="*/ 7443751 w 10526578"/>
                <a:gd name="connsiteY13" fmla="*/ 1 h 3562503"/>
                <a:gd name="connsiteX14" fmla="*/ 7707098 w 10526578"/>
                <a:gd name="connsiteY14" fmla="*/ 3533242 h 3562503"/>
                <a:gd name="connsiteX15" fmla="*/ 8028966 w 10526578"/>
                <a:gd name="connsiteY15" fmla="*/ 1250900 h 3562503"/>
                <a:gd name="connsiteX16" fmla="*/ 8124064 w 10526578"/>
                <a:gd name="connsiteY16" fmla="*/ 1894637 h 3562503"/>
                <a:gd name="connsiteX17" fmla="*/ 10526578 w 10526578"/>
                <a:gd name="connsiteY17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03347 w 10526578"/>
                <a:gd name="connsiteY5" fmla="*/ 2238451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6609818 w 10526578"/>
                <a:gd name="connsiteY8" fmla="*/ 482804 h 3562503"/>
                <a:gd name="connsiteX9" fmla="*/ 5578373 w 10526578"/>
                <a:gd name="connsiteY9" fmla="*/ 1880008 h 3562503"/>
                <a:gd name="connsiteX10" fmla="*/ 6936891 w 10526578"/>
                <a:gd name="connsiteY10" fmla="*/ 1896903 h 3562503"/>
                <a:gd name="connsiteX11" fmla="*/ 7158458 w 10526578"/>
                <a:gd name="connsiteY11" fmla="*/ 2238451 h 3562503"/>
                <a:gd name="connsiteX12" fmla="*/ 7443751 w 10526578"/>
                <a:gd name="connsiteY12" fmla="*/ 1 h 3562503"/>
                <a:gd name="connsiteX13" fmla="*/ 7707098 w 10526578"/>
                <a:gd name="connsiteY13" fmla="*/ 3533242 h 3562503"/>
                <a:gd name="connsiteX14" fmla="*/ 8028966 w 10526578"/>
                <a:gd name="connsiteY14" fmla="*/ 1250900 h 3562503"/>
                <a:gd name="connsiteX15" fmla="*/ 8124064 w 10526578"/>
                <a:gd name="connsiteY15" fmla="*/ 1894637 h 3562503"/>
                <a:gd name="connsiteX16" fmla="*/ 10526578 w 10526578"/>
                <a:gd name="connsiteY16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03347 w 10526578"/>
                <a:gd name="connsiteY5" fmla="*/ 2238451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5578373 w 10526578"/>
                <a:gd name="connsiteY8" fmla="*/ 1880008 h 3562503"/>
                <a:gd name="connsiteX9" fmla="*/ 6936891 w 10526578"/>
                <a:gd name="connsiteY9" fmla="*/ 1896903 h 3562503"/>
                <a:gd name="connsiteX10" fmla="*/ 7158458 w 10526578"/>
                <a:gd name="connsiteY10" fmla="*/ 2238451 h 3562503"/>
                <a:gd name="connsiteX11" fmla="*/ 7443751 w 10526578"/>
                <a:gd name="connsiteY11" fmla="*/ 1 h 3562503"/>
                <a:gd name="connsiteX12" fmla="*/ 7707098 w 10526578"/>
                <a:gd name="connsiteY12" fmla="*/ 3533242 h 3562503"/>
                <a:gd name="connsiteX13" fmla="*/ 8028966 w 10526578"/>
                <a:gd name="connsiteY13" fmla="*/ 1250900 h 3562503"/>
                <a:gd name="connsiteX14" fmla="*/ 8124064 w 10526578"/>
                <a:gd name="connsiteY14" fmla="*/ 1894637 h 3562503"/>
                <a:gd name="connsiteX15" fmla="*/ 10526578 w 10526578"/>
                <a:gd name="connsiteY15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36542 w 10526578"/>
                <a:gd name="connsiteY5" fmla="*/ 3076606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5578373 w 10526578"/>
                <a:gd name="connsiteY8" fmla="*/ 1880008 h 3562503"/>
                <a:gd name="connsiteX9" fmla="*/ 6936891 w 10526578"/>
                <a:gd name="connsiteY9" fmla="*/ 1896903 h 3562503"/>
                <a:gd name="connsiteX10" fmla="*/ 7158458 w 10526578"/>
                <a:gd name="connsiteY10" fmla="*/ 2238451 h 3562503"/>
                <a:gd name="connsiteX11" fmla="*/ 7443751 w 10526578"/>
                <a:gd name="connsiteY11" fmla="*/ 1 h 3562503"/>
                <a:gd name="connsiteX12" fmla="*/ 7707098 w 10526578"/>
                <a:gd name="connsiteY12" fmla="*/ 3533242 h 3562503"/>
                <a:gd name="connsiteX13" fmla="*/ 8028966 w 10526578"/>
                <a:gd name="connsiteY13" fmla="*/ 1250900 h 3562503"/>
                <a:gd name="connsiteX14" fmla="*/ 8124064 w 10526578"/>
                <a:gd name="connsiteY14" fmla="*/ 1894637 h 3562503"/>
                <a:gd name="connsiteX15" fmla="*/ 10526578 w 10526578"/>
                <a:gd name="connsiteY15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36542 w 10526578"/>
                <a:gd name="connsiteY5" fmla="*/ 3076606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5578373 w 10526578"/>
                <a:gd name="connsiteY8" fmla="*/ 1880008 h 3562503"/>
                <a:gd name="connsiteX9" fmla="*/ 6936891 w 10526578"/>
                <a:gd name="connsiteY9" fmla="*/ 1896903 h 3562503"/>
                <a:gd name="connsiteX10" fmla="*/ 7224844 w 10526578"/>
                <a:gd name="connsiteY10" fmla="*/ 3305198 h 3562503"/>
                <a:gd name="connsiteX11" fmla="*/ 7443751 w 10526578"/>
                <a:gd name="connsiteY11" fmla="*/ 1 h 3562503"/>
                <a:gd name="connsiteX12" fmla="*/ 7707098 w 10526578"/>
                <a:gd name="connsiteY12" fmla="*/ 3533242 h 3562503"/>
                <a:gd name="connsiteX13" fmla="*/ 8028966 w 10526578"/>
                <a:gd name="connsiteY13" fmla="*/ 1250900 h 3562503"/>
                <a:gd name="connsiteX14" fmla="*/ 8124064 w 10526578"/>
                <a:gd name="connsiteY14" fmla="*/ 1894637 h 3562503"/>
                <a:gd name="connsiteX15" fmla="*/ 10526578 w 10526578"/>
                <a:gd name="connsiteY15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36542 w 10526578"/>
                <a:gd name="connsiteY5" fmla="*/ 3076606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5578373 w 10526578"/>
                <a:gd name="connsiteY8" fmla="*/ 1880008 h 3562503"/>
                <a:gd name="connsiteX9" fmla="*/ 6936891 w 10526578"/>
                <a:gd name="connsiteY9" fmla="*/ 1896903 h 3562503"/>
                <a:gd name="connsiteX10" fmla="*/ 7191650 w 10526578"/>
                <a:gd name="connsiteY10" fmla="*/ 2848025 h 3562503"/>
                <a:gd name="connsiteX11" fmla="*/ 7443751 w 10526578"/>
                <a:gd name="connsiteY11" fmla="*/ 1 h 3562503"/>
                <a:gd name="connsiteX12" fmla="*/ 7707098 w 10526578"/>
                <a:gd name="connsiteY12" fmla="*/ 3533242 h 3562503"/>
                <a:gd name="connsiteX13" fmla="*/ 8028966 w 10526578"/>
                <a:gd name="connsiteY13" fmla="*/ 1250900 h 3562503"/>
                <a:gd name="connsiteX14" fmla="*/ 8124064 w 10526578"/>
                <a:gd name="connsiteY14" fmla="*/ 1894637 h 3562503"/>
                <a:gd name="connsiteX15" fmla="*/ 10526578 w 10526578"/>
                <a:gd name="connsiteY15" fmla="*/ 1902496 h 3562503"/>
                <a:gd name="connsiteX0" fmla="*/ 0 w 12662007"/>
                <a:gd name="connsiteY0" fmla="*/ 1880551 h 3562503"/>
                <a:gd name="connsiteX1" fmla="*/ 4480485 w 12662007"/>
                <a:gd name="connsiteY1" fmla="*/ 1865377 h 3562503"/>
                <a:gd name="connsiteX2" fmla="*/ 4582898 w 12662007"/>
                <a:gd name="connsiteY2" fmla="*/ 1236270 h 3562503"/>
                <a:gd name="connsiteX3" fmla="*/ 4868190 w 12662007"/>
                <a:gd name="connsiteY3" fmla="*/ 3562503 h 3562503"/>
                <a:gd name="connsiteX4" fmla="*/ 5160798 w 12662007"/>
                <a:gd name="connsiteY4" fmla="*/ 14631 h 3562503"/>
                <a:gd name="connsiteX5" fmla="*/ 5471971 w 12662007"/>
                <a:gd name="connsiteY5" fmla="*/ 3076606 h 3562503"/>
                <a:gd name="connsiteX6" fmla="*/ 5612231 w 12662007"/>
                <a:gd name="connsiteY6" fmla="*/ 1874958 h 3562503"/>
                <a:gd name="connsiteX7" fmla="*/ 7031380 w 12662007"/>
                <a:gd name="connsiteY7" fmla="*/ 1889589 h 3562503"/>
                <a:gd name="connsiteX8" fmla="*/ 7713802 w 12662007"/>
                <a:gd name="connsiteY8" fmla="*/ 1880008 h 3562503"/>
                <a:gd name="connsiteX9" fmla="*/ 9072320 w 12662007"/>
                <a:gd name="connsiteY9" fmla="*/ 1896903 h 3562503"/>
                <a:gd name="connsiteX10" fmla="*/ 9327079 w 12662007"/>
                <a:gd name="connsiteY10" fmla="*/ 2848025 h 3562503"/>
                <a:gd name="connsiteX11" fmla="*/ 9579180 w 12662007"/>
                <a:gd name="connsiteY11" fmla="*/ 1 h 3562503"/>
                <a:gd name="connsiteX12" fmla="*/ 9842527 w 12662007"/>
                <a:gd name="connsiteY12" fmla="*/ 3533242 h 3562503"/>
                <a:gd name="connsiteX13" fmla="*/ 10164395 w 12662007"/>
                <a:gd name="connsiteY13" fmla="*/ 1250900 h 3562503"/>
                <a:gd name="connsiteX14" fmla="*/ 10259493 w 12662007"/>
                <a:gd name="connsiteY14" fmla="*/ 1894637 h 3562503"/>
                <a:gd name="connsiteX15" fmla="*/ 12662007 w 12662007"/>
                <a:gd name="connsiteY15" fmla="*/ 1902496 h 3562503"/>
                <a:gd name="connsiteX0" fmla="*/ 0 w 14808500"/>
                <a:gd name="connsiteY0" fmla="*/ 1880551 h 3562503"/>
                <a:gd name="connsiteX1" fmla="*/ 4480485 w 14808500"/>
                <a:gd name="connsiteY1" fmla="*/ 1865377 h 3562503"/>
                <a:gd name="connsiteX2" fmla="*/ 4582898 w 14808500"/>
                <a:gd name="connsiteY2" fmla="*/ 1236270 h 3562503"/>
                <a:gd name="connsiteX3" fmla="*/ 4868190 w 14808500"/>
                <a:gd name="connsiteY3" fmla="*/ 3562503 h 3562503"/>
                <a:gd name="connsiteX4" fmla="*/ 5160798 w 14808500"/>
                <a:gd name="connsiteY4" fmla="*/ 14631 h 3562503"/>
                <a:gd name="connsiteX5" fmla="*/ 5471971 w 14808500"/>
                <a:gd name="connsiteY5" fmla="*/ 3076606 h 3562503"/>
                <a:gd name="connsiteX6" fmla="*/ 5612231 w 14808500"/>
                <a:gd name="connsiteY6" fmla="*/ 1874958 h 3562503"/>
                <a:gd name="connsiteX7" fmla="*/ 7031380 w 14808500"/>
                <a:gd name="connsiteY7" fmla="*/ 1889589 h 3562503"/>
                <a:gd name="connsiteX8" fmla="*/ 7713802 w 14808500"/>
                <a:gd name="connsiteY8" fmla="*/ 1880008 h 3562503"/>
                <a:gd name="connsiteX9" fmla="*/ 9072320 w 14808500"/>
                <a:gd name="connsiteY9" fmla="*/ 1896903 h 3562503"/>
                <a:gd name="connsiteX10" fmla="*/ 9327079 w 14808500"/>
                <a:gd name="connsiteY10" fmla="*/ 2848025 h 3562503"/>
                <a:gd name="connsiteX11" fmla="*/ 9579180 w 14808500"/>
                <a:gd name="connsiteY11" fmla="*/ 1 h 3562503"/>
                <a:gd name="connsiteX12" fmla="*/ 9842527 w 14808500"/>
                <a:gd name="connsiteY12" fmla="*/ 3533242 h 3562503"/>
                <a:gd name="connsiteX13" fmla="*/ 10164395 w 14808500"/>
                <a:gd name="connsiteY13" fmla="*/ 1250900 h 3562503"/>
                <a:gd name="connsiteX14" fmla="*/ 10259493 w 14808500"/>
                <a:gd name="connsiteY14" fmla="*/ 1894637 h 3562503"/>
                <a:gd name="connsiteX15" fmla="*/ 14808500 w 14808500"/>
                <a:gd name="connsiteY15" fmla="*/ 1940591 h 3562503"/>
                <a:gd name="connsiteX0" fmla="*/ 0 w 18482842"/>
                <a:gd name="connsiteY0" fmla="*/ 1904392 h 3562502"/>
                <a:gd name="connsiteX1" fmla="*/ 8154827 w 18482842"/>
                <a:gd name="connsiteY1" fmla="*/ 1865376 h 3562502"/>
                <a:gd name="connsiteX2" fmla="*/ 8257240 w 18482842"/>
                <a:gd name="connsiteY2" fmla="*/ 1236269 h 3562502"/>
                <a:gd name="connsiteX3" fmla="*/ 8542532 w 18482842"/>
                <a:gd name="connsiteY3" fmla="*/ 3562502 h 3562502"/>
                <a:gd name="connsiteX4" fmla="*/ 8835140 w 18482842"/>
                <a:gd name="connsiteY4" fmla="*/ 14630 h 3562502"/>
                <a:gd name="connsiteX5" fmla="*/ 9146313 w 18482842"/>
                <a:gd name="connsiteY5" fmla="*/ 3076605 h 3562502"/>
                <a:gd name="connsiteX6" fmla="*/ 9286573 w 18482842"/>
                <a:gd name="connsiteY6" fmla="*/ 1874957 h 3562502"/>
                <a:gd name="connsiteX7" fmla="*/ 10705722 w 18482842"/>
                <a:gd name="connsiteY7" fmla="*/ 1889588 h 3562502"/>
                <a:gd name="connsiteX8" fmla="*/ 11388144 w 18482842"/>
                <a:gd name="connsiteY8" fmla="*/ 1880007 h 3562502"/>
                <a:gd name="connsiteX9" fmla="*/ 12746662 w 18482842"/>
                <a:gd name="connsiteY9" fmla="*/ 1896902 h 3562502"/>
                <a:gd name="connsiteX10" fmla="*/ 13001421 w 18482842"/>
                <a:gd name="connsiteY10" fmla="*/ 2848024 h 3562502"/>
                <a:gd name="connsiteX11" fmla="*/ 13253522 w 18482842"/>
                <a:gd name="connsiteY11" fmla="*/ 0 h 3562502"/>
                <a:gd name="connsiteX12" fmla="*/ 13516869 w 18482842"/>
                <a:gd name="connsiteY12" fmla="*/ 3533241 h 3562502"/>
                <a:gd name="connsiteX13" fmla="*/ 13838737 w 18482842"/>
                <a:gd name="connsiteY13" fmla="*/ 1250899 h 3562502"/>
                <a:gd name="connsiteX14" fmla="*/ 13933835 w 18482842"/>
                <a:gd name="connsiteY14" fmla="*/ 1894636 h 3562502"/>
                <a:gd name="connsiteX15" fmla="*/ 18482842 w 18482842"/>
                <a:gd name="connsiteY15" fmla="*/ 1940590 h 3562502"/>
                <a:gd name="connsiteX0" fmla="*/ 0 w 14744037"/>
                <a:gd name="connsiteY0" fmla="*/ 1904392 h 3562502"/>
                <a:gd name="connsiteX1" fmla="*/ 8154827 w 14744037"/>
                <a:gd name="connsiteY1" fmla="*/ 1865376 h 3562502"/>
                <a:gd name="connsiteX2" fmla="*/ 8257240 w 14744037"/>
                <a:gd name="connsiteY2" fmla="*/ 1236269 h 3562502"/>
                <a:gd name="connsiteX3" fmla="*/ 8542532 w 14744037"/>
                <a:gd name="connsiteY3" fmla="*/ 3562502 h 3562502"/>
                <a:gd name="connsiteX4" fmla="*/ 8835140 w 14744037"/>
                <a:gd name="connsiteY4" fmla="*/ 14630 h 3562502"/>
                <a:gd name="connsiteX5" fmla="*/ 9146313 w 14744037"/>
                <a:gd name="connsiteY5" fmla="*/ 3076605 h 3562502"/>
                <a:gd name="connsiteX6" fmla="*/ 9286573 w 14744037"/>
                <a:gd name="connsiteY6" fmla="*/ 1874957 h 3562502"/>
                <a:gd name="connsiteX7" fmla="*/ 10705722 w 14744037"/>
                <a:gd name="connsiteY7" fmla="*/ 1889588 h 3562502"/>
                <a:gd name="connsiteX8" fmla="*/ 11388144 w 14744037"/>
                <a:gd name="connsiteY8" fmla="*/ 1880007 h 3562502"/>
                <a:gd name="connsiteX9" fmla="*/ 12746662 w 14744037"/>
                <a:gd name="connsiteY9" fmla="*/ 1896902 h 3562502"/>
                <a:gd name="connsiteX10" fmla="*/ 13001421 w 14744037"/>
                <a:gd name="connsiteY10" fmla="*/ 2848024 h 3562502"/>
                <a:gd name="connsiteX11" fmla="*/ 13253522 w 14744037"/>
                <a:gd name="connsiteY11" fmla="*/ 0 h 3562502"/>
                <a:gd name="connsiteX12" fmla="*/ 13516869 w 14744037"/>
                <a:gd name="connsiteY12" fmla="*/ 3533241 h 3562502"/>
                <a:gd name="connsiteX13" fmla="*/ 13838737 w 14744037"/>
                <a:gd name="connsiteY13" fmla="*/ 1250899 h 3562502"/>
                <a:gd name="connsiteX14" fmla="*/ 13933835 w 14744037"/>
                <a:gd name="connsiteY14" fmla="*/ 1894636 h 3562502"/>
                <a:gd name="connsiteX15" fmla="*/ 14744037 w 14744037"/>
                <a:gd name="connsiteY15" fmla="*/ 1892908 h 3562502"/>
                <a:gd name="connsiteX0" fmla="*/ 0 w 14782714"/>
                <a:gd name="connsiteY0" fmla="*/ 1904392 h 3562502"/>
                <a:gd name="connsiteX1" fmla="*/ 8154827 w 14782714"/>
                <a:gd name="connsiteY1" fmla="*/ 1865376 h 3562502"/>
                <a:gd name="connsiteX2" fmla="*/ 8257240 w 14782714"/>
                <a:gd name="connsiteY2" fmla="*/ 1236269 h 3562502"/>
                <a:gd name="connsiteX3" fmla="*/ 8542532 w 14782714"/>
                <a:gd name="connsiteY3" fmla="*/ 3562502 h 3562502"/>
                <a:gd name="connsiteX4" fmla="*/ 8835140 w 14782714"/>
                <a:gd name="connsiteY4" fmla="*/ 14630 h 3562502"/>
                <a:gd name="connsiteX5" fmla="*/ 9146313 w 14782714"/>
                <a:gd name="connsiteY5" fmla="*/ 3076605 h 3562502"/>
                <a:gd name="connsiteX6" fmla="*/ 9286573 w 14782714"/>
                <a:gd name="connsiteY6" fmla="*/ 1874957 h 3562502"/>
                <a:gd name="connsiteX7" fmla="*/ 10705722 w 14782714"/>
                <a:gd name="connsiteY7" fmla="*/ 1889588 h 3562502"/>
                <a:gd name="connsiteX8" fmla="*/ 11388144 w 14782714"/>
                <a:gd name="connsiteY8" fmla="*/ 1880007 h 3562502"/>
                <a:gd name="connsiteX9" fmla="*/ 12746662 w 14782714"/>
                <a:gd name="connsiteY9" fmla="*/ 1896902 h 3562502"/>
                <a:gd name="connsiteX10" fmla="*/ 13001421 w 14782714"/>
                <a:gd name="connsiteY10" fmla="*/ 2848024 h 3562502"/>
                <a:gd name="connsiteX11" fmla="*/ 13253522 w 14782714"/>
                <a:gd name="connsiteY11" fmla="*/ 0 h 3562502"/>
                <a:gd name="connsiteX12" fmla="*/ 13516869 w 14782714"/>
                <a:gd name="connsiteY12" fmla="*/ 3533241 h 3562502"/>
                <a:gd name="connsiteX13" fmla="*/ 13838737 w 14782714"/>
                <a:gd name="connsiteY13" fmla="*/ 1250899 h 3562502"/>
                <a:gd name="connsiteX14" fmla="*/ 13933835 w 14782714"/>
                <a:gd name="connsiteY14" fmla="*/ 1894636 h 3562502"/>
                <a:gd name="connsiteX15" fmla="*/ 14782714 w 14782714"/>
                <a:gd name="connsiteY15" fmla="*/ 1904828 h 3562502"/>
                <a:gd name="connsiteX0" fmla="*/ 0 w 14821391"/>
                <a:gd name="connsiteY0" fmla="*/ 1904392 h 3562502"/>
                <a:gd name="connsiteX1" fmla="*/ 8154827 w 14821391"/>
                <a:gd name="connsiteY1" fmla="*/ 1865376 h 3562502"/>
                <a:gd name="connsiteX2" fmla="*/ 8257240 w 14821391"/>
                <a:gd name="connsiteY2" fmla="*/ 1236269 h 3562502"/>
                <a:gd name="connsiteX3" fmla="*/ 8542532 w 14821391"/>
                <a:gd name="connsiteY3" fmla="*/ 3562502 h 3562502"/>
                <a:gd name="connsiteX4" fmla="*/ 8835140 w 14821391"/>
                <a:gd name="connsiteY4" fmla="*/ 14630 h 3562502"/>
                <a:gd name="connsiteX5" fmla="*/ 9146313 w 14821391"/>
                <a:gd name="connsiteY5" fmla="*/ 3076605 h 3562502"/>
                <a:gd name="connsiteX6" fmla="*/ 9286573 w 14821391"/>
                <a:gd name="connsiteY6" fmla="*/ 1874957 h 3562502"/>
                <a:gd name="connsiteX7" fmla="*/ 10705722 w 14821391"/>
                <a:gd name="connsiteY7" fmla="*/ 1889588 h 3562502"/>
                <a:gd name="connsiteX8" fmla="*/ 11388144 w 14821391"/>
                <a:gd name="connsiteY8" fmla="*/ 1880007 h 3562502"/>
                <a:gd name="connsiteX9" fmla="*/ 12746662 w 14821391"/>
                <a:gd name="connsiteY9" fmla="*/ 1896902 h 3562502"/>
                <a:gd name="connsiteX10" fmla="*/ 13001421 w 14821391"/>
                <a:gd name="connsiteY10" fmla="*/ 2848024 h 3562502"/>
                <a:gd name="connsiteX11" fmla="*/ 13253522 w 14821391"/>
                <a:gd name="connsiteY11" fmla="*/ 0 h 3562502"/>
                <a:gd name="connsiteX12" fmla="*/ 13516869 w 14821391"/>
                <a:gd name="connsiteY12" fmla="*/ 3533241 h 3562502"/>
                <a:gd name="connsiteX13" fmla="*/ 13838737 w 14821391"/>
                <a:gd name="connsiteY13" fmla="*/ 1250899 h 3562502"/>
                <a:gd name="connsiteX14" fmla="*/ 13933835 w 14821391"/>
                <a:gd name="connsiteY14" fmla="*/ 1894636 h 3562502"/>
                <a:gd name="connsiteX15" fmla="*/ 14821391 w 14821391"/>
                <a:gd name="connsiteY15" fmla="*/ 1916748 h 3562502"/>
                <a:gd name="connsiteX0" fmla="*/ 0 w 17332784"/>
                <a:gd name="connsiteY0" fmla="*/ 1904392 h 3562502"/>
                <a:gd name="connsiteX1" fmla="*/ 8154827 w 17332784"/>
                <a:gd name="connsiteY1" fmla="*/ 1865376 h 3562502"/>
                <a:gd name="connsiteX2" fmla="*/ 8257240 w 17332784"/>
                <a:gd name="connsiteY2" fmla="*/ 1236269 h 3562502"/>
                <a:gd name="connsiteX3" fmla="*/ 8542532 w 17332784"/>
                <a:gd name="connsiteY3" fmla="*/ 3562502 h 3562502"/>
                <a:gd name="connsiteX4" fmla="*/ 8835140 w 17332784"/>
                <a:gd name="connsiteY4" fmla="*/ 14630 h 3562502"/>
                <a:gd name="connsiteX5" fmla="*/ 9146313 w 17332784"/>
                <a:gd name="connsiteY5" fmla="*/ 3076605 h 3562502"/>
                <a:gd name="connsiteX6" fmla="*/ 9286573 w 17332784"/>
                <a:gd name="connsiteY6" fmla="*/ 1874957 h 3562502"/>
                <a:gd name="connsiteX7" fmla="*/ 10705722 w 17332784"/>
                <a:gd name="connsiteY7" fmla="*/ 1889588 h 3562502"/>
                <a:gd name="connsiteX8" fmla="*/ 11388144 w 17332784"/>
                <a:gd name="connsiteY8" fmla="*/ 1880007 h 3562502"/>
                <a:gd name="connsiteX9" fmla="*/ 12746662 w 17332784"/>
                <a:gd name="connsiteY9" fmla="*/ 1896902 h 3562502"/>
                <a:gd name="connsiteX10" fmla="*/ 13001421 w 17332784"/>
                <a:gd name="connsiteY10" fmla="*/ 2848024 h 3562502"/>
                <a:gd name="connsiteX11" fmla="*/ 13253522 w 17332784"/>
                <a:gd name="connsiteY11" fmla="*/ 0 h 3562502"/>
                <a:gd name="connsiteX12" fmla="*/ 13516869 w 17332784"/>
                <a:gd name="connsiteY12" fmla="*/ 3533241 h 3562502"/>
                <a:gd name="connsiteX13" fmla="*/ 13838737 w 17332784"/>
                <a:gd name="connsiteY13" fmla="*/ 1250899 h 3562502"/>
                <a:gd name="connsiteX14" fmla="*/ 13933835 w 17332784"/>
                <a:gd name="connsiteY14" fmla="*/ 1894636 h 3562502"/>
                <a:gd name="connsiteX15" fmla="*/ 17332784 w 17332784"/>
                <a:gd name="connsiteY15" fmla="*/ 1860793 h 3562502"/>
                <a:gd name="connsiteX0" fmla="*/ 0 w 17255964"/>
                <a:gd name="connsiteY0" fmla="*/ 1904392 h 3562502"/>
                <a:gd name="connsiteX1" fmla="*/ 8154827 w 17255964"/>
                <a:gd name="connsiteY1" fmla="*/ 1865376 h 3562502"/>
                <a:gd name="connsiteX2" fmla="*/ 8257240 w 17255964"/>
                <a:gd name="connsiteY2" fmla="*/ 1236269 h 3562502"/>
                <a:gd name="connsiteX3" fmla="*/ 8542532 w 17255964"/>
                <a:gd name="connsiteY3" fmla="*/ 3562502 h 3562502"/>
                <a:gd name="connsiteX4" fmla="*/ 8835140 w 17255964"/>
                <a:gd name="connsiteY4" fmla="*/ 14630 h 3562502"/>
                <a:gd name="connsiteX5" fmla="*/ 9146313 w 17255964"/>
                <a:gd name="connsiteY5" fmla="*/ 3076605 h 3562502"/>
                <a:gd name="connsiteX6" fmla="*/ 9286573 w 17255964"/>
                <a:gd name="connsiteY6" fmla="*/ 1874957 h 3562502"/>
                <a:gd name="connsiteX7" fmla="*/ 10705722 w 17255964"/>
                <a:gd name="connsiteY7" fmla="*/ 1889588 h 3562502"/>
                <a:gd name="connsiteX8" fmla="*/ 11388144 w 17255964"/>
                <a:gd name="connsiteY8" fmla="*/ 1880007 h 3562502"/>
                <a:gd name="connsiteX9" fmla="*/ 12746662 w 17255964"/>
                <a:gd name="connsiteY9" fmla="*/ 1896902 h 3562502"/>
                <a:gd name="connsiteX10" fmla="*/ 13001421 w 17255964"/>
                <a:gd name="connsiteY10" fmla="*/ 2848024 h 3562502"/>
                <a:gd name="connsiteX11" fmla="*/ 13253522 w 17255964"/>
                <a:gd name="connsiteY11" fmla="*/ 0 h 3562502"/>
                <a:gd name="connsiteX12" fmla="*/ 13516869 w 17255964"/>
                <a:gd name="connsiteY12" fmla="*/ 3533241 h 3562502"/>
                <a:gd name="connsiteX13" fmla="*/ 13838737 w 17255964"/>
                <a:gd name="connsiteY13" fmla="*/ 1250899 h 3562502"/>
                <a:gd name="connsiteX14" fmla="*/ 13933835 w 17255964"/>
                <a:gd name="connsiteY14" fmla="*/ 1894636 h 3562502"/>
                <a:gd name="connsiteX15" fmla="*/ 17255964 w 17255964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74957 h 3562502"/>
                <a:gd name="connsiteX7" fmla="*/ 10705722 w 17279011"/>
                <a:gd name="connsiteY7" fmla="*/ 1889588 h 3562502"/>
                <a:gd name="connsiteX8" fmla="*/ 11388144 w 17279011"/>
                <a:gd name="connsiteY8" fmla="*/ 1880007 h 3562502"/>
                <a:gd name="connsiteX9" fmla="*/ 12746662 w 17279011"/>
                <a:gd name="connsiteY9" fmla="*/ 1896902 h 3562502"/>
                <a:gd name="connsiteX10" fmla="*/ 13001421 w 17279011"/>
                <a:gd name="connsiteY10" fmla="*/ 2848024 h 3562502"/>
                <a:gd name="connsiteX11" fmla="*/ 13253522 w 17279011"/>
                <a:gd name="connsiteY11" fmla="*/ 0 h 3562502"/>
                <a:gd name="connsiteX12" fmla="*/ 13516869 w 17279011"/>
                <a:gd name="connsiteY12" fmla="*/ 3533241 h 3562502"/>
                <a:gd name="connsiteX13" fmla="*/ 13838737 w 17279011"/>
                <a:gd name="connsiteY13" fmla="*/ 1250899 h 3562502"/>
                <a:gd name="connsiteX14" fmla="*/ 13933835 w 17279011"/>
                <a:gd name="connsiteY14" fmla="*/ 1894636 h 3562502"/>
                <a:gd name="connsiteX15" fmla="*/ 17279011 w 17279011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74957 h 3562502"/>
                <a:gd name="connsiteX7" fmla="*/ 10705722 w 17279011"/>
                <a:gd name="connsiteY7" fmla="*/ 1889588 h 3562502"/>
                <a:gd name="connsiteX8" fmla="*/ 11388144 w 17279011"/>
                <a:gd name="connsiteY8" fmla="*/ 1880007 h 3562502"/>
                <a:gd name="connsiteX9" fmla="*/ 12746662 w 17279011"/>
                <a:gd name="connsiteY9" fmla="*/ 1896902 h 3562502"/>
                <a:gd name="connsiteX10" fmla="*/ 13001421 w 17279011"/>
                <a:gd name="connsiteY10" fmla="*/ 2848024 h 3562502"/>
                <a:gd name="connsiteX11" fmla="*/ 13253522 w 17279011"/>
                <a:gd name="connsiteY11" fmla="*/ 0 h 3562502"/>
                <a:gd name="connsiteX12" fmla="*/ 13516869 w 17279011"/>
                <a:gd name="connsiteY12" fmla="*/ 3533241 h 3562502"/>
                <a:gd name="connsiteX13" fmla="*/ 13838737 w 17279011"/>
                <a:gd name="connsiteY13" fmla="*/ 1250899 h 3562502"/>
                <a:gd name="connsiteX14" fmla="*/ 13933836 w 17279011"/>
                <a:gd name="connsiteY14" fmla="*/ 1873328 h 3562502"/>
                <a:gd name="connsiteX15" fmla="*/ 17279011 w 17279011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74957 h 3562502"/>
                <a:gd name="connsiteX7" fmla="*/ 10705722 w 17279011"/>
                <a:gd name="connsiteY7" fmla="*/ 1889588 h 3562502"/>
                <a:gd name="connsiteX8" fmla="*/ 11388144 w 17279011"/>
                <a:gd name="connsiteY8" fmla="*/ 1880007 h 3562502"/>
                <a:gd name="connsiteX9" fmla="*/ 12746662 w 17279011"/>
                <a:gd name="connsiteY9" fmla="*/ 1882695 h 3562502"/>
                <a:gd name="connsiteX10" fmla="*/ 13001421 w 17279011"/>
                <a:gd name="connsiteY10" fmla="*/ 2848024 h 3562502"/>
                <a:gd name="connsiteX11" fmla="*/ 13253522 w 17279011"/>
                <a:gd name="connsiteY11" fmla="*/ 0 h 3562502"/>
                <a:gd name="connsiteX12" fmla="*/ 13516869 w 17279011"/>
                <a:gd name="connsiteY12" fmla="*/ 3533241 h 3562502"/>
                <a:gd name="connsiteX13" fmla="*/ 13838737 w 17279011"/>
                <a:gd name="connsiteY13" fmla="*/ 1250899 h 3562502"/>
                <a:gd name="connsiteX14" fmla="*/ 13933836 w 17279011"/>
                <a:gd name="connsiteY14" fmla="*/ 1873328 h 3562502"/>
                <a:gd name="connsiteX15" fmla="*/ 17279011 w 17279011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67853 h 3562502"/>
                <a:gd name="connsiteX7" fmla="*/ 10705722 w 17279011"/>
                <a:gd name="connsiteY7" fmla="*/ 1889588 h 3562502"/>
                <a:gd name="connsiteX8" fmla="*/ 11388144 w 17279011"/>
                <a:gd name="connsiteY8" fmla="*/ 1880007 h 3562502"/>
                <a:gd name="connsiteX9" fmla="*/ 12746662 w 17279011"/>
                <a:gd name="connsiteY9" fmla="*/ 1882695 h 3562502"/>
                <a:gd name="connsiteX10" fmla="*/ 13001421 w 17279011"/>
                <a:gd name="connsiteY10" fmla="*/ 2848024 h 3562502"/>
                <a:gd name="connsiteX11" fmla="*/ 13253522 w 17279011"/>
                <a:gd name="connsiteY11" fmla="*/ 0 h 3562502"/>
                <a:gd name="connsiteX12" fmla="*/ 13516869 w 17279011"/>
                <a:gd name="connsiteY12" fmla="*/ 3533241 h 3562502"/>
                <a:gd name="connsiteX13" fmla="*/ 13838737 w 17279011"/>
                <a:gd name="connsiteY13" fmla="*/ 1250899 h 3562502"/>
                <a:gd name="connsiteX14" fmla="*/ 13933836 w 17279011"/>
                <a:gd name="connsiteY14" fmla="*/ 1873328 h 3562502"/>
                <a:gd name="connsiteX15" fmla="*/ 17279011 w 17279011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67853 h 3562502"/>
                <a:gd name="connsiteX7" fmla="*/ 10705722 w 17279011"/>
                <a:gd name="connsiteY7" fmla="*/ 1889588 h 3562502"/>
                <a:gd name="connsiteX8" fmla="*/ 12746662 w 17279011"/>
                <a:gd name="connsiteY8" fmla="*/ 1882695 h 3562502"/>
                <a:gd name="connsiteX9" fmla="*/ 13001421 w 17279011"/>
                <a:gd name="connsiteY9" fmla="*/ 2848024 h 3562502"/>
                <a:gd name="connsiteX10" fmla="*/ 13253522 w 17279011"/>
                <a:gd name="connsiteY10" fmla="*/ 0 h 3562502"/>
                <a:gd name="connsiteX11" fmla="*/ 13516869 w 17279011"/>
                <a:gd name="connsiteY11" fmla="*/ 3533241 h 3562502"/>
                <a:gd name="connsiteX12" fmla="*/ 13838737 w 17279011"/>
                <a:gd name="connsiteY12" fmla="*/ 1250899 h 3562502"/>
                <a:gd name="connsiteX13" fmla="*/ 13933836 w 17279011"/>
                <a:gd name="connsiteY13" fmla="*/ 1873328 h 3562502"/>
                <a:gd name="connsiteX14" fmla="*/ 17279011 w 17279011"/>
                <a:gd name="connsiteY14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67853 h 3562502"/>
                <a:gd name="connsiteX7" fmla="*/ 12746662 w 17279011"/>
                <a:gd name="connsiteY7" fmla="*/ 1882695 h 3562502"/>
                <a:gd name="connsiteX8" fmla="*/ 13001421 w 17279011"/>
                <a:gd name="connsiteY8" fmla="*/ 2848024 h 3562502"/>
                <a:gd name="connsiteX9" fmla="*/ 13253522 w 17279011"/>
                <a:gd name="connsiteY9" fmla="*/ 0 h 3562502"/>
                <a:gd name="connsiteX10" fmla="*/ 13516869 w 17279011"/>
                <a:gd name="connsiteY10" fmla="*/ 3533241 h 3562502"/>
                <a:gd name="connsiteX11" fmla="*/ 13838737 w 17279011"/>
                <a:gd name="connsiteY11" fmla="*/ 1250899 h 3562502"/>
                <a:gd name="connsiteX12" fmla="*/ 13933836 w 17279011"/>
                <a:gd name="connsiteY12" fmla="*/ 1873328 h 3562502"/>
                <a:gd name="connsiteX13" fmla="*/ 17279011 w 17279011"/>
                <a:gd name="connsiteY13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67853 h 3562502"/>
                <a:gd name="connsiteX7" fmla="*/ 12746662 w 17279011"/>
                <a:gd name="connsiteY7" fmla="*/ 1868490 h 3562502"/>
                <a:gd name="connsiteX8" fmla="*/ 13001421 w 17279011"/>
                <a:gd name="connsiteY8" fmla="*/ 2848024 h 3562502"/>
                <a:gd name="connsiteX9" fmla="*/ 13253522 w 17279011"/>
                <a:gd name="connsiteY9" fmla="*/ 0 h 3562502"/>
                <a:gd name="connsiteX10" fmla="*/ 13516869 w 17279011"/>
                <a:gd name="connsiteY10" fmla="*/ 3533241 h 3562502"/>
                <a:gd name="connsiteX11" fmla="*/ 13838737 w 17279011"/>
                <a:gd name="connsiteY11" fmla="*/ 1250899 h 3562502"/>
                <a:gd name="connsiteX12" fmla="*/ 13933836 w 17279011"/>
                <a:gd name="connsiteY12" fmla="*/ 1873328 h 3562502"/>
                <a:gd name="connsiteX13" fmla="*/ 17279011 w 17279011"/>
                <a:gd name="connsiteY13" fmla="*/ 1867897 h 3562502"/>
                <a:gd name="connsiteX0" fmla="*/ 0 w 19775667"/>
                <a:gd name="connsiteY0" fmla="*/ 1861774 h 3562502"/>
                <a:gd name="connsiteX1" fmla="*/ 10651483 w 19775667"/>
                <a:gd name="connsiteY1" fmla="*/ 1865376 h 3562502"/>
                <a:gd name="connsiteX2" fmla="*/ 10753896 w 19775667"/>
                <a:gd name="connsiteY2" fmla="*/ 1236269 h 3562502"/>
                <a:gd name="connsiteX3" fmla="*/ 11039188 w 19775667"/>
                <a:gd name="connsiteY3" fmla="*/ 3562502 h 3562502"/>
                <a:gd name="connsiteX4" fmla="*/ 11331796 w 19775667"/>
                <a:gd name="connsiteY4" fmla="*/ 14630 h 3562502"/>
                <a:gd name="connsiteX5" fmla="*/ 11642969 w 19775667"/>
                <a:gd name="connsiteY5" fmla="*/ 3076605 h 3562502"/>
                <a:gd name="connsiteX6" fmla="*/ 11783229 w 19775667"/>
                <a:gd name="connsiteY6" fmla="*/ 1867853 h 3562502"/>
                <a:gd name="connsiteX7" fmla="*/ 15243318 w 19775667"/>
                <a:gd name="connsiteY7" fmla="*/ 1868490 h 3562502"/>
                <a:gd name="connsiteX8" fmla="*/ 15498077 w 19775667"/>
                <a:gd name="connsiteY8" fmla="*/ 2848024 h 3562502"/>
                <a:gd name="connsiteX9" fmla="*/ 15750178 w 19775667"/>
                <a:gd name="connsiteY9" fmla="*/ 0 h 3562502"/>
                <a:gd name="connsiteX10" fmla="*/ 16013525 w 19775667"/>
                <a:gd name="connsiteY10" fmla="*/ 3533241 h 3562502"/>
                <a:gd name="connsiteX11" fmla="*/ 16335393 w 19775667"/>
                <a:gd name="connsiteY11" fmla="*/ 1250899 h 3562502"/>
                <a:gd name="connsiteX12" fmla="*/ 16430492 w 19775667"/>
                <a:gd name="connsiteY12" fmla="*/ 1873328 h 3562502"/>
                <a:gd name="connsiteX13" fmla="*/ 19775667 w 19775667"/>
                <a:gd name="connsiteY13" fmla="*/ 1867897 h 3562502"/>
                <a:gd name="connsiteX0" fmla="*/ 0 w 19075538"/>
                <a:gd name="connsiteY0" fmla="*/ 1861774 h 3562502"/>
                <a:gd name="connsiteX1" fmla="*/ 10651483 w 19075538"/>
                <a:gd name="connsiteY1" fmla="*/ 1865376 h 3562502"/>
                <a:gd name="connsiteX2" fmla="*/ 10753896 w 19075538"/>
                <a:gd name="connsiteY2" fmla="*/ 1236269 h 3562502"/>
                <a:gd name="connsiteX3" fmla="*/ 11039188 w 19075538"/>
                <a:gd name="connsiteY3" fmla="*/ 3562502 h 3562502"/>
                <a:gd name="connsiteX4" fmla="*/ 11331796 w 19075538"/>
                <a:gd name="connsiteY4" fmla="*/ 14630 h 3562502"/>
                <a:gd name="connsiteX5" fmla="*/ 11642969 w 19075538"/>
                <a:gd name="connsiteY5" fmla="*/ 3076605 h 3562502"/>
                <a:gd name="connsiteX6" fmla="*/ 11783229 w 19075538"/>
                <a:gd name="connsiteY6" fmla="*/ 1867853 h 3562502"/>
                <a:gd name="connsiteX7" fmla="*/ 15243318 w 19075538"/>
                <a:gd name="connsiteY7" fmla="*/ 1868490 h 3562502"/>
                <a:gd name="connsiteX8" fmla="*/ 15498077 w 19075538"/>
                <a:gd name="connsiteY8" fmla="*/ 2848024 h 3562502"/>
                <a:gd name="connsiteX9" fmla="*/ 15750178 w 19075538"/>
                <a:gd name="connsiteY9" fmla="*/ 0 h 3562502"/>
                <a:gd name="connsiteX10" fmla="*/ 16013525 w 19075538"/>
                <a:gd name="connsiteY10" fmla="*/ 3533241 h 3562502"/>
                <a:gd name="connsiteX11" fmla="*/ 16335393 w 19075538"/>
                <a:gd name="connsiteY11" fmla="*/ 1250899 h 3562502"/>
                <a:gd name="connsiteX12" fmla="*/ 16430492 w 19075538"/>
                <a:gd name="connsiteY12" fmla="*/ 1873328 h 3562502"/>
                <a:gd name="connsiteX13" fmla="*/ 19075538 w 19075538"/>
                <a:gd name="connsiteY13" fmla="*/ 1874243 h 3562502"/>
                <a:gd name="connsiteX0" fmla="*/ 0 w 19096130"/>
                <a:gd name="connsiteY0" fmla="*/ 1861774 h 3562502"/>
                <a:gd name="connsiteX1" fmla="*/ 10651483 w 19096130"/>
                <a:gd name="connsiteY1" fmla="*/ 1865376 h 3562502"/>
                <a:gd name="connsiteX2" fmla="*/ 10753896 w 19096130"/>
                <a:gd name="connsiteY2" fmla="*/ 1236269 h 3562502"/>
                <a:gd name="connsiteX3" fmla="*/ 11039188 w 19096130"/>
                <a:gd name="connsiteY3" fmla="*/ 3562502 h 3562502"/>
                <a:gd name="connsiteX4" fmla="*/ 11331796 w 19096130"/>
                <a:gd name="connsiteY4" fmla="*/ 14630 h 3562502"/>
                <a:gd name="connsiteX5" fmla="*/ 11642969 w 19096130"/>
                <a:gd name="connsiteY5" fmla="*/ 3076605 h 3562502"/>
                <a:gd name="connsiteX6" fmla="*/ 11783229 w 19096130"/>
                <a:gd name="connsiteY6" fmla="*/ 1867853 h 3562502"/>
                <a:gd name="connsiteX7" fmla="*/ 15243318 w 19096130"/>
                <a:gd name="connsiteY7" fmla="*/ 1868490 h 3562502"/>
                <a:gd name="connsiteX8" fmla="*/ 15498077 w 19096130"/>
                <a:gd name="connsiteY8" fmla="*/ 2848024 h 3562502"/>
                <a:gd name="connsiteX9" fmla="*/ 15750178 w 19096130"/>
                <a:gd name="connsiteY9" fmla="*/ 0 h 3562502"/>
                <a:gd name="connsiteX10" fmla="*/ 16013525 w 19096130"/>
                <a:gd name="connsiteY10" fmla="*/ 3533241 h 3562502"/>
                <a:gd name="connsiteX11" fmla="*/ 16335393 w 19096130"/>
                <a:gd name="connsiteY11" fmla="*/ 1250899 h 3562502"/>
                <a:gd name="connsiteX12" fmla="*/ 16430492 w 19096130"/>
                <a:gd name="connsiteY12" fmla="*/ 1873328 h 3562502"/>
                <a:gd name="connsiteX13" fmla="*/ 19096130 w 19096130"/>
                <a:gd name="connsiteY13" fmla="*/ 1874243 h 3562502"/>
                <a:gd name="connsiteX0" fmla="*/ 0 w 19096130"/>
                <a:gd name="connsiteY0" fmla="*/ 1861774 h 3562502"/>
                <a:gd name="connsiteX1" fmla="*/ 10651483 w 19096130"/>
                <a:gd name="connsiteY1" fmla="*/ 1865376 h 3562502"/>
                <a:gd name="connsiteX2" fmla="*/ 10753896 w 19096130"/>
                <a:gd name="connsiteY2" fmla="*/ 1236269 h 3562502"/>
                <a:gd name="connsiteX3" fmla="*/ 11039188 w 19096130"/>
                <a:gd name="connsiteY3" fmla="*/ 3562502 h 3562502"/>
                <a:gd name="connsiteX4" fmla="*/ 11331796 w 19096130"/>
                <a:gd name="connsiteY4" fmla="*/ 14630 h 3562502"/>
                <a:gd name="connsiteX5" fmla="*/ 11642969 w 19096130"/>
                <a:gd name="connsiteY5" fmla="*/ 3076605 h 3562502"/>
                <a:gd name="connsiteX6" fmla="*/ 11783229 w 19096130"/>
                <a:gd name="connsiteY6" fmla="*/ 1867853 h 3562502"/>
                <a:gd name="connsiteX7" fmla="*/ 15243318 w 19096130"/>
                <a:gd name="connsiteY7" fmla="*/ 1868490 h 3562502"/>
                <a:gd name="connsiteX8" fmla="*/ 15498077 w 19096130"/>
                <a:gd name="connsiteY8" fmla="*/ 2848024 h 3562502"/>
                <a:gd name="connsiteX9" fmla="*/ 15750178 w 19096130"/>
                <a:gd name="connsiteY9" fmla="*/ 0 h 3562502"/>
                <a:gd name="connsiteX10" fmla="*/ 16013525 w 19096130"/>
                <a:gd name="connsiteY10" fmla="*/ 3533241 h 3562502"/>
                <a:gd name="connsiteX11" fmla="*/ 16335393 w 19096130"/>
                <a:gd name="connsiteY11" fmla="*/ 1250899 h 3562502"/>
                <a:gd name="connsiteX12" fmla="*/ 16430492 w 19096130"/>
                <a:gd name="connsiteY12" fmla="*/ 1873328 h 3562502"/>
                <a:gd name="connsiteX13" fmla="*/ 19096130 w 19096130"/>
                <a:gd name="connsiteY13" fmla="*/ 1867897 h 3562502"/>
                <a:gd name="connsiteX0" fmla="*/ 0 w 19096130"/>
                <a:gd name="connsiteY0" fmla="*/ 1861774 h 3562502"/>
                <a:gd name="connsiteX1" fmla="*/ 10651483 w 19096130"/>
                <a:gd name="connsiteY1" fmla="*/ 1865376 h 3562502"/>
                <a:gd name="connsiteX2" fmla="*/ 10753896 w 19096130"/>
                <a:gd name="connsiteY2" fmla="*/ 1236269 h 3562502"/>
                <a:gd name="connsiteX3" fmla="*/ 11039188 w 19096130"/>
                <a:gd name="connsiteY3" fmla="*/ 3562502 h 3562502"/>
                <a:gd name="connsiteX4" fmla="*/ 11331796 w 19096130"/>
                <a:gd name="connsiteY4" fmla="*/ 14630 h 3562502"/>
                <a:gd name="connsiteX5" fmla="*/ 11642969 w 19096130"/>
                <a:gd name="connsiteY5" fmla="*/ 3076605 h 3562502"/>
                <a:gd name="connsiteX6" fmla="*/ 11783229 w 19096130"/>
                <a:gd name="connsiteY6" fmla="*/ 1867853 h 3562502"/>
                <a:gd name="connsiteX7" fmla="*/ 15243318 w 19096130"/>
                <a:gd name="connsiteY7" fmla="*/ 1868490 h 3562502"/>
                <a:gd name="connsiteX8" fmla="*/ 15498077 w 19096130"/>
                <a:gd name="connsiteY8" fmla="*/ 2848024 h 3562502"/>
                <a:gd name="connsiteX9" fmla="*/ 15750178 w 19096130"/>
                <a:gd name="connsiteY9" fmla="*/ 0 h 3562502"/>
                <a:gd name="connsiteX10" fmla="*/ 16013525 w 19096130"/>
                <a:gd name="connsiteY10" fmla="*/ 3533241 h 3562502"/>
                <a:gd name="connsiteX11" fmla="*/ 16335393 w 19096130"/>
                <a:gd name="connsiteY11" fmla="*/ 1250899 h 3562502"/>
                <a:gd name="connsiteX12" fmla="*/ 16430492 w 19096130"/>
                <a:gd name="connsiteY12" fmla="*/ 1873328 h 3562502"/>
                <a:gd name="connsiteX13" fmla="*/ 19096130 w 19096130"/>
                <a:gd name="connsiteY13" fmla="*/ 1867897 h 3562502"/>
                <a:gd name="connsiteX0" fmla="*/ 0 w 19096130"/>
                <a:gd name="connsiteY0" fmla="*/ 1861774 h 3562502"/>
                <a:gd name="connsiteX1" fmla="*/ 10651483 w 19096130"/>
                <a:gd name="connsiteY1" fmla="*/ 1865376 h 3562502"/>
                <a:gd name="connsiteX2" fmla="*/ 10753896 w 19096130"/>
                <a:gd name="connsiteY2" fmla="*/ 1236269 h 3562502"/>
                <a:gd name="connsiteX3" fmla="*/ 11039188 w 19096130"/>
                <a:gd name="connsiteY3" fmla="*/ 3562502 h 3562502"/>
                <a:gd name="connsiteX4" fmla="*/ 11331796 w 19096130"/>
                <a:gd name="connsiteY4" fmla="*/ 14630 h 3562502"/>
                <a:gd name="connsiteX5" fmla="*/ 11642969 w 19096130"/>
                <a:gd name="connsiteY5" fmla="*/ 3076605 h 3562502"/>
                <a:gd name="connsiteX6" fmla="*/ 11783229 w 19096130"/>
                <a:gd name="connsiteY6" fmla="*/ 1867853 h 3562502"/>
                <a:gd name="connsiteX7" fmla="*/ 15243318 w 19096130"/>
                <a:gd name="connsiteY7" fmla="*/ 1868490 h 3562502"/>
                <a:gd name="connsiteX8" fmla="*/ 15498077 w 19096130"/>
                <a:gd name="connsiteY8" fmla="*/ 2848024 h 3562502"/>
                <a:gd name="connsiteX9" fmla="*/ 15750178 w 19096130"/>
                <a:gd name="connsiteY9" fmla="*/ 0 h 3562502"/>
                <a:gd name="connsiteX10" fmla="*/ 16013525 w 19096130"/>
                <a:gd name="connsiteY10" fmla="*/ 3533241 h 3562502"/>
                <a:gd name="connsiteX11" fmla="*/ 16335393 w 19096130"/>
                <a:gd name="connsiteY11" fmla="*/ 1250899 h 3562502"/>
                <a:gd name="connsiteX12" fmla="*/ 16430491 w 19096130"/>
                <a:gd name="connsiteY12" fmla="*/ 1860635 h 3562502"/>
                <a:gd name="connsiteX13" fmla="*/ 19096130 w 19096130"/>
                <a:gd name="connsiteY13" fmla="*/ 1867897 h 3562502"/>
                <a:gd name="connsiteX0" fmla="*/ 0 w 19748213"/>
                <a:gd name="connsiteY0" fmla="*/ 1868122 h 3562502"/>
                <a:gd name="connsiteX1" fmla="*/ 11303566 w 19748213"/>
                <a:gd name="connsiteY1" fmla="*/ 1865376 h 3562502"/>
                <a:gd name="connsiteX2" fmla="*/ 11405979 w 19748213"/>
                <a:gd name="connsiteY2" fmla="*/ 1236269 h 3562502"/>
                <a:gd name="connsiteX3" fmla="*/ 11691271 w 19748213"/>
                <a:gd name="connsiteY3" fmla="*/ 3562502 h 3562502"/>
                <a:gd name="connsiteX4" fmla="*/ 11983879 w 19748213"/>
                <a:gd name="connsiteY4" fmla="*/ 14630 h 3562502"/>
                <a:gd name="connsiteX5" fmla="*/ 12295052 w 19748213"/>
                <a:gd name="connsiteY5" fmla="*/ 3076605 h 3562502"/>
                <a:gd name="connsiteX6" fmla="*/ 12435312 w 19748213"/>
                <a:gd name="connsiteY6" fmla="*/ 1867853 h 3562502"/>
                <a:gd name="connsiteX7" fmla="*/ 15895401 w 19748213"/>
                <a:gd name="connsiteY7" fmla="*/ 1868490 h 3562502"/>
                <a:gd name="connsiteX8" fmla="*/ 16150160 w 19748213"/>
                <a:gd name="connsiteY8" fmla="*/ 2848024 h 3562502"/>
                <a:gd name="connsiteX9" fmla="*/ 16402261 w 19748213"/>
                <a:gd name="connsiteY9" fmla="*/ 0 h 3562502"/>
                <a:gd name="connsiteX10" fmla="*/ 16665608 w 19748213"/>
                <a:gd name="connsiteY10" fmla="*/ 3533241 h 3562502"/>
                <a:gd name="connsiteX11" fmla="*/ 16987476 w 19748213"/>
                <a:gd name="connsiteY11" fmla="*/ 1250899 h 3562502"/>
                <a:gd name="connsiteX12" fmla="*/ 17082574 w 19748213"/>
                <a:gd name="connsiteY12" fmla="*/ 1860635 h 3562502"/>
                <a:gd name="connsiteX13" fmla="*/ 19748213 w 19748213"/>
                <a:gd name="connsiteY13" fmla="*/ 1867897 h 3562502"/>
                <a:gd name="connsiteX0" fmla="*/ 0 w 19782534"/>
                <a:gd name="connsiteY0" fmla="*/ 1868122 h 3562502"/>
                <a:gd name="connsiteX1" fmla="*/ 11337887 w 19782534"/>
                <a:gd name="connsiteY1" fmla="*/ 1865376 h 3562502"/>
                <a:gd name="connsiteX2" fmla="*/ 11440300 w 19782534"/>
                <a:gd name="connsiteY2" fmla="*/ 1236269 h 3562502"/>
                <a:gd name="connsiteX3" fmla="*/ 11725592 w 19782534"/>
                <a:gd name="connsiteY3" fmla="*/ 3562502 h 3562502"/>
                <a:gd name="connsiteX4" fmla="*/ 12018200 w 19782534"/>
                <a:gd name="connsiteY4" fmla="*/ 14630 h 3562502"/>
                <a:gd name="connsiteX5" fmla="*/ 12329373 w 19782534"/>
                <a:gd name="connsiteY5" fmla="*/ 3076605 h 3562502"/>
                <a:gd name="connsiteX6" fmla="*/ 12469633 w 19782534"/>
                <a:gd name="connsiteY6" fmla="*/ 1867853 h 3562502"/>
                <a:gd name="connsiteX7" fmla="*/ 15929722 w 19782534"/>
                <a:gd name="connsiteY7" fmla="*/ 1868490 h 3562502"/>
                <a:gd name="connsiteX8" fmla="*/ 16184481 w 19782534"/>
                <a:gd name="connsiteY8" fmla="*/ 2848024 h 3562502"/>
                <a:gd name="connsiteX9" fmla="*/ 16436582 w 19782534"/>
                <a:gd name="connsiteY9" fmla="*/ 0 h 3562502"/>
                <a:gd name="connsiteX10" fmla="*/ 16699929 w 19782534"/>
                <a:gd name="connsiteY10" fmla="*/ 3533241 h 3562502"/>
                <a:gd name="connsiteX11" fmla="*/ 17021797 w 19782534"/>
                <a:gd name="connsiteY11" fmla="*/ 1250899 h 3562502"/>
                <a:gd name="connsiteX12" fmla="*/ 17116895 w 19782534"/>
                <a:gd name="connsiteY12" fmla="*/ 1860635 h 3562502"/>
                <a:gd name="connsiteX13" fmla="*/ 19782534 w 19782534"/>
                <a:gd name="connsiteY13" fmla="*/ 1867897 h 3562502"/>
                <a:gd name="connsiteX0" fmla="*/ 0 w 8444647"/>
                <a:gd name="connsiteY0" fmla="*/ 1865376 h 3562502"/>
                <a:gd name="connsiteX1" fmla="*/ 102413 w 8444647"/>
                <a:gd name="connsiteY1" fmla="*/ 1236269 h 3562502"/>
                <a:gd name="connsiteX2" fmla="*/ 387705 w 8444647"/>
                <a:gd name="connsiteY2" fmla="*/ 3562502 h 3562502"/>
                <a:gd name="connsiteX3" fmla="*/ 680313 w 8444647"/>
                <a:gd name="connsiteY3" fmla="*/ 14630 h 3562502"/>
                <a:gd name="connsiteX4" fmla="*/ 991486 w 8444647"/>
                <a:gd name="connsiteY4" fmla="*/ 3076605 h 3562502"/>
                <a:gd name="connsiteX5" fmla="*/ 1131746 w 8444647"/>
                <a:gd name="connsiteY5" fmla="*/ 1867853 h 3562502"/>
                <a:gd name="connsiteX6" fmla="*/ 4591835 w 8444647"/>
                <a:gd name="connsiteY6" fmla="*/ 1868490 h 3562502"/>
                <a:gd name="connsiteX7" fmla="*/ 4846594 w 8444647"/>
                <a:gd name="connsiteY7" fmla="*/ 2848024 h 3562502"/>
                <a:gd name="connsiteX8" fmla="*/ 5098695 w 8444647"/>
                <a:gd name="connsiteY8" fmla="*/ 0 h 3562502"/>
                <a:gd name="connsiteX9" fmla="*/ 5362042 w 8444647"/>
                <a:gd name="connsiteY9" fmla="*/ 3533241 h 3562502"/>
                <a:gd name="connsiteX10" fmla="*/ 5683910 w 8444647"/>
                <a:gd name="connsiteY10" fmla="*/ 1250899 h 3562502"/>
                <a:gd name="connsiteX11" fmla="*/ 5779008 w 8444647"/>
                <a:gd name="connsiteY11" fmla="*/ 1860635 h 3562502"/>
                <a:gd name="connsiteX12" fmla="*/ 8444647 w 8444647"/>
                <a:gd name="connsiteY12" fmla="*/ 1867897 h 3562502"/>
                <a:gd name="connsiteX0" fmla="*/ 1 w 8342235"/>
                <a:gd name="connsiteY0" fmla="*/ 1236269 h 3562502"/>
                <a:gd name="connsiteX1" fmla="*/ 285293 w 8342235"/>
                <a:gd name="connsiteY1" fmla="*/ 3562502 h 3562502"/>
                <a:gd name="connsiteX2" fmla="*/ 577901 w 8342235"/>
                <a:gd name="connsiteY2" fmla="*/ 14630 h 3562502"/>
                <a:gd name="connsiteX3" fmla="*/ 889074 w 8342235"/>
                <a:gd name="connsiteY3" fmla="*/ 3076605 h 3562502"/>
                <a:gd name="connsiteX4" fmla="*/ 1029334 w 8342235"/>
                <a:gd name="connsiteY4" fmla="*/ 1867853 h 3562502"/>
                <a:gd name="connsiteX5" fmla="*/ 4489423 w 8342235"/>
                <a:gd name="connsiteY5" fmla="*/ 1868490 h 3562502"/>
                <a:gd name="connsiteX6" fmla="*/ 4744182 w 8342235"/>
                <a:gd name="connsiteY6" fmla="*/ 2848024 h 3562502"/>
                <a:gd name="connsiteX7" fmla="*/ 4996283 w 8342235"/>
                <a:gd name="connsiteY7" fmla="*/ 0 h 3562502"/>
                <a:gd name="connsiteX8" fmla="*/ 5259630 w 8342235"/>
                <a:gd name="connsiteY8" fmla="*/ 3533241 h 3562502"/>
                <a:gd name="connsiteX9" fmla="*/ 5581498 w 8342235"/>
                <a:gd name="connsiteY9" fmla="*/ 1250899 h 3562502"/>
                <a:gd name="connsiteX10" fmla="*/ 5676596 w 8342235"/>
                <a:gd name="connsiteY10" fmla="*/ 1860635 h 3562502"/>
                <a:gd name="connsiteX11" fmla="*/ 8342235 w 8342235"/>
                <a:gd name="connsiteY11" fmla="*/ 1867897 h 3562502"/>
                <a:gd name="connsiteX0" fmla="*/ 0 w 8056942"/>
                <a:gd name="connsiteY0" fmla="*/ 3562502 h 3562502"/>
                <a:gd name="connsiteX1" fmla="*/ 292608 w 8056942"/>
                <a:gd name="connsiteY1" fmla="*/ 14630 h 3562502"/>
                <a:gd name="connsiteX2" fmla="*/ 603781 w 8056942"/>
                <a:gd name="connsiteY2" fmla="*/ 3076605 h 3562502"/>
                <a:gd name="connsiteX3" fmla="*/ 744041 w 8056942"/>
                <a:gd name="connsiteY3" fmla="*/ 1867853 h 3562502"/>
                <a:gd name="connsiteX4" fmla="*/ 4204130 w 8056942"/>
                <a:gd name="connsiteY4" fmla="*/ 1868490 h 3562502"/>
                <a:gd name="connsiteX5" fmla="*/ 4458889 w 8056942"/>
                <a:gd name="connsiteY5" fmla="*/ 2848024 h 3562502"/>
                <a:gd name="connsiteX6" fmla="*/ 4710990 w 8056942"/>
                <a:gd name="connsiteY6" fmla="*/ 0 h 3562502"/>
                <a:gd name="connsiteX7" fmla="*/ 4974337 w 8056942"/>
                <a:gd name="connsiteY7" fmla="*/ 3533241 h 3562502"/>
                <a:gd name="connsiteX8" fmla="*/ 5296205 w 8056942"/>
                <a:gd name="connsiteY8" fmla="*/ 1250899 h 3562502"/>
                <a:gd name="connsiteX9" fmla="*/ 5391303 w 8056942"/>
                <a:gd name="connsiteY9" fmla="*/ 1860635 h 3562502"/>
                <a:gd name="connsiteX10" fmla="*/ 8056942 w 8056942"/>
                <a:gd name="connsiteY10" fmla="*/ 1867897 h 3562502"/>
                <a:gd name="connsiteX0" fmla="*/ 0 w 7764334"/>
                <a:gd name="connsiteY0" fmla="*/ 14630 h 3533241"/>
                <a:gd name="connsiteX1" fmla="*/ 311173 w 7764334"/>
                <a:gd name="connsiteY1" fmla="*/ 3076605 h 3533241"/>
                <a:gd name="connsiteX2" fmla="*/ 451433 w 7764334"/>
                <a:gd name="connsiteY2" fmla="*/ 1867853 h 3533241"/>
                <a:gd name="connsiteX3" fmla="*/ 3911522 w 7764334"/>
                <a:gd name="connsiteY3" fmla="*/ 1868490 h 3533241"/>
                <a:gd name="connsiteX4" fmla="*/ 4166281 w 7764334"/>
                <a:gd name="connsiteY4" fmla="*/ 2848024 h 3533241"/>
                <a:gd name="connsiteX5" fmla="*/ 4418382 w 7764334"/>
                <a:gd name="connsiteY5" fmla="*/ 0 h 3533241"/>
                <a:gd name="connsiteX6" fmla="*/ 4681729 w 7764334"/>
                <a:gd name="connsiteY6" fmla="*/ 3533241 h 3533241"/>
                <a:gd name="connsiteX7" fmla="*/ 5003597 w 7764334"/>
                <a:gd name="connsiteY7" fmla="*/ 1250899 h 3533241"/>
                <a:gd name="connsiteX8" fmla="*/ 5098695 w 7764334"/>
                <a:gd name="connsiteY8" fmla="*/ 1860635 h 3533241"/>
                <a:gd name="connsiteX9" fmla="*/ 7764334 w 7764334"/>
                <a:gd name="connsiteY9" fmla="*/ 1867897 h 3533241"/>
                <a:gd name="connsiteX0" fmla="*/ -1 w 7453160"/>
                <a:gd name="connsiteY0" fmla="*/ 3076605 h 3533241"/>
                <a:gd name="connsiteX1" fmla="*/ 140259 w 7453160"/>
                <a:gd name="connsiteY1" fmla="*/ 1867853 h 3533241"/>
                <a:gd name="connsiteX2" fmla="*/ 3600348 w 7453160"/>
                <a:gd name="connsiteY2" fmla="*/ 1868490 h 3533241"/>
                <a:gd name="connsiteX3" fmla="*/ 3855107 w 7453160"/>
                <a:gd name="connsiteY3" fmla="*/ 2848024 h 3533241"/>
                <a:gd name="connsiteX4" fmla="*/ 4107208 w 7453160"/>
                <a:gd name="connsiteY4" fmla="*/ 0 h 3533241"/>
                <a:gd name="connsiteX5" fmla="*/ 4370555 w 7453160"/>
                <a:gd name="connsiteY5" fmla="*/ 3533241 h 3533241"/>
                <a:gd name="connsiteX6" fmla="*/ 4692423 w 7453160"/>
                <a:gd name="connsiteY6" fmla="*/ 1250899 h 3533241"/>
                <a:gd name="connsiteX7" fmla="*/ 4787521 w 7453160"/>
                <a:gd name="connsiteY7" fmla="*/ 1860635 h 3533241"/>
                <a:gd name="connsiteX8" fmla="*/ 7453160 w 7453160"/>
                <a:gd name="connsiteY8" fmla="*/ 1867897 h 3533241"/>
                <a:gd name="connsiteX0" fmla="*/ -1 w 7312900"/>
                <a:gd name="connsiteY0" fmla="*/ 1867853 h 3533241"/>
                <a:gd name="connsiteX1" fmla="*/ 3460088 w 7312900"/>
                <a:gd name="connsiteY1" fmla="*/ 1868490 h 3533241"/>
                <a:gd name="connsiteX2" fmla="*/ 3714847 w 7312900"/>
                <a:gd name="connsiteY2" fmla="*/ 2848024 h 3533241"/>
                <a:gd name="connsiteX3" fmla="*/ 3966948 w 7312900"/>
                <a:gd name="connsiteY3" fmla="*/ 0 h 3533241"/>
                <a:gd name="connsiteX4" fmla="*/ 4230295 w 7312900"/>
                <a:gd name="connsiteY4" fmla="*/ 3533241 h 3533241"/>
                <a:gd name="connsiteX5" fmla="*/ 4552163 w 7312900"/>
                <a:gd name="connsiteY5" fmla="*/ 1250899 h 3533241"/>
                <a:gd name="connsiteX6" fmla="*/ 4647261 w 7312900"/>
                <a:gd name="connsiteY6" fmla="*/ 1860635 h 3533241"/>
                <a:gd name="connsiteX7" fmla="*/ 7312900 w 7312900"/>
                <a:gd name="connsiteY7" fmla="*/ 1867897 h 3533241"/>
                <a:gd name="connsiteX0" fmla="*/ 0 w 4832349"/>
                <a:gd name="connsiteY0" fmla="*/ 1867853 h 3533241"/>
                <a:gd name="connsiteX1" fmla="*/ 979537 w 4832349"/>
                <a:gd name="connsiteY1" fmla="*/ 1868490 h 3533241"/>
                <a:gd name="connsiteX2" fmla="*/ 1234296 w 4832349"/>
                <a:gd name="connsiteY2" fmla="*/ 2848024 h 3533241"/>
                <a:gd name="connsiteX3" fmla="*/ 1486397 w 4832349"/>
                <a:gd name="connsiteY3" fmla="*/ 0 h 3533241"/>
                <a:gd name="connsiteX4" fmla="*/ 1749744 w 4832349"/>
                <a:gd name="connsiteY4" fmla="*/ 3533241 h 3533241"/>
                <a:gd name="connsiteX5" fmla="*/ 2071612 w 4832349"/>
                <a:gd name="connsiteY5" fmla="*/ 1250899 h 3533241"/>
                <a:gd name="connsiteX6" fmla="*/ 2166710 w 4832349"/>
                <a:gd name="connsiteY6" fmla="*/ 1860635 h 3533241"/>
                <a:gd name="connsiteX7" fmla="*/ 4832349 w 4832349"/>
                <a:gd name="connsiteY7" fmla="*/ 1867897 h 3533241"/>
                <a:gd name="connsiteX0" fmla="*/ 0 w 4057643"/>
                <a:gd name="connsiteY0" fmla="*/ 1867853 h 3533241"/>
                <a:gd name="connsiteX1" fmla="*/ 979537 w 4057643"/>
                <a:gd name="connsiteY1" fmla="*/ 1868490 h 3533241"/>
                <a:gd name="connsiteX2" fmla="*/ 1234296 w 4057643"/>
                <a:gd name="connsiteY2" fmla="*/ 2848024 h 3533241"/>
                <a:gd name="connsiteX3" fmla="*/ 1486397 w 4057643"/>
                <a:gd name="connsiteY3" fmla="*/ 0 h 3533241"/>
                <a:gd name="connsiteX4" fmla="*/ 1749744 w 4057643"/>
                <a:gd name="connsiteY4" fmla="*/ 3533241 h 3533241"/>
                <a:gd name="connsiteX5" fmla="*/ 2071612 w 4057643"/>
                <a:gd name="connsiteY5" fmla="*/ 1250899 h 3533241"/>
                <a:gd name="connsiteX6" fmla="*/ 2166710 w 4057643"/>
                <a:gd name="connsiteY6" fmla="*/ 1860635 h 3533241"/>
                <a:gd name="connsiteX7" fmla="*/ 4057643 w 4057643"/>
                <a:gd name="connsiteY7" fmla="*/ 1867897 h 3533241"/>
                <a:gd name="connsiteX0" fmla="*/ 0 w 4024251"/>
                <a:gd name="connsiteY0" fmla="*/ 1867853 h 3533241"/>
                <a:gd name="connsiteX1" fmla="*/ 979537 w 4024251"/>
                <a:gd name="connsiteY1" fmla="*/ 1868490 h 3533241"/>
                <a:gd name="connsiteX2" fmla="*/ 1234296 w 4024251"/>
                <a:gd name="connsiteY2" fmla="*/ 2848024 h 3533241"/>
                <a:gd name="connsiteX3" fmla="*/ 1486397 w 4024251"/>
                <a:gd name="connsiteY3" fmla="*/ 0 h 3533241"/>
                <a:gd name="connsiteX4" fmla="*/ 1749744 w 4024251"/>
                <a:gd name="connsiteY4" fmla="*/ 3533241 h 3533241"/>
                <a:gd name="connsiteX5" fmla="*/ 2071612 w 4024251"/>
                <a:gd name="connsiteY5" fmla="*/ 1250899 h 3533241"/>
                <a:gd name="connsiteX6" fmla="*/ 2166710 w 4024251"/>
                <a:gd name="connsiteY6" fmla="*/ 1860635 h 3533241"/>
                <a:gd name="connsiteX7" fmla="*/ 4024251 w 4024251"/>
                <a:gd name="connsiteY7" fmla="*/ 1861722 h 3533241"/>
                <a:gd name="connsiteX0" fmla="*/ 0 w 4057644"/>
                <a:gd name="connsiteY0" fmla="*/ 1867853 h 3533241"/>
                <a:gd name="connsiteX1" fmla="*/ 979537 w 4057644"/>
                <a:gd name="connsiteY1" fmla="*/ 1868490 h 3533241"/>
                <a:gd name="connsiteX2" fmla="*/ 1234296 w 4057644"/>
                <a:gd name="connsiteY2" fmla="*/ 2848024 h 3533241"/>
                <a:gd name="connsiteX3" fmla="*/ 1486397 w 4057644"/>
                <a:gd name="connsiteY3" fmla="*/ 0 h 3533241"/>
                <a:gd name="connsiteX4" fmla="*/ 1749744 w 4057644"/>
                <a:gd name="connsiteY4" fmla="*/ 3533241 h 3533241"/>
                <a:gd name="connsiteX5" fmla="*/ 2071612 w 4057644"/>
                <a:gd name="connsiteY5" fmla="*/ 1250899 h 3533241"/>
                <a:gd name="connsiteX6" fmla="*/ 2166710 w 4057644"/>
                <a:gd name="connsiteY6" fmla="*/ 1860635 h 3533241"/>
                <a:gd name="connsiteX7" fmla="*/ 4057644 w 4057644"/>
                <a:gd name="connsiteY7" fmla="*/ 1861722 h 3533241"/>
                <a:gd name="connsiteX0" fmla="*/ 0 w 12639527"/>
                <a:gd name="connsiteY0" fmla="*/ 1886379 h 3533241"/>
                <a:gd name="connsiteX1" fmla="*/ 9561420 w 12639527"/>
                <a:gd name="connsiteY1" fmla="*/ 1868490 h 3533241"/>
                <a:gd name="connsiteX2" fmla="*/ 9816179 w 12639527"/>
                <a:gd name="connsiteY2" fmla="*/ 2848024 h 3533241"/>
                <a:gd name="connsiteX3" fmla="*/ 10068280 w 12639527"/>
                <a:gd name="connsiteY3" fmla="*/ 0 h 3533241"/>
                <a:gd name="connsiteX4" fmla="*/ 10331627 w 12639527"/>
                <a:gd name="connsiteY4" fmla="*/ 3533241 h 3533241"/>
                <a:gd name="connsiteX5" fmla="*/ 10653495 w 12639527"/>
                <a:gd name="connsiteY5" fmla="*/ 1250899 h 3533241"/>
                <a:gd name="connsiteX6" fmla="*/ 10748593 w 12639527"/>
                <a:gd name="connsiteY6" fmla="*/ 1860635 h 3533241"/>
                <a:gd name="connsiteX7" fmla="*/ 12639527 w 12639527"/>
                <a:gd name="connsiteY7" fmla="*/ 1861722 h 3533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639527" h="3533241">
                  <a:moveTo>
                    <a:pt x="0" y="1886379"/>
                  </a:moveTo>
                  <a:lnTo>
                    <a:pt x="9561420" y="1868490"/>
                  </a:lnTo>
                  <a:lnTo>
                    <a:pt x="9816179" y="2848024"/>
                  </a:lnTo>
                  <a:lnTo>
                    <a:pt x="10068280" y="0"/>
                  </a:lnTo>
                  <a:lnTo>
                    <a:pt x="10331627" y="3533241"/>
                  </a:lnTo>
                  <a:lnTo>
                    <a:pt x="10653495" y="1250899"/>
                  </a:lnTo>
                  <a:lnTo>
                    <a:pt x="10748593" y="1860635"/>
                  </a:lnTo>
                  <a:cubicBezTo>
                    <a:pt x="11044445" y="1868006"/>
                    <a:pt x="11870058" y="1867045"/>
                    <a:pt x="12639527" y="1861722"/>
                  </a:cubicBezTo>
                </a:path>
              </a:pathLst>
            </a:custGeom>
            <a:ln w="317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8" name="Group 9">
            <a:extLst>
              <a:ext uri="{FF2B5EF4-FFF2-40B4-BE49-F238E27FC236}">
                <a16:creationId xmlns:a16="http://schemas.microsoft.com/office/drawing/2014/main" id="{5CE67782-B3E3-4EB0-B15E-EBE1989CC96B}"/>
              </a:ext>
            </a:extLst>
          </p:cNvPr>
          <p:cNvGrpSpPr/>
          <p:nvPr/>
        </p:nvGrpSpPr>
        <p:grpSpPr>
          <a:xfrm rot="2492033">
            <a:off x="8746801" y="701905"/>
            <a:ext cx="1804365" cy="2215807"/>
            <a:chOff x="8070519" y="548704"/>
            <a:chExt cx="1804365" cy="2215807"/>
          </a:xfrm>
        </p:grpSpPr>
        <p:sp>
          <p:nvSpPr>
            <p:cNvPr id="9" name="Freeform: Shape 10">
              <a:extLst>
                <a:ext uri="{FF2B5EF4-FFF2-40B4-BE49-F238E27FC236}">
                  <a16:creationId xmlns:a16="http://schemas.microsoft.com/office/drawing/2014/main" id="{D16BF7C2-44A3-4903-9EDB-02AEF50D398B}"/>
                </a:ext>
              </a:extLst>
            </p:cNvPr>
            <p:cNvSpPr/>
            <p:nvPr/>
          </p:nvSpPr>
          <p:spPr>
            <a:xfrm flipH="1">
              <a:off x="8070519" y="788428"/>
              <a:ext cx="1545180" cy="1976083"/>
            </a:xfrm>
            <a:custGeom>
              <a:avLst/>
              <a:gdLst>
                <a:gd name="connsiteX0" fmla="*/ 647771 w 1545180"/>
                <a:gd name="connsiteY0" fmla="*/ 0 h 1976083"/>
                <a:gd name="connsiteX1" fmla="*/ 0 w 1545180"/>
                <a:gd name="connsiteY1" fmla="*/ 445909 h 1976083"/>
                <a:gd name="connsiteX2" fmla="*/ 5233 w 1545180"/>
                <a:gd name="connsiteY2" fmla="*/ 509740 h 1976083"/>
                <a:gd name="connsiteX3" fmla="*/ 100473 w 1545180"/>
                <a:gd name="connsiteY3" fmla="*/ 1075188 h 1976083"/>
                <a:gd name="connsiteX4" fmla="*/ 750458 w 1545180"/>
                <a:gd name="connsiteY4" fmla="*/ 1869863 h 1976083"/>
                <a:gd name="connsiteX5" fmla="*/ 753004 w 1545180"/>
                <a:gd name="connsiteY5" fmla="*/ 1499392 h 1976083"/>
                <a:gd name="connsiteX6" fmla="*/ 541436 w 1545180"/>
                <a:gd name="connsiteY6" fmla="*/ 1183454 h 1976083"/>
                <a:gd name="connsiteX7" fmla="*/ 602607 w 1545180"/>
                <a:gd name="connsiteY7" fmla="*/ 929566 h 1976083"/>
                <a:gd name="connsiteX8" fmla="*/ 990243 w 1545180"/>
                <a:gd name="connsiteY8" fmla="*/ 1284282 h 1976083"/>
                <a:gd name="connsiteX9" fmla="*/ 899889 w 1545180"/>
                <a:gd name="connsiteY9" fmla="*/ 1974988 h 1976083"/>
                <a:gd name="connsiteX10" fmla="*/ 1079605 w 1545180"/>
                <a:gd name="connsiteY10" fmla="*/ 1755353 h 1976083"/>
                <a:gd name="connsiteX11" fmla="*/ 1256429 w 1545180"/>
                <a:gd name="connsiteY11" fmla="*/ 1974268 h 1976083"/>
                <a:gd name="connsiteX12" fmla="*/ 1312651 w 1545180"/>
                <a:gd name="connsiteY12" fmla="*/ 1713236 h 1976083"/>
                <a:gd name="connsiteX13" fmla="*/ 1453317 w 1545180"/>
                <a:gd name="connsiteY13" fmla="*/ 1927140 h 1976083"/>
                <a:gd name="connsiteX14" fmla="*/ 1527006 w 1545180"/>
                <a:gd name="connsiteY14" fmla="*/ 975969 h 1976083"/>
                <a:gd name="connsiteX15" fmla="*/ 1005301 w 1545180"/>
                <a:gd name="connsiteY15" fmla="*/ 349610 h 1976083"/>
                <a:gd name="connsiteX16" fmla="*/ 648407 w 1545180"/>
                <a:gd name="connsiteY16" fmla="*/ 89071 h 1976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45180" h="1976083">
                  <a:moveTo>
                    <a:pt x="647771" y="0"/>
                  </a:moveTo>
                  <a:lnTo>
                    <a:pt x="0" y="445909"/>
                  </a:lnTo>
                  <a:lnTo>
                    <a:pt x="5233" y="509740"/>
                  </a:lnTo>
                  <a:cubicBezTo>
                    <a:pt x="17079" y="695334"/>
                    <a:pt x="14993" y="888091"/>
                    <a:pt x="100473" y="1075188"/>
                  </a:cubicBezTo>
                  <a:cubicBezTo>
                    <a:pt x="332147" y="1482663"/>
                    <a:pt x="693701" y="1868559"/>
                    <a:pt x="750458" y="1869863"/>
                  </a:cubicBezTo>
                  <a:cubicBezTo>
                    <a:pt x="838332" y="1950205"/>
                    <a:pt x="866293" y="1733321"/>
                    <a:pt x="753004" y="1499392"/>
                  </a:cubicBezTo>
                  <a:cubicBezTo>
                    <a:pt x="725078" y="1390995"/>
                    <a:pt x="569045" y="1324088"/>
                    <a:pt x="541436" y="1183454"/>
                  </a:cubicBezTo>
                  <a:cubicBezTo>
                    <a:pt x="529719" y="1060432"/>
                    <a:pt x="499721" y="948928"/>
                    <a:pt x="602607" y="929566"/>
                  </a:cubicBezTo>
                  <a:cubicBezTo>
                    <a:pt x="707852" y="930758"/>
                    <a:pt x="865496" y="1040074"/>
                    <a:pt x="990243" y="1284282"/>
                  </a:cubicBezTo>
                  <a:cubicBezTo>
                    <a:pt x="927883" y="1594712"/>
                    <a:pt x="772766" y="1760006"/>
                    <a:pt x="899889" y="1974988"/>
                  </a:cubicBezTo>
                  <a:cubicBezTo>
                    <a:pt x="920570" y="1961072"/>
                    <a:pt x="1064798" y="1848266"/>
                    <a:pt x="1079605" y="1755353"/>
                  </a:cubicBezTo>
                  <a:cubicBezTo>
                    <a:pt x="1131307" y="1846764"/>
                    <a:pt x="1228786" y="1994111"/>
                    <a:pt x="1256429" y="1974268"/>
                  </a:cubicBezTo>
                  <a:cubicBezTo>
                    <a:pt x="1278713" y="1953084"/>
                    <a:pt x="1316764" y="1842339"/>
                    <a:pt x="1312651" y="1713236"/>
                  </a:cubicBezTo>
                  <a:cubicBezTo>
                    <a:pt x="1365647" y="1769609"/>
                    <a:pt x="1433667" y="1947475"/>
                    <a:pt x="1453317" y="1927140"/>
                  </a:cubicBezTo>
                  <a:cubicBezTo>
                    <a:pt x="1495189" y="1869808"/>
                    <a:pt x="1583126" y="1259496"/>
                    <a:pt x="1527006" y="975969"/>
                  </a:cubicBezTo>
                  <a:cubicBezTo>
                    <a:pt x="1415700" y="740042"/>
                    <a:pt x="1151734" y="497425"/>
                    <a:pt x="1005301" y="349610"/>
                  </a:cubicBezTo>
                  <a:cubicBezTo>
                    <a:pt x="812688" y="200835"/>
                    <a:pt x="770719" y="167547"/>
                    <a:pt x="648407" y="89071"/>
                  </a:cubicBezTo>
                  <a:close/>
                </a:path>
              </a:pathLst>
            </a:custGeom>
            <a:solidFill>
              <a:srgbClr val="FEC69F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11">
              <a:extLst>
                <a:ext uri="{FF2B5EF4-FFF2-40B4-BE49-F238E27FC236}">
                  <a16:creationId xmlns:a16="http://schemas.microsoft.com/office/drawing/2014/main" id="{184B183E-5F54-4738-9915-D8DB74E7AB96}"/>
                </a:ext>
              </a:extLst>
            </p:cNvPr>
            <p:cNvSpPr/>
            <p:nvPr/>
          </p:nvSpPr>
          <p:spPr>
            <a:xfrm rot="2072551">
              <a:off x="8969432" y="548704"/>
              <a:ext cx="905452" cy="4990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3">
            <a:extLst>
              <a:ext uri="{FF2B5EF4-FFF2-40B4-BE49-F238E27FC236}">
                <a16:creationId xmlns:a16="http://schemas.microsoft.com/office/drawing/2014/main" id="{565CDBC0-5DAA-4617-A50B-17BFCEE7836C}"/>
              </a:ext>
            </a:extLst>
          </p:cNvPr>
          <p:cNvGrpSpPr/>
          <p:nvPr/>
        </p:nvGrpSpPr>
        <p:grpSpPr>
          <a:xfrm>
            <a:off x="6455203" y="4797938"/>
            <a:ext cx="3156837" cy="2526634"/>
            <a:chOff x="6455203" y="4797938"/>
            <a:chExt cx="3156837" cy="2526634"/>
          </a:xfrm>
        </p:grpSpPr>
        <p:sp>
          <p:nvSpPr>
            <p:cNvPr id="12" name="Freeform: Shape 14">
              <a:extLst>
                <a:ext uri="{FF2B5EF4-FFF2-40B4-BE49-F238E27FC236}">
                  <a16:creationId xmlns:a16="http://schemas.microsoft.com/office/drawing/2014/main" id="{EF44482D-A8AE-400B-9134-5CEE2CBDC157}"/>
                </a:ext>
              </a:extLst>
            </p:cNvPr>
            <p:cNvSpPr/>
            <p:nvPr/>
          </p:nvSpPr>
          <p:spPr>
            <a:xfrm flipH="1">
              <a:off x="7375151" y="4797938"/>
              <a:ext cx="2236889" cy="977958"/>
            </a:xfrm>
            <a:custGeom>
              <a:avLst/>
              <a:gdLst>
                <a:gd name="connsiteX0" fmla="*/ 286051 w 2236889"/>
                <a:gd name="connsiteY0" fmla="*/ 803 h 977958"/>
                <a:gd name="connsiteX1" fmla="*/ 229697 w 2236889"/>
                <a:gd name="connsiteY1" fmla="*/ 14026 h 977958"/>
                <a:gd name="connsiteX2" fmla="*/ 64476 w 2236889"/>
                <a:gd name="connsiteY2" fmla="*/ 34174 h 977958"/>
                <a:gd name="connsiteX3" fmla="*/ 84625 w 2236889"/>
                <a:gd name="connsiteY3" fmla="*/ 78503 h 977958"/>
                <a:gd name="connsiteX4" fmla="*/ 0 w 2236889"/>
                <a:gd name="connsiteY4" fmla="*/ 114770 h 977958"/>
                <a:gd name="connsiteX5" fmla="*/ 415067 w 2236889"/>
                <a:gd name="connsiteY5" fmla="*/ 682968 h 977958"/>
                <a:gd name="connsiteX6" fmla="*/ 1019533 w 2236889"/>
                <a:gd name="connsiteY6" fmla="*/ 977142 h 977958"/>
                <a:gd name="connsiteX7" fmla="*/ 1398836 w 2236889"/>
                <a:gd name="connsiteY7" fmla="*/ 902088 h 977958"/>
                <a:gd name="connsiteX8" fmla="*/ 1631570 w 2236889"/>
                <a:gd name="connsiteY8" fmla="*/ 836375 h 977958"/>
                <a:gd name="connsiteX9" fmla="*/ 1648095 w 2236889"/>
                <a:gd name="connsiteY9" fmla="*/ 852901 h 977958"/>
                <a:gd name="connsiteX10" fmla="*/ 2236889 w 2236889"/>
                <a:gd name="connsiteY10" fmla="*/ 447590 h 977958"/>
                <a:gd name="connsiteX11" fmla="*/ 2161696 w 2236889"/>
                <a:gd name="connsiteY11" fmla="*/ 379421 h 977958"/>
                <a:gd name="connsiteX12" fmla="*/ 1842682 w 2236889"/>
                <a:gd name="connsiteY12" fmla="*/ 173027 h 977958"/>
                <a:gd name="connsiteX13" fmla="*/ 1500151 w 2236889"/>
                <a:gd name="connsiteY13" fmla="*/ 229444 h 977958"/>
                <a:gd name="connsiteX14" fmla="*/ 1129412 w 2236889"/>
                <a:gd name="connsiteY14" fmla="*/ 354367 h 977958"/>
                <a:gd name="connsiteX15" fmla="*/ 432261 w 2236889"/>
                <a:gd name="connsiteY15" fmla="*/ 430933 h 977958"/>
                <a:gd name="connsiteX16" fmla="*/ 1230156 w 2236889"/>
                <a:gd name="connsiteY16" fmla="*/ 644511 h 977958"/>
                <a:gd name="connsiteX17" fmla="*/ 1268536 w 2236889"/>
                <a:gd name="connsiteY17" fmla="*/ 653310 h 977958"/>
                <a:gd name="connsiteX18" fmla="*/ 1221021 w 2236889"/>
                <a:gd name="connsiteY18" fmla="*/ 658790 h 977958"/>
                <a:gd name="connsiteX19" fmla="*/ 382828 w 2236889"/>
                <a:gd name="connsiteY19" fmla="*/ 445212 h 977958"/>
                <a:gd name="connsiteX20" fmla="*/ 664913 w 2236889"/>
                <a:gd name="connsiteY20" fmla="*/ 340437 h 977958"/>
                <a:gd name="connsiteX21" fmla="*/ 354620 w 2236889"/>
                <a:gd name="connsiteY21" fmla="*/ 50293 h 977958"/>
                <a:gd name="connsiteX22" fmla="*/ 286051 w 2236889"/>
                <a:gd name="connsiteY22" fmla="*/ 803 h 97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36889" h="977958">
                  <a:moveTo>
                    <a:pt x="286051" y="803"/>
                  </a:moveTo>
                  <a:cubicBezTo>
                    <a:pt x="271254" y="-1674"/>
                    <a:pt x="252868" y="1265"/>
                    <a:pt x="229697" y="14026"/>
                  </a:cubicBezTo>
                  <a:cubicBezTo>
                    <a:pt x="182683" y="16712"/>
                    <a:pt x="167907" y="-28960"/>
                    <a:pt x="64476" y="34174"/>
                  </a:cubicBezTo>
                  <a:cubicBezTo>
                    <a:pt x="37611" y="44920"/>
                    <a:pt x="95371" y="65070"/>
                    <a:pt x="84625" y="78503"/>
                  </a:cubicBezTo>
                  <a:cubicBezTo>
                    <a:pt x="73879" y="91936"/>
                    <a:pt x="35596" y="66412"/>
                    <a:pt x="0" y="114770"/>
                  </a:cubicBezTo>
                  <a:cubicBezTo>
                    <a:pt x="138356" y="304169"/>
                    <a:pt x="341187" y="650730"/>
                    <a:pt x="415067" y="682968"/>
                  </a:cubicBezTo>
                  <a:cubicBezTo>
                    <a:pt x="616555" y="781026"/>
                    <a:pt x="882521" y="955650"/>
                    <a:pt x="1019533" y="977142"/>
                  </a:cubicBezTo>
                  <a:cubicBezTo>
                    <a:pt x="1084009" y="983859"/>
                    <a:pt x="1231097" y="948262"/>
                    <a:pt x="1398836" y="902088"/>
                  </a:cubicBezTo>
                  <a:lnTo>
                    <a:pt x="1631570" y="836375"/>
                  </a:lnTo>
                  <a:lnTo>
                    <a:pt x="1648095" y="852901"/>
                  </a:lnTo>
                  <a:lnTo>
                    <a:pt x="2236889" y="447590"/>
                  </a:lnTo>
                  <a:lnTo>
                    <a:pt x="2161696" y="379421"/>
                  </a:lnTo>
                  <a:cubicBezTo>
                    <a:pt x="2096150" y="323102"/>
                    <a:pt x="2012498" y="262674"/>
                    <a:pt x="1842682" y="173027"/>
                  </a:cubicBezTo>
                  <a:cubicBezTo>
                    <a:pt x="1690223" y="144147"/>
                    <a:pt x="1627088" y="185788"/>
                    <a:pt x="1500151" y="229444"/>
                  </a:cubicBezTo>
                  <a:cubicBezTo>
                    <a:pt x="1381273" y="256981"/>
                    <a:pt x="1320155" y="323472"/>
                    <a:pt x="1129412" y="354367"/>
                  </a:cubicBezTo>
                  <a:cubicBezTo>
                    <a:pt x="868820" y="343621"/>
                    <a:pt x="487334" y="353024"/>
                    <a:pt x="432261" y="430933"/>
                  </a:cubicBezTo>
                  <a:cubicBezTo>
                    <a:pt x="258980" y="614959"/>
                    <a:pt x="871506" y="629735"/>
                    <a:pt x="1230156" y="644511"/>
                  </a:cubicBezTo>
                  <a:lnTo>
                    <a:pt x="1268536" y="653310"/>
                  </a:lnTo>
                  <a:lnTo>
                    <a:pt x="1221021" y="658790"/>
                  </a:lnTo>
                  <a:cubicBezTo>
                    <a:pt x="247830" y="656776"/>
                    <a:pt x="372082" y="492898"/>
                    <a:pt x="382828" y="445212"/>
                  </a:cubicBezTo>
                  <a:cubicBezTo>
                    <a:pt x="413723" y="368646"/>
                    <a:pt x="565512" y="352526"/>
                    <a:pt x="664913" y="340437"/>
                  </a:cubicBezTo>
                  <a:cubicBezTo>
                    <a:pt x="591034" y="243722"/>
                    <a:pt x="452677" y="-18213"/>
                    <a:pt x="354620" y="50293"/>
                  </a:cubicBezTo>
                  <a:cubicBezTo>
                    <a:pt x="342531" y="64397"/>
                    <a:pt x="330442" y="8233"/>
                    <a:pt x="286051" y="803"/>
                  </a:cubicBezTo>
                  <a:close/>
                </a:path>
              </a:pathLst>
            </a:custGeom>
            <a:solidFill>
              <a:srgbClr val="FEC69F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Rectangle 15">
              <a:extLst>
                <a:ext uri="{FF2B5EF4-FFF2-40B4-BE49-F238E27FC236}">
                  <a16:creationId xmlns:a16="http://schemas.microsoft.com/office/drawing/2014/main" id="{A32FD2D2-DAED-4DAE-9D99-59FB597D3D89}"/>
                </a:ext>
              </a:extLst>
            </p:cNvPr>
            <p:cNvSpPr/>
            <p:nvPr/>
          </p:nvSpPr>
          <p:spPr>
            <a:xfrm rot="2072551">
              <a:off x="7112049" y="5401917"/>
              <a:ext cx="858268" cy="39337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Rectangle 42">
              <a:extLst>
                <a:ext uri="{FF2B5EF4-FFF2-40B4-BE49-F238E27FC236}">
                  <a16:creationId xmlns:a16="http://schemas.microsoft.com/office/drawing/2014/main" id="{FCA1B766-E142-4155-844D-DA4DA94CB1F4}"/>
                </a:ext>
              </a:extLst>
            </p:cNvPr>
            <p:cNvSpPr/>
            <p:nvPr/>
          </p:nvSpPr>
          <p:spPr>
            <a:xfrm rot="12914339">
              <a:off x="6455203" y="5616812"/>
              <a:ext cx="1087289" cy="1707760"/>
            </a:xfrm>
            <a:custGeom>
              <a:avLst/>
              <a:gdLst>
                <a:gd name="connsiteX0" fmla="*/ 0 w 777759"/>
                <a:gd name="connsiteY0" fmla="*/ 0 h 968130"/>
                <a:gd name="connsiteX1" fmla="*/ 777759 w 777759"/>
                <a:gd name="connsiteY1" fmla="*/ 0 h 968130"/>
                <a:gd name="connsiteX2" fmla="*/ 777759 w 777759"/>
                <a:gd name="connsiteY2" fmla="*/ 968130 h 968130"/>
                <a:gd name="connsiteX3" fmla="*/ 0 w 777759"/>
                <a:gd name="connsiteY3" fmla="*/ 968130 h 968130"/>
                <a:gd name="connsiteX4" fmla="*/ 0 w 777759"/>
                <a:gd name="connsiteY4" fmla="*/ 0 h 968130"/>
                <a:gd name="connsiteX0" fmla="*/ 0 w 789458"/>
                <a:gd name="connsiteY0" fmla="*/ 500269 h 968130"/>
                <a:gd name="connsiteX1" fmla="*/ 789458 w 789458"/>
                <a:gd name="connsiteY1" fmla="*/ 0 h 968130"/>
                <a:gd name="connsiteX2" fmla="*/ 789458 w 789458"/>
                <a:gd name="connsiteY2" fmla="*/ 968130 h 968130"/>
                <a:gd name="connsiteX3" fmla="*/ 11699 w 789458"/>
                <a:gd name="connsiteY3" fmla="*/ 968130 h 968130"/>
                <a:gd name="connsiteX4" fmla="*/ 0 w 789458"/>
                <a:gd name="connsiteY4" fmla="*/ 500269 h 968130"/>
                <a:gd name="connsiteX0" fmla="*/ 0 w 788533"/>
                <a:gd name="connsiteY0" fmla="*/ 562468 h 968130"/>
                <a:gd name="connsiteX1" fmla="*/ 788533 w 788533"/>
                <a:gd name="connsiteY1" fmla="*/ 0 h 968130"/>
                <a:gd name="connsiteX2" fmla="*/ 788533 w 788533"/>
                <a:gd name="connsiteY2" fmla="*/ 968130 h 968130"/>
                <a:gd name="connsiteX3" fmla="*/ 10774 w 788533"/>
                <a:gd name="connsiteY3" fmla="*/ 968130 h 968130"/>
                <a:gd name="connsiteX4" fmla="*/ 0 w 788533"/>
                <a:gd name="connsiteY4" fmla="*/ 562468 h 968130"/>
                <a:gd name="connsiteX0" fmla="*/ 0 w 788995"/>
                <a:gd name="connsiteY0" fmla="*/ 531368 h 968130"/>
                <a:gd name="connsiteX1" fmla="*/ 788995 w 788995"/>
                <a:gd name="connsiteY1" fmla="*/ 0 h 968130"/>
                <a:gd name="connsiteX2" fmla="*/ 788995 w 788995"/>
                <a:gd name="connsiteY2" fmla="*/ 968130 h 968130"/>
                <a:gd name="connsiteX3" fmla="*/ 11236 w 788995"/>
                <a:gd name="connsiteY3" fmla="*/ 968130 h 968130"/>
                <a:gd name="connsiteX4" fmla="*/ 0 w 788995"/>
                <a:gd name="connsiteY4" fmla="*/ 531368 h 968130"/>
                <a:gd name="connsiteX0" fmla="*/ 0 w 837074"/>
                <a:gd name="connsiteY0" fmla="*/ 798985 h 1235747"/>
                <a:gd name="connsiteX1" fmla="*/ 837074 w 837074"/>
                <a:gd name="connsiteY1" fmla="*/ 0 h 1235747"/>
                <a:gd name="connsiteX2" fmla="*/ 788995 w 837074"/>
                <a:gd name="connsiteY2" fmla="*/ 1235747 h 1235747"/>
                <a:gd name="connsiteX3" fmla="*/ 11236 w 837074"/>
                <a:gd name="connsiteY3" fmla="*/ 1235747 h 1235747"/>
                <a:gd name="connsiteX4" fmla="*/ 0 w 837074"/>
                <a:gd name="connsiteY4" fmla="*/ 798985 h 1235747"/>
                <a:gd name="connsiteX0" fmla="*/ 0 w 837074"/>
                <a:gd name="connsiteY0" fmla="*/ 798985 h 1235747"/>
                <a:gd name="connsiteX1" fmla="*/ 837074 w 837074"/>
                <a:gd name="connsiteY1" fmla="*/ 0 h 1235747"/>
                <a:gd name="connsiteX2" fmla="*/ 826055 w 837074"/>
                <a:gd name="connsiteY2" fmla="*/ 1211296 h 1235747"/>
                <a:gd name="connsiteX3" fmla="*/ 11236 w 837074"/>
                <a:gd name="connsiteY3" fmla="*/ 1235747 h 1235747"/>
                <a:gd name="connsiteX4" fmla="*/ 0 w 837074"/>
                <a:gd name="connsiteY4" fmla="*/ 798985 h 1235747"/>
                <a:gd name="connsiteX0" fmla="*/ 41493 w 878567"/>
                <a:gd name="connsiteY0" fmla="*/ 798985 h 1247707"/>
                <a:gd name="connsiteX1" fmla="*/ 878567 w 878567"/>
                <a:gd name="connsiteY1" fmla="*/ 0 h 1247707"/>
                <a:gd name="connsiteX2" fmla="*/ 867548 w 878567"/>
                <a:gd name="connsiteY2" fmla="*/ 1211296 h 1247707"/>
                <a:gd name="connsiteX3" fmla="*/ 0 w 878567"/>
                <a:gd name="connsiteY3" fmla="*/ 1247707 h 1247707"/>
                <a:gd name="connsiteX4" fmla="*/ 41493 w 878567"/>
                <a:gd name="connsiteY4" fmla="*/ 798985 h 1247707"/>
                <a:gd name="connsiteX0" fmla="*/ 22785 w 878567"/>
                <a:gd name="connsiteY0" fmla="*/ 862057 h 1247707"/>
                <a:gd name="connsiteX1" fmla="*/ 878567 w 878567"/>
                <a:gd name="connsiteY1" fmla="*/ 0 h 1247707"/>
                <a:gd name="connsiteX2" fmla="*/ 867548 w 878567"/>
                <a:gd name="connsiteY2" fmla="*/ 1211296 h 1247707"/>
                <a:gd name="connsiteX3" fmla="*/ 0 w 878567"/>
                <a:gd name="connsiteY3" fmla="*/ 1247707 h 1247707"/>
                <a:gd name="connsiteX4" fmla="*/ 22785 w 878567"/>
                <a:gd name="connsiteY4" fmla="*/ 862057 h 1247707"/>
                <a:gd name="connsiteX0" fmla="*/ 22785 w 876139"/>
                <a:gd name="connsiteY0" fmla="*/ 995559 h 1381209"/>
                <a:gd name="connsiteX1" fmla="*/ 876139 w 876139"/>
                <a:gd name="connsiteY1" fmla="*/ 1 h 1381209"/>
                <a:gd name="connsiteX2" fmla="*/ 867548 w 876139"/>
                <a:gd name="connsiteY2" fmla="*/ 1344798 h 1381209"/>
                <a:gd name="connsiteX3" fmla="*/ 0 w 876139"/>
                <a:gd name="connsiteY3" fmla="*/ 1381209 h 1381209"/>
                <a:gd name="connsiteX4" fmla="*/ 22785 w 876139"/>
                <a:gd name="connsiteY4" fmla="*/ 995559 h 1381209"/>
                <a:gd name="connsiteX0" fmla="*/ 43505 w 876139"/>
                <a:gd name="connsiteY0" fmla="*/ 867977 h 1381208"/>
                <a:gd name="connsiteX1" fmla="*/ 876139 w 876139"/>
                <a:gd name="connsiteY1" fmla="*/ 0 h 1381208"/>
                <a:gd name="connsiteX2" fmla="*/ 867548 w 876139"/>
                <a:gd name="connsiteY2" fmla="*/ 1344797 h 1381208"/>
                <a:gd name="connsiteX3" fmla="*/ 0 w 876139"/>
                <a:gd name="connsiteY3" fmla="*/ 1381208 h 1381208"/>
                <a:gd name="connsiteX4" fmla="*/ 43505 w 876139"/>
                <a:gd name="connsiteY4" fmla="*/ 867977 h 1381208"/>
                <a:gd name="connsiteX0" fmla="*/ 0 w 886893"/>
                <a:gd name="connsiteY0" fmla="*/ 924969 h 1381208"/>
                <a:gd name="connsiteX1" fmla="*/ 886893 w 886893"/>
                <a:gd name="connsiteY1" fmla="*/ 0 h 1381208"/>
                <a:gd name="connsiteX2" fmla="*/ 878302 w 886893"/>
                <a:gd name="connsiteY2" fmla="*/ 1344797 h 1381208"/>
                <a:gd name="connsiteX3" fmla="*/ 10754 w 886893"/>
                <a:gd name="connsiteY3" fmla="*/ 1381208 h 1381208"/>
                <a:gd name="connsiteX4" fmla="*/ 0 w 886893"/>
                <a:gd name="connsiteY4" fmla="*/ 924969 h 1381208"/>
                <a:gd name="connsiteX0" fmla="*/ 0 w 880290"/>
                <a:gd name="connsiteY0" fmla="*/ 1794812 h 2251051"/>
                <a:gd name="connsiteX1" fmla="*/ 880290 w 880290"/>
                <a:gd name="connsiteY1" fmla="*/ 0 h 2251051"/>
                <a:gd name="connsiteX2" fmla="*/ 878302 w 880290"/>
                <a:gd name="connsiteY2" fmla="*/ 2214640 h 2251051"/>
                <a:gd name="connsiteX3" fmla="*/ 10754 w 880290"/>
                <a:gd name="connsiteY3" fmla="*/ 2251051 h 2251051"/>
                <a:gd name="connsiteX4" fmla="*/ 0 w 880290"/>
                <a:gd name="connsiteY4" fmla="*/ 1794812 h 2251051"/>
                <a:gd name="connsiteX0" fmla="*/ 0 w 981039"/>
                <a:gd name="connsiteY0" fmla="*/ 1069204 h 2251051"/>
                <a:gd name="connsiteX1" fmla="*/ 981039 w 981039"/>
                <a:gd name="connsiteY1" fmla="*/ 0 h 2251051"/>
                <a:gd name="connsiteX2" fmla="*/ 979051 w 981039"/>
                <a:gd name="connsiteY2" fmla="*/ 2214640 h 2251051"/>
                <a:gd name="connsiteX3" fmla="*/ 111503 w 981039"/>
                <a:gd name="connsiteY3" fmla="*/ 2251051 h 2251051"/>
                <a:gd name="connsiteX4" fmla="*/ 0 w 981039"/>
                <a:gd name="connsiteY4" fmla="*/ 1069204 h 2251051"/>
                <a:gd name="connsiteX0" fmla="*/ 0 w 940344"/>
                <a:gd name="connsiteY0" fmla="*/ 1026460 h 2251051"/>
                <a:gd name="connsiteX1" fmla="*/ 940344 w 940344"/>
                <a:gd name="connsiteY1" fmla="*/ 0 h 2251051"/>
                <a:gd name="connsiteX2" fmla="*/ 938356 w 940344"/>
                <a:gd name="connsiteY2" fmla="*/ 2214640 h 2251051"/>
                <a:gd name="connsiteX3" fmla="*/ 70808 w 940344"/>
                <a:gd name="connsiteY3" fmla="*/ 2251051 h 2251051"/>
                <a:gd name="connsiteX4" fmla="*/ 0 w 940344"/>
                <a:gd name="connsiteY4" fmla="*/ 1026460 h 2251051"/>
                <a:gd name="connsiteX0" fmla="*/ 0 w 947935"/>
                <a:gd name="connsiteY0" fmla="*/ 989084 h 2213675"/>
                <a:gd name="connsiteX1" fmla="*/ 947935 w 947935"/>
                <a:gd name="connsiteY1" fmla="*/ 0 h 2213675"/>
                <a:gd name="connsiteX2" fmla="*/ 938356 w 947935"/>
                <a:gd name="connsiteY2" fmla="*/ 2177264 h 2213675"/>
                <a:gd name="connsiteX3" fmla="*/ 70808 w 947935"/>
                <a:gd name="connsiteY3" fmla="*/ 2213675 h 2213675"/>
                <a:gd name="connsiteX4" fmla="*/ 0 w 947935"/>
                <a:gd name="connsiteY4" fmla="*/ 989084 h 2213675"/>
                <a:gd name="connsiteX0" fmla="*/ 0 w 947935"/>
                <a:gd name="connsiteY0" fmla="*/ 989084 h 2213675"/>
                <a:gd name="connsiteX1" fmla="*/ 947935 w 947935"/>
                <a:gd name="connsiteY1" fmla="*/ 0 h 2213675"/>
                <a:gd name="connsiteX2" fmla="*/ 938356 w 947935"/>
                <a:gd name="connsiteY2" fmla="*/ 2177264 h 2213675"/>
                <a:gd name="connsiteX3" fmla="*/ 70808 w 947935"/>
                <a:gd name="connsiteY3" fmla="*/ 2213675 h 2213675"/>
                <a:gd name="connsiteX4" fmla="*/ 0 w 947935"/>
                <a:gd name="connsiteY4" fmla="*/ 989084 h 221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7935" h="2213675">
                  <a:moveTo>
                    <a:pt x="0" y="989084"/>
                  </a:moveTo>
                  <a:lnTo>
                    <a:pt x="947935" y="0"/>
                  </a:lnTo>
                  <a:cubicBezTo>
                    <a:pt x="945071" y="448266"/>
                    <a:pt x="941220" y="1728998"/>
                    <a:pt x="938356" y="2177264"/>
                  </a:cubicBezTo>
                  <a:lnTo>
                    <a:pt x="70808" y="2213675"/>
                  </a:lnTo>
                  <a:lnTo>
                    <a:pt x="0" y="989084"/>
                  </a:lnTo>
                  <a:close/>
                </a:path>
              </a:pathLst>
            </a:custGeom>
            <a:solidFill>
              <a:schemeClr val="tx1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331EC77-0C0E-4B48-971A-04978B0210C3}"/>
              </a:ext>
            </a:extLst>
          </p:cNvPr>
          <p:cNvSpPr txBox="1"/>
          <p:nvPr/>
        </p:nvSpPr>
        <p:spPr>
          <a:xfrm>
            <a:off x="731291" y="1648627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Simple PowerPoint Presentation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049033-D797-429C-8935-72DC9A142247}"/>
              </a:ext>
            </a:extLst>
          </p:cNvPr>
          <p:cNvSpPr txBox="1"/>
          <p:nvPr/>
        </p:nvSpPr>
        <p:spPr>
          <a:xfrm>
            <a:off x="720867" y="2740586"/>
            <a:ext cx="43845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A29691-0C18-4A45-A244-19D09325BD91}"/>
              </a:ext>
            </a:extLst>
          </p:cNvPr>
          <p:cNvSpPr txBox="1"/>
          <p:nvPr/>
        </p:nvSpPr>
        <p:spPr>
          <a:xfrm>
            <a:off x="731291" y="4885592"/>
            <a:ext cx="43845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You can simply impress your audience and add a unique zing and appeal to your Presentations. Easy to change colors, photos and Text. </a:t>
            </a:r>
          </a:p>
          <a:p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Easy to change colors, photos and Text. </a:t>
            </a:r>
          </a:p>
        </p:txBody>
      </p:sp>
      <p:sp>
        <p:nvSpPr>
          <p:cNvPr id="22" name="자유형: 도형 21">
            <a:extLst>
              <a:ext uri="{FF2B5EF4-FFF2-40B4-BE49-F238E27FC236}">
                <a16:creationId xmlns:a16="http://schemas.microsoft.com/office/drawing/2014/main" id="{587E3D33-7110-47F5-9B9E-F196285044B6}"/>
              </a:ext>
            </a:extLst>
          </p:cNvPr>
          <p:cNvSpPr/>
          <p:nvPr/>
        </p:nvSpPr>
        <p:spPr>
          <a:xfrm rot="4529785">
            <a:off x="10973449" y="524757"/>
            <a:ext cx="1039593" cy="1510304"/>
          </a:xfrm>
          <a:custGeom>
            <a:avLst/>
            <a:gdLst>
              <a:gd name="connsiteX0" fmla="*/ 390692 w 1039593"/>
              <a:gd name="connsiteY0" fmla="*/ 0 h 1510304"/>
              <a:gd name="connsiteX1" fmla="*/ 1039593 w 1039593"/>
              <a:gd name="connsiteY1" fmla="*/ 167860 h 1510304"/>
              <a:gd name="connsiteX2" fmla="*/ 1039593 w 1039593"/>
              <a:gd name="connsiteY2" fmla="*/ 1510304 h 1510304"/>
              <a:gd name="connsiteX3" fmla="*/ 0 w 1039593"/>
              <a:gd name="connsiteY3" fmla="*/ 1510304 h 1510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9593" h="1510304">
                <a:moveTo>
                  <a:pt x="390692" y="0"/>
                </a:moveTo>
                <a:lnTo>
                  <a:pt x="1039593" y="167860"/>
                </a:lnTo>
                <a:lnTo>
                  <a:pt x="1039593" y="1510304"/>
                </a:lnTo>
                <a:lnTo>
                  <a:pt x="0" y="151030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/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1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B7457"/>
      </a:accent1>
      <a:accent2>
        <a:srgbClr val="E7C66F"/>
      </a:accent2>
      <a:accent3>
        <a:srgbClr val="A4D157"/>
      </a:accent3>
      <a:accent4>
        <a:srgbClr val="4AA5B7"/>
      </a:accent4>
      <a:accent5>
        <a:srgbClr val="03989F"/>
      </a:accent5>
      <a:accent6>
        <a:srgbClr val="0F5E8C"/>
      </a:accent6>
      <a:hlink>
        <a:srgbClr val="0000FF"/>
      </a:hlink>
      <a:folHlink>
        <a:srgbClr val="800080"/>
      </a:folHlink>
    </a:clrScheme>
    <a:fontScheme name="ALLPPT -Arial">
      <a:majorFont>
        <a:latin typeface="Arial"/>
        <a:ea typeface="Microsoft JhengHei UI"/>
        <a:cs typeface=""/>
      </a:majorFont>
      <a:minorFont>
        <a:latin typeface="Arial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1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B7457"/>
      </a:accent1>
      <a:accent2>
        <a:srgbClr val="E7C66F"/>
      </a:accent2>
      <a:accent3>
        <a:srgbClr val="A4D157"/>
      </a:accent3>
      <a:accent4>
        <a:srgbClr val="4AA5B7"/>
      </a:accent4>
      <a:accent5>
        <a:srgbClr val="03989F"/>
      </a:accent5>
      <a:accent6>
        <a:srgbClr val="0F5E8C"/>
      </a:accent6>
      <a:hlink>
        <a:srgbClr val="0000FF"/>
      </a:hlink>
      <a:folHlink>
        <a:srgbClr val="800080"/>
      </a:folHlink>
    </a:clrScheme>
    <a:fontScheme name="ALLPPT -Arial">
      <a:majorFont>
        <a:latin typeface="Arial"/>
        <a:ea typeface="Microsoft JhengHei UI"/>
        <a:cs typeface=""/>
      </a:majorFont>
      <a:minorFont>
        <a:latin typeface="Arial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1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B7457"/>
      </a:accent1>
      <a:accent2>
        <a:srgbClr val="E7C66F"/>
      </a:accent2>
      <a:accent3>
        <a:srgbClr val="A4D157"/>
      </a:accent3>
      <a:accent4>
        <a:srgbClr val="4AA5B7"/>
      </a:accent4>
      <a:accent5>
        <a:srgbClr val="03989F"/>
      </a:accent5>
      <a:accent6>
        <a:srgbClr val="0F5E8C"/>
      </a:accent6>
      <a:hlink>
        <a:srgbClr val="0000FF"/>
      </a:hlink>
      <a:folHlink>
        <a:srgbClr val="800080"/>
      </a:folHlink>
    </a:clrScheme>
    <a:fontScheme name="ALLPPT -Arial">
      <a:majorFont>
        <a:latin typeface="Arial"/>
        <a:ea typeface="Microsoft JhengHei UI"/>
        <a:cs typeface=""/>
      </a:majorFont>
      <a:minorFont>
        <a:latin typeface="Arial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2366</TotalTime>
  <Words>4778</Words>
  <Application>Microsoft Office PowerPoint</Application>
  <PresentationFormat>와이드스크린</PresentationFormat>
  <Paragraphs>503</Paragraphs>
  <Slides>48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48</vt:i4>
      </vt:variant>
    </vt:vector>
  </HeadingPairs>
  <TitlesOfParts>
    <vt:vector size="54" baseType="lpstr"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User</cp:lastModifiedBy>
  <cp:revision>70</cp:revision>
  <dcterms:created xsi:type="dcterms:W3CDTF">2020-01-20T05:08:25Z</dcterms:created>
  <dcterms:modified xsi:type="dcterms:W3CDTF">2025-11-06T17:34:31Z</dcterms:modified>
</cp:coreProperties>
</file>